
<file path=[Content_Types].xml><?xml version="1.0" encoding="utf-8"?>
<Types xmlns="http://schemas.openxmlformats.org/package/2006/content-types">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29.xml"/>
  <Override ContentType="application/vnd.openxmlformats-officedocument.presentationml.notesSlide+xml" PartName="/ppt/notesSlides/notesSlide32.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28.xml"/>
  <Override ContentType="application/vnd.openxmlformats-officedocument.presentationml.notesSlide+xml" PartName="/ppt/notesSlides/notesSlide33.xml"/>
  <Override ContentType="application/vnd.openxmlformats-officedocument.presentationml.notesSlide+xml" PartName="/ppt/notesSlides/notesSlide15.xml"/>
  <Override ContentType="application/vnd.openxmlformats-officedocument.presentationml.notesSlide+xml" PartName="/ppt/notesSlides/notesSlide11.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34.xml"/>
  <Override ContentType="application/vnd.openxmlformats-officedocument.presentationml.notesSlide+xml" PartName="/ppt/notesSlides/notesSlide4.xml"/>
  <Override ContentType="application/vnd.openxmlformats-officedocument.presentationml.notesSlide+xml" PartName="/ppt/notesSlides/notesSlide25.xml"/>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0.xml"/>
  <Override ContentType="application/vnd.openxmlformats-officedocument.presentationml.notesSlide+xml" PartName="/ppt/notesSlides/notesSlide22.xml"/>
  <Override ContentType="application/vnd.openxmlformats-officedocument.presentationml.notesSlide+xml" PartName="/ppt/notesSlides/notesSlide7.xml"/>
  <Override ContentType="application/vnd.openxmlformats-officedocument.presentationml.notesSlide+xml" PartName="/ppt/notesSlides/notesSlide26.xml"/>
  <Override ContentType="application/vnd.openxmlformats-officedocument.presentationml.notesSlide+xml" PartName="/ppt/notesSlides/notesSlide35.xml"/>
  <Override ContentType="application/vnd.openxmlformats-officedocument.presentationml.notesSlide+xml" PartName="/ppt/notesSlides/notesSlide5.xml"/>
  <Override ContentType="application/vnd.openxmlformats-officedocument.presentationml.notesSlide+xml" PartName="/ppt/notesSlides/notesSlide31.xml"/>
  <Override ContentType="application/vnd.openxmlformats-officedocument.presentationml.notesSlide+xml" PartName="/ppt/notesSlides/notesSlide19.xml"/>
  <Override ContentType="application/vnd.openxmlformats-officedocument.presentationml.notesSlide+xml" PartName="/ppt/notesSlides/notesSlide27.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10.xml"/>
  <Override ContentType="application/vnd.openxmlformats-officedocument.presentationml.tableStyles+xml" PartName="/ppt/tableStyles.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2.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30.xml"/>
  <Override ContentType="application/vnd.openxmlformats-officedocument.presentationml.slide+xml" PartName="/ppt/slides/slide22.xml"/>
  <Override ContentType="application/vnd.openxmlformats-officedocument.presentationml.slide+xml" PartName="/ppt/slides/slide35.xml"/>
  <Override ContentType="application/vnd.openxmlformats-officedocument.presentationml.slide+xml" PartName="/ppt/slides/slide26.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5.xml"/>
  <Override ContentType="application/vnd.openxmlformats-officedocument.presentationml.slide+xml" PartName="/ppt/slides/slide34.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33.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29.xml"/>
  <Override ContentType="application/vnd.openxmlformats-officedocument.presentationml.slide+xml" PartName="/ppt/slides/slide24.xml"/>
  <Override ContentType="application/vnd.openxmlformats-officedocument.presentationml.slide+xml" PartName="/ppt/slides/slide11.xml"/>
  <Override ContentType="application/vnd.openxmlformats-officedocument.presentationml.slide+xml" PartName="/ppt/slides/slide32.xml"/>
  <Override ContentType="application/vnd.openxmlformats-officedocument.presentationml.slide+xml" PartName="/ppt/slides/slide1.xml"/>
  <Override ContentType="application/vnd.openxmlformats-officedocument.presentationml.slide+xml" PartName="/ppt/slides/slide28.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31.xml"/>
  <Override ContentType="application/vnd.openxmlformats-officedocument.presentationml.slide+xml" PartName="/ppt/slides/slide23.xml"/>
  <Override ContentType="application/vnd.openxmlformats-officedocument.presentationml.slide+xml" PartName="/ppt/slides/slide27.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theme+xml" PartName="/ppt/theme/theme3.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5" r:id="rId4"/>
    <p:sldMasterId id="2147483666" r:id="rId5"/>
  </p:sldMasterIdLst>
  <p:notesMasterIdLst>
    <p:notesMasterId r:id="rId6"/>
  </p:notesMasterIdLst>
  <p:sldIdLst>
    <p:sldId id="256" r:id="rId7"/>
    <p:sldId id="257" r:id="rId8"/>
    <p:sldId id="258" r:id="rId9"/>
    <p:sldId id="259" r:id="rId10"/>
    <p:sldId id="260" r:id="rId11"/>
    <p:sldId id="261" r:id="rId12"/>
    <p:sldId id="262" r:id="rId13"/>
    <p:sldId id="263" r:id="rId14"/>
    <p:sldId id="264" r:id="rId15"/>
    <p:sldId id="265" r:id="rId16"/>
    <p:sldId id="266" r:id="rId17"/>
    <p:sldId id="267" r:id="rId18"/>
    <p:sldId id="268" r:id="rId19"/>
    <p:sldId id="269" r:id="rId20"/>
    <p:sldId id="270" r:id="rId21"/>
    <p:sldId id="271" r:id="rId22"/>
    <p:sldId id="272" r:id="rId23"/>
    <p:sldId id="273" r:id="rId24"/>
    <p:sldId id="274" r:id="rId25"/>
    <p:sldId id="275" r:id="rId26"/>
    <p:sldId id="276" r:id="rId27"/>
    <p:sldId id="277" r:id="rId28"/>
    <p:sldId id="278" r:id="rId29"/>
    <p:sldId id="279" r:id="rId30"/>
    <p:sldId id="280" r:id="rId31"/>
    <p:sldId id="281" r:id="rId32"/>
    <p:sldId id="282" r:id="rId33"/>
    <p:sldId id="283" r:id="rId34"/>
    <p:sldId id="284" r:id="rId35"/>
    <p:sldId id="285" r:id="rId36"/>
    <p:sldId id="286" r:id="rId37"/>
    <p:sldId id="287" r:id="rId38"/>
    <p:sldId id="288" r:id="rId39"/>
    <p:sldId id="289" r:id="rId40"/>
    <p:sldId id="290" r:id="rId41"/>
  </p:sldIdLst>
  <p:sldSz cy="5143500" cx="9144000"/>
  <p:notesSz cx="6858000" cy="9144000"/>
  <p:embeddedFontLst>
    <p:embeddedFont>
      <p:font typeface="Proxima Nova"/>
      <p:regular r:id="rId42"/>
      <p:bold r:id="rId43"/>
      <p:italic r:id="rId44"/>
      <p:boldItalic r:id="rId45"/>
    </p:embeddedFont>
    <p:embeddedFont>
      <p:font typeface="Caveat"/>
      <p:regular r:id="rId46"/>
      <p:bold r:id="rId47"/>
    </p:embeddedFont>
    <p:embeddedFont>
      <p:font typeface="Cedarville Cursive"/>
      <p:regular r:id="rId48"/>
    </p:embeddedFont>
    <p:embeddedFont>
      <p:font typeface="Montserrat"/>
      <p:regular r:id="rId49"/>
      <p:bold r:id="rId50"/>
      <p:italic r:id="rId51"/>
      <p:boldItalic r:id="rId52"/>
    </p:embeddedFont>
    <p:embeddedFont>
      <p:font typeface="Montserrat Medium"/>
      <p:regular r:id="rId53"/>
      <p:bold r:id="rId54"/>
      <p:italic r:id="rId55"/>
      <p:boldItalic r:id="rId56"/>
    </p:embeddedFont>
    <p:embeddedFont>
      <p:font typeface="Bebas Neue"/>
      <p:regular r:id="rId57"/>
    </p:embeddedFont>
    <p:embeddedFont>
      <p:font typeface="Lilita One"/>
      <p:regular r:id="rId58"/>
    </p:embeddedFont>
    <p:embeddedFont>
      <p:font typeface="Proxima Nova Semibold"/>
      <p:regular r:id="rId59"/>
      <p:bold r:id="rId60"/>
      <p:boldItalic r:id="rId61"/>
    </p:embeddedFont>
    <p:embeddedFont>
      <p:font typeface="Archivo Black"/>
      <p:regular r:id="rId62"/>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tableStyles.xml><?xml version="1.0" encoding="utf-8"?>
<a:tblStyleLst xmlns:a="http://schemas.openxmlformats.org/drawingml/2006/main" xmlns:r="http://schemas.openxmlformats.org/officeDocument/2006/relationships" def="{329CD89D-03E4-45DC-9E49-A2BCEE179E82}">
  <a:tblStyle styleId="{329CD89D-03E4-45DC-9E49-A2BCEE179E82}" styleName="Table_0">
    <a:wholeTbl>
      <a:tcTxStyle>
        <a:font>
          <a:latin typeface="Arial"/>
          <a:ea typeface="Arial"/>
          <a:cs typeface="Arial"/>
        </a:font>
        <a:srgbClr val="000000"/>
      </a:tcTxStyle>
      <a:tcStyle>
        <a:tcBdr>
          <a:left>
            <a:ln cap="flat" cmpd="sng" w="9525">
              <a:solidFill>
                <a:srgbClr val="9E9E9E"/>
              </a:solidFill>
              <a:prstDash val="solid"/>
              <a:round/>
              <a:headEnd len="sm" w="sm" type="none"/>
              <a:tailEnd len="sm" w="sm" type="none"/>
            </a:ln>
          </a:left>
          <a:right>
            <a:ln cap="flat" cmpd="sng" w="9525">
              <a:solidFill>
                <a:srgbClr val="9E9E9E"/>
              </a:solidFill>
              <a:prstDash val="solid"/>
              <a:round/>
              <a:headEnd len="sm" w="sm" type="none"/>
              <a:tailEnd len="sm" w="sm" type="none"/>
            </a:ln>
          </a:right>
          <a:top>
            <a:ln cap="flat" cmpd="sng" w="9525">
              <a:solidFill>
                <a:srgbClr val="9E9E9E"/>
              </a:solidFill>
              <a:prstDash val="solid"/>
              <a:round/>
              <a:headEnd len="sm" w="sm" type="none"/>
              <a:tailEnd len="sm" w="sm" type="none"/>
            </a:ln>
          </a:top>
          <a:bottom>
            <a:ln cap="flat" cmpd="sng" w="9525">
              <a:solidFill>
                <a:srgbClr val="9E9E9E"/>
              </a:solidFill>
              <a:prstDash val="solid"/>
              <a:round/>
              <a:headEnd len="sm" w="sm" type="none"/>
              <a:tailEnd len="sm" w="sm" type="none"/>
            </a:ln>
          </a:bottom>
          <a:insideH>
            <a:ln cap="flat" cmpd="sng" w="9525">
              <a:solidFill>
                <a:srgbClr val="9E9E9E"/>
              </a:solidFill>
              <a:prstDash val="solid"/>
              <a:round/>
              <a:headEnd len="sm" w="sm" type="none"/>
              <a:tailEnd len="sm" w="sm" type="none"/>
            </a:ln>
          </a:insideH>
          <a:insideV>
            <a:ln cap="flat" cmpd="sng" w="9525">
              <a:solidFill>
                <a:srgbClr val="9E9E9E"/>
              </a:solidFill>
              <a:prstDash val="solid"/>
              <a:round/>
              <a:headEnd len="sm" w="sm" type="none"/>
              <a:tailEnd len="sm" w="sm" type="none"/>
            </a:ln>
          </a:insideV>
        </a:tcBdr>
      </a:tcStyle>
    </a:wholeTbl>
    <a:band1H>
      <a:tcTxStyle/>
    </a:band1H>
    <a:band2H>
      <a:tcTxStyle/>
    </a:band2H>
    <a:band1V>
      <a:tcTxStyle/>
    </a:band1V>
    <a:band2V>
      <a:tcTxStyle/>
    </a:band2V>
    <a:lastCol>
      <a:tcTxStyle/>
    </a:lastCol>
    <a:firstCol>
      <a:tcTxStyle/>
    </a:firstCol>
    <a:lastRow>
      <a:tcTxStyle/>
    </a:lastRow>
    <a:seCell>
      <a:tcTxStyle/>
    </a:seCell>
    <a:swCell>
      <a:tcTxStyle/>
    </a:swCell>
    <a:firstRow>
      <a:tcTxStyle/>
    </a:firstRow>
    <a:neCell>
      <a:tcTxStyle/>
    </a:neCell>
    <a:nwCell>
      <a:tcTxStyle/>
    </a:nwCell>
  </a:tblStyle>
</a:tblStyleLst>
</file>

<file path=ppt/_rels/presentation.xml.rels><?xml version="1.0" encoding="UTF-8" standalone="yes"?><Relationships xmlns="http://schemas.openxmlformats.org/package/2006/relationships"><Relationship Id="rId40" Type="http://schemas.openxmlformats.org/officeDocument/2006/relationships/slide" Target="slides/slide34.xml"/><Relationship Id="rId42" Type="http://schemas.openxmlformats.org/officeDocument/2006/relationships/font" Target="fonts/ProximaNova-regular.fntdata"/><Relationship Id="rId41" Type="http://schemas.openxmlformats.org/officeDocument/2006/relationships/slide" Target="slides/slide35.xml"/><Relationship Id="rId44" Type="http://schemas.openxmlformats.org/officeDocument/2006/relationships/font" Target="fonts/ProximaNova-italic.fntdata"/><Relationship Id="rId43" Type="http://schemas.openxmlformats.org/officeDocument/2006/relationships/font" Target="fonts/ProximaNova-bold.fntdata"/><Relationship Id="rId46" Type="http://schemas.openxmlformats.org/officeDocument/2006/relationships/font" Target="fonts/Caveat-regular.fntdata"/><Relationship Id="rId45" Type="http://schemas.openxmlformats.org/officeDocument/2006/relationships/font" Target="fonts/ProximaNova-boldItalic.fntdata"/><Relationship Id="rId1" Type="http://schemas.openxmlformats.org/officeDocument/2006/relationships/theme" Target="theme/theme1.xml"/><Relationship Id="rId2" Type="http://schemas.openxmlformats.org/officeDocument/2006/relationships/presProps" Target="presProps.xml"/><Relationship Id="rId3" Type="http://schemas.openxmlformats.org/officeDocument/2006/relationships/tableStyles" Target="tableStyles.xml"/><Relationship Id="rId4" Type="http://schemas.openxmlformats.org/officeDocument/2006/relationships/slideMaster" Target="slideMasters/slideMaster1.xml"/><Relationship Id="rId9" Type="http://schemas.openxmlformats.org/officeDocument/2006/relationships/slide" Target="slides/slide3.xml"/><Relationship Id="rId48" Type="http://schemas.openxmlformats.org/officeDocument/2006/relationships/font" Target="fonts/CedarvilleCursive-regular.fntdata"/><Relationship Id="rId47" Type="http://schemas.openxmlformats.org/officeDocument/2006/relationships/font" Target="fonts/Caveat-bold.fntdata"/><Relationship Id="rId49" Type="http://schemas.openxmlformats.org/officeDocument/2006/relationships/font" Target="fonts/Montserrat-regular.fntdata"/><Relationship Id="rId5" Type="http://schemas.openxmlformats.org/officeDocument/2006/relationships/slideMaster" Target="slideMasters/slideMaster2.xml"/><Relationship Id="rId6" Type="http://schemas.openxmlformats.org/officeDocument/2006/relationships/notesMaster" Target="notesMasters/notesMaster1.xml"/><Relationship Id="rId7" Type="http://schemas.openxmlformats.org/officeDocument/2006/relationships/slide" Target="slides/slide1.xml"/><Relationship Id="rId8" Type="http://schemas.openxmlformats.org/officeDocument/2006/relationships/slide" Target="slides/slide2.xml"/><Relationship Id="rId31" Type="http://schemas.openxmlformats.org/officeDocument/2006/relationships/slide" Target="slides/slide25.xml"/><Relationship Id="rId30" Type="http://schemas.openxmlformats.org/officeDocument/2006/relationships/slide" Target="slides/slide24.xml"/><Relationship Id="rId33" Type="http://schemas.openxmlformats.org/officeDocument/2006/relationships/slide" Target="slides/slide27.xml"/><Relationship Id="rId32" Type="http://schemas.openxmlformats.org/officeDocument/2006/relationships/slide" Target="slides/slide26.xml"/><Relationship Id="rId35" Type="http://schemas.openxmlformats.org/officeDocument/2006/relationships/slide" Target="slides/slide29.xml"/><Relationship Id="rId34" Type="http://schemas.openxmlformats.org/officeDocument/2006/relationships/slide" Target="slides/slide28.xml"/><Relationship Id="rId37" Type="http://schemas.openxmlformats.org/officeDocument/2006/relationships/slide" Target="slides/slide31.xml"/><Relationship Id="rId36" Type="http://schemas.openxmlformats.org/officeDocument/2006/relationships/slide" Target="slides/slide30.xml"/><Relationship Id="rId39" Type="http://schemas.openxmlformats.org/officeDocument/2006/relationships/slide" Target="slides/slide33.xml"/><Relationship Id="rId38" Type="http://schemas.openxmlformats.org/officeDocument/2006/relationships/slide" Target="slides/slide32.xml"/><Relationship Id="rId62" Type="http://schemas.openxmlformats.org/officeDocument/2006/relationships/font" Target="fonts/ArchivoBlack-regular.fntdata"/><Relationship Id="rId61" Type="http://schemas.openxmlformats.org/officeDocument/2006/relationships/font" Target="fonts/ProximaNovaSemibold-boldItalic.fntdata"/><Relationship Id="rId20" Type="http://schemas.openxmlformats.org/officeDocument/2006/relationships/slide" Target="slides/slide14.xml"/><Relationship Id="rId22" Type="http://schemas.openxmlformats.org/officeDocument/2006/relationships/slide" Target="slides/slide16.xml"/><Relationship Id="rId21" Type="http://schemas.openxmlformats.org/officeDocument/2006/relationships/slide" Target="slides/slide15.xml"/><Relationship Id="rId24" Type="http://schemas.openxmlformats.org/officeDocument/2006/relationships/slide" Target="slides/slide18.xml"/><Relationship Id="rId23" Type="http://schemas.openxmlformats.org/officeDocument/2006/relationships/slide" Target="slides/slide17.xml"/><Relationship Id="rId60" Type="http://schemas.openxmlformats.org/officeDocument/2006/relationships/font" Target="fonts/ProximaNovaSemibold-bold.fntdata"/><Relationship Id="rId26" Type="http://schemas.openxmlformats.org/officeDocument/2006/relationships/slide" Target="slides/slide20.xml"/><Relationship Id="rId25" Type="http://schemas.openxmlformats.org/officeDocument/2006/relationships/slide" Target="slides/slide19.xml"/><Relationship Id="rId28" Type="http://schemas.openxmlformats.org/officeDocument/2006/relationships/slide" Target="slides/slide22.xml"/><Relationship Id="rId27" Type="http://schemas.openxmlformats.org/officeDocument/2006/relationships/slide" Target="slides/slide21.xml"/><Relationship Id="rId29" Type="http://schemas.openxmlformats.org/officeDocument/2006/relationships/slide" Target="slides/slide23.xml"/><Relationship Id="rId51" Type="http://schemas.openxmlformats.org/officeDocument/2006/relationships/font" Target="fonts/Montserrat-italic.fntdata"/><Relationship Id="rId50" Type="http://schemas.openxmlformats.org/officeDocument/2006/relationships/font" Target="fonts/Montserrat-bold.fntdata"/><Relationship Id="rId53" Type="http://schemas.openxmlformats.org/officeDocument/2006/relationships/font" Target="fonts/MontserratMedium-regular.fntdata"/><Relationship Id="rId52" Type="http://schemas.openxmlformats.org/officeDocument/2006/relationships/font" Target="fonts/Montserrat-boldItalic.fntdata"/><Relationship Id="rId11" Type="http://schemas.openxmlformats.org/officeDocument/2006/relationships/slide" Target="slides/slide5.xml"/><Relationship Id="rId55" Type="http://schemas.openxmlformats.org/officeDocument/2006/relationships/font" Target="fonts/MontserratMedium-italic.fntdata"/><Relationship Id="rId10" Type="http://schemas.openxmlformats.org/officeDocument/2006/relationships/slide" Target="slides/slide4.xml"/><Relationship Id="rId54" Type="http://schemas.openxmlformats.org/officeDocument/2006/relationships/font" Target="fonts/MontserratMedium-bold.fntdata"/><Relationship Id="rId13" Type="http://schemas.openxmlformats.org/officeDocument/2006/relationships/slide" Target="slides/slide7.xml"/><Relationship Id="rId57" Type="http://schemas.openxmlformats.org/officeDocument/2006/relationships/font" Target="fonts/BebasNeue-regular.fntdata"/><Relationship Id="rId12" Type="http://schemas.openxmlformats.org/officeDocument/2006/relationships/slide" Target="slides/slide6.xml"/><Relationship Id="rId56" Type="http://schemas.openxmlformats.org/officeDocument/2006/relationships/font" Target="fonts/MontserratMedium-boldItalic.fntdata"/><Relationship Id="rId15" Type="http://schemas.openxmlformats.org/officeDocument/2006/relationships/slide" Target="slides/slide9.xml"/><Relationship Id="rId59" Type="http://schemas.openxmlformats.org/officeDocument/2006/relationships/font" Target="fonts/ProximaNovaSemibold-regular.fntdata"/><Relationship Id="rId14" Type="http://schemas.openxmlformats.org/officeDocument/2006/relationships/slide" Target="slides/slide8.xml"/><Relationship Id="rId58" Type="http://schemas.openxmlformats.org/officeDocument/2006/relationships/font" Target="fonts/LilitaOne-regular.fntdata"/><Relationship Id="rId17" Type="http://schemas.openxmlformats.org/officeDocument/2006/relationships/slide" Target="slides/slide11.xml"/><Relationship Id="rId16" Type="http://schemas.openxmlformats.org/officeDocument/2006/relationships/slide" Target="slides/slide10.xml"/><Relationship Id="rId19" Type="http://schemas.openxmlformats.org/officeDocument/2006/relationships/slide" Target="slides/slide13.xml"/><Relationship Id="rId18" Type="http://schemas.openxmlformats.org/officeDocument/2006/relationships/slide" Target="slides/slide12.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14" name="Shape 914"/>
        <p:cNvGrpSpPr/>
        <p:nvPr/>
      </p:nvGrpSpPr>
      <p:grpSpPr>
        <a:xfrm>
          <a:off x="0" y="0"/>
          <a:ext cx="0" cy="0"/>
          <a:chOff x="0" y="0"/>
          <a:chExt cx="0" cy="0"/>
        </a:xfrm>
      </p:grpSpPr>
      <p:sp>
        <p:nvSpPr>
          <p:cNvPr id="915" name="Google Shape;915;gf813be80dc_0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16" name="Google Shape;916;gf813be80dc_0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67" name="Shape 1067"/>
        <p:cNvGrpSpPr/>
        <p:nvPr/>
      </p:nvGrpSpPr>
      <p:grpSpPr>
        <a:xfrm>
          <a:off x="0" y="0"/>
          <a:ext cx="0" cy="0"/>
          <a:chOff x="0" y="0"/>
          <a:chExt cx="0" cy="0"/>
        </a:xfrm>
      </p:grpSpPr>
      <p:sp>
        <p:nvSpPr>
          <p:cNvPr id="1068" name="Google Shape;1068;g1c30cea2ed3_0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69" name="Google Shape;1069;g1c30cea2ed3_0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73" name="Shape 1073"/>
        <p:cNvGrpSpPr/>
        <p:nvPr/>
      </p:nvGrpSpPr>
      <p:grpSpPr>
        <a:xfrm>
          <a:off x="0" y="0"/>
          <a:ext cx="0" cy="0"/>
          <a:chOff x="0" y="0"/>
          <a:chExt cx="0" cy="0"/>
        </a:xfrm>
      </p:grpSpPr>
      <p:sp>
        <p:nvSpPr>
          <p:cNvPr id="1074" name="Google Shape;1074;g1c19a69fd96_0_97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75" name="Google Shape;1075;g1c19a69fd96_0_97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88" name="Shape 1188"/>
        <p:cNvGrpSpPr/>
        <p:nvPr/>
      </p:nvGrpSpPr>
      <p:grpSpPr>
        <a:xfrm>
          <a:off x="0" y="0"/>
          <a:ext cx="0" cy="0"/>
          <a:chOff x="0" y="0"/>
          <a:chExt cx="0" cy="0"/>
        </a:xfrm>
      </p:grpSpPr>
      <p:sp>
        <p:nvSpPr>
          <p:cNvPr id="1189" name="Google Shape;1189;g1c19a69fd96_0_98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90" name="Google Shape;1190;g1c19a69fd96_0_98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98" name="Shape 1298"/>
        <p:cNvGrpSpPr/>
        <p:nvPr/>
      </p:nvGrpSpPr>
      <p:grpSpPr>
        <a:xfrm>
          <a:off x="0" y="0"/>
          <a:ext cx="0" cy="0"/>
          <a:chOff x="0" y="0"/>
          <a:chExt cx="0" cy="0"/>
        </a:xfrm>
      </p:grpSpPr>
      <p:sp>
        <p:nvSpPr>
          <p:cNvPr id="1299" name="Google Shape;1299;g1c19a69fd96_0_98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00" name="Google Shape;1300;g1c19a69fd96_0_98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82" name="Shape 1382"/>
        <p:cNvGrpSpPr/>
        <p:nvPr/>
      </p:nvGrpSpPr>
      <p:grpSpPr>
        <a:xfrm>
          <a:off x="0" y="0"/>
          <a:ext cx="0" cy="0"/>
          <a:chOff x="0" y="0"/>
          <a:chExt cx="0" cy="0"/>
        </a:xfrm>
      </p:grpSpPr>
      <p:sp>
        <p:nvSpPr>
          <p:cNvPr id="1383" name="Google Shape;1383;g1c19a69fd96_0_99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84" name="Google Shape;1384;g1c19a69fd96_0_99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05" name="Shape 1405"/>
        <p:cNvGrpSpPr/>
        <p:nvPr/>
      </p:nvGrpSpPr>
      <p:grpSpPr>
        <a:xfrm>
          <a:off x="0" y="0"/>
          <a:ext cx="0" cy="0"/>
          <a:chOff x="0" y="0"/>
          <a:chExt cx="0" cy="0"/>
        </a:xfrm>
      </p:grpSpPr>
      <p:sp>
        <p:nvSpPr>
          <p:cNvPr id="1406" name="Google Shape;1406;g1c274a7f727_0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07" name="Google Shape;1407;g1c274a7f727_0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41" name="Shape 1441"/>
        <p:cNvGrpSpPr/>
        <p:nvPr/>
      </p:nvGrpSpPr>
      <p:grpSpPr>
        <a:xfrm>
          <a:off x="0" y="0"/>
          <a:ext cx="0" cy="0"/>
          <a:chOff x="0" y="0"/>
          <a:chExt cx="0" cy="0"/>
        </a:xfrm>
      </p:grpSpPr>
      <p:sp>
        <p:nvSpPr>
          <p:cNvPr id="1442" name="Google Shape;1442;g1c274a7f727_0_13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43" name="Google Shape;1443;g1c274a7f727_0_13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64" name="Shape 1464"/>
        <p:cNvGrpSpPr/>
        <p:nvPr/>
      </p:nvGrpSpPr>
      <p:grpSpPr>
        <a:xfrm>
          <a:off x="0" y="0"/>
          <a:ext cx="0" cy="0"/>
          <a:chOff x="0" y="0"/>
          <a:chExt cx="0" cy="0"/>
        </a:xfrm>
      </p:grpSpPr>
      <p:sp>
        <p:nvSpPr>
          <p:cNvPr id="1465" name="Google Shape;1465;g1c274a7f727_0_15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66" name="Google Shape;1466;g1c274a7f727_0_15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99" name="Shape 1499"/>
        <p:cNvGrpSpPr/>
        <p:nvPr/>
      </p:nvGrpSpPr>
      <p:grpSpPr>
        <a:xfrm>
          <a:off x="0" y="0"/>
          <a:ext cx="0" cy="0"/>
          <a:chOff x="0" y="0"/>
          <a:chExt cx="0" cy="0"/>
        </a:xfrm>
      </p:grpSpPr>
      <p:sp>
        <p:nvSpPr>
          <p:cNvPr id="1500" name="Google Shape;1500;g1c274a7f727_0_20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01" name="Google Shape;1501;g1c274a7f727_0_20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05" name="Shape 1505"/>
        <p:cNvGrpSpPr/>
        <p:nvPr/>
      </p:nvGrpSpPr>
      <p:grpSpPr>
        <a:xfrm>
          <a:off x="0" y="0"/>
          <a:ext cx="0" cy="0"/>
          <a:chOff x="0" y="0"/>
          <a:chExt cx="0" cy="0"/>
        </a:xfrm>
      </p:grpSpPr>
      <p:sp>
        <p:nvSpPr>
          <p:cNvPr id="1506" name="Google Shape;1506;g1c274a7f727_0_130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07" name="Google Shape;1507;g1c274a7f727_0_130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92" name="Shape 1692"/>
        <p:cNvGrpSpPr/>
        <p:nvPr/>
      </p:nvGrpSpPr>
      <p:grpSpPr>
        <a:xfrm>
          <a:off x="0" y="0"/>
          <a:ext cx="0" cy="0"/>
          <a:chOff x="0" y="0"/>
          <a:chExt cx="0" cy="0"/>
        </a:xfrm>
      </p:grpSpPr>
      <p:sp>
        <p:nvSpPr>
          <p:cNvPr id="1693" name="Google Shape;1693;g1c274a7f727_0_130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94" name="Google Shape;1694;g1c274a7f727_0_130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19" name="Shape 1719"/>
        <p:cNvGrpSpPr/>
        <p:nvPr/>
      </p:nvGrpSpPr>
      <p:grpSpPr>
        <a:xfrm>
          <a:off x="0" y="0"/>
          <a:ext cx="0" cy="0"/>
          <a:chOff x="0" y="0"/>
          <a:chExt cx="0" cy="0"/>
        </a:xfrm>
      </p:grpSpPr>
      <p:sp>
        <p:nvSpPr>
          <p:cNvPr id="1720" name="Google Shape;1720;g1c274a7f727_0_131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21" name="Google Shape;1721;g1c274a7f727_0_131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23" name="Shape 1923"/>
        <p:cNvGrpSpPr/>
        <p:nvPr/>
      </p:nvGrpSpPr>
      <p:grpSpPr>
        <a:xfrm>
          <a:off x="0" y="0"/>
          <a:ext cx="0" cy="0"/>
          <a:chOff x="0" y="0"/>
          <a:chExt cx="0" cy="0"/>
        </a:xfrm>
      </p:grpSpPr>
      <p:sp>
        <p:nvSpPr>
          <p:cNvPr id="1924" name="Google Shape;1924;g1c274a7f727_0_20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25" name="Google Shape;1925;g1c274a7f727_0_20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52" name="Shape 1952"/>
        <p:cNvGrpSpPr/>
        <p:nvPr/>
      </p:nvGrpSpPr>
      <p:grpSpPr>
        <a:xfrm>
          <a:off x="0" y="0"/>
          <a:ext cx="0" cy="0"/>
          <a:chOff x="0" y="0"/>
          <a:chExt cx="0" cy="0"/>
        </a:xfrm>
      </p:grpSpPr>
      <p:sp>
        <p:nvSpPr>
          <p:cNvPr id="1953" name="Google Shape;1953;g1c274a7f727_0_23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54" name="Google Shape;1954;g1c274a7f727_0_23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057" name="Shape 2057"/>
        <p:cNvGrpSpPr/>
        <p:nvPr/>
      </p:nvGrpSpPr>
      <p:grpSpPr>
        <a:xfrm>
          <a:off x="0" y="0"/>
          <a:ext cx="0" cy="0"/>
          <a:chOff x="0" y="0"/>
          <a:chExt cx="0" cy="0"/>
        </a:xfrm>
      </p:grpSpPr>
      <p:sp>
        <p:nvSpPr>
          <p:cNvPr id="2058" name="Google Shape;2058;g1c274a7f727_0_52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059" name="Google Shape;2059;g1c274a7f727_0_52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084" name="Shape 2084"/>
        <p:cNvGrpSpPr/>
        <p:nvPr/>
      </p:nvGrpSpPr>
      <p:grpSpPr>
        <a:xfrm>
          <a:off x="0" y="0"/>
          <a:ext cx="0" cy="0"/>
          <a:chOff x="0" y="0"/>
          <a:chExt cx="0" cy="0"/>
        </a:xfrm>
      </p:grpSpPr>
      <p:sp>
        <p:nvSpPr>
          <p:cNvPr id="2085" name="Google Shape;2085;g1c274a7f727_0_55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086" name="Google Shape;2086;g1c274a7f727_0_55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096" name="Shape 2096"/>
        <p:cNvGrpSpPr/>
        <p:nvPr/>
      </p:nvGrpSpPr>
      <p:grpSpPr>
        <a:xfrm>
          <a:off x="0" y="0"/>
          <a:ext cx="0" cy="0"/>
          <a:chOff x="0" y="0"/>
          <a:chExt cx="0" cy="0"/>
        </a:xfrm>
      </p:grpSpPr>
      <p:sp>
        <p:nvSpPr>
          <p:cNvPr id="2097" name="Google Shape;2097;g1c274a7f727_0_57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098" name="Google Shape;2098;g1c274a7f727_0_57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195" name="Shape 2195"/>
        <p:cNvGrpSpPr/>
        <p:nvPr/>
      </p:nvGrpSpPr>
      <p:grpSpPr>
        <a:xfrm>
          <a:off x="0" y="0"/>
          <a:ext cx="0" cy="0"/>
          <a:chOff x="0" y="0"/>
          <a:chExt cx="0" cy="0"/>
        </a:xfrm>
      </p:grpSpPr>
      <p:sp>
        <p:nvSpPr>
          <p:cNvPr id="2196" name="Google Shape;2196;g1c274a7f727_0_67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197" name="Google Shape;2197;g1c274a7f727_0_67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37" name="Shape 2337"/>
        <p:cNvGrpSpPr/>
        <p:nvPr/>
      </p:nvGrpSpPr>
      <p:grpSpPr>
        <a:xfrm>
          <a:off x="0" y="0"/>
          <a:ext cx="0" cy="0"/>
          <a:chOff x="0" y="0"/>
          <a:chExt cx="0" cy="0"/>
        </a:xfrm>
      </p:grpSpPr>
      <p:sp>
        <p:nvSpPr>
          <p:cNvPr id="2338" name="Google Shape;2338;g1c274a7f727_0_88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339" name="Google Shape;2339;g1c274a7f727_0_88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90" name="Shape 2390"/>
        <p:cNvGrpSpPr/>
        <p:nvPr/>
      </p:nvGrpSpPr>
      <p:grpSpPr>
        <a:xfrm>
          <a:off x="0" y="0"/>
          <a:ext cx="0" cy="0"/>
          <a:chOff x="0" y="0"/>
          <a:chExt cx="0" cy="0"/>
        </a:xfrm>
      </p:grpSpPr>
      <p:sp>
        <p:nvSpPr>
          <p:cNvPr id="2391" name="Google Shape;2391;g1c274a7f727_0_106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392" name="Google Shape;2392;g1c274a7f727_0_106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416" name="Shape 2416"/>
        <p:cNvGrpSpPr/>
        <p:nvPr/>
      </p:nvGrpSpPr>
      <p:grpSpPr>
        <a:xfrm>
          <a:off x="0" y="0"/>
          <a:ext cx="0" cy="0"/>
          <a:chOff x="0" y="0"/>
          <a:chExt cx="0" cy="0"/>
        </a:xfrm>
      </p:grpSpPr>
      <p:sp>
        <p:nvSpPr>
          <p:cNvPr id="2417" name="Google Shape;2417;g1c274a7f727_0_109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418" name="Google Shape;2418;g1c274a7f727_0_109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424" name="Shape 2424"/>
        <p:cNvGrpSpPr/>
        <p:nvPr/>
      </p:nvGrpSpPr>
      <p:grpSpPr>
        <a:xfrm>
          <a:off x="0" y="0"/>
          <a:ext cx="0" cy="0"/>
          <a:chOff x="0" y="0"/>
          <a:chExt cx="0" cy="0"/>
        </a:xfrm>
      </p:grpSpPr>
      <p:sp>
        <p:nvSpPr>
          <p:cNvPr id="2425" name="Google Shape;2425;g1c274a7f727_0_110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426" name="Google Shape;2426;g1c274a7f727_0_110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497" name="Shape 2497"/>
        <p:cNvGrpSpPr/>
        <p:nvPr/>
      </p:nvGrpSpPr>
      <p:grpSpPr>
        <a:xfrm>
          <a:off x="0" y="0"/>
          <a:ext cx="0" cy="0"/>
          <a:chOff x="0" y="0"/>
          <a:chExt cx="0" cy="0"/>
        </a:xfrm>
      </p:grpSpPr>
      <p:sp>
        <p:nvSpPr>
          <p:cNvPr id="2498" name="Google Shape;2498;g1c274a7f727_0_121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499" name="Google Shape;2499;g1c274a7f727_0_121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573" name="Shape 2573"/>
        <p:cNvGrpSpPr/>
        <p:nvPr/>
      </p:nvGrpSpPr>
      <p:grpSpPr>
        <a:xfrm>
          <a:off x="0" y="0"/>
          <a:ext cx="0" cy="0"/>
          <a:chOff x="0" y="0"/>
          <a:chExt cx="0" cy="0"/>
        </a:xfrm>
      </p:grpSpPr>
      <p:sp>
        <p:nvSpPr>
          <p:cNvPr id="2574" name="Google Shape;2574;g1c274a7f727_0_13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575" name="Google Shape;2575;g1c274a7f727_0_13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680" name="Shape 2680"/>
        <p:cNvGrpSpPr/>
        <p:nvPr/>
      </p:nvGrpSpPr>
      <p:grpSpPr>
        <a:xfrm>
          <a:off x="0" y="0"/>
          <a:ext cx="0" cy="0"/>
          <a:chOff x="0" y="0"/>
          <a:chExt cx="0" cy="0"/>
        </a:xfrm>
      </p:grpSpPr>
      <p:sp>
        <p:nvSpPr>
          <p:cNvPr id="2681" name="Google Shape;2681;g1c274a7f727_0_119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682" name="Google Shape;2682;g1c274a7f727_0_11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699" name="Shape 2699"/>
        <p:cNvGrpSpPr/>
        <p:nvPr/>
      </p:nvGrpSpPr>
      <p:grpSpPr>
        <a:xfrm>
          <a:off x="0" y="0"/>
          <a:ext cx="0" cy="0"/>
          <a:chOff x="0" y="0"/>
          <a:chExt cx="0" cy="0"/>
        </a:xfrm>
      </p:grpSpPr>
      <p:sp>
        <p:nvSpPr>
          <p:cNvPr id="2700" name="Google Shape;2700;g1c274a7f727_0_129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701" name="Google Shape;2701;g1c274a7f727_0_129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708" name="Shape 2708"/>
        <p:cNvGrpSpPr/>
        <p:nvPr/>
      </p:nvGrpSpPr>
      <p:grpSpPr>
        <a:xfrm>
          <a:off x="0" y="0"/>
          <a:ext cx="0" cy="0"/>
          <a:chOff x="0" y="0"/>
          <a:chExt cx="0" cy="0"/>
        </a:xfrm>
      </p:grpSpPr>
      <p:sp>
        <p:nvSpPr>
          <p:cNvPr id="2709" name="Google Shape;2709;g1c274a7f727_0_41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710" name="Google Shape;2710;g1c274a7f727_0_41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801" name="Shape 2801"/>
        <p:cNvGrpSpPr/>
        <p:nvPr/>
      </p:nvGrpSpPr>
      <p:grpSpPr>
        <a:xfrm>
          <a:off x="0" y="0"/>
          <a:ext cx="0" cy="0"/>
          <a:chOff x="0" y="0"/>
          <a:chExt cx="0" cy="0"/>
        </a:xfrm>
      </p:grpSpPr>
      <p:sp>
        <p:nvSpPr>
          <p:cNvPr id="2802" name="Google Shape;2802;g1c274a7f727_0_131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803" name="Google Shape;2803;g1c274a7f727_0_131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999" name="Shape 2999"/>
        <p:cNvGrpSpPr/>
        <p:nvPr/>
      </p:nvGrpSpPr>
      <p:grpSpPr>
        <a:xfrm>
          <a:off x="0" y="0"/>
          <a:ext cx="0" cy="0"/>
          <a:chOff x="0" y="0"/>
          <a:chExt cx="0" cy="0"/>
        </a:xfrm>
      </p:grpSpPr>
      <p:sp>
        <p:nvSpPr>
          <p:cNvPr id="3000" name="Google Shape;3000;g1c274a7f727_0_104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001" name="Google Shape;3001;g1c274a7f727_0_104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018" name="Shape 3018"/>
        <p:cNvGrpSpPr/>
        <p:nvPr/>
      </p:nvGrpSpPr>
      <p:grpSpPr>
        <a:xfrm>
          <a:off x="0" y="0"/>
          <a:ext cx="0" cy="0"/>
          <a:chOff x="0" y="0"/>
          <a:chExt cx="0" cy="0"/>
        </a:xfrm>
      </p:grpSpPr>
      <p:sp>
        <p:nvSpPr>
          <p:cNvPr id="3019" name="Google Shape;3019;g1c274a7f727_0_132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020" name="Google Shape;3020;g1c274a7f727_0_132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048" name="Shape 3048"/>
        <p:cNvGrpSpPr/>
        <p:nvPr/>
      </p:nvGrpSpPr>
      <p:grpSpPr>
        <a:xfrm>
          <a:off x="0" y="0"/>
          <a:ext cx="0" cy="0"/>
          <a:chOff x="0" y="0"/>
          <a:chExt cx="0" cy="0"/>
        </a:xfrm>
      </p:grpSpPr>
      <p:sp>
        <p:nvSpPr>
          <p:cNvPr id="3049" name="Google Shape;3049;gf929e0abba_0_17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050" name="Google Shape;3050;gf929e0abba_0_17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001" name="Shape 4001"/>
        <p:cNvGrpSpPr/>
        <p:nvPr/>
      </p:nvGrpSpPr>
      <p:grpSpPr>
        <a:xfrm>
          <a:off x="0" y="0"/>
          <a:ext cx="0" cy="0"/>
          <a:chOff x="0" y="0"/>
          <a:chExt cx="0" cy="0"/>
        </a:xfrm>
      </p:grpSpPr>
      <p:sp>
        <p:nvSpPr>
          <p:cNvPr id="4002" name="Google Shape;4002;g1c274a7f727_0_215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003" name="Google Shape;4003;g1c274a7f727_0_215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008" name="Shape 4008"/>
        <p:cNvGrpSpPr/>
        <p:nvPr/>
      </p:nvGrpSpPr>
      <p:grpSpPr>
        <a:xfrm>
          <a:off x="0" y="0"/>
          <a:ext cx="0" cy="0"/>
          <a:chOff x="0" y="0"/>
          <a:chExt cx="0" cy="0"/>
        </a:xfrm>
      </p:grpSpPr>
      <p:sp>
        <p:nvSpPr>
          <p:cNvPr id="4009" name="Google Shape;4009;g1c274a7f727_0_215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010" name="Google Shape;4010;g1c274a7f727_0_215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015" name="Shape 4015"/>
        <p:cNvGrpSpPr/>
        <p:nvPr/>
      </p:nvGrpSpPr>
      <p:grpSpPr>
        <a:xfrm>
          <a:off x="0" y="0"/>
          <a:ext cx="0" cy="0"/>
          <a:chOff x="0" y="0"/>
          <a:chExt cx="0" cy="0"/>
        </a:xfrm>
      </p:grpSpPr>
      <p:sp>
        <p:nvSpPr>
          <p:cNvPr id="4016" name="Google Shape;4016;g1c274a7f727_0_216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017" name="Google Shape;4017;g1c274a7f727_0_216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lide" type="title">
  <p:cSld name="TITLE">
    <p:spTree>
      <p:nvGrpSpPr>
        <p:cNvPr id="8" name="Shape 8"/>
        <p:cNvGrpSpPr/>
        <p:nvPr/>
      </p:nvGrpSpPr>
      <p:grpSpPr>
        <a:xfrm>
          <a:off x="0" y="0"/>
          <a:ext cx="0" cy="0"/>
          <a:chOff x="0" y="0"/>
          <a:chExt cx="0" cy="0"/>
        </a:xfrm>
      </p:grpSpPr>
      <p:sp>
        <p:nvSpPr>
          <p:cNvPr id="9" name="Google Shape;9;p2"/>
          <p:cNvSpPr txBox="1"/>
          <p:nvPr>
            <p:ph type="ctrTitle"/>
          </p:nvPr>
        </p:nvSpPr>
        <p:spPr>
          <a:xfrm>
            <a:off x="710700" y="1162500"/>
            <a:ext cx="4887600" cy="2337600"/>
          </a:xfrm>
          <a:prstGeom prst="rect">
            <a:avLst/>
          </a:prstGeom>
        </p:spPr>
        <p:txBody>
          <a:bodyPr anchorCtr="0" anchor="ctr" bIns="91425" lIns="91425" spcFirstLastPara="1" rIns="91425" wrap="square" tIns="91425">
            <a:noAutofit/>
          </a:bodyPr>
          <a:lstStyle>
            <a:lvl1pPr lvl="0" algn="ctr">
              <a:lnSpc>
                <a:spcPct val="90000"/>
              </a:lnSpc>
              <a:spcBef>
                <a:spcPts val="0"/>
              </a:spcBef>
              <a:spcAft>
                <a:spcPts val="0"/>
              </a:spcAft>
              <a:buClr>
                <a:srgbClr val="191919"/>
              </a:buClr>
              <a:buSzPts val="5200"/>
              <a:buNone/>
              <a:defRPr sz="6000"/>
            </a:lvl1pPr>
            <a:lvl2pPr lvl="1" algn="ctr">
              <a:spcBef>
                <a:spcPts val="0"/>
              </a:spcBef>
              <a:spcAft>
                <a:spcPts val="0"/>
              </a:spcAft>
              <a:buClr>
                <a:srgbClr val="191919"/>
              </a:buClr>
              <a:buSzPts val="5200"/>
              <a:buNone/>
              <a:defRPr sz="5200">
                <a:solidFill>
                  <a:srgbClr val="191919"/>
                </a:solidFill>
              </a:defRPr>
            </a:lvl2pPr>
            <a:lvl3pPr lvl="2" algn="ctr">
              <a:spcBef>
                <a:spcPts val="0"/>
              </a:spcBef>
              <a:spcAft>
                <a:spcPts val="0"/>
              </a:spcAft>
              <a:buClr>
                <a:srgbClr val="191919"/>
              </a:buClr>
              <a:buSzPts val="5200"/>
              <a:buNone/>
              <a:defRPr sz="5200">
                <a:solidFill>
                  <a:srgbClr val="191919"/>
                </a:solidFill>
              </a:defRPr>
            </a:lvl3pPr>
            <a:lvl4pPr lvl="3" algn="ctr">
              <a:spcBef>
                <a:spcPts val="0"/>
              </a:spcBef>
              <a:spcAft>
                <a:spcPts val="0"/>
              </a:spcAft>
              <a:buClr>
                <a:srgbClr val="191919"/>
              </a:buClr>
              <a:buSzPts val="5200"/>
              <a:buNone/>
              <a:defRPr sz="5200">
                <a:solidFill>
                  <a:srgbClr val="191919"/>
                </a:solidFill>
              </a:defRPr>
            </a:lvl4pPr>
            <a:lvl5pPr lvl="4" algn="ctr">
              <a:spcBef>
                <a:spcPts val="0"/>
              </a:spcBef>
              <a:spcAft>
                <a:spcPts val="0"/>
              </a:spcAft>
              <a:buClr>
                <a:srgbClr val="191919"/>
              </a:buClr>
              <a:buSzPts val="5200"/>
              <a:buNone/>
              <a:defRPr sz="5200">
                <a:solidFill>
                  <a:srgbClr val="191919"/>
                </a:solidFill>
              </a:defRPr>
            </a:lvl5pPr>
            <a:lvl6pPr lvl="5" algn="ctr">
              <a:spcBef>
                <a:spcPts val="0"/>
              </a:spcBef>
              <a:spcAft>
                <a:spcPts val="0"/>
              </a:spcAft>
              <a:buClr>
                <a:srgbClr val="191919"/>
              </a:buClr>
              <a:buSzPts val="5200"/>
              <a:buNone/>
              <a:defRPr sz="5200">
                <a:solidFill>
                  <a:srgbClr val="191919"/>
                </a:solidFill>
              </a:defRPr>
            </a:lvl6pPr>
            <a:lvl7pPr lvl="6" algn="ctr">
              <a:spcBef>
                <a:spcPts val="0"/>
              </a:spcBef>
              <a:spcAft>
                <a:spcPts val="0"/>
              </a:spcAft>
              <a:buClr>
                <a:srgbClr val="191919"/>
              </a:buClr>
              <a:buSzPts val="5200"/>
              <a:buNone/>
              <a:defRPr sz="5200">
                <a:solidFill>
                  <a:srgbClr val="191919"/>
                </a:solidFill>
              </a:defRPr>
            </a:lvl7pPr>
            <a:lvl8pPr lvl="7" algn="ctr">
              <a:spcBef>
                <a:spcPts val="0"/>
              </a:spcBef>
              <a:spcAft>
                <a:spcPts val="0"/>
              </a:spcAft>
              <a:buClr>
                <a:srgbClr val="191919"/>
              </a:buClr>
              <a:buSzPts val="5200"/>
              <a:buNone/>
              <a:defRPr sz="5200">
                <a:solidFill>
                  <a:srgbClr val="191919"/>
                </a:solidFill>
              </a:defRPr>
            </a:lvl8pPr>
            <a:lvl9pPr lvl="8" algn="ctr">
              <a:spcBef>
                <a:spcPts val="0"/>
              </a:spcBef>
              <a:spcAft>
                <a:spcPts val="0"/>
              </a:spcAft>
              <a:buClr>
                <a:srgbClr val="191919"/>
              </a:buClr>
              <a:buSzPts val="5200"/>
              <a:buNone/>
              <a:defRPr sz="5200">
                <a:solidFill>
                  <a:srgbClr val="191919"/>
                </a:solidFill>
              </a:defRPr>
            </a:lvl9pPr>
          </a:lstStyle>
          <a:p/>
        </p:txBody>
      </p:sp>
      <p:sp>
        <p:nvSpPr>
          <p:cNvPr id="10" name="Google Shape;10;p2"/>
          <p:cNvSpPr txBox="1"/>
          <p:nvPr>
            <p:ph idx="1" type="subTitle"/>
          </p:nvPr>
        </p:nvSpPr>
        <p:spPr>
          <a:xfrm>
            <a:off x="1011001" y="3626688"/>
            <a:ext cx="4287000" cy="354300"/>
          </a:xfrm>
          <a:prstGeom prst="rect">
            <a:avLst/>
          </a:prstGeom>
          <a:ln>
            <a:noFill/>
          </a:ln>
        </p:spPr>
        <p:txBody>
          <a:bodyPr anchorCtr="0" anchor="ctr" bIns="91425" lIns="91425" spcFirstLastPara="1" rIns="91425" wrap="square" tIns="91425">
            <a:noAutofit/>
          </a:bodyPr>
          <a:lstStyle>
            <a:lvl1pPr lvl="0" algn="ctr">
              <a:lnSpc>
                <a:spcPct val="100000"/>
              </a:lnSpc>
              <a:spcBef>
                <a:spcPts val="0"/>
              </a:spcBef>
              <a:spcAft>
                <a:spcPts val="0"/>
              </a:spcAft>
              <a:buSzPts val="1400"/>
              <a:buNone/>
              <a:defRPr sz="1600">
                <a:latin typeface="Montserrat Medium"/>
                <a:ea typeface="Montserrat Medium"/>
                <a:cs typeface="Montserrat Medium"/>
                <a:sym typeface="Montserrat Medium"/>
              </a:defRPr>
            </a:lvl1pPr>
            <a:lvl2pPr lvl="1" algn="ctr">
              <a:lnSpc>
                <a:spcPct val="100000"/>
              </a:lnSpc>
              <a:spcBef>
                <a:spcPts val="0"/>
              </a:spcBef>
              <a:spcAft>
                <a:spcPts val="0"/>
              </a:spcAft>
              <a:buSzPts val="1800"/>
              <a:buNone/>
              <a:defRPr sz="1800"/>
            </a:lvl2pPr>
            <a:lvl3pPr lvl="2" algn="ctr">
              <a:lnSpc>
                <a:spcPct val="100000"/>
              </a:lnSpc>
              <a:spcBef>
                <a:spcPts val="0"/>
              </a:spcBef>
              <a:spcAft>
                <a:spcPts val="0"/>
              </a:spcAft>
              <a:buSzPts val="1800"/>
              <a:buNone/>
              <a:defRPr sz="1800"/>
            </a:lvl3pPr>
            <a:lvl4pPr lvl="3" algn="ctr">
              <a:lnSpc>
                <a:spcPct val="100000"/>
              </a:lnSpc>
              <a:spcBef>
                <a:spcPts val="0"/>
              </a:spcBef>
              <a:spcAft>
                <a:spcPts val="0"/>
              </a:spcAft>
              <a:buSzPts val="1800"/>
              <a:buNone/>
              <a:defRPr sz="1800"/>
            </a:lvl4pPr>
            <a:lvl5pPr lvl="4" algn="ctr">
              <a:lnSpc>
                <a:spcPct val="100000"/>
              </a:lnSpc>
              <a:spcBef>
                <a:spcPts val="0"/>
              </a:spcBef>
              <a:spcAft>
                <a:spcPts val="0"/>
              </a:spcAft>
              <a:buSzPts val="1800"/>
              <a:buNone/>
              <a:defRPr sz="1800"/>
            </a:lvl5pPr>
            <a:lvl6pPr lvl="5" algn="ctr">
              <a:lnSpc>
                <a:spcPct val="100000"/>
              </a:lnSpc>
              <a:spcBef>
                <a:spcPts val="0"/>
              </a:spcBef>
              <a:spcAft>
                <a:spcPts val="0"/>
              </a:spcAft>
              <a:buSzPts val="1800"/>
              <a:buNone/>
              <a:defRPr sz="1800"/>
            </a:lvl6pPr>
            <a:lvl7pPr lvl="6" algn="ctr">
              <a:lnSpc>
                <a:spcPct val="100000"/>
              </a:lnSpc>
              <a:spcBef>
                <a:spcPts val="0"/>
              </a:spcBef>
              <a:spcAft>
                <a:spcPts val="0"/>
              </a:spcAft>
              <a:buSzPts val="1800"/>
              <a:buNone/>
              <a:defRPr sz="1800"/>
            </a:lvl7pPr>
            <a:lvl8pPr lvl="7" algn="ctr">
              <a:lnSpc>
                <a:spcPct val="100000"/>
              </a:lnSpc>
              <a:spcBef>
                <a:spcPts val="0"/>
              </a:spcBef>
              <a:spcAft>
                <a:spcPts val="0"/>
              </a:spcAft>
              <a:buSzPts val="1800"/>
              <a:buNone/>
              <a:defRPr sz="1800"/>
            </a:lvl8pPr>
            <a:lvl9pPr lvl="8" algn="ctr">
              <a:lnSpc>
                <a:spcPct val="100000"/>
              </a:lnSpc>
              <a:spcBef>
                <a:spcPts val="0"/>
              </a:spcBef>
              <a:spcAft>
                <a:spcPts val="0"/>
              </a:spcAft>
              <a:buSzPts val="1800"/>
              <a:buNone/>
              <a:defRPr sz="1800"/>
            </a:lvl9pPr>
          </a:lstStyle>
          <a:p/>
        </p:txBody>
      </p:sp>
      <p:grpSp>
        <p:nvGrpSpPr>
          <p:cNvPr id="11" name="Google Shape;11;p2"/>
          <p:cNvGrpSpPr/>
          <p:nvPr/>
        </p:nvGrpSpPr>
        <p:grpSpPr>
          <a:xfrm flipH="1" rot="10800000">
            <a:off x="-2" y="-157351"/>
            <a:ext cx="9143943" cy="5300844"/>
            <a:chOff x="-2" y="138249"/>
            <a:chExt cx="9143943" cy="5300844"/>
          </a:xfrm>
        </p:grpSpPr>
        <p:sp>
          <p:nvSpPr>
            <p:cNvPr id="12" name="Google Shape;12;p2"/>
            <p:cNvSpPr/>
            <p:nvPr/>
          </p:nvSpPr>
          <p:spPr>
            <a:xfrm>
              <a:off x="2990510" y="4827774"/>
              <a:ext cx="32100" cy="30438"/>
            </a:xfrm>
            <a:custGeom>
              <a:rect b="b" l="l" r="r" t="t"/>
              <a:pathLst>
                <a:path extrusionOk="0" h="952" w="1004">
                  <a:moveTo>
                    <a:pt x="478" y="1"/>
                  </a:moveTo>
                  <a:cubicBezTo>
                    <a:pt x="450" y="1"/>
                    <a:pt x="423" y="2"/>
                    <a:pt x="396" y="5"/>
                  </a:cubicBezTo>
                  <a:cubicBezTo>
                    <a:pt x="153" y="36"/>
                    <a:pt x="1" y="309"/>
                    <a:pt x="31" y="583"/>
                  </a:cubicBezTo>
                  <a:cubicBezTo>
                    <a:pt x="59" y="805"/>
                    <a:pt x="290" y="951"/>
                    <a:pt x="539" y="951"/>
                  </a:cubicBezTo>
                  <a:cubicBezTo>
                    <a:pt x="562" y="951"/>
                    <a:pt x="585" y="950"/>
                    <a:pt x="609" y="948"/>
                  </a:cubicBezTo>
                  <a:cubicBezTo>
                    <a:pt x="852" y="917"/>
                    <a:pt x="1004" y="644"/>
                    <a:pt x="973" y="370"/>
                  </a:cubicBezTo>
                  <a:cubicBezTo>
                    <a:pt x="946" y="124"/>
                    <a:pt x="722" y="1"/>
                    <a:pt x="478"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 name="Google Shape;13;p2"/>
            <p:cNvSpPr/>
            <p:nvPr/>
          </p:nvSpPr>
          <p:spPr>
            <a:xfrm>
              <a:off x="3449220" y="4862848"/>
              <a:ext cx="48630" cy="46808"/>
            </a:xfrm>
            <a:custGeom>
              <a:rect b="b" l="l" r="r" t="t"/>
              <a:pathLst>
                <a:path extrusionOk="0" h="1464" w="1521">
                  <a:moveTo>
                    <a:pt x="793" y="0"/>
                  </a:moveTo>
                  <a:cubicBezTo>
                    <a:pt x="396" y="0"/>
                    <a:pt x="89" y="293"/>
                    <a:pt x="31" y="641"/>
                  </a:cubicBezTo>
                  <a:cubicBezTo>
                    <a:pt x="0" y="1066"/>
                    <a:pt x="274" y="1401"/>
                    <a:pt x="669" y="1462"/>
                  </a:cubicBezTo>
                  <a:cubicBezTo>
                    <a:pt x="689" y="1463"/>
                    <a:pt x="708" y="1464"/>
                    <a:pt x="728" y="1464"/>
                  </a:cubicBezTo>
                  <a:cubicBezTo>
                    <a:pt x="1125" y="1464"/>
                    <a:pt x="1432" y="1170"/>
                    <a:pt x="1490" y="793"/>
                  </a:cubicBezTo>
                  <a:cubicBezTo>
                    <a:pt x="1520" y="398"/>
                    <a:pt x="1216" y="33"/>
                    <a:pt x="851" y="3"/>
                  </a:cubicBezTo>
                  <a:cubicBezTo>
                    <a:pt x="832" y="1"/>
                    <a:pt x="812" y="0"/>
                    <a:pt x="793"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 name="Google Shape;14;p2"/>
            <p:cNvSpPr/>
            <p:nvPr/>
          </p:nvSpPr>
          <p:spPr>
            <a:xfrm>
              <a:off x="2825308" y="4860642"/>
              <a:ext cx="35010" cy="30853"/>
            </a:xfrm>
            <a:custGeom>
              <a:rect b="b" l="l" r="r" t="t"/>
              <a:pathLst>
                <a:path extrusionOk="0" h="965" w="1095">
                  <a:moveTo>
                    <a:pt x="543" y="0"/>
                  </a:moveTo>
                  <a:cubicBezTo>
                    <a:pt x="514" y="0"/>
                    <a:pt x="485" y="4"/>
                    <a:pt x="456" y="11"/>
                  </a:cubicBezTo>
                  <a:cubicBezTo>
                    <a:pt x="183" y="41"/>
                    <a:pt x="0" y="315"/>
                    <a:pt x="61" y="558"/>
                  </a:cubicBezTo>
                  <a:cubicBezTo>
                    <a:pt x="88" y="796"/>
                    <a:pt x="298" y="965"/>
                    <a:pt x="532" y="965"/>
                  </a:cubicBezTo>
                  <a:cubicBezTo>
                    <a:pt x="567" y="965"/>
                    <a:pt x="603" y="961"/>
                    <a:pt x="639" y="953"/>
                  </a:cubicBezTo>
                  <a:cubicBezTo>
                    <a:pt x="912" y="923"/>
                    <a:pt x="1095" y="649"/>
                    <a:pt x="1003" y="375"/>
                  </a:cubicBezTo>
                  <a:cubicBezTo>
                    <a:pt x="977" y="188"/>
                    <a:pt x="761" y="0"/>
                    <a:pt x="543"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 name="Google Shape;15;p2"/>
            <p:cNvSpPr/>
            <p:nvPr/>
          </p:nvSpPr>
          <p:spPr>
            <a:xfrm>
              <a:off x="3285936" y="4896867"/>
              <a:ext cx="49621" cy="46808"/>
            </a:xfrm>
            <a:custGeom>
              <a:rect b="b" l="l" r="r" t="t"/>
              <a:pathLst>
                <a:path extrusionOk="0" h="1464" w="1552">
                  <a:moveTo>
                    <a:pt x="792" y="0"/>
                  </a:moveTo>
                  <a:cubicBezTo>
                    <a:pt x="421" y="0"/>
                    <a:pt x="91" y="266"/>
                    <a:pt x="62" y="641"/>
                  </a:cubicBezTo>
                  <a:cubicBezTo>
                    <a:pt x="1" y="1036"/>
                    <a:pt x="274" y="1401"/>
                    <a:pt x="700" y="1461"/>
                  </a:cubicBezTo>
                  <a:cubicBezTo>
                    <a:pt x="719" y="1463"/>
                    <a:pt x="737" y="1464"/>
                    <a:pt x="756" y="1464"/>
                  </a:cubicBezTo>
                  <a:cubicBezTo>
                    <a:pt x="1104" y="1464"/>
                    <a:pt x="1461" y="1197"/>
                    <a:pt x="1490" y="793"/>
                  </a:cubicBezTo>
                  <a:cubicBezTo>
                    <a:pt x="1551" y="428"/>
                    <a:pt x="1217" y="33"/>
                    <a:pt x="852" y="2"/>
                  </a:cubicBezTo>
                  <a:cubicBezTo>
                    <a:pt x="832" y="1"/>
                    <a:pt x="812" y="0"/>
                    <a:pt x="792"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 name="Google Shape;16;p2"/>
            <p:cNvSpPr/>
            <p:nvPr/>
          </p:nvSpPr>
          <p:spPr>
            <a:xfrm>
              <a:off x="7229602" y="3415478"/>
              <a:ext cx="94287" cy="82713"/>
            </a:xfrm>
            <a:custGeom>
              <a:rect b="b" l="l" r="r" t="t"/>
              <a:pathLst>
                <a:path extrusionOk="0" h="2587" w="2949">
                  <a:moveTo>
                    <a:pt x="1501" y="1"/>
                  </a:moveTo>
                  <a:cubicBezTo>
                    <a:pt x="1225" y="1"/>
                    <a:pt x="943" y="98"/>
                    <a:pt x="699" y="303"/>
                  </a:cubicBezTo>
                  <a:cubicBezTo>
                    <a:pt x="122" y="698"/>
                    <a:pt x="0" y="1549"/>
                    <a:pt x="456" y="2066"/>
                  </a:cubicBezTo>
                  <a:cubicBezTo>
                    <a:pt x="706" y="2405"/>
                    <a:pt x="1103" y="2587"/>
                    <a:pt x="1493" y="2587"/>
                  </a:cubicBezTo>
                  <a:cubicBezTo>
                    <a:pt x="1766" y="2587"/>
                    <a:pt x="2036" y="2497"/>
                    <a:pt x="2250" y="2309"/>
                  </a:cubicBezTo>
                  <a:cubicBezTo>
                    <a:pt x="2827" y="1884"/>
                    <a:pt x="2949" y="1032"/>
                    <a:pt x="2493" y="516"/>
                  </a:cubicBezTo>
                  <a:cubicBezTo>
                    <a:pt x="2247" y="182"/>
                    <a:pt x="1879" y="1"/>
                    <a:pt x="150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 name="Google Shape;17;p2"/>
            <p:cNvSpPr/>
            <p:nvPr/>
          </p:nvSpPr>
          <p:spPr>
            <a:xfrm>
              <a:off x="7972858" y="4323359"/>
              <a:ext cx="51540" cy="45049"/>
            </a:xfrm>
            <a:custGeom>
              <a:rect b="b" l="l" r="r" t="t"/>
              <a:pathLst>
                <a:path extrusionOk="0" h="1409" w="1612">
                  <a:moveTo>
                    <a:pt x="825" y="1"/>
                  </a:moveTo>
                  <a:cubicBezTo>
                    <a:pt x="675" y="1"/>
                    <a:pt x="522" y="47"/>
                    <a:pt x="396" y="136"/>
                  </a:cubicBezTo>
                  <a:cubicBezTo>
                    <a:pt x="92" y="349"/>
                    <a:pt x="1" y="835"/>
                    <a:pt x="244" y="1109"/>
                  </a:cubicBezTo>
                  <a:cubicBezTo>
                    <a:pt x="370" y="1306"/>
                    <a:pt x="581" y="1408"/>
                    <a:pt x="795" y="1408"/>
                  </a:cubicBezTo>
                  <a:cubicBezTo>
                    <a:pt x="943" y="1408"/>
                    <a:pt x="1092" y="1360"/>
                    <a:pt x="1216" y="1260"/>
                  </a:cubicBezTo>
                  <a:cubicBezTo>
                    <a:pt x="1520" y="1048"/>
                    <a:pt x="1612" y="592"/>
                    <a:pt x="1368" y="288"/>
                  </a:cubicBezTo>
                  <a:cubicBezTo>
                    <a:pt x="1244" y="93"/>
                    <a:pt x="1037" y="1"/>
                    <a:pt x="82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 name="Google Shape;18;p2"/>
            <p:cNvSpPr/>
            <p:nvPr/>
          </p:nvSpPr>
          <p:spPr>
            <a:xfrm>
              <a:off x="7236412" y="3595387"/>
              <a:ext cx="35969" cy="31301"/>
            </a:xfrm>
            <a:custGeom>
              <a:rect b="b" l="l" r="r" t="t"/>
              <a:pathLst>
                <a:path extrusionOk="0" h="979" w="1125">
                  <a:moveTo>
                    <a:pt x="528" y="0"/>
                  </a:moveTo>
                  <a:cubicBezTo>
                    <a:pt x="434" y="0"/>
                    <a:pt x="345" y="27"/>
                    <a:pt x="274" y="86"/>
                  </a:cubicBezTo>
                  <a:cubicBezTo>
                    <a:pt x="31" y="238"/>
                    <a:pt x="0" y="542"/>
                    <a:pt x="183" y="785"/>
                  </a:cubicBezTo>
                  <a:cubicBezTo>
                    <a:pt x="269" y="907"/>
                    <a:pt x="405" y="979"/>
                    <a:pt x="546" y="979"/>
                  </a:cubicBezTo>
                  <a:cubicBezTo>
                    <a:pt x="651" y="979"/>
                    <a:pt x="760" y="938"/>
                    <a:pt x="851" y="846"/>
                  </a:cubicBezTo>
                  <a:cubicBezTo>
                    <a:pt x="1094" y="694"/>
                    <a:pt x="1125" y="390"/>
                    <a:pt x="942" y="178"/>
                  </a:cubicBezTo>
                  <a:cubicBezTo>
                    <a:pt x="831" y="66"/>
                    <a:pt x="674" y="0"/>
                    <a:pt x="528"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 name="Google Shape;19;p2"/>
            <p:cNvSpPr/>
            <p:nvPr/>
          </p:nvSpPr>
          <p:spPr>
            <a:xfrm>
              <a:off x="6808811" y="3549923"/>
              <a:ext cx="92337" cy="82457"/>
            </a:xfrm>
            <a:custGeom>
              <a:rect b="b" l="l" r="r" t="t"/>
              <a:pathLst>
                <a:path extrusionOk="0" h="2579" w="2888">
                  <a:moveTo>
                    <a:pt x="1422" y="1"/>
                  </a:moveTo>
                  <a:cubicBezTo>
                    <a:pt x="1272" y="1"/>
                    <a:pt x="1120" y="26"/>
                    <a:pt x="973" y="80"/>
                  </a:cubicBezTo>
                  <a:cubicBezTo>
                    <a:pt x="304" y="353"/>
                    <a:pt x="0" y="1052"/>
                    <a:pt x="213" y="1752"/>
                  </a:cubicBezTo>
                  <a:cubicBezTo>
                    <a:pt x="428" y="2278"/>
                    <a:pt x="926" y="2579"/>
                    <a:pt x="1455" y="2579"/>
                  </a:cubicBezTo>
                  <a:cubicBezTo>
                    <a:pt x="1598" y="2579"/>
                    <a:pt x="1742" y="2557"/>
                    <a:pt x="1885" y="2511"/>
                  </a:cubicBezTo>
                  <a:cubicBezTo>
                    <a:pt x="2584" y="2238"/>
                    <a:pt x="2888" y="1508"/>
                    <a:pt x="2644" y="840"/>
                  </a:cubicBezTo>
                  <a:cubicBezTo>
                    <a:pt x="2455" y="319"/>
                    <a:pt x="1952" y="1"/>
                    <a:pt x="142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 name="Google Shape;20;p2"/>
            <p:cNvSpPr/>
            <p:nvPr/>
          </p:nvSpPr>
          <p:spPr>
            <a:xfrm>
              <a:off x="3269218" y="717461"/>
              <a:ext cx="92337" cy="82457"/>
            </a:xfrm>
            <a:custGeom>
              <a:rect b="b" l="l" r="r" t="t"/>
              <a:pathLst>
                <a:path extrusionOk="0" h="2579" w="2888">
                  <a:moveTo>
                    <a:pt x="1415" y="0"/>
                  </a:moveTo>
                  <a:cubicBezTo>
                    <a:pt x="1278" y="0"/>
                    <a:pt x="1139" y="21"/>
                    <a:pt x="1003" y="64"/>
                  </a:cubicBezTo>
                  <a:cubicBezTo>
                    <a:pt x="304" y="338"/>
                    <a:pt x="0" y="1067"/>
                    <a:pt x="243" y="1736"/>
                  </a:cubicBezTo>
                  <a:cubicBezTo>
                    <a:pt x="431" y="2275"/>
                    <a:pt x="907" y="2579"/>
                    <a:pt x="1421" y="2579"/>
                  </a:cubicBezTo>
                  <a:cubicBezTo>
                    <a:pt x="1575" y="2579"/>
                    <a:pt x="1731" y="2552"/>
                    <a:pt x="1885" y="2496"/>
                  </a:cubicBezTo>
                  <a:cubicBezTo>
                    <a:pt x="2584" y="2222"/>
                    <a:pt x="2888" y="1523"/>
                    <a:pt x="2645" y="824"/>
                  </a:cubicBezTo>
                  <a:cubicBezTo>
                    <a:pt x="2451" y="316"/>
                    <a:pt x="1949" y="0"/>
                    <a:pt x="141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 name="Google Shape;21;p2"/>
            <p:cNvSpPr/>
            <p:nvPr/>
          </p:nvSpPr>
          <p:spPr>
            <a:xfrm>
              <a:off x="3813597" y="3472433"/>
              <a:ext cx="92369" cy="82457"/>
            </a:xfrm>
            <a:custGeom>
              <a:rect b="b" l="l" r="r" t="t"/>
              <a:pathLst>
                <a:path extrusionOk="0" h="2579" w="2889">
                  <a:moveTo>
                    <a:pt x="1415" y="0"/>
                  </a:moveTo>
                  <a:cubicBezTo>
                    <a:pt x="1278" y="0"/>
                    <a:pt x="1140" y="21"/>
                    <a:pt x="1004" y="64"/>
                  </a:cubicBezTo>
                  <a:cubicBezTo>
                    <a:pt x="304" y="338"/>
                    <a:pt x="1" y="1067"/>
                    <a:pt x="244" y="1736"/>
                  </a:cubicBezTo>
                  <a:cubicBezTo>
                    <a:pt x="431" y="2274"/>
                    <a:pt x="907" y="2579"/>
                    <a:pt x="1435" y="2579"/>
                  </a:cubicBezTo>
                  <a:cubicBezTo>
                    <a:pt x="1593" y="2579"/>
                    <a:pt x="1755" y="2552"/>
                    <a:pt x="1915" y="2496"/>
                  </a:cubicBezTo>
                  <a:cubicBezTo>
                    <a:pt x="2584" y="2222"/>
                    <a:pt x="2888" y="1523"/>
                    <a:pt x="2675" y="824"/>
                  </a:cubicBezTo>
                  <a:cubicBezTo>
                    <a:pt x="2457" y="316"/>
                    <a:pt x="1951" y="0"/>
                    <a:pt x="141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 name="Google Shape;22;p2"/>
            <p:cNvSpPr/>
            <p:nvPr/>
          </p:nvSpPr>
          <p:spPr>
            <a:xfrm>
              <a:off x="5133182" y="715606"/>
              <a:ext cx="92337" cy="83352"/>
            </a:xfrm>
            <a:custGeom>
              <a:rect b="b" l="l" r="r" t="t"/>
              <a:pathLst>
                <a:path extrusionOk="0" h="2607" w="2888">
                  <a:moveTo>
                    <a:pt x="1446" y="0"/>
                  </a:moveTo>
                  <a:cubicBezTo>
                    <a:pt x="1291" y="0"/>
                    <a:pt x="1132" y="29"/>
                    <a:pt x="973" y="92"/>
                  </a:cubicBezTo>
                  <a:cubicBezTo>
                    <a:pt x="304" y="365"/>
                    <a:pt x="0" y="1095"/>
                    <a:pt x="213" y="1764"/>
                  </a:cubicBezTo>
                  <a:cubicBezTo>
                    <a:pt x="424" y="2302"/>
                    <a:pt x="905" y="2606"/>
                    <a:pt x="1421" y="2606"/>
                  </a:cubicBezTo>
                  <a:cubicBezTo>
                    <a:pt x="1575" y="2606"/>
                    <a:pt x="1731" y="2579"/>
                    <a:pt x="1885" y="2523"/>
                  </a:cubicBezTo>
                  <a:cubicBezTo>
                    <a:pt x="2584" y="2250"/>
                    <a:pt x="2888" y="1551"/>
                    <a:pt x="2645" y="852"/>
                  </a:cubicBezTo>
                  <a:cubicBezTo>
                    <a:pt x="2433" y="335"/>
                    <a:pt x="1968" y="0"/>
                    <a:pt x="1446"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 name="Google Shape;23;p2"/>
            <p:cNvSpPr/>
            <p:nvPr/>
          </p:nvSpPr>
          <p:spPr>
            <a:xfrm>
              <a:off x="6789372" y="3757744"/>
              <a:ext cx="51540" cy="45241"/>
            </a:xfrm>
            <a:custGeom>
              <a:rect b="b" l="l" r="r" t="t"/>
              <a:pathLst>
                <a:path extrusionOk="0" h="1415" w="1612">
                  <a:moveTo>
                    <a:pt x="758" y="0"/>
                  </a:moveTo>
                  <a:cubicBezTo>
                    <a:pt x="696" y="0"/>
                    <a:pt x="636" y="8"/>
                    <a:pt x="578" y="24"/>
                  </a:cubicBezTo>
                  <a:cubicBezTo>
                    <a:pt x="182" y="176"/>
                    <a:pt x="0" y="571"/>
                    <a:pt x="152" y="935"/>
                  </a:cubicBezTo>
                  <a:cubicBezTo>
                    <a:pt x="268" y="1237"/>
                    <a:pt x="508" y="1414"/>
                    <a:pt x="790" y="1414"/>
                  </a:cubicBezTo>
                  <a:cubicBezTo>
                    <a:pt x="878" y="1414"/>
                    <a:pt x="970" y="1397"/>
                    <a:pt x="1064" y="1361"/>
                  </a:cubicBezTo>
                  <a:cubicBezTo>
                    <a:pt x="1429" y="1209"/>
                    <a:pt x="1611" y="844"/>
                    <a:pt x="1489" y="449"/>
                  </a:cubicBezTo>
                  <a:cubicBezTo>
                    <a:pt x="1364" y="173"/>
                    <a:pt x="1051" y="0"/>
                    <a:pt x="758"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 name="Google Shape;24;p2"/>
            <p:cNvSpPr/>
            <p:nvPr/>
          </p:nvSpPr>
          <p:spPr>
            <a:xfrm>
              <a:off x="7431542" y="4715911"/>
              <a:ext cx="35010" cy="32068"/>
            </a:xfrm>
            <a:custGeom>
              <a:rect b="b" l="l" r="r" t="t"/>
              <a:pathLst>
                <a:path extrusionOk="0" h="1003" w="1095">
                  <a:moveTo>
                    <a:pt x="532" y="0"/>
                  </a:moveTo>
                  <a:cubicBezTo>
                    <a:pt x="476" y="0"/>
                    <a:pt x="419" y="10"/>
                    <a:pt x="365" y="30"/>
                  </a:cubicBezTo>
                  <a:cubicBezTo>
                    <a:pt x="91" y="91"/>
                    <a:pt x="0" y="395"/>
                    <a:pt x="61" y="669"/>
                  </a:cubicBezTo>
                  <a:cubicBezTo>
                    <a:pt x="132" y="882"/>
                    <a:pt x="332" y="1002"/>
                    <a:pt x="532" y="1002"/>
                  </a:cubicBezTo>
                  <a:cubicBezTo>
                    <a:pt x="589" y="1002"/>
                    <a:pt x="645" y="993"/>
                    <a:pt x="699" y="973"/>
                  </a:cubicBezTo>
                  <a:cubicBezTo>
                    <a:pt x="973" y="912"/>
                    <a:pt x="1094" y="608"/>
                    <a:pt x="1003" y="334"/>
                  </a:cubicBezTo>
                  <a:cubicBezTo>
                    <a:pt x="932" y="121"/>
                    <a:pt x="732" y="0"/>
                    <a:pt x="532"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 name="Google Shape;25;p2"/>
            <p:cNvSpPr/>
            <p:nvPr/>
          </p:nvSpPr>
          <p:spPr>
            <a:xfrm>
              <a:off x="8699779" y="3104208"/>
              <a:ext cx="93328" cy="82937"/>
            </a:xfrm>
            <a:custGeom>
              <a:rect b="b" l="l" r="r" t="t"/>
              <a:pathLst>
                <a:path extrusionOk="0" h="2594" w="2919">
                  <a:moveTo>
                    <a:pt x="1461" y="1"/>
                  </a:moveTo>
                  <a:cubicBezTo>
                    <a:pt x="1008" y="1"/>
                    <a:pt x="564" y="245"/>
                    <a:pt x="335" y="704"/>
                  </a:cubicBezTo>
                  <a:cubicBezTo>
                    <a:pt x="0" y="1312"/>
                    <a:pt x="213" y="2102"/>
                    <a:pt x="851" y="2437"/>
                  </a:cubicBezTo>
                  <a:cubicBezTo>
                    <a:pt x="1044" y="2543"/>
                    <a:pt x="1258" y="2594"/>
                    <a:pt x="1471" y="2594"/>
                  </a:cubicBezTo>
                  <a:cubicBezTo>
                    <a:pt x="1930" y="2594"/>
                    <a:pt x="2386" y="2356"/>
                    <a:pt x="2614" y="1920"/>
                  </a:cubicBezTo>
                  <a:cubicBezTo>
                    <a:pt x="2918" y="1251"/>
                    <a:pt x="2675" y="461"/>
                    <a:pt x="2067" y="157"/>
                  </a:cubicBezTo>
                  <a:cubicBezTo>
                    <a:pt x="1877" y="52"/>
                    <a:pt x="1668" y="1"/>
                    <a:pt x="146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 name="Google Shape;26;p2"/>
            <p:cNvSpPr/>
            <p:nvPr/>
          </p:nvSpPr>
          <p:spPr>
            <a:xfrm>
              <a:off x="8688109" y="2956079"/>
              <a:ext cx="53490" cy="46808"/>
            </a:xfrm>
            <a:custGeom>
              <a:rect b="b" l="l" r="r" t="t"/>
              <a:pathLst>
                <a:path extrusionOk="0" h="1464" w="1673">
                  <a:moveTo>
                    <a:pt x="872" y="1"/>
                  </a:moveTo>
                  <a:cubicBezTo>
                    <a:pt x="609" y="1"/>
                    <a:pt x="343" y="146"/>
                    <a:pt x="213" y="383"/>
                  </a:cubicBezTo>
                  <a:cubicBezTo>
                    <a:pt x="1" y="717"/>
                    <a:pt x="153" y="1173"/>
                    <a:pt x="487" y="1386"/>
                  </a:cubicBezTo>
                  <a:cubicBezTo>
                    <a:pt x="594" y="1439"/>
                    <a:pt x="708" y="1464"/>
                    <a:pt x="821" y="1464"/>
                  </a:cubicBezTo>
                  <a:cubicBezTo>
                    <a:pt x="1095" y="1464"/>
                    <a:pt x="1361" y="1318"/>
                    <a:pt x="1490" y="1082"/>
                  </a:cubicBezTo>
                  <a:cubicBezTo>
                    <a:pt x="1672" y="717"/>
                    <a:pt x="1581" y="261"/>
                    <a:pt x="1186" y="79"/>
                  </a:cubicBezTo>
                  <a:cubicBezTo>
                    <a:pt x="1088" y="25"/>
                    <a:pt x="980" y="1"/>
                    <a:pt x="87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 name="Google Shape;27;p2"/>
            <p:cNvSpPr/>
            <p:nvPr/>
          </p:nvSpPr>
          <p:spPr>
            <a:xfrm>
              <a:off x="8579274" y="3172053"/>
              <a:ext cx="35010" cy="30278"/>
            </a:xfrm>
            <a:custGeom>
              <a:rect b="b" l="l" r="r" t="t"/>
              <a:pathLst>
                <a:path extrusionOk="0" h="947" w="1095">
                  <a:moveTo>
                    <a:pt x="539" y="1"/>
                  </a:moveTo>
                  <a:cubicBezTo>
                    <a:pt x="358" y="1"/>
                    <a:pt x="187" y="82"/>
                    <a:pt x="122" y="254"/>
                  </a:cubicBezTo>
                  <a:cubicBezTo>
                    <a:pt x="0" y="467"/>
                    <a:pt x="61" y="771"/>
                    <a:pt x="304" y="892"/>
                  </a:cubicBezTo>
                  <a:cubicBezTo>
                    <a:pt x="369" y="929"/>
                    <a:pt x="443" y="947"/>
                    <a:pt x="517" y="947"/>
                  </a:cubicBezTo>
                  <a:cubicBezTo>
                    <a:pt x="686" y="947"/>
                    <a:pt x="858" y="857"/>
                    <a:pt x="943" y="710"/>
                  </a:cubicBezTo>
                  <a:cubicBezTo>
                    <a:pt x="1095" y="467"/>
                    <a:pt x="1034" y="163"/>
                    <a:pt x="760" y="41"/>
                  </a:cubicBezTo>
                  <a:cubicBezTo>
                    <a:pt x="689" y="14"/>
                    <a:pt x="613" y="1"/>
                    <a:pt x="539"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 name="Google Shape;28;p2"/>
            <p:cNvSpPr/>
            <p:nvPr/>
          </p:nvSpPr>
          <p:spPr>
            <a:xfrm>
              <a:off x="8404353" y="2775882"/>
              <a:ext cx="89427" cy="81658"/>
            </a:xfrm>
            <a:custGeom>
              <a:rect b="b" l="l" r="r" t="t"/>
              <a:pathLst>
                <a:path extrusionOk="0" h="2554" w="2797">
                  <a:moveTo>
                    <a:pt x="1398" y="0"/>
                  </a:moveTo>
                  <a:cubicBezTo>
                    <a:pt x="1064" y="0"/>
                    <a:pt x="730" y="122"/>
                    <a:pt x="486" y="365"/>
                  </a:cubicBezTo>
                  <a:cubicBezTo>
                    <a:pt x="0" y="851"/>
                    <a:pt x="0" y="1702"/>
                    <a:pt x="486" y="2189"/>
                  </a:cubicBezTo>
                  <a:cubicBezTo>
                    <a:pt x="730" y="2432"/>
                    <a:pt x="1064" y="2553"/>
                    <a:pt x="1398" y="2553"/>
                  </a:cubicBezTo>
                  <a:cubicBezTo>
                    <a:pt x="1733" y="2553"/>
                    <a:pt x="2067" y="2432"/>
                    <a:pt x="2310" y="2189"/>
                  </a:cubicBezTo>
                  <a:cubicBezTo>
                    <a:pt x="2797" y="1642"/>
                    <a:pt x="2797" y="851"/>
                    <a:pt x="2310" y="365"/>
                  </a:cubicBezTo>
                  <a:cubicBezTo>
                    <a:pt x="2067" y="122"/>
                    <a:pt x="1733" y="0"/>
                    <a:pt x="1398"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 name="Google Shape;29;p2"/>
            <p:cNvSpPr/>
            <p:nvPr/>
          </p:nvSpPr>
          <p:spPr>
            <a:xfrm>
              <a:off x="8235250" y="2835383"/>
              <a:ext cx="51540" cy="45465"/>
            </a:xfrm>
            <a:custGeom>
              <a:rect b="b" l="l" r="r" t="t"/>
              <a:pathLst>
                <a:path extrusionOk="0" h="1422" w="1612">
                  <a:moveTo>
                    <a:pt x="802" y="1"/>
                  </a:moveTo>
                  <a:cubicBezTo>
                    <a:pt x="616" y="1"/>
                    <a:pt x="426" y="69"/>
                    <a:pt x="274" y="206"/>
                  </a:cubicBezTo>
                  <a:cubicBezTo>
                    <a:pt x="0" y="480"/>
                    <a:pt x="0" y="936"/>
                    <a:pt x="274" y="1240"/>
                  </a:cubicBezTo>
                  <a:cubicBezTo>
                    <a:pt x="411" y="1361"/>
                    <a:pt x="585" y="1422"/>
                    <a:pt x="768" y="1422"/>
                  </a:cubicBezTo>
                  <a:cubicBezTo>
                    <a:pt x="950" y="1422"/>
                    <a:pt x="1140" y="1361"/>
                    <a:pt x="1307" y="1240"/>
                  </a:cubicBezTo>
                  <a:cubicBezTo>
                    <a:pt x="1550" y="936"/>
                    <a:pt x="1611" y="480"/>
                    <a:pt x="1307" y="206"/>
                  </a:cubicBezTo>
                  <a:cubicBezTo>
                    <a:pt x="1170" y="69"/>
                    <a:pt x="988" y="1"/>
                    <a:pt x="80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 name="Google Shape;30;p2"/>
            <p:cNvSpPr/>
            <p:nvPr/>
          </p:nvSpPr>
          <p:spPr>
            <a:xfrm>
              <a:off x="8588003" y="2803570"/>
              <a:ext cx="34051" cy="31141"/>
            </a:xfrm>
            <a:custGeom>
              <a:rect b="b" l="l" r="r" t="t"/>
              <a:pathLst>
                <a:path extrusionOk="0" h="974" w="1065">
                  <a:moveTo>
                    <a:pt x="518" y="1"/>
                  </a:moveTo>
                  <a:cubicBezTo>
                    <a:pt x="396" y="1"/>
                    <a:pt x="274" y="46"/>
                    <a:pt x="183" y="137"/>
                  </a:cubicBezTo>
                  <a:cubicBezTo>
                    <a:pt x="1" y="320"/>
                    <a:pt x="1" y="624"/>
                    <a:pt x="183" y="836"/>
                  </a:cubicBezTo>
                  <a:cubicBezTo>
                    <a:pt x="274" y="928"/>
                    <a:pt x="396" y="973"/>
                    <a:pt x="518" y="973"/>
                  </a:cubicBezTo>
                  <a:cubicBezTo>
                    <a:pt x="639" y="973"/>
                    <a:pt x="761" y="928"/>
                    <a:pt x="852" y="836"/>
                  </a:cubicBezTo>
                  <a:cubicBezTo>
                    <a:pt x="1065" y="624"/>
                    <a:pt x="1065" y="320"/>
                    <a:pt x="852" y="137"/>
                  </a:cubicBezTo>
                  <a:cubicBezTo>
                    <a:pt x="761" y="46"/>
                    <a:pt x="639" y="1"/>
                    <a:pt x="518"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 name="Google Shape;31;p2"/>
            <p:cNvSpPr/>
            <p:nvPr/>
          </p:nvSpPr>
          <p:spPr>
            <a:xfrm>
              <a:off x="6342333" y="3481501"/>
              <a:ext cx="60268" cy="61259"/>
            </a:xfrm>
            <a:custGeom>
              <a:rect b="b" l="l" r="r" t="t"/>
              <a:pathLst>
                <a:path extrusionOk="0" h="1916" w="1885">
                  <a:moveTo>
                    <a:pt x="942" y="1"/>
                  </a:moveTo>
                  <a:cubicBezTo>
                    <a:pt x="426" y="1"/>
                    <a:pt x="0" y="426"/>
                    <a:pt x="0" y="974"/>
                  </a:cubicBezTo>
                  <a:cubicBezTo>
                    <a:pt x="0" y="1490"/>
                    <a:pt x="426" y="1916"/>
                    <a:pt x="942" y="1916"/>
                  </a:cubicBezTo>
                  <a:cubicBezTo>
                    <a:pt x="1459" y="1916"/>
                    <a:pt x="1885" y="1490"/>
                    <a:pt x="1885" y="974"/>
                  </a:cubicBezTo>
                  <a:cubicBezTo>
                    <a:pt x="1885" y="426"/>
                    <a:pt x="1489" y="1"/>
                    <a:pt x="94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 name="Google Shape;32;p2"/>
            <p:cNvSpPr/>
            <p:nvPr/>
          </p:nvSpPr>
          <p:spPr>
            <a:xfrm>
              <a:off x="2602527" y="418230"/>
              <a:ext cx="58350" cy="58350"/>
            </a:xfrm>
            <a:custGeom>
              <a:rect b="b" l="l" r="r" t="t"/>
              <a:pathLst>
                <a:path extrusionOk="0" h="1825" w="1825">
                  <a:moveTo>
                    <a:pt x="913" y="1"/>
                  </a:moveTo>
                  <a:cubicBezTo>
                    <a:pt x="426" y="1"/>
                    <a:pt x="1" y="426"/>
                    <a:pt x="1" y="912"/>
                  </a:cubicBezTo>
                  <a:cubicBezTo>
                    <a:pt x="1" y="1429"/>
                    <a:pt x="426" y="1824"/>
                    <a:pt x="913" y="1824"/>
                  </a:cubicBezTo>
                  <a:cubicBezTo>
                    <a:pt x="1399" y="1824"/>
                    <a:pt x="1824" y="1429"/>
                    <a:pt x="1824" y="912"/>
                  </a:cubicBezTo>
                  <a:cubicBezTo>
                    <a:pt x="1824" y="426"/>
                    <a:pt x="1399" y="1"/>
                    <a:pt x="913"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 name="Google Shape;33;p2"/>
            <p:cNvSpPr/>
            <p:nvPr/>
          </p:nvSpPr>
          <p:spPr>
            <a:xfrm>
              <a:off x="2754141" y="481408"/>
              <a:ext cx="27241" cy="27241"/>
            </a:xfrm>
            <a:custGeom>
              <a:rect b="b" l="l" r="r" t="t"/>
              <a:pathLst>
                <a:path extrusionOk="0" h="852" w="852">
                  <a:moveTo>
                    <a:pt x="426" y="0"/>
                  </a:moveTo>
                  <a:cubicBezTo>
                    <a:pt x="183" y="0"/>
                    <a:pt x="0" y="213"/>
                    <a:pt x="0" y="426"/>
                  </a:cubicBezTo>
                  <a:cubicBezTo>
                    <a:pt x="0" y="669"/>
                    <a:pt x="183" y="851"/>
                    <a:pt x="426" y="851"/>
                  </a:cubicBezTo>
                  <a:cubicBezTo>
                    <a:pt x="639" y="851"/>
                    <a:pt x="852" y="669"/>
                    <a:pt x="852" y="426"/>
                  </a:cubicBezTo>
                  <a:cubicBezTo>
                    <a:pt x="852" y="213"/>
                    <a:pt x="639" y="0"/>
                    <a:pt x="426"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 name="Google Shape;34;p2"/>
            <p:cNvSpPr/>
            <p:nvPr/>
          </p:nvSpPr>
          <p:spPr>
            <a:xfrm>
              <a:off x="2709443" y="619401"/>
              <a:ext cx="94287" cy="94287"/>
            </a:xfrm>
            <a:custGeom>
              <a:rect b="b" l="l" r="r" t="t"/>
              <a:pathLst>
                <a:path extrusionOk="0" h="2949" w="2949">
                  <a:moveTo>
                    <a:pt x="1490" y="0"/>
                  </a:moveTo>
                  <a:cubicBezTo>
                    <a:pt x="639" y="0"/>
                    <a:pt x="0" y="639"/>
                    <a:pt x="0" y="1459"/>
                  </a:cubicBezTo>
                  <a:cubicBezTo>
                    <a:pt x="0" y="2280"/>
                    <a:pt x="639" y="2949"/>
                    <a:pt x="1490" y="2949"/>
                  </a:cubicBezTo>
                  <a:cubicBezTo>
                    <a:pt x="2310" y="2949"/>
                    <a:pt x="2949" y="2280"/>
                    <a:pt x="2949" y="1459"/>
                  </a:cubicBezTo>
                  <a:cubicBezTo>
                    <a:pt x="2949" y="669"/>
                    <a:pt x="2310" y="0"/>
                    <a:pt x="149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 name="Google Shape;35;p2"/>
            <p:cNvSpPr/>
            <p:nvPr/>
          </p:nvSpPr>
          <p:spPr>
            <a:xfrm>
              <a:off x="1978616" y="1312309"/>
              <a:ext cx="95278" cy="95278"/>
            </a:xfrm>
            <a:custGeom>
              <a:rect b="b" l="l" r="r" t="t"/>
              <a:pathLst>
                <a:path extrusionOk="0" h="2980" w="2980">
                  <a:moveTo>
                    <a:pt x="1490" y="1"/>
                  </a:moveTo>
                  <a:cubicBezTo>
                    <a:pt x="700" y="1"/>
                    <a:pt x="1" y="669"/>
                    <a:pt x="1" y="1490"/>
                  </a:cubicBezTo>
                  <a:cubicBezTo>
                    <a:pt x="1" y="2280"/>
                    <a:pt x="669" y="2979"/>
                    <a:pt x="1490" y="2979"/>
                  </a:cubicBezTo>
                  <a:cubicBezTo>
                    <a:pt x="2341" y="2979"/>
                    <a:pt x="2979" y="2280"/>
                    <a:pt x="2979" y="1490"/>
                  </a:cubicBezTo>
                  <a:cubicBezTo>
                    <a:pt x="2979" y="700"/>
                    <a:pt x="2341" y="1"/>
                    <a:pt x="149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 name="Google Shape;36;p2"/>
            <p:cNvSpPr/>
            <p:nvPr/>
          </p:nvSpPr>
          <p:spPr>
            <a:xfrm>
              <a:off x="1400393" y="1890532"/>
              <a:ext cx="95278" cy="95278"/>
            </a:xfrm>
            <a:custGeom>
              <a:rect b="b" l="l" r="r" t="t"/>
              <a:pathLst>
                <a:path extrusionOk="0" h="2980" w="2980">
                  <a:moveTo>
                    <a:pt x="1490" y="1"/>
                  </a:moveTo>
                  <a:cubicBezTo>
                    <a:pt x="699" y="1"/>
                    <a:pt x="0" y="639"/>
                    <a:pt x="0" y="1490"/>
                  </a:cubicBezTo>
                  <a:cubicBezTo>
                    <a:pt x="0" y="2281"/>
                    <a:pt x="669" y="2980"/>
                    <a:pt x="1490" y="2980"/>
                  </a:cubicBezTo>
                  <a:cubicBezTo>
                    <a:pt x="2310" y="2980"/>
                    <a:pt x="2979" y="2341"/>
                    <a:pt x="2979" y="1490"/>
                  </a:cubicBezTo>
                  <a:cubicBezTo>
                    <a:pt x="2979" y="700"/>
                    <a:pt x="2341" y="1"/>
                    <a:pt x="149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 name="Google Shape;37;p2"/>
            <p:cNvSpPr/>
            <p:nvPr/>
          </p:nvSpPr>
          <p:spPr>
            <a:xfrm>
              <a:off x="1978634" y="1976951"/>
              <a:ext cx="95278" cy="94319"/>
            </a:xfrm>
            <a:custGeom>
              <a:rect b="b" l="l" r="r" t="t"/>
              <a:pathLst>
                <a:path extrusionOk="0" h="2950" w="2980">
                  <a:moveTo>
                    <a:pt x="1490" y="1"/>
                  </a:moveTo>
                  <a:cubicBezTo>
                    <a:pt x="700" y="1"/>
                    <a:pt x="1" y="639"/>
                    <a:pt x="1" y="1490"/>
                  </a:cubicBezTo>
                  <a:cubicBezTo>
                    <a:pt x="1" y="2280"/>
                    <a:pt x="670" y="2949"/>
                    <a:pt x="1490" y="2949"/>
                  </a:cubicBezTo>
                  <a:cubicBezTo>
                    <a:pt x="2311" y="2949"/>
                    <a:pt x="2980" y="2280"/>
                    <a:pt x="2980" y="1490"/>
                  </a:cubicBezTo>
                  <a:cubicBezTo>
                    <a:pt x="2980" y="669"/>
                    <a:pt x="2341" y="1"/>
                    <a:pt x="149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 name="Google Shape;38;p2"/>
            <p:cNvSpPr/>
            <p:nvPr/>
          </p:nvSpPr>
          <p:spPr>
            <a:xfrm>
              <a:off x="464526" y="484317"/>
              <a:ext cx="94287" cy="94287"/>
            </a:xfrm>
            <a:custGeom>
              <a:rect b="b" l="l" r="r" t="t"/>
              <a:pathLst>
                <a:path extrusionOk="0" h="2949" w="2949">
                  <a:moveTo>
                    <a:pt x="1490" y="0"/>
                  </a:moveTo>
                  <a:cubicBezTo>
                    <a:pt x="669" y="0"/>
                    <a:pt x="0" y="639"/>
                    <a:pt x="0" y="1490"/>
                  </a:cubicBezTo>
                  <a:cubicBezTo>
                    <a:pt x="0" y="2280"/>
                    <a:pt x="639" y="2949"/>
                    <a:pt x="1490" y="2949"/>
                  </a:cubicBezTo>
                  <a:cubicBezTo>
                    <a:pt x="2310" y="2949"/>
                    <a:pt x="2949" y="2311"/>
                    <a:pt x="2949" y="1490"/>
                  </a:cubicBezTo>
                  <a:cubicBezTo>
                    <a:pt x="2949" y="669"/>
                    <a:pt x="2310" y="0"/>
                    <a:pt x="149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 name="Google Shape;39;p2"/>
            <p:cNvSpPr/>
            <p:nvPr/>
          </p:nvSpPr>
          <p:spPr>
            <a:xfrm>
              <a:off x="6475260" y="932316"/>
              <a:ext cx="170094" cy="170126"/>
            </a:xfrm>
            <a:custGeom>
              <a:rect b="b" l="l" r="r" t="t"/>
              <a:pathLst>
                <a:path extrusionOk="0" h="5321" w="5320">
                  <a:moveTo>
                    <a:pt x="2645" y="1"/>
                  </a:moveTo>
                  <a:cubicBezTo>
                    <a:pt x="1186" y="1"/>
                    <a:pt x="1" y="1186"/>
                    <a:pt x="1" y="2676"/>
                  </a:cubicBezTo>
                  <a:cubicBezTo>
                    <a:pt x="1" y="4135"/>
                    <a:pt x="1186" y="5320"/>
                    <a:pt x="2645" y="5320"/>
                  </a:cubicBezTo>
                  <a:cubicBezTo>
                    <a:pt x="4134" y="5320"/>
                    <a:pt x="5320" y="4135"/>
                    <a:pt x="5320" y="2676"/>
                  </a:cubicBezTo>
                  <a:cubicBezTo>
                    <a:pt x="5320" y="1186"/>
                    <a:pt x="4134" y="1"/>
                    <a:pt x="264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 name="Google Shape;40;p2"/>
            <p:cNvSpPr/>
            <p:nvPr/>
          </p:nvSpPr>
          <p:spPr>
            <a:xfrm>
              <a:off x="2164498" y="4008896"/>
              <a:ext cx="170094" cy="170094"/>
            </a:xfrm>
            <a:custGeom>
              <a:rect b="b" l="l" r="r" t="t"/>
              <a:pathLst>
                <a:path extrusionOk="0" h="5320" w="5320">
                  <a:moveTo>
                    <a:pt x="2675" y="1"/>
                  </a:moveTo>
                  <a:cubicBezTo>
                    <a:pt x="1216" y="1"/>
                    <a:pt x="0" y="1186"/>
                    <a:pt x="0" y="2676"/>
                  </a:cubicBezTo>
                  <a:cubicBezTo>
                    <a:pt x="0" y="4135"/>
                    <a:pt x="1216" y="5320"/>
                    <a:pt x="2675" y="5320"/>
                  </a:cubicBezTo>
                  <a:cubicBezTo>
                    <a:pt x="4134" y="5320"/>
                    <a:pt x="5320" y="4135"/>
                    <a:pt x="5320" y="2676"/>
                  </a:cubicBezTo>
                  <a:cubicBezTo>
                    <a:pt x="5320" y="1186"/>
                    <a:pt x="4134" y="1"/>
                    <a:pt x="267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 name="Google Shape;41;p2"/>
            <p:cNvSpPr/>
            <p:nvPr/>
          </p:nvSpPr>
          <p:spPr>
            <a:xfrm>
              <a:off x="5708716" y="4468339"/>
              <a:ext cx="53490" cy="53490"/>
            </a:xfrm>
            <a:custGeom>
              <a:rect b="b" l="l" r="r" t="t"/>
              <a:pathLst>
                <a:path extrusionOk="0" h="1673" w="1673">
                  <a:moveTo>
                    <a:pt x="852" y="1"/>
                  </a:moveTo>
                  <a:cubicBezTo>
                    <a:pt x="396" y="1"/>
                    <a:pt x="0" y="366"/>
                    <a:pt x="0" y="822"/>
                  </a:cubicBezTo>
                  <a:cubicBezTo>
                    <a:pt x="0" y="1278"/>
                    <a:pt x="396" y="1673"/>
                    <a:pt x="852" y="1673"/>
                  </a:cubicBezTo>
                  <a:cubicBezTo>
                    <a:pt x="1307" y="1673"/>
                    <a:pt x="1672" y="1278"/>
                    <a:pt x="1672" y="822"/>
                  </a:cubicBezTo>
                  <a:cubicBezTo>
                    <a:pt x="1672" y="366"/>
                    <a:pt x="1307" y="1"/>
                    <a:pt x="85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 name="Google Shape;42;p2"/>
            <p:cNvSpPr/>
            <p:nvPr/>
          </p:nvSpPr>
          <p:spPr>
            <a:xfrm>
              <a:off x="-2" y="2570811"/>
              <a:ext cx="170094" cy="170126"/>
            </a:xfrm>
            <a:custGeom>
              <a:rect b="b" l="l" r="r" t="t"/>
              <a:pathLst>
                <a:path extrusionOk="0" h="5321" w="5320">
                  <a:moveTo>
                    <a:pt x="2675" y="1"/>
                  </a:moveTo>
                  <a:cubicBezTo>
                    <a:pt x="1185" y="1"/>
                    <a:pt x="0" y="1186"/>
                    <a:pt x="0" y="2676"/>
                  </a:cubicBezTo>
                  <a:cubicBezTo>
                    <a:pt x="0" y="4165"/>
                    <a:pt x="1185" y="5320"/>
                    <a:pt x="2675" y="5320"/>
                  </a:cubicBezTo>
                  <a:cubicBezTo>
                    <a:pt x="4134" y="5320"/>
                    <a:pt x="5319" y="4165"/>
                    <a:pt x="5319" y="2676"/>
                  </a:cubicBezTo>
                  <a:cubicBezTo>
                    <a:pt x="5319" y="1186"/>
                    <a:pt x="4103" y="1"/>
                    <a:pt x="267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 name="Google Shape;43;p2"/>
            <p:cNvSpPr/>
            <p:nvPr/>
          </p:nvSpPr>
          <p:spPr>
            <a:xfrm>
              <a:off x="107841" y="1200565"/>
              <a:ext cx="171085" cy="170094"/>
            </a:xfrm>
            <a:custGeom>
              <a:rect b="b" l="l" r="r" t="t"/>
              <a:pathLst>
                <a:path extrusionOk="0" h="5320" w="5351">
                  <a:moveTo>
                    <a:pt x="2676" y="0"/>
                  </a:moveTo>
                  <a:cubicBezTo>
                    <a:pt x="1186" y="0"/>
                    <a:pt x="1" y="1185"/>
                    <a:pt x="1" y="2675"/>
                  </a:cubicBezTo>
                  <a:cubicBezTo>
                    <a:pt x="1" y="4164"/>
                    <a:pt x="1186" y="5319"/>
                    <a:pt x="2676" y="5319"/>
                  </a:cubicBezTo>
                  <a:cubicBezTo>
                    <a:pt x="4165" y="5319"/>
                    <a:pt x="5351" y="4164"/>
                    <a:pt x="5351" y="2675"/>
                  </a:cubicBezTo>
                  <a:cubicBezTo>
                    <a:pt x="5351" y="1185"/>
                    <a:pt x="4165" y="0"/>
                    <a:pt x="2676"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 name="Google Shape;44;p2"/>
            <p:cNvSpPr/>
            <p:nvPr/>
          </p:nvSpPr>
          <p:spPr>
            <a:xfrm>
              <a:off x="7972852" y="203471"/>
              <a:ext cx="170094" cy="170094"/>
            </a:xfrm>
            <a:custGeom>
              <a:rect b="b" l="l" r="r" t="t"/>
              <a:pathLst>
                <a:path extrusionOk="0" h="5320" w="5320">
                  <a:moveTo>
                    <a:pt x="2645" y="0"/>
                  </a:moveTo>
                  <a:cubicBezTo>
                    <a:pt x="1186" y="0"/>
                    <a:pt x="0" y="1186"/>
                    <a:pt x="0" y="2645"/>
                  </a:cubicBezTo>
                  <a:cubicBezTo>
                    <a:pt x="0" y="4134"/>
                    <a:pt x="1186" y="5319"/>
                    <a:pt x="2645" y="5319"/>
                  </a:cubicBezTo>
                  <a:cubicBezTo>
                    <a:pt x="4134" y="5319"/>
                    <a:pt x="5320" y="4134"/>
                    <a:pt x="5320" y="2645"/>
                  </a:cubicBezTo>
                  <a:cubicBezTo>
                    <a:pt x="5320" y="1186"/>
                    <a:pt x="4134" y="0"/>
                    <a:pt x="264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 name="Google Shape;45;p2"/>
            <p:cNvSpPr/>
            <p:nvPr/>
          </p:nvSpPr>
          <p:spPr>
            <a:xfrm>
              <a:off x="6082858" y="4168053"/>
              <a:ext cx="170126" cy="170094"/>
            </a:xfrm>
            <a:custGeom>
              <a:rect b="b" l="l" r="r" t="t"/>
              <a:pathLst>
                <a:path extrusionOk="0" h="5320" w="5321">
                  <a:moveTo>
                    <a:pt x="2645" y="1"/>
                  </a:moveTo>
                  <a:cubicBezTo>
                    <a:pt x="1186" y="1"/>
                    <a:pt x="1" y="1186"/>
                    <a:pt x="1" y="2675"/>
                  </a:cubicBezTo>
                  <a:cubicBezTo>
                    <a:pt x="1" y="4134"/>
                    <a:pt x="1186" y="5320"/>
                    <a:pt x="2645" y="5320"/>
                  </a:cubicBezTo>
                  <a:cubicBezTo>
                    <a:pt x="4135" y="5320"/>
                    <a:pt x="5320" y="4134"/>
                    <a:pt x="5320" y="2675"/>
                  </a:cubicBezTo>
                  <a:cubicBezTo>
                    <a:pt x="5320" y="1186"/>
                    <a:pt x="4135" y="1"/>
                    <a:pt x="264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 name="Google Shape;46;p2"/>
            <p:cNvSpPr/>
            <p:nvPr/>
          </p:nvSpPr>
          <p:spPr>
            <a:xfrm>
              <a:off x="2757746" y="3472436"/>
              <a:ext cx="170126" cy="170094"/>
            </a:xfrm>
            <a:custGeom>
              <a:rect b="b" l="l" r="r" t="t"/>
              <a:pathLst>
                <a:path extrusionOk="0" h="5320" w="5321">
                  <a:moveTo>
                    <a:pt x="2645" y="0"/>
                  </a:moveTo>
                  <a:cubicBezTo>
                    <a:pt x="1156" y="0"/>
                    <a:pt x="1" y="1186"/>
                    <a:pt x="1" y="2675"/>
                  </a:cubicBezTo>
                  <a:cubicBezTo>
                    <a:pt x="1" y="4134"/>
                    <a:pt x="1156" y="5320"/>
                    <a:pt x="2645" y="5320"/>
                  </a:cubicBezTo>
                  <a:cubicBezTo>
                    <a:pt x="4135" y="5320"/>
                    <a:pt x="5320" y="4134"/>
                    <a:pt x="5320" y="2675"/>
                  </a:cubicBezTo>
                  <a:cubicBezTo>
                    <a:pt x="5320" y="1186"/>
                    <a:pt x="4135" y="0"/>
                    <a:pt x="264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 name="Google Shape;47;p2"/>
            <p:cNvSpPr/>
            <p:nvPr/>
          </p:nvSpPr>
          <p:spPr>
            <a:xfrm>
              <a:off x="2575319" y="1299680"/>
              <a:ext cx="170094" cy="170094"/>
            </a:xfrm>
            <a:custGeom>
              <a:rect b="b" l="l" r="r" t="t"/>
              <a:pathLst>
                <a:path extrusionOk="0" h="5320" w="5320">
                  <a:moveTo>
                    <a:pt x="2675" y="0"/>
                  </a:moveTo>
                  <a:cubicBezTo>
                    <a:pt x="1186" y="0"/>
                    <a:pt x="1" y="1186"/>
                    <a:pt x="1" y="2645"/>
                  </a:cubicBezTo>
                  <a:cubicBezTo>
                    <a:pt x="1" y="4104"/>
                    <a:pt x="1186" y="5320"/>
                    <a:pt x="2675" y="5320"/>
                  </a:cubicBezTo>
                  <a:cubicBezTo>
                    <a:pt x="4134" y="5320"/>
                    <a:pt x="5320" y="4104"/>
                    <a:pt x="5320" y="2645"/>
                  </a:cubicBezTo>
                  <a:cubicBezTo>
                    <a:pt x="5320" y="1186"/>
                    <a:pt x="4134" y="0"/>
                    <a:pt x="267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 name="Google Shape;48;p2"/>
            <p:cNvSpPr/>
            <p:nvPr/>
          </p:nvSpPr>
          <p:spPr>
            <a:xfrm>
              <a:off x="1612243" y="3260118"/>
              <a:ext cx="170094" cy="170094"/>
            </a:xfrm>
            <a:custGeom>
              <a:rect b="b" l="l" r="r" t="t"/>
              <a:pathLst>
                <a:path extrusionOk="0" h="5320" w="5320">
                  <a:moveTo>
                    <a:pt x="2645" y="0"/>
                  </a:moveTo>
                  <a:cubicBezTo>
                    <a:pt x="1186" y="0"/>
                    <a:pt x="1" y="1155"/>
                    <a:pt x="1" y="2645"/>
                  </a:cubicBezTo>
                  <a:cubicBezTo>
                    <a:pt x="1" y="4134"/>
                    <a:pt x="1186" y="5319"/>
                    <a:pt x="2645" y="5319"/>
                  </a:cubicBezTo>
                  <a:cubicBezTo>
                    <a:pt x="4134" y="5319"/>
                    <a:pt x="5320" y="4134"/>
                    <a:pt x="5320" y="2645"/>
                  </a:cubicBezTo>
                  <a:cubicBezTo>
                    <a:pt x="5320" y="1155"/>
                    <a:pt x="4134" y="0"/>
                    <a:pt x="264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 name="Google Shape;49;p2"/>
            <p:cNvSpPr/>
            <p:nvPr/>
          </p:nvSpPr>
          <p:spPr>
            <a:xfrm>
              <a:off x="5701892" y="3502891"/>
              <a:ext cx="170094" cy="170094"/>
            </a:xfrm>
            <a:custGeom>
              <a:rect b="b" l="l" r="r" t="t"/>
              <a:pathLst>
                <a:path extrusionOk="0" h="5320" w="5320">
                  <a:moveTo>
                    <a:pt x="2675" y="1"/>
                  </a:moveTo>
                  <a:cubicBezTo>
                    <a:pt x="1186" y="1"/>
                    <a:pt x="0" y="1156"/>
                    <a:pt x="0" y="2645"/>
                  </a:cubicBezTo>
                  <a:cubicBezTo>
                    <a:pt x="0" y="4134"/>
                    <a:pt x="1186" y="5320"/>
                    <a:pt x="2675" y="5320"/>
                  </a:cubicBezTo>
                  <a:cubicBezTo>
                    <a:pt x="4134" y="5320"/>
                    <a:pt x="5320" y="4134"/>
                    <a:pt x="5320" y="2645"/>
                  </a:cubicBezTo>
                  <a:cubicBezTo>
                    <a:pt x="5320" y="1156"/>
                    <a:pt x="4104" y="1"/>
                    <a:pt x="267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 name="Google Shape;50;p2"/>
            <p:cNvSpPr/>
            <p:nvPr/>
          </p:nvSpPr>
          <p:spPr>
            <a:xfrm>
              <a:off x="7862241" y="3546629"/>
              <a:ext cx="170126" cy="170094"/>
            </a:xfrm>
            <a:custGeom>
              <a:rect b="b" l="l" r="r" t="t"/>
              <a:pathLst>
                <a:path extrusionOk="0" h="5320" w="5321">
                  <a:moveTo>
                    <a:pt x="2645" y="0"/>
                  </a:moveTo>
                  <a:cubicBezTo>
                    <a:pt x="1156" y="0"/>
                    <a:pt x="1" y="1155"/>
                    <a:pt x="1" y="2645"/>
                  </a:cubicBezTo>
                  <a:cubicBezTo>
                    <a:pt x="1" y="4134"/>
                    <a:pt x="1156" y="5320"/>
                    <a:pt x="2645" y="5320"/>
                  </a:cubicBezTo>
                  <a:cubicBezTo>
                    <a:pt x="4135" y="5320"/>
                    <a:pt x="5320" y="4134"/>
                    <a:pt x="5320" y="2645"/>
                  </a:cubicBezTo>
                  <a:cubicBezTo>
                    <a:pt x="5320" y="1216"/>
                    <a:pt x="4135" y="0"/>
                    <a:pt x="264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 name="Google Shape;51;p2"/>
            <p:cNvSpPr/>
            <p:nvPr/>
          </p:nvSpPr>
          <p:spPr>
            <a:xfrm>
              <a:off x="4339398" y="4546384"/>
              <a:ext cx="187615" cy="169518"/>
            </a:xfrm>
            <a:custGeom>
              <a:rect b="b" l="l" r="r" t="t"/>
              <a:pathLst>
                <a:path extrusionOk="0" h="5302" w="5868">
                  <a:moveTo>
                    <a:pt x="2935" y="0"/>
                  </a:moveTo>
                  <a:cubicBezTo>
                    <a:pt x="2719" y="0"/>
                    <a:pt x="2499" y="27"/>
                    <a:pt x="2281" y="83"/>
                  </a:cubicBezTo>
                  <a:cubicBezTo>
                    <a:pt x="852" y="417"/>
                    <a:pt x="1" y="1876"/>
                    <a:pt x="335" y="3274"/>
                  </a:cubicBezTo>
                  <a:cubicBezTo>
                    <a:pt x="644" y="4484"/>
                    <a:pt x="1717" y="5302"/>
                    <a:pt x="2906" y="5302"/>
                  </a:cubicBezTo>
                  <a:cubicBezTo>
                    <a:pt x="3120" y="5302"/>
                    <a:pt x="3339" y="5275"/>
                    <a:pt x="3557" y="5220"/>
                  </a:cubicBezTo>
                  <a:cubicBezTo>
                    <a:pt x="4986" y="4885"/>
                    <a:pt x="5867" y="3426"/>
                    <a:pt x="5503" y="1998"/>
                  </a:cubicBezTo>
                  <a:cubicBezTo>
                    <a:pt x="5219" y="814"/>
                    <a:pt x="4130" y="0"/>
                    <a:pt x="293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 name="Google Shape;52;p2"/>
            <p:cNvSpPr/>
            <p:nvPr/>
          </p:nvSpPr>
          <p:spPr>
            <a:xfrm>
              <a:off x="7261464" y="636890"/>
              <a:ext cx="170094" cy="170094"/>
            </a:xfrm>
            <a:custGeom>
              <a:rect b="b" l="l" r="r" t="t"/>
              <a:pathLst>
                <a:path extrusionOk="0" h="5320" w="5320">
                  <a:moveTo>
                    <a:pt x="2645" y="1"/>
                  </a:moveTo>
                  <a:cubicBezTo>
                    <a:pt x="1156" y="1"/>
                    <a:pt x="1" y="1186"/>
                    <a:pt x="1" y="2675"/>
                  </a:cubicBezTo>
                  <a:cubicBezTo>
                    <a:pt x="1" y="4165"/>
                    <a:pt x="1156" y="5320"/>
                    <a:pt x="2645" y="5320"/>
                  </a:cubicBezTo>
                  <a:cubicBezTo>
                    <a:pt x="4135" y="5320"/>
                    <a:pt x="5320" y="4165"/>
                    <a:pt x="5320" y="2675"/>
                  </a:cubicBezTo>
                  <a:cubicBezTo>
                    <a:pt x="5320" y="1216"/>
                    <a:pt x="4135" y="1"/>
                    <a:pt x="264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 name="Google Shape;53;p2"/>
            <p:cNvSpPr/>
            <p:nvPr/>
          </p:nvSpPr>
          <p:spPr>
            <a:xfrm>
              <a:off x="3251949" y="4411972"/>
              <a:ext cx="170094" cy="170126"/>
            </a:xfrm>
            <a:custGeom>
              <a:rect b="b" l="l" r="r" t="t"/>
              <a:pathLst>
                <a:path extrusionOk="0" h="5321" w="5320">
                  <a:moveTo>
                    <a:pt x="2675" y="1"/>
                  </a:moveTo>
                  <a:cubicBezTo>
                    <a:pt x="1186" y="1"/>
                    <a:pt x="0" y="1186"/>
                    <a:pt x="0" y="2676"/>
                  </a:cubicBezTo>
                  <a:cubicBezTo>
                    <a:pt x="0" y="4165"/>
                    <a:pt x="1186" y="5320"/>
                    <a:pt x="2675" y="5320"/>
                  </a:cubicBezTo>
                  <a:cubicBezTo>
                    <a:pt x="4164" y="5320"/>
                    <a:pt x="5319" y="4165"/>
                    <a:pt x="5319" y="2676"/>
                  </a:cubicBezTo>
                  <a:cubicBezTo>
                    <a:pt x="5319" y="1217"/>
                    <a:pt x="4164" y="1"/>
                    <a:pt x="267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 name="Google Shape;54;p2"/>
            <p:cNvSpPr/>
            <p:nvPr/>
          </p:nvSpPr>
          <p:spPr>
            <a:xfrm>
              <a:off x="5225522" y="1183396"/>
              <a:ext cx="87477" cy="87509"/>
            </a:xfrm>
            <a:custGeom>
              <a:rect b="b" l="l" r="r" t="t"/>
              <a:pathLst>
                <a:path extrusionOk="0" h="2737" w="2736">
                  <a:moveTo>
                    <a:pt x="1368" y="0"/>
                  </a:moveTo>
                  <a:cubicBezTo>
                    <a:pt x="608" y="0"/>
                    <a:pt x="0" y="608"/>
                    <a:pt x="0" y="1368"/>
                  </a:cubicBezTo>
                  <a:cubicBezTo>
                    <a:pt x="0" y="2128"/>
                    <a:pt x="608" y="2736"/>
                    <a:pt x="1368" y="2736"/>
                  </a:cubicBezTo>
                  <a:cubicBezTo>
                    <a:pt x="1386" y="2736"/>
                    <a:pt x="1403" y="2737"/>
                    <a:pt x="1420" y="2737"/>
                  </a:cubicBezTo>
                  <a:cubicBezTo>
                    <a:pt x="2156" y="2737"/>
                    <a:pt x="2736" y="2110"/>
                    <a:pt x="2736" y="1368"/>
                  </a:cubicBezTo>
                  <a:cubicBezTo>
                    <a:pt x="2736" y="608"/>
                    <a:pt x="2128" y="0"/>
                    <a:pt x="1368"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 name="Google Shape;55;p2"/>
            <p:cNvSpPr/>
            <p:nvPr/>
          </p:nvSpPr>
          <p:spPr>
            <a:xfrm>
              <a:off x="2170067" y="826391"/>
              <a:ext cx="87509" cy="87509"/>
            </a:xfrm>
            <a:custGeom>
              <a:rect b="b" l="l" r="r" t="t"/>
              <a:pathLst>
                <a:path extrusionOk="0" h="2737" w="2737">
                  <a:moveTo>
                    <a:pt x="1368" y="1"/>
                  </a:moveTo>
                  <a:cubicBezTo>
                    <a:pt x="609" y="1"/>
                    <a:pt x="1" y="609"/>
                    <a:pt x="1" y="1369"/>
                  </a:cubicBezTo>
                  <a:cubicBezTo>
                    <a:pt x="1" y="2128"/>
                    <a:pt x="609" y="2736"/>
                    <a:pt x="1368" y="2736"/>
                  </a:cubicBezTo>
                  <a:cubicBezTo>
                    <a:pt x="2128" y="2736"/>
                    <a:pt x="2736" y="2128"/>
                    <a:pt x="2736" y="1369"/>
                  </a:cubicBezTo>
                  <a:cubicBezTo>
                    <a:pt x="2736" y="669"/>
                    <a:pt x="2128" y="1"/>
                    <a:pt x="1368"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 name="Google Shape;56;p2"/>
            <p:cNvSpPr/>
            <p:nvPr/>
          </p:nvSpPr>
          <p:spPr>
            <a:xfrm>
              <a:off x="5249001" y="3855676"/>
              <a:ext cx="87509" cy="87477"/>
            </a:xfrm>
            <a:custGeom>
              <a:rect b="b" l="l" r="r" t="t"/>
              <a:pathLst>
                <a:path extrusionOk="0" h="2736" w="2737">
                  <a:moveTo>
                    <a:pt x="1369" y="0"/>
                  </a:moveTo>
                  <a:cubicBezTo>
                    <a:pt x="609" y="0"/>
                    <a:pt x="1" y="608"/>
                    <a:pt x="1" y="1368"/>
                  </a:cubicBezTo>
                  <a:cubicBezTo>
                    <a:pt x="1" y="2128"/>
                    <a:pt x="609" y="2736"/>
                    <a:pt x="1369" y="2736"/>
                  </a:cubicBezTo>
                  <a:cubicBezTo>
                    <a:pt x="2129" y="2736"/>
                    <a:pt x="2737" y="2128"/>
                    <a:pt x="2737" y="1368"/>
                  </a:cubicBezTo>
                  <a:cubicBezTo>
                    <a:pt x="2737" y="608"/>
                    <a:pt x="2129" y="0"/>
                    <a:pt x="1369"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 name="Google Shape;57;p2"/>
            <p:cNvSpPr/>
            <p:nvPr/>
          </p:nvSpPr>
          <p:spPr>
            <a:xfrm>
              <a:off x="8588003" y="631071"/>
              <a:ext cx="87509" cy="87477"/>
            </a:xfrm>
            <a:custGeom>
              <a:rect b="b" l="l" r="r" t="t"/>
              <a:pathLst>
                <a:path extrusionOk="0" h="2736" w="2737">
                  <a:moveTo>
                    <a:pt x="1369" y="0"/>
                  </a:moveTo>
                  <a:cubicBezTo>
                    <a:pt x="609" y="0"/>
                    <a:pt x="1" y="608"/>
                    <a:pt x="1" y="1368"/>
                  </a:cubicBezTo>
                  <a:cubicBezTo>
                    <a:pt x="1" y="2128"/>
                    <a:pt x="609" y="2736"/>
                    <a:pt x="1369" y="2736"/>
                  </a:cubicBezTo>
                  <a:cubicBezTo>
                    <a:pt x="2129" y="2736"/>
                    <a:pt x="2737" y="2128"/>
                    <a:pt x="2737" y="1368"/>
                  </a:cubicBezTo>
                  <a:cubicBezTo>
                    <a:pt x="2737" y="608"/>
                    <a:pt x="2129" y="0"/>
                    <a:pt x="1369"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 name="Google Shape;58;p2"/>
            <p:cNvSpPr/>
            <p:nvPr/>
          </p:nvSpPr>
          <p:spPr>
            <a:xfrm>
              <a:off x="5332624" y="4921230"/>
              <a:ext cx="87477" cy="87477"/>
            </a:xfrm>
            <a:custGeom>
              <a:rect b="b" l="l" r="r" t="t"/>
              <a:pathLst>
                <a:path extrusionOk="0" h="2736" w="2736">
                  <a:moveTo>
                    <a:pt x="1368" y="0"/>
                  </a:moveTo>
                  <a:cubicBezTo>
                    <a:pt x="608" y="0"/>
                    <a:pt x="0" y="608"/>
                    <a:pt x="0" y="1368"/>
                  </a:cubicBezTo>
                  <a:cubicBezTo>
                    <a:pt x="0" y="2128"/>
                    <a:pt x="608" y="2736"/>
                    <a:pt x="1368" y="2736"/>
                  </a:cubicBezTo>
                  <a:cubicBezTo>
                    <a:pt x="2128" y="2736"/>
                    <a:pt x="2736" y="2128"/>
                    <a:pt x="2736" y="1368"/>
                  </a:cubicBezTo>
                  <a:cubicBezTo>
                    <a:pt x="2736" y="639"/>
                    <a:pt x="2128" y="0"/>
                    <a:pt x="1368"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 name="Google Shape;59;p2"/>
            <p:cNvSpPr/>
            <p:nvPr/>
          </p:nvSpPr>
          <p:spPr>
            <a:xfrm>
              <a:off x="4657158" y="3864404"/>
              <a:ext cx="87509" cy="87509"/>
            </a:xfrm>
            <a:custGeom>
              <a:rect b="b" l="l" r="r" t="t"/>
              <a:pathLst>
                <a:path extrusionOk="0" h="2737" w="2737">
                  <a:moveTo>
                    <a:pt x="1369" y="1"/>
                  </a:moveTo>
                  <a:cubicBezTo>
                    <a:pt x="609" y="1"/>
                    <a:pt x="1" y="609"/>
                    <a:pt x="1" y="1369"/>
                  </a:cubicBezTo>
                  <a:cubicBezTo>
                    <a:pt x="1" y="2128"/>
                    <a:pt x="609" y="2736"/>
                    <a:pt x="1369" y="2736"/>
                  </a:cubicBezTo>
                  <a:cubicBezTo>
                    <a:pt x="2129" y="2736"/>
                    <a:pt x="2737" y="2128"/>
                    <a:pt x="2737" y="1369"/>
                  </a:cubicBezTo>
                  <a:cubicBezTo>
                    <a:pt x="2737" y="639"/>
                    <a:pt x="2129" y="1"/>
                    <a:pt x="1369"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 name="Google Shape;60;p2"/>
            <p:cNvSpPr/>
            <p:nvPr/>
          </p:nvSpPr>
          <p:spPr>
            <a:xfrm>
              <a:off x="528663" y="1798227"/>
              <a:ext cx="87477" cy="87477"/>
            </a:xfrm>
            <a:custGeom>
              <a:rect b="b" l="l" r="r" t="t"/>
              <a:pathLst>
                <a:path extrusionOk="0" h="2736" w="2736">
                  <a:moveTo>
                    <a:pt x="1368" y="0"/>
                  </a:moveTo>
                  <a:cubicBezTo>
                    <a:pt x="608" y="0"/>
                    <a:pt x="0" y="608"/>
                    <a:pt x="0" y="1368"/>
                  </a:cubicBezTo>
                  <a:cubicBezTo>
                    <a:pt x="0" y="2128"/>
                    <a:pt x="608" y="2736"/>
                    <a:pt x="1368" y="2736"/>
                  </a:cubicBezTo>
                  <a:cubicBezTo>
                    <a:pt x="2128" y="2736"/>
                    <a:pt x="2736" y="2128"/>
                    <a:pt x="2736" y="1368"/>
                  </a:cubicBezTo>
                  <a:cubicBezTo>
                    <a:pt x="2736" y="608"/>
                    <a:pt x="2128" y="0"/>
                    <a:pt x="1368"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 name="Google Shape;61;p2"/>
            <p:cNvSpPr/>
            <p:nvPr/>
          </p:nvSpPr>
          <p:spPr>
            <a:xfrm>
              <a:off x="7500554" y="2393939"/>
              <a:ext cx="87477" cy="87509"/>
            </a:xfrm>
            <a:custGeom>
              <a:rect b="b" l="l" r="r" t="t"/>
              <a:pathLst>
                <a:path extrusionOk="0" h="2737" w="2736">
                  <a:moveTo>
                    <a:pt x="1368" y="1"/>
                  </a:moveTo>
                  <a:cubicBezTo>
                    <a:pt x="608" y="1"/>
                    <a:pt x="0" y="609"/>
                    <a:pt x="0" y="1369"/>
                  </a:cubicBezTo>
                  <a:cubicBezTo>
                    <a:pt x="0" y="2128"/>
                    <a:pt x="608" y="2736"/>
                    <a:pt x="1368" y="2736"/>
                  </a:cubicBezTo>
                  <a:cubicBezTo>
                    <a:pt x="2128" y="2736"/>
                    <a:pt x="2736" y="2128"/>
                    <a:pt x="2736" y="1369"/>
                  </a:cubicBezTo>
                  <a:cubicBezTo>
                    <a:pt x="2736" y="609"/>
                    <a:pt x="2128" y="1"/>
                    <a:pt x="1368"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 name="Google Shape;62;p2"/>
            <p:cNvSpPr/>
            <p:nvPr/>
          </p:nvSpPr>
          <p:spPr>
            <a:xfrm>
              <a:off x="3905979" y="4581074"/>
              <a:ext cx="50549" cy="50580"/>
            </a:xfrm>
            <a:custGeom>
              <a:rect b="b" l="l" r="r" t="t"/>
              <a:pathLst>
                <a:path extrusionOk="0" h="1582" w="1581">
                  <a:moveTo>
                    <a:pt x="791" y="1"/>
                  </a:moveTo>
                  <a:cubicBezTo>
                    <a:pt x="365" y="1"/>
                    <a:pt x="0" y="366"/>
                    <a:pt x="0" y="791"/>
                  </a:cubicBezTo>
                  <a:cubicBezTo>
                    <a:pt x="0" y="1247"/>
                    <a:pt x="365" y="1581"/>
                    <a:pt x="791" y="1581"/>
                  </a:cubicBezTo>
                  <a:cubicBezTo>
                    <a:pt x="1247" y="1581"/>
                    <a:pt x="1581" y="1247"/>
                    <a:pt x="1581" y="791"/>
                  </a:cubicBezTo>
                  <a:cubicBezTo>
                    <a:pt x="1581" y="366"/>
                    <a:pt x="1247" y="1"/>
                    <a:pt x="79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 name="Google Shape;63;p2"/>
            <p:cNvSpPr/>
            <p:nvPr/>
          </p:nvSpPr>
          <p:spPr>
            <a:xfrm>
              <a:off x="1293727" y="4814539"/>
              <a:ext cx="51540" cy="51540"/>
            </a:xfrm>
            <a:custGeom>
              <a:rect b="b" l="l" r="r" t="t"/>
              <a:pathLst>
                <a:path extrusionOk="0" h="1612" w="1612">
                  <a:moveTo>
                    <a:pt x="822" y="1"/>
                  </a:moveTo>
                  <a:cubicBezTo>
                    <a:pt x="396" y="1"/>
                    <a:pt x="1" y="335"/>
                    <a:pt x="1" y="791"/>
                  </a:cubicBezTo>
                  <a:cubicBezTo>
                    <a:pt x="1" y="1216"/>
                    <a:pt x="366" y="1612"/>
                    <a:pt x="822" y="1612"/>
                  </a:cubicBezTo>
                  <a:cubicBezTo>
                    <a:pt x="1217" y="1612"/>
                    <a:pt x="1612" y="1247"/>
                    <a:pt x="1612" y="791"/>
                  </a:cubicBezTo>
                  <a:cubicBezTo>
                    <a:pt x="1581" y="335"/>
                    <a:pt x="1217" y="1"/>
                    <a:pt x="82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 name="Google Shape;64;p2"/>
            <p:cNvSpPr/>
            <p:nvPr/>
          </p:nvSpPr>
          <p:spPr>
            <a:xfrm>
              <a:off x="1366625" y="4156033"/>
              <a:ext cx="95278" cy="88436"/>
            </a:xfrm>
            <a:custGeom>
              <a:rect b="b" l="l" r="r" t="t"/>
              <a:pathLst>
                <a:path extrusionOk="0" h="2766" w="2980">
                  <a:moveTo>
                    <a:pt x="1501" y="0"/>
                  </a:moveTo>
                  <a:cubicBezTo>
                    <a:pt x="835" y="0"/>
                    <a:pt x="258" y="462"/>
                    <a:pt x="122" y="1143"/>
                  </a:cubicBezTo>
                  <a:cubicBezTo>
                    <a:pt x="1" y="1903"/>
                    <a:pt x="517" y="2602"/>
                    <a:pt x="1277" y="2754"/>
                  </a:cubicBezTo>
                  <a:cubicBezTo>
                    <a:pt x="1338" y="2762"/>
                    <a:pt x="1399" y="2765"/>
                    <a:pt x="1459" y="2765"/>
                  </a:cubicBezTo>
                  <a:cubicBezTo>
                    <a:pt x="2142" y="2765"/>
                    <a:pt x="2718" y="2298"/>
                    <a:pt x="2858" y="1599"/>
                  </a:cubicBezTo>
                  <a:cubicBezTo>
                    <a:pt x="2979" y="840"/>
                    <a:pt x="2493" y="110"/>
                    <a:pt x="1733" y="19"/>
                  </a:cubicBezTo>
                  <a:cubicBezTo>
                    <a:pt x="1655" y="6"/>
                    <a:pt x="1577" y="0"/>
                    <a:pt x="150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 name="Google Shape;65;p2"/>
            <p:cNvSpPr/>
            <p:nvPr/>
          </p:nvSpPr>
          <p:spPr>
            <a:xfrm>
              <a:off x="5891187" y="955048"/>
              <a:ext cx="94319" cy="88660"/>
            </a:xfrm>
            <a:custGeom>
              <a:rect b="b" l="l" r="r" t="t"/>
              <a:pathLst>
                <a:path extrusionOk="0" h="2773" w="2950">
                  <a:moveTo>
                    <a:pt x="1471" y="1"/>
                  </a:moveTo>
                  <a:cubicBezTo>
                    <a:pt x="805" y="1"/>
                    <a:pt x="228" y="462"/>
                    <a:pt x="92" y="1144"/>
                  </a:cubicBezTo>
                  <a:cubicBezTo>
                    <a:pt x="1" y="1904"/>
                    <a:pt x="518" y="2633"/>
                    <a:pt x="1247" y="2755"/>
                  </a:cubicBezTo>
                  <a:cubicBezTo>
                    <a:pt x="1322" y="2767"/>
                    <a:pt x="1395" y="2773"/>
                    <a:pt x="1468" y="2773"/>
                  </a:cubicBezTo>
                  <a:cubicBezTo>
                    <a:pt x="2133" y="2773"/>
                    <a:pt x="2691" y="2285"/>
                    <a:pt x="2828" y="1600"/>
                  </a:cubicBezTo>
                  <a:cubicBezTo>
                    <a:pt x="2949" y="840"/>
                    <a:pt x="2463" y="171"/>
                    <a:pt x="1703" y="19"/>
                  </a:cubicBezTo>
                  <a:cubicBezTo>
                    <a:pt x="1625" y="7"/>
                    <a:pt x="1547" y="1"/>
                    <a:pt x="147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 name="Google Shape;66;p2"/>
            <p:cNvSpPr/>
            <p:nvPr/>
          </p:nvSpPr>
          <p:spPr>
            <a:xfrm>
              <a:off x="7016587" y="1414014"/>
              <a:ext cx="95246" cy="88436"/>
            </a:xfrm>
            <a:custGeom>
              <a:rect b="b" l="l" r="r" t="t"/>
              <a:pathLst>
                <a:path extrusionOk="0" h="2766" w="2979">
                  <a:moveTo>
                    <a:pt x="1550" y="0"/>
                  </a:moveTo>
                  <a:cubicBezTo>
                    <a:pt x="863" y="0"/>
                    <a:pt x="261" y="467"/>
                    <a:pt x="122" y="1166"/>
                  </a:cubicBezTo>
                  <a:cubicBezTo>
                    <a:pt x="0" y="1926"/>
                    <a:pt x="517" y="2655"/>
                    <a:pt x="1277" y="2747"/>
                  </a:cubicBezTo>
                  <a:cubicBezTo>
                    <a:pt x="1355" y="2759"/>
                    <a:pt x="1432" y="2765"/>
                    <a:pt x="1508" y="2765"/>
                  </a:cubicBezTo>
                  <a:cubicBezTo>
                    <a:pt x="2169" y="2765"/>
                    <a:pt x="2721" y="2304"/>
                    <a:pt x="2857" y="1622"/>
                  </a:cubicBezTo>
                  <a:cubicBezTo>
                    <a:pt x="2979" y="862"/>
                    <a:pt x="2492" y="163"/>
                    <a:pt x="1733" y="11"/>
                  </a:cubicBezTo>
                  <a:cubicBezTo>
                    <a:pt x="1671" y="4"/>
                    <a:pt x="1610" y="0"/>
                    <a:pt x="155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 name="Google Shape;67;p2"/>
            <p:cNvSpPr/>
            <p:nvPr/>
          </p:nvSpPr>
          <p:spPr>
            <a:xfrm>
              <a:off x="8102117" y="3232993"/>
              <a:ext cx="94287" cy="88468"/>
            </a:xfrm>
            <a:custGeom>
              <a:rect b="b" l="l" r="r" t="t"/>
              <a:pathLst>
                <a:path extrusionOk="0" h="2767" w="2949">
                  <a:moveTo>
                    <a:pt x="1470" y="1"/>
                  </a:moveTo>
                  <a:cubicBezTo>
                    <a:pt x="804" y="1"/>
                    <a:pt x="228" y="463"/>
                    <a:pt x="91" y="1144"/>
                  </a:cubicBezTo>
                  <a:cubicBezTo>
                    <a:pt x="0" y="1904"/>
                    <a:pt x="486" y="2603"/>
                    <a:pt x="1246" y="2755"/>
                  </a:cubicBezTo>
                  <a:cubicBezTo>
                    <a:pt x="1308" y="2763"/>
                    <a:pt x="1368" y="2766"/>
                    <a:pt x="1428" y="2766"/>
                  </a:cubicBezTo>
                  <a:cubicBezTo>
                    <a:pt x="2111" y="2766"/>
                    <a:pt x="2687" y="2299"/>
                    <a:pt x="2827" y="1600"/>
                  </a:cubicBezTo>
                  <a:cubicBezTo>
                    <a:pt x="2948" y="840"/>
                    <a:pt x="2462" y="172"/>
                    <a:pt x="1702" y="20"/>
                  </a:cubicBezTo>
                  <a:cubicBezTo>
                    <a:pt x="1624" y="7"/>
                    <a:pt x="1546" y="1"/>
                    <a:pt x="147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 name="Google Shape;68;p2"/>
            <p:cNvSpPr/>
            <p:nvPr/>
          </p:nvSpPr>
          <p:spPr>
            <a:xfrm>
              <a:off x="8736707" y="1601308"/>
              <a:ext cx="95278" cy="88660"/>
            </a:xfrm>
            <a:custGeom>
              <a:rect b="b" l="l" r="r" t="t"/>
              <a:pathLst>
                <a:path extrusionOk="0" h="2773" w="2980">
                  <a:moveTo>
                    <a:pt x="1501" y="1"/>
                  </a:moveTo>
                  <a:cubicBezTo>
                    <a:pt x="835" y="1"/>
                    <a:pt x="258" y="462"/>
                    <a:pt x="122" y="1144"/>
                  </a:cubicBezTo>
                  <a:cubicBezTo>
                    <a:pt x="0" y="1904"/>
                    <a:pt x="517" y="2633"/>
                    <a:pt x="1277" y="2755"/>
                  </a:cubicBezTo>
                  <a:cubicBezTo>
                    <a:pt x="1352" y="2767"/>
                    <a:pt x="1425" y="2773"/>
                    <a:pt x="1498" y="2773"/>
                  </a:cubicBezTo>
                  <a:cubicBezTo>
                    <a:pt x="2163" y="2773"/>
                    <a:pt x="2721" y="2285"/>
                    <a:pt x="2858" y="1600"/>
                  </a:cubicBezTo>
                  <a:cubicBezTo>
                    <a:pt x="2979" y="840"/>
                    <a:pt x="2493" y="171"/>
                    <a:pt x="1733" y="19"/>
                  </a:cubicBezTo>
                  <a:cubicBezTo>
                    <a:pt x="1655" y="7"/>
                    <a:pt x="1577" y="1"/>
                    <a:pt x="150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 name="Google Shape;69;p2"/>
            <p:cNvSpPr/>
            <p:nvPr/>
          </p:nvSpPr>
          <p:spPr>
            <a:xfrm>
              <a:off x="6358656" y="485916"/>
              <a:ext cx="94287" cy="88436"/>
            </a:xfrm>
            <a:custGeom>
              <a:rect b="b" l="l" r="r" t="t"/>
              <a:pathLst>
                <a:path extrusionOk="0" h="2766" w="2949">
                  <a:moveTo>
                    <a:pt x="1520" y="0"/>
                  </a:moveTo>
                  <a:cubicBezTo>
                    <a:pt x="838" y="0"/>
                    <a:pt x="261" y="468"/>
                    <a:pt x="122" y="1166"/>
                  </a:cubicBezTo>
                  <a:cubicBezTo>
                    <a:pt x="0" y="1926"/>
                    <a:pt x="486" y="2595"/>
                    <a:pt x="1246" y="2747"/>
                  </a:cubicBezTo>
                  <a:cubicBezTo>
                    <a:pt x="1325" y="2759"/>
                    <a:pt x="1402" y="2765"/>
                    <a:pt x="1479" y="2765"/>
                  </a:cubicBezTo>
                  <a:cubicBezTo>
                    <a:pt x="2144" y="2765"/>
                    <a:pt x="2721" y="2304"/>
                    <a:pt x="2857" y="1622"/>
                  </a:cubicBezTo>
                  <a:cubicBezTo>
                    <a:pt x="2949" y="862"/>
                    <a:pt x="2462" y="163"/>
                    <a:pt x="1702" y="11"/>
                  </a:cubicBezTo>
                  <a:cubicBezTo>
                    <a:pt x="1641" y="4"/>
                    <a:pt x="1580" y="0"/>
                    <a:pt x="152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 name="Google Shape;70;p2"/>
            <p:cNvSpPr/>
            <p:nvPr/>
          </p:nvSpPr>
          <p:spPr>
            <a:xfrm>
              <a:off x="3643360" y="1201972"/>
              <a:ext cx="54449" cy="50357"/>
            </a:xfrm>
            <a:custGeom>
              <a:rect b="b" l="l" r="r" t="t"/>
              <a:pathLst>
                <a:path extrusionOk="0" h="1575" w="1703">
                  <a:moveTo>
                    <a:pt x="851" y="1"/>
                  </a:moveTo>
                  <a:cubicBezTo>
                    <a:pt x="481" y="1"/>
                    <a:pt x="145" y="281"/>
                    <a:pt x="92" y="655"/>
                  </a:cubicBezTo>
                  <a:cubicBezTo>
                    <a:pt x="1" y="1081"/>
                    <a:pt x="305" y="1476"/>
                    <a:pt x="730" y="1567"/>
                  </a:cubicBezTo>
                  <a:cubicBezTo>
                    <a:pt x="764" y="1572"/>
                    <a:pt x="798" y="1575"/>
                    <a:pt x="833" y="1575"/>
                  </a:cubicBezTo>
                  <a:cubicBezTo>
                    <a:pt x="1196" y="1575"/>
                    <a:pt x="1559" y="1290"/>
                    <a:pt x="1642" y="929"/>
                  </a:cubicBezTo>
                  <a:cubicBezTo>
                    <a:pt x="1703" y="503"/>
                    <a:pt x="1399" y="78"/>
                    <a:pt x="1004" y="17"/>
                  </a:cubicBezTo>
                  <a:cubicBezTo>
                    <a:pt x="952" y="6"/>
                    <a:pt x="901" y="1"/>
                    <a:pt x="85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 name="Google Shape;71;p2"/>
            <p:cNvSpPr/>
            <p:nvPr/>
          </p:nvSpPr>
          <p:spPr>
            <a:xfrm>
              <a:off x="790070" y="2384954"/>
              <a:ext cx="54449" cy="50357"/>
            </a:xfrm>
            <a:custGeom>
              <a:rect b="b" l="l" r="r" t="t"/>
              <a:pathLst>
                <a:path extrusionOk="0" h="1575" w="1703">
                  <a:moveTo>
                    <a:pt x="871" y="0"/>
                  </a:moveTo>
                  <a:cubicBezTo>
                    <a:pt x="507" y="0"/>
                    <a:pt x="145" y="285"/>
                    <a:pt x="62" y="647"/>
                  </a:cubicBezTo>
                  <a:cubicBezTo>
                    <a:pt x="1" y="1072"/>
                    <a:pt x="305" y="1498"/>
                    <a:pt x="700" y="1558"/>
                  </a:cubicBezTo>
                  <a:cubicBezTo>
                    <a:pt x="755" y="1569"/>
                    <a:pt x="809" y="1575"/>
                    <a:pt x="861" y="1575"/>
                  </a:cubicBezTo>
                  <a:cubicBezTo>
                    <a:pt x="1247" y="1575"/>
                    <a:pt x="1562" y="1294"/>
                    <a:pt x="1642" y="920"/>
                  </a:cubicBezTo>
                  <a:cubicBezTo>
                    <a:pt x="1703" y="495"/>
                    <a:pt x="1399" y="99"/>
                    <a:pt x="973" y="8"/>
                  </a:cubicBezTo>
                  <a:cubicBezTo>
                    <a:pt x="939" y="3"/>
                    <a:pt x="905" y="0"/>
                    <a:pt x="87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 name="Google Shape;72;p2"/>
            <p:cNvSpPr/>
            <p:nvPr/>
          </p:nvSpPr>
          <p:spPr>
            <a:xfrm>
              <a:off x="4112954" y="4043162"/>
              <a:ext cx="66119" cy="63465"/>
            </a:xfrm>
            <a:custGeom>
              <a:rect b="b" l="l" r="r" t="t"/>
              <a:pathLst>
                <a:path extrusionOk="0" h="1985" w="2068">
                  <a:moveTo>
                    <a:pt x="1065" y="1"/>
                  </a:moveTo>
                  <a:cubicBezTo>
                    <a:pt x="571" y="1"/>
                    <a:pt x="118" y="358"/>
                    <a:pt x="31" y="884"/>
                  </a:cubicBezTo>
                  <a:cubicBezTo>
                    <a:pt x="0" y="1401"/>
                    <a:pt x="365" y="1887"/>
                    <a:pt x="912" y="1978"/>
                  </a:cubicBezTo>
                  <a:cubicBezTo>
                    <a:pt x="954" y="1983"/>
                    <a:pt x="996" y="1985"/>
                    <a:pt x="1037" y="1985"/>
                  </a:cubicBezTo>
                  <a:cubicBezTo>
                    <a:pt x="1558" y="1985"/>
                    <a:pt x="1978" y="1632"/>
                    <a:pt x="2006" y="1097"/>
                  </a:cubicBezTo>
                  <a:cubicBezTo>
                    <a:pt x="2067" y="580"/>
                    <a:pt x="1672" y="63"/>
                    <a:pt x="1125" y="3"/>
                  </a:cubicBezTo>
                  <a:cubicBezTo>
                    <a:pt x="1105" y="1"/>
                    <a:pt x="1085" y="1"/>
                    <a:pt x="106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 name="Google Shape;73;p2"/>
            <p:cNvSpPr/>
            <p:nvPr/>
          </p:nvSpPr>
          <p:spPr>
            <a:xfrm>
              <a:off x="2491004" y="4341952"/>
              <a:ext cx="65128" cy="63306"/>
            </a:xfrm>
            <a:custGeom>
              <a:rect b="b" l="l" r="r" t="t"/>
              <a:pathLst>
                <a:path extrusionOk="0" h="1980" w="2037">
                  <a:moveTo>
                    <a:pt x="1065" y="1"/>
                  </a:moveTo>
                  <a:cubicBezTo>
                    <a:pt x="571" y="1"/>
                    <a:pt x="118" y="358"/>
                    <a:pt x="31" y="884"/>
                  </a:cubicBezTo>
                  <a:cubicBezTo>
                    <a:pt x="0" y="1401"/>
                    <a:pt x="365" y="1887"/>
                    <a:pt x="912" y="1978"/>
                  </a:cubicBezTo>
                  <a:cubicBezTo>
                    <a:pt x="932" y="1979"/>
                    <a:pt x="952" y="1980"/>
                    <a:pt x="972" y="1980"/>
                  </a:cubicBezTo>
                  <a:cubicBezTo>
                    <a:pt x="1468" y="1980"/>
                    <a:pt x="1948" y="1623"/>
                    <a:pt x="2006" y="1097"/>
                  </a:cubicBezTo>
                  <a:cubicBezTo>
                    <a:pt x="2037" y="580"/>
                    <a:pt x="1672" y="63"/>
                    <a:pt x="1125" y="2"/>
                  </a:cubicBezTo>
                  <a:cubicBezTo>
                    <a:pt x="1105" y="1"/>
                    <a:pt x="1085" y="1"/>
                    <a:pt x="106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 name="Google Shape;74;p2"/>
            <p:cNvSpPr/>
            <p:nvPr/>
          </p:nvSpPr>
          <p:spPr>
            <a:xfrm>
              <a:off x="3552235" y="4064942"/>
              <a:ext cx="37919" cy="35202"/>
            </a:xfrm>
            <a:custGeom>
              <a:rect b="b" l="l" r="r" t="t"/>
              <a:pathLst>
                <a:path extrusionOk="0" h="1101" w="1186">
                  <a:moveTo>
                    <a:pt x="611" y="1"/>
                  </a:moveTo>
                  <a:cubicBezTo>
                    <a:pt x="331" y="1"/>
                    <a:pt x="90" y="206"/>
                    <a:pt x="61" y="490"/>
                  </a:cubicBezTo>
                  <a:cubicBezTo>
                    <a:pt x="0" y="794"/>
                    <a:pt x="244" y="1068"/>
                    <a:pt x="547" y="1098"/>
                  </a:cubicBezTo>
                  <a:cubicBezTo>
                    <a:pt x="567" y="1100"/>
                    <a:pt x="586" y="1101"/>
                    <a:pt x="605" y="1101"/>
                  </a:cubicBezTo>
                  <a:cubicBezTo>
                    <a:pt x="885" y="1101"/>
                    <a:pt x="1127" y="896"/>
                    <a:pt x="1155" y="612"/>
                  </a:cubicBezTo>
                  <a:cubicBezTo>
                    <a:pt x="1186" y="308"/>
                    <a:pt x="973" y="34"/>
                    <a:pt x="669" y="4"/>
                  </a:cubicBezTo>
                  <a:cubicBezTo>
                    <a:pt x="650" y="2"/>
                    <a:pt x="630" y="1"/>
                    <a:pt x="61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 name="Google Shape;75;p2"/>
            <p:cNvSpPr/>
            <p:nvPr/>
          </p:nvSpPr>
          <p:spPr>
            <a:xfrm>
              <a:off x="8284808" y="2187844"/>
              <a:ext cx="37919" cy="36161"/>
            </a:xfrm>
            <a:custGeom>
              <a:rect b="b" l="l" r="r" t="t"/>
              <a:pathLst>
                <a:path extrusionOk="0" h="1131" w="1186">
                  <a:moveTo>
                    <a:pt x="618" y="0"/>
                  </a:moveTo>
                  <a:cubicBezTo>
                    <a:pt x="335" y="0"/>
                    <a:pt x="90" y="233"/>
                    <a:pt x="61" y="520"/>
                  </a:cubicBezTo>
                  <a:cubicBezTo>
                    <a:pt x="0" y="824"/>
                    <a:pt x="244" y="1097"/>
                    <a:pt x="548" y="1128"/>
                  </a:cubicBezTo>
                  <a:cubicBezTo>
                    <a:pt x="567" y="1130"/>
                    <a:pt x="586" y="1130"/>
                    <a:pt x="605" y="1130"/>
                  </a:cubicBezTo>
                  <a:cubicBezTo>
                    <a:pt x="885" y="1130"/>
                    <a:pt x="1127" y="924"/>
                    <a:pt x="1155" y="611"/>
                  </a:cubicBezTo>
                  <a:cubicBezTo>
                    <a:pt x="1186" y="337"/>
                    <a:pt x="973" y="64"/>
                    <a:pt x="669" y="3"/>
                  </a:cubicBezTo>
                  <a:cubicBezTo>
                    <a:pt x="652" y="1"/>
                    <a:pt x="635" y="0"/>
                    <a:pt x="618"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 name="Google Shape;76;p2"/>
            <p:cNvSpPr/>
            <p:nvPr/>
          </p:nvSpPr>
          <p:spPr>
            <a:xfrm>
              <a:off x="686306" y="3202649"/>
              <a:ext cx="658953" cy="618956"/>
            </a:xfrm>
            <a:custGeom>
              <a:rect b="b" l="l" r="r" t="t"/>
              <a:pathLst>
                <a:path extrusionOk="0" h="19359" w="20610">
                  <a:moveTo>
                    <a:pt x="10791" y="6017"/>
                  </a:moveTo>
                  <a:lnTo>
                    <a:pt x="11187" y="7415"/>
                  </a:lnTo>
                  <a:lnTo>
                    <a:pt x="10457" y="8327"/>
                  </a:lnTo>
                  <a:lnTo>
                    <a:pt x="10032" y="7263"/>
                  </a:lnTo>
                  <a:lnTo>
                    <a:pt x="10791" y="6017"/>
                  </a:lnTo>
                  <a:close/>
                  <a:moveTo>
                    <a:pt x="7752" y="7445"/>
                  </a:moveTo>
                  <a:lnTo>
                    <a:pt x="8816" y="7749"/>
                  </a:lnTo>
                  <a:lnTo>
                    <a:pt x="9241" y="8813"/>
                  </a:lnTo>
                  <a:lnTo>
                    <a:pt x="8694" y="8752"/>
                  </a:lnTo>
                  <a:lnTo>
                    <a:pt x="7752" y="7445"/>
                  </a:lnTo>
                  <a:close/>
                  <a:moveTo>
                    <a:pt x="12250" y="8205"/>
                  </a:moveTo>
                  <a:lnTo>
                    <a:pt x="13345" y="8266"/>
                  </a:lnTo>
                  <a:lnTo>
                    <a:pt x="12038" y="9208"/>
                  </a:lnTo>
                  <a:lnTo>
                    <a:pt x="11521" y="9117"/>
                  </a:lnTo>
                  <a:lnTo>
                    <a:pt x="12250" y="8205"/>
                  </a:lnTo>
                  <a:close/>
                  <a:moveTo>
                    <a:pt x="8542" y="10029"/>
                  </a:moveTo>
                  <a:lnTo>
                    <a:pt x="9089" y="10120"/>
                  </a:lnTo>
                  <a:lnTo>
                    <a:pt x="8360" y="11032"/>
                  </a:lnTo>
                  <a:lnTo>
                    <a:pt x="7266" y="11002"/>
                  </a:lnTo>
                  <a:lnTo>
                    <a:pt x="8542" y="10029"/>
                  </a:lnTo>
                  <a:close/>
                  <a:moveTo>
                    <a:pt x="11369" y="10394"/>
                  </a:moveTo>
                  <a:lnTo>
                    <a:pt x="11886" y="10454"/>
                  </a:lnTo>
                  <a:lnTo>
                    <a:pt x="12858" y="11761"/>
                  </a:lnTo>
                  <a:lnTo>
                    <a:pt x="12858" y="11761"/>
                  </a:lnTo>
                  <a:lnTo>
                    <a:pt x="11794" y="11458"/>
                  </a:lnTo>
                  <a:lnTo>
                    <a:pt x="11369" y="10394"/>
                  </a:lnTo>
                  <a:close/>
                  <a:moveTo>
                    <a:pt x="10153" y="10910"/>
                  </a:moveTo>
                  <a:lnTo>
                    <a:pt x="10579" y="11974"/>
                  </a:lnTo>
                  <a:lnTo>
                    <a:pt x="9819" y="13220"/>
                  </a:lnTo>
                  <a:lnTo>
                    <a:pt x="9424" y="11822"/>
                  </a:lnTo>
                  <a:lnTo>
                    <a:pt x="10153" y="10910"/>
                  </a:lnTo>
                  <a:close/>
                  <a:moveTo>
                    <a:pt x="6651" y="0"/>
                  </a:moveTo>
                  <a:cubicBezTo>
                    <a:pt x="6563" y="0"/>
                    <a:pt x="6472" y="19"/>
                    <a:pt x="6384" y="59"/>
                  </a:cubicBezTo>
                  <a:cubicBezTo>
                    <a:pt x="6050" y="211"/>
                    <a:pt x="5898" y="546"/>
                    <a:pt x="6050" y="880"/>
                  </a:cubicBezTo>
                  <a:lnTo>
                    <a:pt x="6931" y="3038"/>
                  </a:lnTo>
                  <a:lnTo>
                    <a:pt x="5807" y="2582"/>
                  </a:lnTo>
                  <a:cubicBezTo>
                    <a:pt x="5720" y="2542"/>
                    <a:pt x="5630" y="2524"/>
                    <a:pt x="5544" y="2524"/>
                  </a:cubicBezTo>
                  <a:cubicBezTo>
                    <a:pt x="5299" y="2524"/>
                    <a:pt x="5076" y="2677"/>
                    <a:pt x="4986" y="2947"/>
                  </a:cubicBezTo>
                  <a:cubicBezTo>
                    <a:pt x="4834" y="3281"/>
                    <a:pt x="4986" y="3646"/>
                    <a:pt x="5320" y="3767"/>
                  </a:cubicBezTo>
                  <a:lnTo>
                    <a:pt x="7600" y="4710"/>
                  </a:lnTo>
                  <a:lnTo>
                    <a:pt x="8208" y="6290"/>
                  </a:lnTo>
                  <a:lnTo>
                    <a:pt x="8208" y="6290"/>
                  </a:lnTo>
                  <a:lnTo>
                    <a:pt x="6262" y="5743"/>
                  </a:lnTo>
                  <a:cubicBezTo>
                    <a:pt x="6214" y="5731"/>
                    <a:pt x="6164" y="5725"/>
                    <a:pt x="6114" y="5725"/>
                  </a:cubicBezTo>
                  <a:cubicBezTo>
                    <a:pt x="5914" y="5725"/>
                    <a:pt x="5709" y="5822"/>
                    <a:pt x="5563" y="6017"/>
                  </a:cubicBezTo>
                  <a:cubicBezTo>
                    <a:pt x="5411" y="6230"/>
                    <a:pt x="5411" y="6533"/>
                    <a:pt x="5594" y="6777"/>
                  </a:cubicBezTo>
                  <a:lnTo>
                    <a:pt x="6931" y="8509"/>
                  </a:lnTo>
                  <a:lnTo>
                    <a:pt x="6931" y="8509"/>
                  </a:lnTo>
                  <a:lnTo>
                    <a:pt x="4864" y="8266"/>
                  </a:lnTo>
                  <a:lnTo>
                    <a:pt x="3375" y="6290"/>
                  </a:lnTo>
                  <a:cubicBezTo>
                    <a:pt x="3251" y="6113"/>
                    <a:pt x="3065" y="6019"/>
                    <a:pt x="2871" y="6019"/>
                  </a:cubicBezTo>
                  <a:cubicBezTo>
                    <a:pt x="2733" y="6019"/>
                    <a:pt x="2590" y="6067"/>
                    <a:pt x="2463" y="6169"/>
                  </a:cubicBezTo>
                  <a:cubicBezTo>
                    <a:pt x="2159" y="6381"/>
                    <a:pt x="2129" y="6777"/>
                    <a:pt x="2372" y="7081"/>
                  </a:cubicBezTo>
                  <a:lnTo>
                    <a:pt x="3071" y="8023"/>
                  </a:lnTo>
                  <a:lnTo>
                    <a:pt x="761" y="7719"/>
                  </a:lnTo>
                  <a:cubicBezTo>
                    <a:pt x="740" y="7717"/>
                    <a:pt x="719" y="7716"/>
                    <a:pt x="698" y="7716"/>
                  </a:cubicBezTo>
                  <a:cubicBezTo>
                    <a:pt x="385" y="7716"/>
                    <a:pt x="88" y="7926"/>
                    <a:pt x="31" y="8296"/>
                  </a:cubicBezTo>
                  <a:cubicBezTo>
                    <a:pt x="1" y="8631"/>
                    <a:pt x="244" y="8965"/>
                    <a:pt x="609" y="9026"/>
                  </a:cubicBezTo>
                  <a:lnTo>
                    <a:pt x="2889" y="9330"/>
                  </a:lnTo>
                  <a:lnTo>
                    <a:pt x="1946" y="10029"/>
                  </a:lnTo>
                  <a:cubicBezTo>
                    <a:pt x="1642" y="10272"/>
                    <a:pt x="1612" y="10637"/>
                    <a:pt x="1825" y="10941"/>
                  </a:cubicBezTo>
                  <a:cubicBezTo>
                    <a:pt x="1964" y="11127"/>
                    <a:pt x="2174" y="11206"/>
                    <a:pt x="2388" y="11206"/>
                  </a:cubicBezTo>
                  <a:cubicBezTo>
                    <a:pt x="2454" y="11206"/>
                    <a:pt x="2520" y="11198"/>
                    <a:pt x="2585" y="11184"/>
                  </a:cubicBezTo>
                  <a:cubicBezTo>
                    <a:pt x="2615" y="11154"/>
                    <a:pt x="2706" y="11154"/>
                    <a:pt x="2737" y="11093"/>
                  </a:cubicBezTo>
                  <a:lnTo>
                    <a:pt x="4712" y="9634"/>
                  </a:lnTo>
                  <a:lnTo>
                    <a:pt x="6779" y="9877"/>
                  </a:lnTo>
                  <a:lnTo>
                    <a:pt x="5016" y="11214"/>
                  </a:lnTo>
                  <a:cubicBezTo>
                    <a:pt x="4803" y="11366"/>
                    <a:pt x="4712" y="11670"/>
                    <a:pt x="4803" y="11944"/>
                  </a:cubicBezTo>
                  <a:cubicBezTo>
                    <a:pt x="4864" y="12217"/>
                    <a:pt x="5138" y="12400"/>
                    <a:pt x="5411" y="12400"/>
                  </a:cubicBezTo>
                  <a:lnTo>
                    <a:pt x="7417" y="12430"/>
                  </a:lnTo>
                  <a:lnTo>
                    <a:pt x="6384" y="13768"/>
                  </a:lnTo>
                  <a:lnTo>
                    <a:pt x="3922" y="14072"/>
                  </a:lnTo>
                  <a:cubicBezTo>
                    <a:pt x="3588" y="14102"/>
                    <a:pt x="3314" y="14436"/>
                    <a:pt x="3344" y="14801"/>
                  </a:cubicBezTo>
                  <a:cubicBezTo>
                    <a:pt x="3372" y="15104"/>
                    <a:pt x="3674" y="15357"/>
                    <a:pt x="3979" y="15357"/>
                  </a:cubicBezTo>
                  <a:cubicBezTo>
                    <a:pt x="4010" y="15357"/>
                    <a:pt x="4042" y="15354"/>
                    <a:pt x="4074" y="15348"/>
                  </a:cubicBezTo>
                  <a:lnTo>
                    <a:pt x="5259" y="15196"/>
                  </a:lnTo>
                  <a:lnTo>
                    <a:pt x="3800" y="17020"/>
                  </a:lnTo>
                  <a:cubicBezTo>
                    <a:pt x="3588" y="17293"/>
                    <a:pt x="3648" y="17719"/>
                    <a:pt x="3922" y="17932"/>
                  </a:cubicBezTo>
                  <a:cubicBezTo>
                    <a:pt x="4037" y="18028"/>
                    <a:pt x="4177" y="18088"/>
                    <a:pt x="4318" y="18088"/>
                  </a:cubicBezTo>
                  <a:cubicBezTo>
                    <a:pt x="4400" y="18088"/>
                    <a:pt x="4482" y="18068"/>
                    <a:pt x="4560" y="18023"/>
                  </a:cubicBezTo>
                  <a:cubicBezTo>
                    <a:pt x="4682" y="17993"/>
                    <a:pt x="4743" y="17901"/>
                    <a:pt x="4834" y="17841"/>
                  </a:cubicBezTo>
                  <a:lnTo>
                    <a:pt x="6262" y="16017"/>
                  </a:lnTo>
                  <a:lnTo>
                    <a:pt x="6414" y="17172"/>
                  </a:lnTo>
                  <a:cubicBezTo>
                    <a:pt x="6472" y="17516"/>
                    <a:pt x="6773" y="17752"/>
                    <a:pt x="7087" y="17752"/>
                  </a:cubicBezTo>
                  <a:cubicBezTo>
                    <a:pt x="7106" y="17752"/>
                    <a:pt x="7125" y="17751"/>
                    <a:pt x="7144" y="17749"/>
                  </a:cubicBezTo>
                  <a:cubicBezTo>
                    <a:pt x="7235" y="17749"/>
                    <a:pt x="7266" y="17719"/>
                    <a:pt x="7296" y="17719"/>
                  </a:cubicBezTo>
                  <a:cubicBezTo>
                    <a:pt x="7569" y="17597"/>
                    <a:pt x="7721" y="17324"/>
                    <a:pt x="7721" y="17020"/>
                  </a:cubicBezTo>
                  <a:lnTo>
                    <a:pt x="7417" y="14558"/>
                  </a:lnTo>
                  <a:lnTo>
                    <a:pt x="8451" y="13220"/>
                  </a:lnTo>
                  <a:lnTo>
                    <a:pt x="8968" y="15166"/>
                  </a:lnTo>
                  <a:cubicBezTo>
                    <a:pt x="9059" y="15439"/>
                    <a:pt x="9241" y="15622"/>
                    <a:pt x="9515" y="15622"/>
                  </a:cubicBezTo>
                  <a:cubicBezTo>
                    <a:pt x="9545" y="15625"/>
                    <a:pt x="9575" y="15627"/>
                    <a:pt x="9604" y="15627"/>
                  </a:cubicBezTo>
                  <a:cubicBezTo>
                    <a:pt x="9816" y="15627"/>
                    <a:pt x="10020" y="15531"/>
                    <a:pt x="10153" y="15318"/>
                  </a:cubicBezTo>
                  <a:lnTo>
                    <a:pt x="11187" y="13585"/>
                  </a:lnTo>
                  <a:lnTo>
                    <a:pt x="11794" y="15135"/>
                  </a:lnTo>
                  <a:lnTo>
                    <a:pt x="10822" y="17415"/>
                  </a:lnTo>
                  <a:cubicBezTo>
                    <a:pt x="10670" y="17749"/>
                    <a:pt x="10822" y="18145"/>
                    <a:pt x="11187" y="18236"/>
                  </a:cubicBezTo>
                  <a:cubicBezTo>
                    <a:pt x="11275" y="18276"/>
                    <a:pt x="11365" y="18295"/>
                    <a:pt x="11453" y="18295"/>
                  </a:cubicBezTo>
                  <a:cubicBezTo>
                    <a:pt x="11697" y="18295"/>
                    <a:pt x="11918" y="18148"/>
                    <a:pt x="12007" y="17901"/>
                  </a:cubicBezTo>
                  <a:lnTo>
                    <a:pt x="12463" y="16807"/>
                  </a:lnTo>
                  <a:lnTo>
                    <a:pt x="13345" y="18965"/>
                  </a:lnTo>
                  <a:cubicBezTo>
                    <a:pt x="13457" y="19211"/>
                    <a:pt x="13667" y="19359"/>
                    <a:pt x="13904" y="19359"/>
                  </a:cubicBezTo>
                  <a:cubicBezTo>
                    <a:pt x="13989" y="19359"/>
                    <a:pt x="14077" y="19340"/>
                    <a:pt x="14165" y="19300"/>
                  </a:cubicBezTo>
                  <a:cubicBezTo>
                    <a:pt x="14500" y="19148"/>
                    <a:pt x="14652" y="18813"/>
                    <a:pt x="14500" y="18479"/>
                  </a:cubicBezTo>
                  <a:lnTo>
                    <a:pt x="13649" y="16290"/>
                  </a:lnTo>
                  <a:lnTo>
                    <a:pt x="13649" y="16290"/>
                  </a:lnTo>
                  <a:lnTo>
                    <a:pt x="14743" y="16746"/>
                  </a:lnTo>
                  <a:cubicBezTo>
                    <a:pt x="14819" y="16792"/>
                    <a:pt x="14902" y="16815"/>
                    <a:pt x="14986" y="16815"/>
                  </a:cubicBezTo>
                  <a:cubicBezTo>
                    <a:pt x="15070" y="16815"/>
                    <a:pt x="15153" y="16792"/>
                    <a:pt x="15229" y="16746"/>
                  </a:cubicBezTo>
                  <a:cubicBezTo>
                    <a:pt x="15381" y="16686"/>
                    <a:pt x="15503" y="16564"/>
                    <a:pt x="15594" y="16412"/>
                  </a:cubicBezTo>
                  <a:cubicBezTo>
                    <a:pt x="15746" y="16078"/>
                    <a:pt x="15594" y="15683"/>
                    <a:pt x="15229" y="15591"/>
                  </a:cubicBezTo>
                  <a:lnTo>
                    <a:pt x="12950" y="14619"/>
                  </a:lnTo>
                  <a:lnTo>
                    <a:pt x="12342" y="13069"/>
                  </a:lnTo>
                  <a:lnTo>
                    <a:pt x="14317" y="13616"/>
                  </a:lnTo>
                  <a:cubicBezTo>
                    <a:pt x="14380" y="13628"/>
                    <a:pt x="14438" y="13636"/>
                    <a:pt x="14495" y="13636"/>
                  </a:cubicBezTo>
                  <a:cubicBezTo>
                    <a:pt x="14575" y="13636"/>
                    <a:pt x="14654" y="13621"/>
                    <a:pt x="14743" y="13585"/>
                  </a:cubicBezTo>
                  <a:cubicBezTo>
                    <a:pt x="14864" y="13524"/>
                    <a:pt x="14956" y="13464"/>
                    <a:pt x="15047" y="13342"/>
                  </a:cubicBezTo>
                  <a:cubicBezTo>
                    <a:pt x="15199" y="13129"/>
                    <a:pt x="15199" y="12825"/>
                    <a:pt x="15016" y="12582"/>
                  </a:cubicBezTo>
                  <a:lnTo>
                    <a:pt x="13679" y="10850"/>
                  </a:lnTo>
                  <a:lnTo>
                    <a:pt x="15746" y="11093"/>
                  </a:lnTo>
                  <a:lnTo>
                    <a:pt x="17205" y="13069"/>
                  </a:lnTo>
                  <a:cubicBezTo>
                    <a:pt x="17367" y="13254"/>
                    <a:pt x="17583" y="13334"/>
                    <a:pt x="17784" y="13334"/>
                  </a:cubicBezTo>
                  <a:cubicBezTo>
                    <a:pt x="17847" y="13334"/>
                    <a:pt x="17907" y="13326"/>
                    <a:pt x="17965" y="13312"/>
                  </a:cubicBezTo>
                  <a:cubicBezTo>
                    <a:pt x="18026" y="13251"/>
                    <a:pt x="18086" y="13251"/>
                    <a:pt x="18117" y="13220"/>
                  </a:cubicBezTo>
                  <a:cubicBezTo>
                    <a:pt x="18421" y="13008"/>
                    <a:pt x="18482" y="12613"/>
                    <a:pt x="18238" y="12309"/>
                  </a:cubicBezTo>
                  <a:lnTo>
                    <a:pt x="17509" y="11366"/>
                  </a:lnTo>
                  <a:lnTo>
                    <a:pt x="19789" y="11670"/>
                  </a:lnTo>
                  <a:cubicBezTo>
                    <a:pt x="19910" y="11670"/>
                    <a:pt x="20032" y="11670"/>
                    <a:pt x="20153" y="11640"/>
                  </a:cubicBezTo>
                  <a:cubicBezTo>
                    <a:pt x="20336" y="11549"/>
                    <a:pt x="20518" y="11366"/>
                    <a:pt x="20518" y="11154"/>
                  </a:cubicBezTo>
                  <a:cubicBezTo>
                    <a:pt x="20609" y="10698"/>
                    <a:pt x="20366" y="10394"/>
                    <a:pt x="20001" y="10303"/>
                  </a:cubicBezTo>
                  <a:lnTo>
                    <a:pt x="17661" y="9999"/>
                  </a:lnTo>
                  <a:lnTo>
                    <a:pt x="18634" y="9269"/>
                  </a:lnTo>
                  <a:cubicBezTo>
                    <a:pt x="18937" y="9056"/>
                    <a:pt x="18968" y="8661"/>
                    <a:pt x="18725" y="8357"/>
                  </a:cubicBezTo>
                  <a:cubicBezTo>
                    <a:pt x="18603" y="8183"/>
                    <a:pt x="18420" y="8098"/>
                    <a:pt x="18230" y="8098"/>
                  </a:cubicBezTo>
                  <a:cubicBezTo>
                    <a:pt x="18088" y="8098"/>
                    <a:pt x="17942" y="8145"/>
                    <a:pt x="17813" y="8236"/>
                  </a:cubicBezTo>
                  <a:lnTo>
                    <a:pt x="15837" y="9725"/>
                  </a:lnTo>
                  <a:lnTo>
                    <a:pt x="13801" y="9451"/>
                  </a:lnTo>
                  <a:lnTo>
                    <a:pt x="15533" y="8144"/>
                  </a:lnTo>
                  <a:cubicBezTo>
                    <a:pt x="15776" y="7992"/>
                    <a:pt x="15837" y="7688"/>
                    <a:pt x="15776" y="7415"/>
                  </a:cubicBezTo>
                  <a:cubicBezTo>
                    <a:pt x="15685" y="7141"/>
                    <a:pt x="15442" y="6959"/>
                    <a:pt x="15168" y="6959"/>
                  </a:cubicBezTo>
                  <a:lnTo>
                    <a:pt x="13162" y="6929"/>
                  </a:lnTo>
                  <a:lnTo>
                    <a:pt x="14165" y="5591"/>
                  </a:lnTo>
                  <a:lnTo>
                    <a:pt x="16658" y="5287"/>
                  </a:lnTo>
                  <a:cubicBezTo>
                    <a:pt x="16719" y="5287"/>
                    <a:pt x="16749" y="5257"/>
                    <a:pt x="16810" y="5257"/>
                  </a:cubicBezTo>
                  <a:cubicBezTo>
                    <a:pt x="17053" y="5135"/>
                    <a:pt x="17205" y="4862"/>
                    <a:pt x="17205" y="4558"/>
                  </a:cubicBezTo>
                  <a:cubicBezTo>
                    <a:pt x="17176" y="4240"/>
                    <a:pt x="16873" y="3978"/>
                    <a:pt x="16557" y="3978"/>
                  </a:cubicBezTo>
                  <a:cubicBezTo>
                    <a:pt x="16540" y="3978"/>
                    <a:pt x="16523" y="3979"/>
                    <a:pt x="16506" y="3980"/>
                  </a:cubicBezTo>
                  <a:lnTo>
                    <a:pt x="15320" y="4132"/>
                  </a:lnTo>
                  <a:lnTo>
                    <a:pt x="16749" y="2308"/>
                  </a:lnTo>
                  <a:cubicBezTo>
                    <a:pt x="16992" y="2065"/>
                    <a:pt x="16901" y="1640"/>
                    <a:pt x="16658" y="1397"/>
                  </a:cubicBezTo>
                  <a:cubicBezTo>
                    <a:pt x="16546" y="1310"/>
                    <a:pt x="16410" y="1269"/>
                    <a:pt x="16273" y="1269"/>
                  </a:cubicBezTo>
                  <a:cubicBezTo>
                    <a:pt x="16073" y="1269"/>
                    <a:pt x="15872" y="1356"/>
                    <a:pt x="15746" y="1518"/>
                  </a:cubicBezTo>
                  <a:lnTo>
                    <a:pt x="14287" y="3342"/>
                  </a:lnTo>
                  <a:lnTo>
                    <a:pt x="14135" y="2156"/>
                  </a:lnTo>
                  <a:cubicBezTo>
                    <a:pt x="14106" y="1841"/>
                    <a:pt x="13780" y="1607"/>
                    <a:pt x="13462" y="1607"/>
                  </a:cubicBezTo>
                  <a:cubicBezTo>
                    <a:pt x="13443" y="1607"/>
                    <a:pt x="13424" y="1608"/>
                    <a:pt x="13405" y="1609"/>
                  </a:cubicBezTo>
                  <a:cubicBezTo>
                    <a:pt x="13071" y="1640"/>
                    <a:pt x="12798" y="1974"/>
                    <a:pt x="12828" y="2339"/>
                  </a:cubicBezTo>
                  <a:lnTo>
                    <a:pt x="13132" y="4801"/>
                  </a:lnTo>
                  <a:lnTo>
                    <a:pt x="12129" y="6138"/>
                  </a:lnTo>
                  <a:lnTo>
                    <a:pt x="11582" y="4193"/>
                  </a:lnTo>
                  <a:cubicBezTo>
                    <a:pt x="11521" y="3919"/>
                    <a:pt x="11339" y="3737"/>
                    <a:pt x="11065" y="3737"/>
                  </a:cubicBezTo>
                  <a:cubicBezTo>
                    <a:pt x="11031" y="3733"/>
                    <a:pt x="10998" y="3731"/>
                    <a:pt x="10965" y="3731"/>
                  </a:cubicBezTo>
                  <a:cubicBezTo>
                    <a:pt x="10733" y="3731"/>
                    <a:pt x="10533" y="3828"/>
                    <a:pt x="10427" y="4041"/>
                  </a:cubicBezTo>
                  <a:lnTo>
                    <a:pt x="9393" y="5774"/>
                  </a:lnTo>
                  <a:lnTo>
                    <a:pt x="8785" y="4223"/>
                  </a:lnTo>
                  <a:lnTo>
                    <a:pt x="9728" y="1944"/>
                  </a:lnTo>
                  <a:cubicBezTo>
                    <a:pt x="9880" y="1609"/>
                    <a:pt x="9728" y="1214"/>
                    <a:pt x="9393" y="1123"/>
                  </a:cubicBezTo>
                  <a:cubicBezTo>
                    <a:pt x="9305" y="1083"/>
                    <a:pt x="9212" y="1064"/>
                    <a:pt x="9122" y="1064"/>
                  </a:cubicBezTo>
                  <a:cubicBezTo>
                    <a:pt x="8869" y="1064"/>
                    <a:pt x="8632" y="1211"/>
                    <a:pt x="8542" y="1457"/>
                  </a:cubicBezTo>
                  <a:lnTo>
                    <a:pt x="8086" y="2552"/>
                  </a:lnTo>
                  <a:lnTo>
                    <a:pt x="7235" y="394"/>
                  </a:lnTo>
                  <a:cubicBezTo>
                    <a:pt x="7123" y="147"/>
                    <a:pt x="6896" y="0"/>
                    <a:pt x="665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 name="Google Shape;77;p2"/>
            <p:cNvSpPr/>
            <p:nvPr/>
          </p:nvSpPr>
          <p:spPr>
            <a:xfrm>
              <a:off x="8779454" y="3657556"/>
              <a:ext cx="364487" cy="330947"/>
            </a:xfrm>
            <a:custGeom>
              <a:rect b="b" l="l" r="r" t="t"/>
              <a:pathLst>
                <a:path extrusionOk="0" h="10351" w="11400">
                  <a:moveTo>
                    <a:pt x="6019" y="3245"/>
                  </a:moveTo>
                  <a:lnTo>
                    <a:pt x="6232" y="4066"/>
                  </a:lnTo>
                  <a:lnTo>
                    <a:pt x="5867" y="4552"/>
                  </a:lnTo>
                  <a:lnTo>
                    <a:pt x="5624" y="3975"/>
                  </a:lnTo>
                  <a:lnTo>
                    <a:pt x="6019" y="3245"/>
                  </a:lnTo>
                  <a:close/>
                  <a:moveTo>
                    <a:pt x="4287" y="4096"/>
                  </a:moveTo>
                  <a:lnTo>
                    <a:pt x="4895" y="4248"/>
                  </a:lnTo>
                  <a:lnTo>
                    <a:pt x="5138" y="4796"/>
                  </a:lnTo>
                  <a:lnTo>
                    <a:pt x="5138" y="4796"/>
                  </a:lnTo>
                  <a:lnTo>
                    <a:pt x="4834" y="4765"/>
                  </a:lnTo>
                  <a:lnTo>
                    <a:pt x="4287" y="4096"/>
                  </a:lnTo>
                  <a:close/>
                  <a:moveTo>
                    <a:pt x="6718" y="4492"/>
                  </a:moveTo>
                  <a:lnTo>
                    <a:pt x="7387" y="4522"/>
                  </a:lnTo>
                  <a:lnTo>
                    <a:pt x="6658" y="5039"/>
                  </a:lnTo>
                  <a:lnTo>
                    <a:pt x="6354" y="5008"/>
                  </a:lnTo>
                  <a:lnTo>
                    <a:pt x="6718" y="4492"/>
                  </a:lnTo>
                  <a:close/>
                  <a:moveTo>
                    <a:pt x="4743" y="5495"/>
                  </a:moveTo>
                  <a:lnTo>
                    <a:pt x="5047" y="5525"/>
                  </a:lnTo>
                  <a:lnTo>
                    <a:pt x="4682" y="6042"/>
                  </a:lnTo>
                  <a:lnTo>
                    <a:pt x="4043" y="6042"/>
                  </a:lnTo>
                  <a:lnTo>
                    <a:pt x="4743" y="5495"/>
                  </a:lnTo>
                  <a:close/>
                  <a:moveTo>
                    <a:pt x="6262" y="5738"/>
                  </a:moveTo>
                  <a:lnTo>
                    <a:pt x="6566" y="5768"/>
                  </a:lnTo>
                  <a:lnTo>
                    <a:pt x="7113" y="6437"/>
                  </a:lnTo>
                  <a:lnTo>
                    <a:pt x="7113" y="6437"/>
                  </a:lnTo>
                  <a:lnTo>
                    <a:pt x="6506" y="6285"/>
                  </a:lnTo>
                  <a:lnTo>
                    <a:pt x="6262" y="5738"/>
                  </a:lnTo>
                  <a:close/>
                  <a:moveTo>
                    <a:pt x="5594" y="5951"/>
                  </a:moveTo>
                  <a:lnTo>
                    <a:pt x="5806" y="6528"/>
                  </a:lnTo>
                  <a:lnTo>
                    <a:pt x="5442" y="7258"/>
                  </a:lnTo>
                  <a:lnTo>
                    <a:pt x="5199" y="6437"/>
                  </a:lnTo>
                  <a:lnTo>
                    <a:pt x="5594" y="5951"/>
                  </a:lnTo>
                  <a:close/>
                  <a:moveTo>
                    <a:pt x="3723" y="1"/>
                  </a:moveTo>
                  <a:cubicBezTo>
                    <a:pt x="3679" y="1"/>
                    <a:pt x="3633" y="8"/>
                    <a:pt x="3588" y="23"/>
                  </a:cubicBezTo>
                  <a:cubicBezTo>
                    <a:pt x="3375" y="84"/>
                    <a:pt x="3314" y="297"/>
                    <a:pt x="3375" y="479"/>
                  </a:cubicBezTo>
                  <a:lnTo>
                    <a:pt x="3891" y="1665"/>
                  </a:lnTo>
                  <a:lnTo>
                    <a:pt x="3284" y="1391"/>
                  </a:lnTo>
                  <a:cubicBezTo>
                    <a:pt x="3230" y="1376"/>
                    <a:pt x="3179" y="1368"/>
                    <a:pt x="3131" y="1368"/>
                  </a:cubicBezTo>
                  <a:cubicBezTo>
                    <a:pt x="2985" y="1368"/>
                    <a:pt x="2866" y="1437"/>
                    <a:pt x="2797" y="1574"/>
                  </a:cubicBezTo>
                  <a:cubicBezTo>
                    <a:pt x="2736" y="1786"/>
                    <a:pt x="2797" y="1969"/>
                    <a:pt x="3010" y="2030"/>
                  </a:cubicBezTo>
                  <a:lnTo>
                    <a:pt x="4256" y="2577"/>
                  </a:lnTo>
                  <a:lnTo>
                    <a:pt x="4591" y="3397"/>
                  </a:lnTo>
                  <a:lnTo>
                    <a:pt x="4591" y="3397"/>
                  </a:lnTo>
                  <a:lnTo>
                    <a:pt x="3527" y="3093"/>
                  </a:lnTo>
                  <a:cubicBezTo>
                    <a:pt x="3493" y="3087"/>
                    <a:pt x="3458" y="3083"/>
                    <a:pt x="3425" y="3083"/>
                  </a:cubicBezTo>
                  <a:cubicBezTo>
                    <a:pt x="3311" y="3083"/>
                    <a:pt x="3209" y="3128"/>
                    <a:pt x="3162" y="3245"/>
                  </a:cubicBezTo>
                  <a:cubicBezTo>
                    <a:pt x="3071" y="3367"/>
                    <a:pt x="3071" y="3549"/>
                    <a:pt x="3162" y="3671"/>
                  </a:cubicBezTo>
                  <a:lnTo>
                    <a:pt x="3861" y="4613"/>
                  </a:lnTo>
                  <a:lnTo>
                    <a:pt x="3861" y="4613"/>
                  </a:lnTo>
                  <a:lnTo>
                    <a:pt x="2736" y="4461"/>
                  </a:lnTo>
                  <a:lnTo>
                    <a:pt x="1885" y="3367"/>
                  </a:lnTo>
                  <a:cubicBezTo>
                    <a:pt x="1832" y="3278"/>
                    <a:pt x="1728" y="3231"/>
                    <a:pt x="1619" y="3231"/>
                  </a:cubicBezTo>
                  <a:cubicBezTo>
                    <a:pt x="1542" y="3231"/>
                    <a:pt x="1462" y="3255"/>
                    <a:pt x="1399" y="3306"/>
                  </a:cubicBezTo>
                  <a:cubicBezTo>
                    <a:pt x="1247" y="3397"/>
                    <a:pt x="1217" y="3641"/>
                    <a:pt x="1338" y="3793"/>
                  </a:cubicBezTo>
                  <a:lnTo>
                    <a:pt x="1703" y="4309"/>
                  </a:lnTo>
                  <a:lnTo>
                    <a:pt x="457" y="4127"/>
                  </a:lnTo>
                  <a:cubicBezTo>
                    <a:pt x="441" y="4124"/>
                    <a:pt x="425" y="4123"/>
                    <a:pt x="409" y="4123"/>
                  </a:cubicBezTo>
                  <a:cubicBezTo>
                    <a:pt x="239" y="4123"/>
                    <a:pt x="59" y="4264"/>
                    <a:pt x="31" y="4431"/>
                  </a:cubicBezTo>
                  <a:cubicBezTo>
                    <a:pt x="1" y="4613"/>
                    <a:pt x="153" y="4826"/>
                    <a:pt x="335" y="4856"/>
                  </a:cubicBezTo>
                  <a:lnTo>
                    <a:pt x="1581" y="5039"/>
                  </a:lnTo>
                  <a:lnTo>
                    <a:pt x="1065" y="5434"/>
                  </a:lnTo>
                  <a:cubicBezTo>
                    <a:pt x="913" y="5525"/>
                    <a:pt x="882" y="5768"/>
                    <a:pt x="974" y="5920"/>
                  </a:cubicBezTo>
                  <a:cubicBezTo>
                    <a:pt x="1063" y="6009"/>
                    <a:pt x="1168" y="6066"/>
                    <a:pt x="1277" y="6066"/>
                  </a:cubicBezTo>
                  <a:cubicBezTo>
                    <a:pt x="1318" y="6066"/>
                    <a:pt x="1358" y="6058"/>
                    <a:pt x="1399" y="6042"/>
                  </a:cubicBezTo>
                  <a:cubicBezTo>
                    <a:pt x="1429" y="6042"/>
                    <a:pt x="1429" y="5981"/>
                    <a:pt x="1490" y="5981"/>
                  </a:cubicBezTo>
                  <a:lnTo>
                    <a:pt x="2584" y="5160"/>
                  </a:lnTo>
                  <a:lnTo>
                    <a:pt x="3709" y="5312"/>
                  </a:lnTo>
                  <a:lnTo>
                    <a:pt x="2767" y="6042"/>
                  </a:lnTo>
                  <a:cubicBezTo>
                    <a:pt x="2645" y="6103"/>
                    <a:pt x="2584" y="6285"/>
                    <a:pt x="2645" y="6407"/>
                  </a:cubicBezTo>
                  <a:cubicBezTo>
                    <a:pt x="2706" y="6559"/>
                    <a:pt x="2858" y="6650"/>
                    <a:pt x="3010" y="6650"/>
                  </a:cubicBezTo>
                  <a:lnTo>
                    <a:pt x="4104" y="6650"/>
                  </a:lnTo>
                  <a:lnTo>
                    <a:pt x="3527" y="7349"/>
                  </a:lnTo>
                  <a:lnTo>
                    <a:pt x="2159" y="7501"/>
                  </a:lnTo>
                  <a:cubicBezTo>
                    <a:pt x="1977" y="7562"/>
                    <a:pt x="1825" y="7683"/>
                    <a:pt x="1855" y="7896"/>
                  </a:cubicBezTo>
                  <a:cubicBezTo>
                    <a:pt x="1883" y="8063"/>
                    <a:pt x="2012" y="8204"/>
                    <a:pt x="2196" y="8204"/>
                  </a:cubicBezTo>
                  <a:cubicBezTo>
                    <a:pt x="2214" y="8204"/>
                    <a:pt x="2232" y="8202"/>
                    <a:pt x="2250" y="8200"/>
                  </a:cubicBezTo>
                  <a:lnTo>
                    <a:pt x="2888" y="8109"/>
                  </a:lnTo>
                  <a:lnTo>
                    <a:pt x="2888" y="8109"/>
                  </a:lnTo>
                  <a:lnTo>
                    <a:pt x="2098" y="9142"/>
                  </a:lnTo>
                  <a:cubicBezTo>
                    <a:pt x="1977" y="9294"/>
                    <a:pt x="2007" y="9537"/>
                    <a:pt x="2159" y="9628"/>
                  </a:cubicBezTo>
                  <a:cubicBezTo>
                    <a:pt x="2237" y="9687"/>
                    <a:pt x="2316" y="9721"/>
                    <a:pt x="2386" y="9721"/>
                  </a:cubicBezTo>
                  <a:cubicBezTo>
                    <a:pt x="2425" y="9721"/>
                    <a:pt x="2461" y="9711"/>
                    <a:pt x="2493" y="9689"/>
                  </a:cubicBezTo>
                  <a:cubicBezTo>
                    <a:pt x="2554" y="9628"/>
                    <a:pt x="2615" y="9598"/>
                    <a:pt x="2645" y="9568"/>
                  </a:cubicBezTo>
                  <a:lnTo>
                    <a:pt x="3466" y="8534"/>
                  </a:lnTo>
                  <a:lnTo>
                    <a:pt x="3527" y="9173"/>
                  </a:lnTo>
                  <a:cubicBezTo>
                    <a:pt x="3553" y="9353"/>
                    <a:pt x="3666" y="9490"/>
                    <a:pt x="3830" y="9490"/>
                  </a:cubicBezTo>
                  <a:cubicBezTo>
                    <a:pt x="3859" y="9490"/>
                    <a:pt x="3890" y="9486"/>
                    <a:pt x="3922" y="9476"/>
                  </a:cubicBezTo>
                  <a:cubicBezTo>
                    <a:pt x="3952" y="9476"/>
                    <a:pt x="3983" y="9476"/>
                    <a:pt x="3983" y="9446"/>
                  </a:cubicBezTo>
                  <a:cubicBezTo>
                    <a:pt x="4135" y="9385"/>
                    <a:pt x="4226" y="9203"/>
                    <a:pt x="4226" y="9081"/>
                  </a:cubicBezTo>
                  <a:lnTo>
                    <a:pt x="4074" y="7683"/>
                  </a:lnTo>
                  <a:lnTo>
                    <a:pt x="4651" y="6984"/>
                  </a:lnTo>
                  <a:lnTo>
                    <a:pt x="4955" y="8048"/>
                  </a:lnTo>
                  <a:cubicBezTo>
                    <a:pt x="4986" y="8200"/>
                    <a:pt x="5077" y="8261"/>
                    <a:pt x="5229" y="8321"/>
                  </a:cubicBezTo>
                  <a:cubicBezTo>
                    <a:pt x="5249" y="8326"/>
                    <a:pt x="5269" y="8327"/>
                    <a:pt x="5288" y="8327"/>
                  </a:cubicBezTo>
                  <a:cubicBezTo>
                    <a:pt x="5413" y="8327"/>
                    <a:pt x="5515" y="8248"/>
                    <a:pt x="5594" y="8169"/>
                  </a:cubicBezTo>
                  <a:lnTo>
                    <a:pt x="6141" y="7197"/>
                  </a:lnTo>
                  <a:lnTo>
                    <a:pt x="6506" y="8048"/>
                  </a:lnTo>
                  <a:lnTo>
                    <a:pt x="5958" y="9294"/>
                  </a:lnTo>
                  <a:cubicBezTo>
                    <a:pt x="5898" y="9476"/>
                    <a:pt x="5958" y="9689"/>
                    <a:pt x="6141" y="9750"/>
                  </a:cubicBezTo>
                  <a:cubicBezTo>
                    <a:pt x="6198" y="9774"/>
                    <a:pt x="6253" y="9786"/>
                    <a:pt x="6304" y="9786"/>
                  </a:cubicBezTo>
                  <a:cubicBezTo>
                    <a:pt x="6443" y="9786"/>
                    <a:pt x="6552" y="9701"/>
                    <a:pt x="6597" y="9568"/>
                  </a:cubicBezTo>
                  <a:lnTo>
                    <a:pt x="6870" y="8960"/>
                  </a:lnTo>
                  <a:lnTo>
                    <a:pt x="7357" y="10145"/>
                  </a:lnTo>
                  <a:cubicBezTo>
                    <a:pt x="7425" y="10282"/>
                    <a:pt x="7545" y="10350"/>
                    <a:pt x="7690" y="10350"/>
                  </a:cubicBezTo>
                  <a:cubicBezTo>
                    <a:pt x="7738" y="10350"/>
                    <a:pt x="7790" y="10343"/>
                    <a:pt x="7843" y="10328"/>
                  </a:cubicBezTo>
                  <a:cubicBezTo>
                    <a:pt x="8025" y="10236"/>
                    <a:pt x="8086" y="10054"/>
                    <a:pt x="8025" y="9872"/>
                  </a:cubicBezTo>
                  <a:lnTo>
                    <a:pt x="7539" y="8686"/>
                  </a:lnTo>
                  <a:lnTo>
                    <a:pt x="8147" y="8960"/>
                  </a:lnTo>
                  <a:cubicBezTo>
                    <a:pt x="8177" y="8975"/>
                    <a:pt x="8223" y="8983"/>
                    <a:pt x="8268" y="8983"/>
                  </a:cubicBezTo>
                  <a:cubicBezTo>
                    <a:pt x="8314" y="8983"/>
                    <a:pt x="8360" y="8975"/>
                    <a:pt x="8390" y="8960"/>
                  </a:cubicBezTo>
                  <a:cubicBezTo>
                    <a:pt x="8481" y="8899"/>
                    <a:pt x="8542" y="8838"/>
                    <a:pt x="8603" y="8777"/>
                  </a:cubicBezTo>
                  <a:cubicBezTo>
                    <a:pt x="8664" y="8565"/>
                    <a:pt x="8603" y="8382"/>
                    <a:pt x="8390" y="8321"/>
                  </a:cubicBezTo>
                  <a:lnTo>
                    <a:pt x="7144" y="7774"/>
                  </a:lnTo>
                  <a:lnTo>
                    <a:pt x="6809" y="6954"/>
                  </a:lnTo>
                  <a:lnTo>
                    <a:pt x="7873" y="7258"/>
                  </a:lnTo>
                  <a:cubicBezTo>
                    <a:pt x="7894" y="7268"/>
                    <a:pt x="7917" y="7271"/>
                    <a:pt x="7942" y="7271"/>
                  </a:cubicBezTo>
                  <a:cubicBezTo>
                    <a:pt x="7992" y="7271"/>
                    <a:pt x="8046" y="7258"/>
                    <a:pt x="8086" y="7258"/>
                  </a:cubicBezTo>
                  <a:cubicBezTo>
                    <a:pt x="8177" y="7197"/>
                    <a:pt x="8208" y="7166"/>
                    <a:pt x="8238" y="7136"/>
                  </a:cubicBezTo>
                  <a:cubicBezTo>
                    <a:pt x="8329" y="7014"/>
                    <a:pt x="8329" y="6832"/>
                    <a:pt x="8238" y="6710"/>
                  </a:cubicBezTo>
                  <a:lnTo>
                    <a:pt x="7539" y="5768"/>
                  </a:lnTo>
                  <a:lnTo>
                    <a:pt x="8664" y="5920"/>
                  </a:lnTo>
                  <a:lnTo>
                    <a:pt x="9515" y="7014"/>
                  </a:lnTo>
                  <a:cubicBezTo>
                    <a:pt x="9581" y="7103"/>
                    <a:pt x="9681" y="7160"/>
                    <a:pt x="9789" y="7160"/>
                  </a:cubicBezTo>
                  <a:cubicBezTo>
                    <a:pt x="9828" y="7160"/>
                    <a:pt x="9869" y="7152"/>
                    <a:pt x="9910" y="7136"/>
                  </a:cubicBezTo>
                  <a:cubicBezTo>
                    <a:pt x="9971" y="7136"/>
                    <a:pt x="9971" y="7075"/>
                    <a:pt x="10001" y="7075"/>
                  </a:cubicBezTo>
                  <a:cubicBezTo>
                    <a:pt x="10153" y="6984"/>
                    <a:pt x="10183" y="6741"/>
                    <a:pt x="10062" y="6589"/>
                  </a:cubicBezTo>
                  <a:lnTo>
                    <a:pt x="9697" y="6072"/>
                  </a:lnTo>
                  <a:lnTo>
                    <a:pt x="9697" y="6072"/>
                  </a:lnTo>
                  <a:lnTo>
                    <a:pt x="10943" y="6255"/>
                  </a:lnTo>
                  <a:cubicBezTo>
                    <a:pt x="11034" y="6255"/>
                    <a:pt x="11065" y="6255"/>
                    <a:pt x="11126" y="6224"/>
                  </a:cubicBezTo>
                  <a:cubicBezTo>
                    <a:pt x="11247" y="6163"/>
                    <a:pt x="11338" y="6072"/>
                    <a:pt x="11369" y="5951"/>
                  </a:cubicBezTo>
                  <a:cubicBezTo>
                    <a:pt x="11399" y="5829"/>
                    <a:pt x="11247" y="5677"/>
                    <a:pt x="11065" y="5647"/>
                  </a:cubicBezTo>
                  <a:lnTo>
                    <a:pt x="9819" y="5464"/>
                  </a:lnTo>
                  <a:lnTo>
                    <a:pt x="10335" y="5069"/>
                  </a:lnTo>
                  <a:cubicBezTo>
                    <a:pt x="10487" y="4978"/>
                    <a:pt x="10518" y="4735"/>
                    <a:pt x="10427" y="4583"/>
                  </a:cubicBezTo>
                  <a:cubicBezTo>
                    <a:pt x="10356" y="4494"/>
                    <a:pt x="10244" y="4447"/>
                    <a:pt x="10132" y="4447"/>
                  </a:cubicBezTo>
                  <a:cubicBezTo>
                    <a:pt x="10053" y="4447"/>
                    <a:pt x="9973" y="4471"/>
                    <a:pt x="9910" y="4522"/>
                  </a:cubicBezTo>
                  <a:lnTo>
                    <a:pt x="8816" y="5343"/>
                  </a:lnTo>
                  <a:lnTo>
                    <a:pt x="7691" y="5191"/>
                  </a:lnTo>
                  <a:lnTo>
                    <a:pt x="8633" y="4461"/>
                  </a:lnTo>
                  <a:cubicBezTo>
                    <a:pt x="8755" y="4400"/>
                    <a:pt x="8816" y="4218"/>
                    <a:pt x="8755" y="4096"/>
                  </a:cubicBezTo>
                  <a:cubicBezTo>
                    <a:pt x="8694" y="3944"/>
                    <a:pt x="8542" y="3853"/>
                    <a:pt x="8390" y="3853"/>
                  </a:cubicBezTo>
                  <a:lnTo>
                    <a:pt x="7296" y="3853"/>
                  </a:lnTo>
                  <a:lnTo>
                    <a:pt x="7873" y="3154"/>
                  </a:lnTo>
                  <a:lnTo>
                    <a:pt x="9241" y="3002"/>
                  </a:lnTo>
                  <a:cubicBezTo>
                    <a:pt x="9272" y="3002"/>
                    <a:pt x="9302" y="3002"/>
                    <a:pt x="9302" y="2941"/>
                  </a:cubicBezTo>
                  <a:cubicBezTo>
                    <a:pt x="9454" y="2881"/>
                    <a:pt x="9545" y="2729"/>
                    <a:pt x="9545" y="2577"/>
                  </a:cubicBezTo>
                  <a:cubicBezTo>
                    <a:pt x="9517" y="2410"/>
                    <a:pt x="9388" y="2269"/>
                    <a:pt x="9204" y="2269"/>
                  </a:cubicBezTo>
                  <a:cubicBezTo>
                    <a:pt x="9186" y="2269"/>
                    <a:pt x="9168" y="2270"/>
                    <a:pt x="9150" y="2273"/>
                  </a:cubicBezTo>
                  <a:lnTo>
                    <a:pt x="8512" y="2334"/>
                  </a:lnTo>
                  <a:lnTo>
                    <a:pt x="9302" y="1330"/>
                  </a:lnTo>
                  <a:cubicBezTo>
                    <a:pt x="9424" y="1178"/>
                    <a:pt x="9393" y="935"/>
                    <a:pt x="9241" y="814"/>
                  </a:cubicBezTo>
                  <a:cubicBezTo>
                    <a:pt x="9184" y="780"/>
                    <a:pt x="9114" y="762"/>
                    <a:pt x="9045" y="762"/>
                  </a:cubicBezTo>
                  <a:cubicBezTo>
                    <a:pt x="8928" y="762"/>
                    <a:pt x="8812" y="810"/>
                    <a:pt x="8755" y="905"/>
                  </a:cubicBezTo>
                  <a:lnTo>
                    <a:pt x="7934" y="1938"/>
                  </a:lnTo>
                  <a:lnTo>
                    <a:pt x="7873" y="1270"/>
                  </a:lnTo>
                  <a:cubicBezTo>
                    <a:pt x="7846" y="1103"/>
                    <a:pt x="7716" y="962"/>
                    <a:pt x="7532" y="962"/>
                  </a:cubicBezTo>
                  <a:cubicBezTo>
                    <a:pt x="7515" y="962"/>
                    <a:pt x="7497" y="963"/>
                    <a:pt x="7478" y="966"/>
                  </a:cubicBezTo>
                  <a:cubicBezTo>
                    <a:pt x="7296" y="1027"/>
                    <a:pt x="7144" y="1178"/>
                    <a:pt x="7174" y="1361"/>
                  </a:cubicBezTo>
                  <a:lnTo>
                    <a:pt x="7326" y="2729"/>
                  </a:lnTo>
                  <a:lnTo>
                    <a:pt x="6779" y="3367"/>
                  </a:lnTo>
                  <a:lnTo>
                    <a:pt x="6475" y="2303"/>
                  </a:lnTo>
                  <a:cubicBezTo>
                    <a:pt x="6414" y="2151"/>
                    <a:pt x="6323" y="2060"/>
                    <a:pt x="6171" y="2030"/>
                  </a:cubicBezTo>
                  <a:cubicBezTo>
                    <a:pt x="6151" y="2025"/>
                    <a:pt x="6131" y="2024"/>
                    <a:pt x="6112" y="2024"/>
                  </a:cubicBezTo>
                  <a:cubicBezTo>
                    <a:pt x="5987" y="2024"/>
                    <a:pt x="5885" y="2103"/>
                    <a:pt x="5806" y="2182"/>
                  </a:cubicBezTo>
                  <a:lnTo>
                    <a:pt x="5259" y="3124"/>
                  </a:lnTo>
                  <a:lnTo>
                    <a:pt x="4895" y="2303"/>
                  </a:lnTo>
                  <a:lnTo>
                    <a:pt x="5442" y="1057"/>
                  </a:lnTo>
                  <a:cubicBezTo>
                    <a:pt x="5502" y="844"/>
                    <a:pt x="5442" y="662"/>
                    <a:pt x="5259" y="601"/>
                  </a:cubicBezTo>
                  <a:cubicBezTo>
                    <a:pt x="5202" y="577"/>
                    <a:pt x="5147" y="565"/>
                    <a:pt x="5097" y="565"/>
                  </a:cubicBezTo>
                  <a:cubicBezTo>
                    <a:pt x="4958" y="565"/>
                    <a:pt x="4848" y="650"/>
                    <a:pt x="4803" y="783"/>
                  </a:cubicBezTo>
                  <a:lnTo>
                    <a:pt x="4530" y="1391"/>
                  </a:lnTo>
                  <a:lnTo>
                    <a:pt x="4043" y="206"/>
                  </a:lnTo>
                  <a:cubicBezTo>
                    <a:pt x="3975" y="69"/>
                    <a:pt x="3855" y="1"/>
                    <a:pt x="3723"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 name="Google Shape;78;p2"/>
            <p:cNvSpPr/>
            <p:nvPr/>
          </p:nvSpPr>
          <p:spPr>
            <a:xfrm>
              <a:off x="6482291" y="4361295"/>
              <a:ext cx="363495" cy="331331"/>
            </a:xfrm>
            <a:custGeom>
              <a:rect b="b" l="l" r="r" t="t"/>
              <a:pathLst>
                <a:path extrusionOk="0" h="10363" w="11369">
                  <a:moveTo>
                    <a:pt x="5988" y="3197"/>
                  </a:moveTo>
                  <a:lnTo>
                    <a:pt x="6201" y="3987"/>
                  </a:lnTo>
                  <a:lnTo>
                    <a:pt x="5836" y="4474"/>
                  </a:lnTo>
                  <a:lnTo>
                    <a:pt x="5593" y="3926"/>
                  </a:lnTo>
                  <a:lnTo>
                    <a:pt x="5988" y="3197"/>
                  </a:lnTo>
                  <a:close/>
                  <a:moveTo>
                    <a:pt x="4317" y="4018"/>
                  </a:moveTo>
                  <a:lnTo>
                    <a:pt x="4925" y="4170"/>
                  </a:lnTo>
                  <a:lnTo>
                    <a:pt x="5137" y="4747"/>
                  </a:lnTo>
                  <a:lnTo>
                    <a:pt x="4833" y="4717"/>
                  </a:lnTo>
                  <a:lnTo>
                    <a:pt x="4317" y="4018"/>
                  </a:lnTo>
                  <a:close/>
                  <a:moveTo>
                    <a:pt x="7387" y="4443"/>
                  </a:moveTo>
                  <a:lnTo>
                    <a:pt x="6657" y="4990"/>
                  </a:lnTo>
                  <a:lnTo>
                    <a:pt x="6353" y="4929"/>
                  </a:lnTo>
                  <a:lnTo>
                    <a:pt x="6748" y="4443"/>
                  </a:lnTo>
                  <a:close/>
                  <a:moveTo>
                    <a:pt x="4742" y="5446"/>
                  </a:moveTo>
                  <a:lnTo>
                    <a:pt x="5046" y="5477"/>
                  </a:lnTo>
                  <a:lnTo>
                    <a:pt x="4681" y="5963"/>
                  </a:lnTo>
                  <a:lnTo>
                    <a:pt x="4043" y="5963"/>
                  </a:lnTo>
                  <a:lnTo>
                    <a:pt x="4742" y="5446"/>
                  </a:lnTo>
                  <a:close/>
                  <a:moveTo>
                    <a:pt x="6262" y="5659"/>
                  </a:moveTo>
                  <a:lnTo>
                    <a:pt x="6566" y="5689"/>
                  </a:lnTo>
                  <a:lnTo>
                    <a:pt x="7113" y="6388"/>
                  </a:lnTo>
                  <a:lnTo>
                    <a:pt x="6505" y="6236"/>
                  </a:lnTo>
                  <a:lnTo>
                    <a:pt x="6262" y="5659"/>
                  </a:lnTo>
                  <a:close/>
                  <a:moveTo>
                    <a:pt x="5593" y="5902"/>
                  </a:moveTo>
                  <a:lnTo>
                    <a:pt x="5836" y="6449"/>
                  </a:lnTo>
                  <a:lnTo>
                    <a:pt x="5441" y="7179"/>
                  </a:lnTo>
                  <a:lnTo>
                    <a:pt x="5228" y="6388"/>
                  </a:lnTo>
                  <a:lnTo>
                    <a:pt x="5593" y="5902"/>
                  </a:lnTo>
                  <a:close/>
                  <a:moveTo>
                    <a:pt x="3732" y="0"/>
                  </a:moveTo>
                  <a:cubicBezTo>
                    <a:pt x="3685" y="0"/>
                    <a:pt x="3636" y="11"/>
                    <a:pt x="3587" y="36"/>
                  </a:cubicBezTo>
                  <a:cubicBezTo>
                    <a:pt x="3405" y="97"/>
                    <a:pt x="3314" y="309"/>
                    <a:pt x="3405" y="492"/>
                  </a:cubicBezTo>
                  <a:lnTo>
                    <a:pt x="3891" y="1677"/>
                  </a:lnTo>
                  <a:lnTo>
                    <a:pt x="3891" y="1677"/>
                  </a:lnTo>
                  <a:lnTo>
                    <a:pt x="3283" y="1404"/>
                  </a:lnTo>
                  <a:cubicBezTo>
                    <a:pt x="3234" y="1379"/>
                    <a:pt x="3183" y="1368"/>
                    <a:pt x="3134" y="1368"/>
                  </a:cubicBezTo>
                  <a:cubicBezTo>
                    <a:pt x="2998" y="1368"/>
                    <a:pt x="2872" y="1452"/>
                    <a:pt x="2827" y="1586"/>
                  </a:cubicBezTo>
                  <a:cubicBezTo>
                    <a:pt x="2736" y="1768"/>
                    <a:pt x="2827" y="1981"/>
                    <a:pt x="3010" y="2042"/>
                  </a:cubicBezTo>
                  <a:lnTo>
                    <a:pt x="4256" y="2589"/>
                  </a:lnTo>
                  <a:lnTo>
                    <a:pt x="4621" y="3410"/>
                  </a:lnTo>
                  <a:lnTo>
                    <a:pt x="3557" y="3106"/>
                  </a:lnTo>
                  <a:cubicBezTo>
                    <a:pt x="3523" y="3099"/>
                    <a:pt x="3488" y="3095"/>
                    <a:pt x="3455" y="3095"/>
                  </a:cubicBezTo>
                  <a:cubicBezTo>
                    <a:pt x="3339" y="3095"/>
                    <a:pt x="3232" y="3140"/>
                    <a:pt x="3162" y="3258"/>
                  </a:cubicBezTo>
                  <a:cubicBezTo>
                    <a:pt x="3101" y="3379"/>
                    <a:pt x="3101" y="3562"/>
                    <a:pt x="3162" y="3683"/>
                  </a:cubicBezTo>
                  <a:lnTo>
                    <a:pt x="3891" y="4626"/>
                  </a:lnTo>
                  <a:lnTo>
                    <a:pt x="3891" y="4626"/>
                  </a:lnTo>
                  <a:lnTo>
                    <a:pt x="2736" y="4474"/>
                  </a:lnTo>
                  <a:lnTo>
                    <a:pt x="1915" y="3379"/>
                  </a:lnTo>
                  <a:cubicBezTo>
                    <a:pt x="1839" y="3284"/>
                    <a:pt x="1728" y="3237"/>
                    <a:pt x="1618" y="3237"/>
                  </a:cubicBezTo>
                  <a:cubicBezTo>
                    <a:pt x="1552" y="3237"/>
                    <a:pt x="1486" y="3254"/>
                    <a:pt x="1429" y="3288"/>
                  </a:cubicBezTo>
                  <a:cubicBezTo>
                    <a:pt x="1277" y="3410"/>
                    <a:pt x="1216" y="3653"/>
                    <a:pt x="1338" y="3805"/>
                  </a:cubicBezTo>
                  <a:lnTo>
                    <a:pt x="1703" y="4322"/>
                  </a:lnTo>
                  <a:lnTo>
                    <a:pt x="456" y="4139"/>
                  </a:lnTo>
                  <a:cubicBezTo>
                    <a:pt x="441" y="4137"/>
                    <a:pt x="425" y="4135"/>
                    <a:pt x="409" y="4135"/>
                  </a:cubicBezTo>
                  <a:cubicBezTo>
                    <a:pt x="244" y="4135"/>
                    <a:pt x="89" y="4277"/>
                    <a:pt x="61" y="4443"/>
                  </a:cubicBezTo>
                  <a:cubicBezTo>
                    <a:pt x="0" y="4626"/>
                    <a:pt x="152" y="4808"/>
                    <a:pt x="335" y="4869"/>
                  </a:cubicBezTo>
                  <a:lnTo>
                    <a:pt x="1611" y="5051"/>
                  </a:lnTo>
                  <a:lnTo>
                    <a:pt x="1064" y="5416"/>
                  </a:lnTo>
                  <a:cubicBezTo>
                    <a:pt x="912" y="5537"/>
                    <a:pt x="882" y="5781"/>
                    <a:pt x="1003" y="5933"/>
                  </a:cubicBezTo>
                  <a:cubicBezTo>
                    <a:pt x="1068" y="5997"/>
                    <a:pt x="1163" y="6061"/>
                    <a:pt x="1267" y="6061"/>
                  </a:cubicBezTo>
                  <a:cubicBezTo>
                    <a:pt x="1310" y="6061"/>
                    <a:pt x="1354" y="6050"/>
                    <a:pt x="1399" y="6024"/>
                  </a:cubicBezTo>
                  <a:cubicBezTo>
                    <a:pt x="1459" y="6024"/>
                    <a:pt x="1459" y="5993"/>
                    <a:pt x="1490" y="5993"/>
                  </a:cubicBezTo>
                  <a:lnTo>
                    <a:pt x="2584" y="5173"/>
                  </a:lnTo>
                  <a:lnTo>
                    <a:pt x="3739" y="5325"/>
                  </a:lnTo>
                  <a:lnTo>
                    <a:pt x="2766" y="6054"/>
                  </a:lnTo>
                  <a:cubicBezTo>
                    <a:pt x="2675" y="6115"/>
                    <a:pt x="2584" y="6297"/>
                    <a:pt x="2675" y="6419"/>
                  </a:cubicBezTo>
                  <a:cubicBezTo>
                    <a:pt x="2706" y="6571"/>
                    <a:pt x="2858" y="6662"/>
                    <a:pt x="3010" y="6662"/>
                  </a:cubicBezTo>
                  <a:lnTo>
                    <a:pt x="4104" y="6662"/>
                  </a:lnTo>
                  <a:lnTo>
                    <a:pt x="3526" y="7361"/>
                  </a:lnTo>
                  <a:lnTo>
                    <a:pt x="2159" y="7513"/>
                  </a:lnTo>
                  <a:cubicBezTo>
                    <a:pt x="1976" y="7544"/>
                    <a:pt x="1824" y="7695"/>
                    <a:pt x="1855" y="7908"/>
                  </a:cubicBezTo>
                  <a:cubicBezTo>
                    <a:pt x="1910" y="8075"/>
                    <a:pt x="2042" y="8216"/>
                    <a:pt x="2203" y="8216"/>
                  </a:cubicBezTo>
                  <a:cubicBezTo>
                    <a:pt x="2218" y="8216"/>
                    <a:pt x="2234" y="8215"/>
                    <a:pt x="2250" y="8212"/>
                  </a:cubicBezTo>
                  <a:lnTo>
                    <a:pt x="2888" y="8121"/>
                  </a:lnTo>
                  <a:lnTo>
                    <a:pt x="2888" y="8121"/>
                  </a:lnTo>
                  <a:lnTo>
                    <a:pt x="2098" y="9154"/>
                  </a:lnTo>
                  <a:cubicBezTo>
                    <a:pt x="1976" y="9306"/>
                    <a:pt x="2007" y="9519"/>
                    <a:pt x="2189" y="9641"/>
                  </a:cubicBezTo>
                  <a:cubicBezTo>
                    <a:pt x="2248" y="9700"/>
                    <a:pt x="2319" y="9733"/>
                    <a:pt x="2395" y="9733"/>
                  </a:cubicBezTo>
                  <a:cubicBezTo>
                    <a:pt x="2437" y="9733"/>
                    <a:pt x="2480" y="9723"/>
                    <a:pt x="2523" y="9702"/>
                  </a:cubicBezTo>
                  <a:cubicBezTo>
                    <a:pt x="2554" y="9641"/>
                    <a:pt x="2614" y="9610"/>
                    <a:pt x="2675" y="9580"/>
                  </a:cubicBezTo>
                  <a:lnTo>
                    <a:pt x="3466" y="8547"/>
                  </a:lnTo>
                  <a:lnTo>
                    <a:pt x="3557" y="9185"/>
                  </a:lnTo>
                  <a:cubicBezTo>
                    <a:pt x="3584" y="9351"/>
                    <a:pt x="3714" y="9493"/>
                    <a:pt x="3875" y="9493"/>
                  </a:cubicBezTo>
                  <a:cubicBezTo>
                    <a:pt x="3890" y="9493"/>
                    <a:pt x="3906" y="9491"/>
                    <a:pt x="3921" y="9489"/>
                  </a:cubicBezTo>
                  <a:cubicBezTo>
                    <a:pt x="3952" y="9489"/>
                    <a:pt x="4013" y="9489"/>
                    <a:pt x="4013" y="9458"/>
                  </a:cubicBezTo>
                  <a:cubicBezTo>
                    <a:pt x="4165" y="9367"/>
                    <a:pt x="4225" y="9215"/>
                    <a:pt x="4225" y="9063"/>
                  </a:cubicBezTo>
                  <a:lnTo>
                    <a:pt x="4073" y="7695"/>
                  </a:lnTo>
                  <a:lnTo>
                    <a:pt x="4651" y="6996"/>
                  </a:lnTo>
                  <a:lnTo>
                    <a:pt x="4955" y="8060"/>
                  </a:lnTo>
                  <a:cubicBezTo>
                    <a:pt x="4985" y="8212"/>
                    <a:pt x="5107" y="8273"/>
                    <a:pt x="5259" y="8303"/>
                  </a:cubicBezTo>
                  <a:cubicBezTo>
                    <a:pt x="5293" y="8317"/>
                    <a:pt x="5326" y="8323"/>
                    <a:pt x="5357" y="8323"/>
                  </a:cubicBezTo>
                  <a:cubicBezTo>
                    <a:pt x="5463" y="8323"/>
                    <a:pt x="5546" y="8252"/>
                    <a:pt x="5593" y="8182"/>
                  </a:cubicBezTo>
                  <a:lnTo>
                    <a:pt x="6171" y="7209"/>
                  </a:lnTo>
                  <a:lnTo>
                    <a:pt x="6505" y="8060"/>
                  </a:lnTo>
                  <a:lnTo>
                    <a:pt x="5988" y="9306"/>
                  </a:lnTo>
                  <a:cubicBezTo>
                    <a:pt x="5897" y="9489"/>
                    <a:pt x="5988" y="9702"/>
                    <a:pt x="6171" y="9762"/>
                  </a:cubicBezTo>
                  <a:cubicBezTo>
                    <a:pt x="6216" y="9778"/>
                    <a:pt x="6262" y="9785"/>
                    <a:pt x="6306" y="9785"/>
                  </a:cubicBezTo>
                  <a:cubicBezTo>
                    <a:pt x="6439" y="9785"/>
                    <a:pt x="6558" y="9717"/>
                    <a:pt x="6627" y="9580"/>
                  </a:cubicBezTo>
                  <a:lnTo>
                    <a:pt x="6900" y="8972"/>
                  </a:lnTo>
                  <a:lnTo>
                    <a:pt x="7387" y="10127"/>
                  </a:lnTo>
                  <a:cubicBezTo>
                    <a:pt x="7433" y="10288"/>
                    <a:pt x="7566" y="10362"/>
                    <a:pt x="7707" y="10362"/>
                  </a:cubicBezTo>
                  <a:cubicBezTo>
                    <a:pt x="7752" y="10362"/>
                    <a:pt x="7798" y="10355"/>
                    <a:pt x="7842" y="10340"/>
                  </a:cubicBezTo>
                  <a:cubicBezTo>
                    <a:pt x="8025" y="10249"/>
                    <a:pt x="8116" y="10066"/>
                    <a:pt x="8025" y="9884"/>
                  </a:cubicBezTo>
                  <a:lnTo>
                    <a:pt x="7539" y="8699"/>
                  </a:lnTo>
                  <a:lnTo>
                    <a:pt x="8146" y="8972"/>
                  </a:lnTo>
                  <a:cubicBezTo>
                    <a:pt x="8177" y="8987"/>
                    <a:pt x="8222" y="8995"/>
                    <a:pt x="8272" y="8995"/>
                  </a:cubicBezTo>
                  <a:cubicBezTo>
                    <a:pt x="8321" y="8995"/>
                    <a:pt x="8374" y="8987"/>
                    <a:pt x="8420" y="8972"/>
                  </a:cubicBezTo>
                  <a:cubicBezTo>
                    <a:pt x="8481" y="8911"/>
                    <a:pt x="8572" y="8851"/>
                    <a:pt x="8602" y="8759"/>
                  </a:cubicBezTo>
                  <a:cubicBezTo>
                    <a:pt x="8663" y="8577"/>
                    <a:pt x="8602" y="8395"/>
                    <a:pt x="8420" y="8303"/>
                  </a:cubicBezTo>
                  <a:lnTo>
                    <a:pt x="7143" y="7787"/>
                  </a:lnTo>
                  <a:lnTo>
                    <a:pt x="6809" y="6966"/>
                  </a:lnTo>
                  <a:lnTo>
                    <a:pt x="7873" y="7270"/>
                  </a:lnTo>
                  <a:cubicBezTo>
                    <a:pt x="7903" y="7280"/>
                    <a:pt x="7930" y="7283"/>
                    <a:pt x="7956" y="7283"/>
                  </a:cubicBezTo>
                  <a:cubicBezTo>
                    <a:pt x="8008" y="7283"/>
                    <a:pt x="8055" y="7270"/>
                    <a:pt x="8116" y="7270"/>
                  </a:cubicBezTo>
                  <a:cubicBezTo>
                    <a:pt x="8177" y="7209"/>
                    <a:pt x="8207" y="7179"/>
                    <a:pt x="8268" y="7148"/>
                  </a:cubicBezTo>
                  <a:cubicBezTo>
                    <a:pt x="8329" y="7027"/>
                    <a:pt x="8329" y="6844"/>
                    <a:pt x="8268" y="6723"/>
                  </a:cubicBezTo>
                  <a:lnTo>
                    <a:pt x="7539" y="5781"/>
                  </a:lnTo>
                  <a:lnTo>
                    <a:pt x="7539" y="5781"/>
                  </a:lnTo>
                  <a:lnTo>
                    <a:pt x="8663" y="5933"/>
                  </a:lnTo>
                  <a:lnTo>
                    <a:pt x="9514" y="7027"/>
                  </a:lnTo>
                  <a:cubicBezTo>
                    <a:pt x="9603" y="7116"/>
                    <a:pt x="9709" y="7172"/>
                    <a:pt x="9818" y="7172"/>
                  </a:cubicBezTo>
                  <a:cubicBezTo>
                    <a:pt x="9858" y="7172"/>
                    <a:pt x="9899" y="7165"/>
                    <a:pt x="9940" y="7148"/>
                  </a:cubicBezTo>
                  <a:cubicBezTo>
                    <a:pt x="9970" y="7148"/>
                    <a:pt x="9970" y="7088"/>
                    <a:pt x="10001" y="7088"/>
                  </a:cubicBezTo>
                  <a:cubicBezTo>
                    <a:pt x="10153" y="6996"/>
                    <a:pt x="10183" y="6753"/>
                    <a:pt x="10092" y="6601"/>
                  </a:cubicBezTo>
                  <a:lnTo>
                    <a:pt x="9697" y="6085"/>
                  </a:lnTo>
                  <a:lnTo>
                    <a:pt x="10943" y="6267"/>
                  </a:lnTo>
                  <a:cubicBezTo>
                    <a:pt x="11034" y="6267"/>
                    <a:pt x="11064" y="6267"/>
                    <a:pt x="11156" y="6236"/>
                  </a:cubicBezTo>
                  <a:cubicBezTo>
                    <a:pt x="11247" y="6176"/>
                    <a:pt x="11338" y="6085"/>
                    <a:pt x="11368" y="5963"/>
                  </a:cubicBezTo>
                  <a:cubicBezTo>
                    <a:pt x="11368" y="5781"/>
                    <a:pt x="11247" y="5629"/>
                    <a:pt x="11064" y="5598"/>
                  </a:cubicBezTo>
                  <a:lnTo>
                    <a:pt x="9818" y="5385"/>
                  </a:lnTo>
                  <a:lnTo>
                    <a:pt x="10335" y="5021"/>
                  </a:lnTo>
                  <a:cubicBezTo>
                    <a:pt x="10487" y="4899"/>
                    <a:pt x="10548" y="4686"/>
                    <a:pt x="10426" y="4534"/>
                  </a:cubicBezTo>
                  <a:cubicBezTo>
                    <a:pt x="10349" y="4438"/>
                    <a:pt x="10236" y="4378"/>
                    <a:pt x="10124" y="4378"/>
                  </a:cubicBezTo>
                  <a:cubicBezTo>
                    <a:pt x="10060" y="4378"/>
                    <a:pt x="9996" y="4399"/>
                    <a:pt x="9940" y="4443"/>
                  </a:cubicBezTo>
                  <a:lnTo>
                    <a:pt x="8815" y="5294"/>
                  </a:lnTo>
                  <a:lnTo>
                    <a:pt x="7691" y="5142"/>
                  </a:lnTo>
                  <a:lnTo>
                    <a:pt x="8633" y="4413"/>
                  </a:lnTo>
                  <a:cubicBezTo>
                    <a:pt x="8754" y="4322"/>
                    <a:pt x="8815" y="4139"/>
                    <a:pt x="8754" y="4018"/>
                  </a:cubicBezTo>
                  <a:cubicBezTo>
                    <a:pt x="8724" y="3866"/>
                    <a:pt x="8572" y="3805"/>
                    <a:pt x="8420" y="3805"/>
                  </a:cubicBezTo>
                  <a:lnTo>
                    <a:pt x="7295" y="3805"/>
                  </a:lnTo>
                  <a:lnTo>
                    <a:pt x="7873" y="3075"/>
                  </a:lnTo>
                  <a:lnTo>
                    <a:pt x="9241" y="2923"/>
                  </a:lnTo>
                  <a:cubicBezTo>
                    <a:pt x="9271" y="2923"/>
                    <a:pt x="9332" y="2923"/>
                    <a:pt x="9332" y="2893"/>
                  </a:cubicBezTo>
                  <a:cubicBezTo>
                    <a:pt x="9484" y="2802"/>
                    <a:pt x="9545" y="2650"/>
                    <a:pt x="9545" y="2498"/>
                  </a:cubicBezTo>
                  <a:cubicBezTo>
                    <a:pt x="9517" y="2331"/>
                    <a:pt x="9388" y="2190"/>
                    <a:pt x="9226" y="2190"/>
                  </a:cubicBezTo>
                  <a:cubicBezTo>
                    <a:pt x="9211" y="2190"/>
                    <a:pt x="9196" y="2191"/>
                    <a:pt x="9180" y="2194"/>
                  </a:cubicBezTo>
                  <a:lnTo>
                    <a:pt x="8511" y="2285"/>
                  </a:lnTo>
                  <a:lnTo>
                    <a:pt x="8511" y="2285"/>
                  </a:lnTo>
                  <a:lnTo>
                    <a:pt x="9332" y="1252"/>
                  </a:lnTo>
                  <a:cubicBezTo>
                    <a:pt x="9423" y="1100"/>
                    <a:pt x="9393" y="856"/>
                    <a:pt x="9241" y="765"/>
                  </a:cubicBezTo>
                  <a:cubicBezTo>
                    <a:pt x="9177" y="715"/>
                    <a:pt x="9103" y="690"/>
                    <a:pt x="9030" y="690"/>
                  </a:cubicBezTo>
                  <a:cubicBezTo>
                    <a:pt x="8927" y="690"/>
                    <a:pt x="8825" y="738"/>
                    <a:pt x="8754" y="826"/>
                  </a:cubicBezTo>
                  <a:lnTo>
                    <a:pt x="7964" y="1860"/>
                  </a:lnTo>
                  <a:lnTo>
                    <a:pt x="7873" y="1221"/>
                  </a:lnTo>
                  <a:cubicBezTo>
                    <a:pt x="7847" y="1041"/>
                    <a:pt x="7734" y="904"/>
                    <a:pt x="7588" y="904"/>
                  </a:cubicBezTo>
                  <a:cubicBezTo>
                    <a:pt x="7563" y="904"/>
                    <a:pt x="7536" y="908"/>
                    <a:pt x="7508" y="917"/>
                  </a:cubicBezTo>
                  <a:cubicBezTo>
                    <a:pt x="7295" y="948"/>
                    <a:pt x="7143" y="1100"/>
                    <a:pt x="7204" y="1282"/>
                  </a:cubicBezTo>
                  <a:lnTo>
                    <a:pt x="7356" y="2650"/>
                  </a:lnTo>
                  <a:lnTo>
                    <a:pt x="6779" y="3379"/>
                  </a:lnTo>
                  <a:lnTo>
                    <a:pt x="6475" y="2315"/>
                  </a:lnTo>
                  <a:cubicBezTo>
                    <a:pt x="6444" y="2163"/>
                    <a:pt x="6323" y="2072"/>
                    <a:pt x="6171" y="2042"/>
                  </a:cubicBezTo>
                  <a:cubicBezTo>
                    <a:pt x="6145" y="2037"/>
                    <a:pt x="6119" y="2034"/>
                    <a:pt x="6095" y="2034"/>
                  </a:cubicBezTo>
                  <a:cubicBezTo>
                    <a:pt x="5979" y="2034"/>
                    <a:pt x="5887" y="2093"/>
                    <a:pt x="5836" y="2194"/>
                  </a:cubicBezTo>
                  <a:lnTo>
                    <a:pt x="5259" y="3136"/>
                  </a:lnTo>
                  <a:lnTo>
                    <a:pt x="4925" y="2315"/>
                  </a:lnTo>
                  <a:lnTo>
                    <a:pt x="5441" y="1069"/>
                  </a:lnTo>
                  <a:cubicBezTo>
                    <a:pt x="5532" y="856"/>
                    <a:pt x="5441" y="674"/>
                    <a:pt x="5259" y="613"/>
                  </a:cubicBezTo>
                  <a:cubicBezTo>
                    <a:pt x="5210" y="589"/>
                    <a:pt x="5159" y="578"/>
                    <a:pt x="5109" y="578"/>
                  </a:cubicBezTo>
                  <a:cubicBezTo>
                    <a:pt x="4973" y="578"/>
                    <a:pt x="4847" y="662"/>
                    <a:pt x="4803" y="796"/>
                  </a:cubicBezTo>
                  <a:lnTo>
                    <a:pt x="4529" y="1404"/>
                  </a:lnTo>
                  <a:lnTo>
                    <a:pt x="4043" y="218"/>
                  </a:lnTo>
                  <a:cubicBezTo>
                    <a:pt x="3976" y="85"/>
                    <a:pt x="3861" y="0"/>
                    <a:pt x="3732"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 name="Google Shape;79;p2"/>
            <p:cNvSpPr/>
            <p:nvPr/>
          </p:nvSpPr>
          <p:spPr>
            <a:xfrm>
              <a:off x="6881974" y="1976957"/>
              <a:ext cx="364455" cy="330947"/>
            </a:xfrm>
            <a:custGeom>
              <a:rect b="b" l="l" r="r" t="t"/>
              <a:pathLst>
                <a:path extrusionOk="0" h="10351" w="11399">
                  <a:moveTo>
                    <a:pt x="6019" y="3215"/>
                  </a:moveTo>
                  <a:lnTo>
                    <a:pt x="6231" y="4005"/>
                  </a:lnTo>
                  <a:lnTo>
                    <a:pt x="5867" y="4492"/>
                  </a:lnTo>
                  <a:lnTo>
                    <a:pt x="5624" y="3945"/>
                  </a:lnTo>
                  <a:lnTo>
                    <a:pt x="6019" y="3215"/>
                  </a:lnTo>
                  <a:close/>
                  <a:moveTo>
                    <a:pt x="4347" y="4005"/>
                  </a:moveTo>
                  <a:lnTo>
                    <a:pt x="4955" y="4157"/>
                  </a:lnTo>
                  <a:lnTo>
                    <a:pt x="5168" y="4735"/>
                  </a:lnTo>
                  <a:lnTo>
                    <a:pt x="4864" y="4704"/>
                  </a:lnTo>
                  <a:lnTo>
                    <a:pt x="4347" y="4005"/>
                  </a:lnTo>
                  <a:close/>
                  <a:moveTo>
                    <a:pt x="7417" y="4431"/>
                  </a:moveTo>
                  <a:lnTo>
                    <a:pt x="6687" y="4978"/>
                  </a:lnTo>
                  <a:lnTo>
                    <a:pt x="6383" y="4917"/>
                  </a:lnTo>
                  <a:lnTo>
                    <a:pt x="6779" y="4431"/>
                  </a:lnTo>
                  <a:close/>
                  <a:moveTo>
                    <a:pt x="4803" y="5434"/>
                  </a:moveTo>
                  <a:lnTo>
                    <a:pt x="5076" y="5464"/>
                  </a:lnTo>
                  <a:lnTo>
                    <a:pt x="4712" y="5951"/>
                  </a:lnTo>
                  <a:lnTo>
                    <a:pt x="4073" y="5951"/>
                  </a:lnTo>
                  <a:lnTo>
                    <a:pt x="4803" y="5434"/>
                  </a:lnTo>
                  <a:close/>
                  <a:moveTo>
                    <a:pt x="6262" y="5647"/>
                  </a:moveTo>
                  <a:lnTo>
                    <a:pt x="6566" y="5677"/>
                  </a:lnTo>
                  <a:lnTo>
                    <a:pt x="7113" y="6376"/>
                  </a:lnTo>
                  <a:lnTo>
                    <a:pt x="6505" y="6224"/>
                  </a:lnTo>
                  <a:lnTo>
                    <a:pt x="6262" y="5647"/>
                  </a:lnTo>
                  <a:close/>
                  <a:moveTo>
                    <a:pt x="5593" y="5920"/>
                  </a:moveTo>
                  <a:lnTo>
                    <a:pt x="5806" y="6498"/>
                  </a:lnTo>
                  <a:lnTo>
                    <a:pt x="5441" y="7197"/>
                  </a:lnTo>
                  <a:lnTo>
                    <a:pt x="5198" y="6407"/>
                  </a:lnTo>
                  <a:lnTo>
                    <a:pt x="5593" y="5920"/>
                  </a:lnTo>
                  <a:close/>
                  <a:moveTo>
                    <a:pt x="3722" y="1"/>
                  </a:moveTo>
                  <a:cubicBezTo>
                    <a:pt x="3678" y="1"/>
                    <a:pt x="3633" y="8"/>
                    <a:pt x="3587" y="24"/>
                  </a:cubicBezTo>
                  <a:cubicBezTo>
                    <a:pt x="3374" y="115"/>
                    <a:pt x="3313" y="297"/>
                    <a:pt x="3374" y="479"/>
                  </a:cubicBezTo>
                  <a:lnTo>
                    <a:pt x="3891" y="1665"/>
                  </a:lnTo>
                  <a:lnTo>
                    <a:pt x="3283" y="1391"/>
                  </a:lnTo>
                  <a:cubicBezTo>
                    <a:pt x="3230" y="1376"/>
                    <a:pt x="3179" y="1369"/>
                    <a:pt x="3130" y="1369"/>
                  </a:cubicBezTo>
                  <a:cubicBezTo>
                    <a:pt x="2985" y="1369"/>
                    <a:pt x="2865" y="1437"/>
                    <a:pt x="2797" y="1574"/>
                  </a:cubicBezTo>
                  <a:cubicBezTo>
                    <a:pt x="2736" y="1786"/>
                    <a:pt x="2797" y="1969"/>
                    <a:pt x="3010" y="2030"/>
                  </a:cubicBezTo>
                  <a:lnTo>
                    <a:pt x="4256" y="2577"/>
                  </a:lnTo>
                  <a:lnTo>
                    <a:pt x="4590" y="3397"/>
                  </a:lnTo>
                  <a:lnTo>
                    <a:pt x="3526" y="3093"/>
                  </a:lnTo>
                  <a:cubicBezTo>
                    <a:pt x="3492" y="3087"/>
                    <a:pt x="3458" y="3083"/>
                    <a:pt x="3425" y="3083"/>
                  </a:cubicBezTo>
                  <a:cubicBezTo>
                    <a:pt x="3311" y="3083"/>
                    <a:pt x="3209" y="3128"/>
                    <a:pt x="3162" y="3245"/>
                  </a:cubicBezTo>
                  <a:cubicBezTo>
                    <a:pt x="3070" y="3367"/>
                    <a:pt x="3070" y="3549"/>
                    <a:pt x="3162" y="3671"/>
                  </a:cubicBezTo>
                  <a:lnTo>
                    <a:pt x="3861" y="4613"/>
                  </a:lnTo>
                  <a:lnTo>
                    <a:pt x="2736" y="4461"/>
                  </a:lnTo>
                  <a:lnTo>
                    <a:pt x="1885" y="3367"/>
                  </a:lnTo>
                  <a:cubicBezTo>
                    <a:pt x="1832" y="3278"/>
                    <a:pt x="1727" y="3231"/>
                    <a:pt x="1619" y="3231"/>
                  </a:cubicBezTo>
                  <a:cubicBezTo>
                    <a:pt x="1541" y="3231"/>
                    <a:pt x="1462" y="3255"/>
                    <a:pt x="1399" y="3306"/>
                  </a:cubicBezTo>
                  <a:cubicBezTo>
                    <a:pt x="1247" y="3397"/>
                    <a:pt x="1216" y="3641"/>
                    <a:pt x="1338" y="3793"/>
                  </a:cubicBezTo>
                  <a:lnTo>
                    <a:pt x="1703" y="4309"/>
                  </a:lnTo>
                  <a:lnTo>
                    <a:pt x="456" y="4127"/>
                  </a:lnTo>
                  <a:cubicBezTo>
                    <a:pt x="441" y="4124"/>
                    <a:pt x="425" y="4123"/>
                    <a:pt x="408" y="4123"/>
                  </a:cubicBezTo>
                  <a:cubicBezTo>
                    <a:pt x="238" y="4123"/>
                    <a:pt x="59" y="4264"/>
                    <a:pt x="31" y="4431"/>
                  </a:cubicBezTo>
                  <a:cubicBezTo>
                    <a:pt x="0" y="4613"/>
                    <a:pt x="152" y="4826"/>
                    <a:pt x="335" y="4856"/>
                  </a:cubicBezTo>
                  <a:lnTo>
                    <a:pt x="1581" y="5039"/>
                  </a:lnTo>
                  <a:lnTo>
                    <a:pt x="1064" y="5434"/>
                  </a:lnTo>
                  <a:cubicBezTo>
                    <a:pt x="912" y="5525"/>
                    <a:pt x="882" y="5768"/>
                    <a:pt x="973" y="5920"/>
                  </a:cubicBezTo>
                  <a:cubicBezTo>
                    <a:pt x="1059" y="5985"/>
                    <a:pt x="1160" y="6049"/>
                    <a:pt x="1266" y="6049"/>
                  </a:cubicBezTo>
                  <a:cubicBezTo>
                    <a:pt x="1310" y="6049"/>
                    <a:pt x="1354" y="6038"/>
                    <a:pt x="1399" y="6011"/>
                  </a:cubicBezTo>
                  <a:cubicBezTo>
                    <a:pt x="1429" y="6011"/>
                    <a:pt x="1429" y="5981"/>
                    <a:pt x="1490" y="5981"/>
                  </a:cubicBezTo>
                  <a:lnTo>
                    <a:pt x="2584" y="5160"/>
                  </a:lnTo>
                  <a:lnTo>
                    <a:pt x="3709" y="5312"/>
                  </a:lnTo>
                  <a:lnTo>
                    <a:pt x="2766" y="6042"/>
                  </a:lnTo>
                  <a:cubicBezTo>
                    <a:pt x="2645" y="6103"/>
                    <a:pt x="2584" y="6285"/>
                    <a:pt x="2645" y="6407"/>
                  </a:cubicBezTo>
                  <a:cubicBezTo>
                    <a:pt x="2706" y="6559"/>
                    <a:pt x="2858" y="6650"/>
                    <a:pt x="3010" y="6650"/>
                  </a:cubicBezTo>
                  <a:lnTo>
                    <a:pt x="4104" y="6650"/>
                  </a:lnTo>
                  <a:lnTo>
                    <a:pt x="3526" y="7349"/>
                  </a:lnTo>
                  <a:lnTo>
                    <a:pt x="2158" y="7501"/>
                  </a:lnTo>
                  <a:cubicBezTo>
                    <a:pt x="1976" y="7562"/>
                    <a:pt x="1824" y="7714"/>
                    <a:pt x="1854" y="7896"/>
                  </a:cubicBezTo>
                  <a:cubicBezTo>
                    <a:pt x="1882" y="8063"/>
                    <a:pt x="2011" y="8204"/>
                    <a:pt x="2196" y="8204"/>
                  </a:cubicBezTo>
                  <a:cubicBezTo>
                    <a:pt x="2213" y="8204"/>
                    <a:pt x="2231" y="8203"/>
                    <a:pt x="2250" y="8200"/>
                  </a:cubicBezTo>
                  <a:lnTo>
                    <a:pt x="2888" y="8109"/>
                  </a:lnTo>
                  <a:lnTo>
                    <a:pt x="2098" y="9142"/>
                  </a:lnTo>
                  <a:cubicBezTo>
                    <a:pt x="1976" y="9294"/>
                    <a:pt x="2006" y="9537"/>
                    <a:pt x="2158" y="9629"/>
                  </a:cubicBezTo>
                  <a:cubicBezTo>
                    <a:pt x="2237" y="9687"/>
                    <a:pt x="2315" y="9721"/>
                    <a:pt x="2386" y="9721"/>
                  </a:cubicBezTo>
                  <a:cubicBezTo>
                    <a:pt x="2424" y="9721"/>
                    <a:pt x="2460" y="9711"/>
                    <a:pt x="2493" y="9689"/>
                  </a:cubicBezTo>
                  <a:cubicBezTo>
                    <a:pt x="2554" y="9629"/>
                    <a:pt x="2614" y="9598"/>
                    <a:pt x="2645" y="9568"/>
                  </a:cubicBezTo>
                  <a:lnTo>
                    <a:pt x="3465" y="8534"/>
                  </a:lnTo>
                  <a:lnTo>
                    <a:pt x="3526" y="9173"/>
                  </a:lnTo>
                  <a:cubicBezTo>
                    <a:pt x="3552" y="9353"/>
                    <a:pt x="3666" y="9490"/>
                    <a:pt x="3829" y="9490"/>
                  </a:cubicBezTo>
                  <a:cubicBezTo>
                    <a:pt x="3859" y="9490"/>
                    <a:pt x="3889" y="9486"/>
                    <a:pt x="3921" y="9477"/>
                  </a:cubicBezTo>
                  <a:cubicBezTo>
                    <a:pt x="3952" y="9477"/>
                    <a:pt x="3982" y="9477"/>
                    <a:pt x="3982" y="9446"/>
                  </a:cubicBezTo>
                  <a:cubicBezTo>
                    <a:pt x="4134" y="9385"/>
                    <a:pt x="4225" y="9233"/>
                    <a:pt x="4225" y="9081"/>
                  </a:cubicBezTo>
                  <a:lnTo>
                    <a:pt x="4073" y="7714"/>
                  </a:lnTo>
                  <a:lnTo>
                    <a:pt x="4651" y="6984"/>
                  </a:lnTo>
                  <a:lnTo>
                    <a:pt x="4924" y="8048"/>
                  </a:lnTo>
                  <a:cubicBezTo>
                    <a:pt x="4985" y="8200"/>
                    <a:pt x="5076" y="8261"/>
                    <a:pt x="5228" y="8322"/>
                  </a:cubicBezTo>
                  <a:cubicBezTo>
                    <a:pt x="5249" y="8326"/>
                    <a:pt x="5269" y="8327"/>
                    <a:pt x="5288" y="8327"/>
                  </a:cubicBezTo>
                  <a:cubicBezTo>
                    <a:pt x="5412" y="8327"/>
                    <a:pt x="5514" y="8248"/>
                    <a:pt x="5593" y="8170"/>
                  </a:cubicBezTo>
                  <a:lnTo>
                    <a:pt x="6140" y="7197"/>
                  </a:lnTo>
                  <a:lnTo>
                    <a:pt x="6505" y="8048"/>
                  </a:lnTo>
                  <a:lnTo>
                    <a:pt x="5958" y="9294"/>
                  </a:lnTo>
                  <a:cubicBezTo>
                    <a:pt x="5897" y="9477"/>
                    <a:pt x="5958" y="9689"/>
                    <a:pt x="6140" y="9750"/>
                  </a:cubicBezTo>
                  <a:cubicBezTo>
                    <a:pt x="6197" y="9775"/>
                    <a:pt x="6252" y="9786"/>
                    <a:pt x="6303" y="9786"/>
                  </a:cubicBezTo>
                  <a:cubicBezTo>
                    <a:pt x="6442" y="9786"/>
                    <a:pt x="6552" y="9701"/>
                    <a:pt x="6596" y="9568"/>
                  </a:cubicBezTo>
                  <a:lnTo>
                    <a:pt x="6870" y="8960"/>
                  </a:lnTo>
                  <a:lnTo>
                    <a:pt x="7356" y="10145"/>
                  </a:lnTo>
                  <a:cubicBezTo>
                    <a:pt x="7425" y="10282"/>
                    <a:pt x="7544" y="10350"/>
                    <a:pt x="7690" y="10350"/>
                  </a:cubicBezTo>
                  <a:cubicBezTo>
                    <a:pt x="7738" y="10350"/>
                    <a:pt x="7789" y="10343"/>
                    <a:pt x="7842" y="10328"/>
                  </a:cubicBezTo>
                  <a:cubicBezTo>
                    <a:pt x="8025" y="10236"/>
                    <a:pt x="8086" y="10054"/>
                    <a:pt x="8025" y="9872"/>
                  </a:cubicBezTo>
                  <a:lnTo>
                    <a:pt x="7538" y="8686"/>
                  </a:lnTo>
                  <a:lnTo>
                    <a:pt x="8146" y="8960"/>
                  </a:lnTo>
                  <a:cubicBezTo>
                    <a:pt x="8177" y="8975"/>
                    <a:pt x="8222" y="8983"/>
                    <a:pt x="8268" y="8983"/>
                  </a:cubicBezTo>
                  <a:cubicBezTo>
                    <a:pt x="8314" y="8983"/>
                    <a:pt x="8359" y="8975"/>
                    <a:pt x="8390" y="8960"/>
                  </a:cubicBezTo>
                  <a:cubicBezTo>
                    <a:pt x="8481" y="8929"/>
                    <a:pt x="8542" y="8838"/>
                    <a:pt x="8602" y="8777"/>
                  </a:cubicBezTo>
                  <a:cubicBezTo>
                    <a:pt x="8663" y="8565"/>
                    <a:pt x="8602" y="8382"/>
                    <a:pt x="8390" y="8322"/>
                  </a:cubicBezTo>
                  <a:lnTo>
                    <a:pt x="7143" y="7774"/>
                  </a:lnTo>
                  <a:lnTo>
                    <a:pt x="6809" y="6954"/>
                  </a:lnTo>
                  <a:lnTo>
                    <a:pt x="7873" y="7227"/>
                  </a:lnTo>
                  <a:cubicBezTo>
                    <a:pt x="7893" y="7248"/>
                    <a:pt x="7917" y="7254"/>
                    <a:pt x="7942" y="7254"/>
                  </a:cubicBezTo>
                  <a:cubicBezTo>
                    <a:pt x="7991" y="7254"/>
                    <a:pt x="8045" y="7227"/>
                    <a:pt x="8086" y="7227"/>
                  </a:cubicBezTo>
                  <a:cubicBezTo>
                    <a:pt x="8177" y="7197"/>
                    <a:pt x="8207" y="7166"/>
                    <a:pt x="8238" y="7136"/>
                  </a:cubicBezTo>
                  <a:cubicBezTo>
                    <a:pt x="8329" y="7014"/>
                    <a:pt x="8329" y="6832"/>
                    <a:pt x="8238" y="6711"/>
                  </a:cubicBezTo>
                  <a:lnTo>
                    <a:pt x="7538" y="5768"/>
                  </a:lnTo>
                  <a:lnTo>
                    <a:pt x="8663" y="5920"/>
                  </a:lnTo>
                  <a:lnTo>
                    <a:pt x="9514" y="7014"/>
                  </a:lnTo>
                  <a:cubicBezTo>
                    <a:pt x="9581" y="7104"/>
                    <a:pt x="9680" y="7160"/>
                    <a:pt x="9788" y="7160"/>
                  </a:cubicBezTo>
                  <a:cubicBezTo>
                    <a:pt x="9828" y="7160"/>
                    <a:pt x="9869" y="7152"/>
                    <a:pt x="9909" y="7136"/>
                  </a:cubicBezTo>
                  <a:cubicBezTo>
                    <a:pt x="9970" y="7136"/>
                    <a:pt x="9970" y="7106"/>
                    <a:pt x="10001" y="7106"/>
                  </a:cubicBezTo>
                  <a:cubicBezTo>
                    <a:pt x="10153" y="6984"/>
                    <a:pt x="10183" y="6741"/>
                    <a:pt x="10061" y="6589"/>
                  </a:cubicBezTo>
                  <a:lnTo>
                    <a:pt x="9697" y="6072"/>
                  </a:lnTo>
                  <a:lnTo>
                    <a:pt x="9697" y="6072"/>
                  </a:lnTo>
                  <a:lnTo>
                    <a:pt x="10943" y="6255"/>
                  </a:lnTo>
                  <a:cubicBezTo>
                    <a:pt x="11034" y="6255"/>
                    <a:pt x="11064" y="6255"/>
                    <a:pt x="11125" y="6224"/>
                  </a:cubicBezTo>
                  <a:cubicBezTo>
                    <a:pt x="11247" y="6194"/>
                    <a:pt x="11338" y="6072"/>
                    <a:pt x="11368" y="5951"/>
                  </a:cubicBezTo>
                  <a:cubicBezTo>
                    <a:pt x="11399" y="5799"/>
                    <a:pt x="11277" y="5616"/>
                    <a:pt x="11095" y="5586"/>
                  </a:cubicBezTo>
                  <a:lnTo>
                    <a:pt x="9849" y="5373"/>
                  </a:lnTo>
                  <a:lnTo>
                    <a:pt x="10365" y="5008"/>
                  </a:lnTo>
                  <a:cubicBezTo>
                    <a:pt x="10517" y="4887"/>
                    <a:pt x="10578" y="4674"/>
                    <a:pt x="10456" y="4522"/>
                  </a:cubicBezTo>
                  <a:cubicBezTo>
                    <a:pt x="10380" y="4426"/>
                    <a:pt x="10266" y="4366"/>
                    <a:pt x="10155" y="4366"/>
                  </a:cubicBezTo>
                  <a:cubicBezTo>
                    <a:pt x="10090" y="4366"/>
                    <a:pt x="10026" y="4386"/>
                    <a:pt x="9970" y="4431"/>
                  </a:cubicBezTo>
                  <a:lnTo>
                    <a:pt x="8815" y="5282"/>
                  </a:lnTo>
                  <a:lnTo>
                    <a:pt x="7690" y="5130"/>
                  </a:lnTo>
                  <a:lnTo>
                    <a:pt x="8633" y="4400"/>
                  </a:lnTo>
                  <a:cubicBezTo>
                    <a:pt x="8724" y="4309"/>
                    <a:pt x="8815" y="4127"/>
                    <a:pt x="8724" y="4005"/>
                  </a:cubicBezTo>
                  <a:cubicBezTo>
                    <a:pt x="8663" y="3914"/>
                    <a:pt x="8542" y="3793"/>
                    <a:pt x="8390" y="3793"/>
                  </a:cubicBezTo>
                  <a:lnTo>
                    <a:pt x="7295" y="3793"/>
                  </a:lnTo>
                  <a:lnTo>
                    <a:pt x="7873" y="3063"/>
                  </a:lnTo>
                  <a:lnTo>
                    <a:pt x="9241" y="2911"/>
                  </a:lnTo>
                  <a:cubicBezTo>
                    <a:pt x="9271" y="2911"/>
                    <a:pt x="9301" y="2911"/>
                    <a:pt x="9301" y="2881"/>
                  </a:cubicBezTo>
                  <a:cubicBezTo>
                    <a:pt x="9453" y="2790"/>
                    <a:pt x="9545" y="2638"/>
                    <a:pt x="9545" y="2486"/>
                  </a:cubicBezTo>
                  <a:cubicBezTo>
                    <a:pt x="9517" y="2319"/>
                    <a:pt x="9388" y="2178"/>
                    <a:pt x="9203" y="2178"/>
                  </a:cubicBezTo>
                  <a:cubicBezTo>
                    <a:pt x="9186" y="2178"/>
                    <a:pt x="9168" y="2179"/>
                    <a:pt x="9149" y="2182"/>
                  </a:cubicBezTo>
                  <a:lnTo>
                    <a:pt x="8511" y="2273"/>
                  </a:lnTo>
                  <a:lnTo>
                    <a:pt x="8511" y="2273"/>
                  </a:lnTo>
                  <a:lnTo>
                    <a:pt x="9301" y="1239"/>
                  </a:lnTo>
                  <a:cubicBezTo>
                    <a:pt x="9423" y="1087"/>
                    <a:pt x="9393" y="875"/>
                    <a:pt x="9241" y="753"/>
                  </a:cubicBezTo>
                  <a:cubicBezTo>
                    <a:pt x="9177" y="702"/>
                    <a:pt x="9098" y="678"/>
                    <a:pt x="9020" y="678"/>
                  </a:cubicBezTo>
                  <a:cubicBezTo>
                    <a:pt x="8912" y="678"/>
                    <a:pt x="8807" y="725"/>
                    <a:pt x="8754" y="814"/>
                  </a:cubicBezTo>
                  <a:lnTo>
                    <a:pt x="7934" y="1847"/>
                  </a:lnTo>
                  <a:lnTo>
                    <a:pt x="7873" y="1209"/>
                  </a:lnTo>
                  <a:cubicBezTo>
                    <a:pt x="7845" y="1042"/>
                    <a:pt x="7716" y="901"/>
                    <a:pt x="7531" y="901"/>
                  </a:cubicBezTo>
                  <a:cubicBezTo>
                    <a:pt x="7514" y="901"/>
                    <a:pt x="7496" y="902"/>
                    <a:pt x="7478" y="905"/>
                  </a:cubicBezTo>
                  <a:cubicBezTo>
                    <a:pt x="7295" y="935"/>
                    <a:pt x="7143" y="1087"/>
                    <a:pt x="7174" y="1270"/>
                  </a:cubicBezTo>
                  <a:lnTo>
                    <a:pt x="7326" y="2638"/>
                  </a:lnTo>
                  <a:lnTo>
                    <a:pt x="6779" y="3367"/>
                  </a:lnTo>
                  <a:lnTo>
                    <a:pt x="6475" y="2303"/>
                  </a:lnTo>
                  <a:cubicBezTo>
                    <a:pt x="6414" y="2151"/>
                    <a:pt x="6323" y="2090"/>
                    <a:pt x="6171" y="2030"/>
                  </a:cubicBezTo>
                  <a:cubicBezTo>
                    <a:pt x="6150" y="2026"/>
                    <a:pt x="6131" y="2024"/>
                    <a:pt x="6111" y="2024"/>
                  </a:cubicBezTo>
                  <a:cubicBezTo>
                    <a:pt x="5987" y="2024"/>
                    <a:pt x="5885" y="2103"/>
                    <a:pt x="5806" y="2182"/>
                  </a:cubicBezTo>
                  <a:lnTo>
                    <a:pt x="5259" y="3154"/>
                  </a:lnTo>
                  <a:lnTo>
                    <a:pt x="4894" y="2303"/>
                  </a:lnTo>
                  <a:lnTo>
                    <a:pt x="5441" y="1057"/>
                  </a:lnTo>
                  <a:cubicBezTo>
                    <a:pt x="5502" y="875"/>
                    <a:pt x="5441" y="662"/>
                    <a:pt x="5259" y="601"/>
                  </a:cubicBezTo>
                  <a:cubicBezTo>
                    <a:pt x="5202" y="577"/>
                    <a:pt x="5147" y="565"/>
                    <a:pt x="5096" y="565"/>
                  </a:cubicBezTo>
                  <a:cubicBezTo>
                    <a:pt x="4957" y="565"/>
                    <a:pt x="4847" y="650"/>
                    <a:pt x="4803" y="783"/>
                  </a:cubicBezTo>
                  <a:lnTo>
                    <a:pt x="4529" y="1391"/>
                  </a:lnTo>
                  <a:lnTo>
                    <a:pt x="4043" y="206"/>
                  </a:lnTo>
                  <a:cubicBezTo>
                    <a:pt x="3975" y="69"/>
                    <a:pt x="3855" y="1"/>
                    <a:pt x="372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 name="Google Shape;80;p2"/>
            <p:cNvSpPr/>
            <p:nvPr/>
          </p:nvSpPr>
          <p:spPr>
            <a:xfrm>
              <a:off x="4884593" y="3991981"/>
              <a:ext cx="365446" cy="331363"/>
            </a:xfrm>
            <a:custGeom>
              <a:rect b="b" l="l" r="r" t="t"/>
              <a:pathLst>
                <a:path extrusionOk="0" h="10364" w="11430">
                  <a:moveTo>
                    <a:pt x="6019" y="3228"/>
                  </a:moveTo>
                  <a:lnTo>
                    <a:pt x="6262" y="4018"/>
                  </a:lnTo>
                  <a:lnTo>
                    <a:pt x="5867" y="4535"/>
                  </a:lnTo>
                  <a:lnTo>
                    <a:pt x="5654" y="3958"/>
                  </a:lnTo>
                  <a:lnTo>
                    <a:pt x="6019" y="3228"/>
                  </a:lnTo>
                  <a:close/>
                  <a:moveTo>
                    <a:pt x="4347" y="4018"/>
                  </a:moveTo>
                  <a:lnTo>
                    <a:pt x="4955" y="4170"/>
                  </a:lnTo>
                  <a:lnTo>
                    <a:pt x="5199" y="4748"/>
                  </a:lnTo>
                  <a:lnTo>
                    <a:pt x="4895" y="4717"/>
                  </a:lnTo>
                  <a:lnTo>
                    <a:pt x="4347" y="4018"/>
                  </a:lnTo>
                  <a:close/>
                  <a:moveTo>
                    <a:pt x="7387" y="4444"/>
                  </a:moveTo>
                  <a:lnTo>
                    <a:pt x="6658" y="4991"/>
                  </a:lnTo>
                  <a:lnTo>
                    <a:pt x="6354" y="4930"/>
                  </a:lnTo>
                  <a:lnTo>
                    <a:pt x="6749" y="4444"/>
                  </a:lnTo>
                  <a:close/>
                  <a:moveTo>
                    <a:pt x="4803" y="5447"/>
                  </a:moveTo>
                  <a:lnTo>
                    <a:pt x="5107" y="5477"/>
                  </a:lnTo>
                  <a:lnTo>
                    <a:pt x="4743" y="5964"/>
                  </a:lnTo>
                  <a:lnTo>
                    <a:pt x="4074" y="5964"/>
                  </a:lnTo>
                  <a:lnTo>
                    <a:pt x="4803" y="5447"/>
                  </a:lnTo>
                  <a:close/>
                  <a:moveTo>
                    <a:pt x="6293" y="5660"/>
                  </a:moveTo>
                  <a:lnTo>
                    <a:pt x="6597" y="5690"/>
                  </a:lnTo>
                  <a:lnTo>
                    <a:pt x="7113" y="6389"/>
                  </a:lnTo>
                  <a:lnTo>
                    <a:pt x="6506" y="6237"/>
                  </a:lnTo>
                  <a:lnTo>
                    <a:pt x="6293" y="5660"/>
                  </a:lnTo>
                  <a:close/>
                  <a:moveTo>
                    <a:pt x="5594" y="5903"/>
                  </a:moveTo>
                  <a:lnTo>
                    <a:pt x="5837" y="6450"/>
                  </a:lnTo>
                  <a:lnTo>
                    <a:pt x="5442" y="7179"/>
                  </a:lnTo>
                  <a:lnTo>
                    <a:pt x="5229" y="6389"/>
                  </a:lnTo>
                  <a:lnTo>
                    <a:pt x="5594" y="5903"/>
                  </a:lnTo>
                  <a:close/>
                  <a:moveTo>
                    <a:pt x="3737" y="1"/>
                  </a:moveTo>
                  <a:cubicBezTo>
                    <a:pt x="3687" y="1"/>
                    <a:pt x="3636" y="12"/>
                    <a:pt x="3588" y="36"/>
                  </a:cubicBezTo>
                  <a:cubicBezTo>
                    <a:pt x="3405" y="97"/>
                    <a:pt x="3314" y="310"/>
                    <a:pt x="3405" y="492"/>
                  </a:cubicBezTo>
                  <a:lnTo>
                    <a:pt x="3892" y="1678"/>
                  </a:lnTo>
                  <a:lnTo>
                    <a:pt x="3284" y="1404"/>
                  </a:lnTo>
                  <a:cubicBezTo>
                    <a:pt x="3235" y="1380"/>
                    <a:pt x="3186" y="1369"/>
                    <a:pt x="3139" y="1369"/>
                  </a:cubicBezTo>
                  <a:cubicBezTo>
                    <a:pt x="3010" y="1369"/>
                    <a:pt x="2894" y="1453"/>
                    <a:pt x="2828" y="1587"/>
                  </a:cubicBezTo>
                  <a:cubicBezTo>
                    <a:pt x="2767" y="1769"/>
                    <a:pt x="2828" y="1982"/>
                    <a:pt x="3010" y="2043"/>
                  </a:cubicBezTo>
                  <a:lnTo>
                    <a:pt x="4287" y="2590"/>
                  </a:lnTo>
                  <a:lnTo>
                    <a:pt x="4621" y="3410"/>
                  </a:lnTo>
                  <a:lnTo>
                    <a:pt x="4621" y="3410"/>
                  </a:lnTo>
                  <a:lnTo>
                    <a:pt x="3557" y="3106"/>
                  </a:lnTo>
                  <a:cubicBezTo>
                    <a:pt x="3523" y="3100"/>
                    <a:pt x="3489" y="3096"/>
                    <a:pt x="3455" y="3096"/>
                  </a:cubicBezTo>
                  <a:cubicBezTo>
                    <a:pt x="3340" y="3096"/>
                    <a:pt x="3233" y="3141"/>
                    <a:pt x="3162" y="3258"/>
                  </a:cubicBezTo>
                  <a:cubicBezTo>
                    <a:pt x="3101" y="3380"/>
                    <a:pt x="3101" y="3562"/>
                    <a:pt x="3162" y="3684"/>
                  </a:cubicBezTo>
                  <a:lnTo>
                    <a:pt x="3892" y="4626"/>
                  </a:lnTo>
                  <a:lnTo>
                    <a:pt x="3892" y="4626"/>
                  </a:lnTo>
                  <a:lnTo>
                    <a:pt x="2767" y="4474"/>
                  </a:lnTo>
                  <a:lnTo>
                    <a:pt x="1916" y="3380"/>
                  </a:lnTo>
                  <a:cubicBezTo>
                    <a:pt x="1840" y="3285"/>
                    <a:pt x="1728" y="3238"/>
                    <a:pt x="1618" y="3238"/>
                  </a:cubicBezTo>
                  <a:cubicBezTo>
                    <a:pt x="1552" y="3238"/>
                    <a:pt x="1486" y="3255"/>
                    <a:pt x="1429" y="3289"/>
                  </a:cubicBezTo>
                  <a:cubicBezTo>
                    <a:pt x="1277" y="3410"/>
                    <a:pt x="1247" y="3654"/>
                    <a:pt x="1338" y="3806"/>
                  </a:cubicBezTo>
                  <a:lnTo>
                    <a:pt x="1733" y="4322"/>
                  </a:lnTo>
                  <a:lnTo>
                    <a:pt x="487" y="4140"/>
                  </a:lnTo>
                  <a:cubicBezTo>
                    <a:pt x="469" y="4137"/>
                    <a:pt x="451" y="4136"/>
                    <a:pt x="433" y="4136"/>
                  </a:cubicBezTo>
                  <a:cubicBezTo>
                    <a:pt x="244" y="4136"/>
                    <a:pt x="89" y="4277"/>
                    <a:pt x="62" y="4444"/>
                  </a:cubicBezTo>
                  <a:cubicBezTo>
                    <a:pt x="1" y="4626"/>
                    <a:pt x="183" y="4809"/>
                    <a:pt x="366" y="4869"/>
                  </a:cubicBezTo>
                  <a:lnTo>
                    <a:pt x="1612" y="5052"/>
                  </a:lnTo>
                  <a:lnTo>
                    <a:pt x="1095" y="5416"/>
                  </a:lnTo>
                  <a:cubicBezTo>
                    <a:pt x="943" y="5538"/>
                    <a:pt x="882" y="5781"/>
                    <a:pt x="1004" y="5933"/>
                  </a:cubicBezTo>
                  <a:cubicBezTo>
                    <a:pt x="1090" y="5998"/>
                    <a:pt x="1191" y="6062"/>
                    <a:pt x="1297" y="6062"/>
                  </a:cubicBezTo>
                  <a:cubicBezTo>
                    <a:pt x="1340" y="6062"/>
                    <a:pt x="1385" y="6051"/>
                    <a:pt x="1429" y="6024"/>
                  </a:cubicBezTo>
                  <a:cubicBezTo>
                    <a:pt x="1460" y="6024"/>
                    <a:pt x="1460" y="5994"/>
                    <a:pt x="1490" y="5994"/>
                  </a:cubicBezTo>
                  <a:lnTo>
                    <a:pt x="2615" y="5173"/>
                  </a:lnTo>
                  <a:lnTo>
                    <a:pt x="3740" y="5325"/>
                  </a:lnTo>
                  <a:lnTo>
                    <a:pt x="2797" y="6055"/>
                  </a:lnTo>
                  <a:cubicBezTo>
                    <a:pt x="2676" y="6116"/>
                    <a:pt x="2615" y="6298"/>
                    <a:pt x="2676" y="6420"/>
                  </a:cubicBezTo>
                  <a:cubicBezTo>
                    <a:pt x="2706" y="6572"/>
                    <a:pt x="2858" y="6663"/>
                    <a:pt x="3010" y="6663"/>
                  </a:cubicBezTo>
                  <a:lnTo>
                    <a:pt x="4135" y="6663"/>
                  </a:lnTo>
                  <a:lnTo>
                    <a:pt x="3557" y="7362"/>
                  </a:lnTo>
                  <a:lnTo>
                    <a:pt x="2189" y="7514"/>
                  </a:lnTo>
                  <a:cubicBezTo>
                    <a:pt x="1977" y="7575"/>
                    <a:pt x="1855" y="7727"/>
                    <a:pt x="1885" y="7909"/>
                  </a:cubicBezTo>
                  <a:cubicBezTo>
                    <a:pt x="1913" y="8076"/>
                    <a:pt x="2042" y="8217"/>
                    <a:pt x="2204" y="8217"/>
                  </a:cubicBezTo>
                  <a:cubicBezTo>
                    <a:pt x="2219" y="8217"/>
                    <a:pt x="2234" y="8216"/>
                    <a:pt x="2250" y="8213"/>
                  </a:cubicBezTo>
                  <a:lnTo>
                    <a:pt x="2888" y="8122"/>
                  </a:lnTo>
                  <a:lnTo>
                    <a:pt x="2098" y="9155"/>
                  </a:lnTo>
                  <a:cubicBezTo>
                    <a:pt x="1977" y="9307"/>
                    <a:pt x="2037" y="9550"/>
                    <a:pt x="2189" y="9641"/>
                  </a:cubicBezTo>
                  <a:cubicBezTo>
                    <a:pt x="2248" y="9700"/>
                    <a:pt x="2320" y="9734"/>
                    <a:pt x="2396" y="9734"/>
                  </a:cubicBezTo>
                  <a:cubicBezTo>
                    <a:pt x="2438" y="9734"/>
                    <a:pt x="2481" y="9724"/>
                    <a:pt x="2524" y="9702"/>
                  </a:cubicBezTo>
                  <a:cubicBezTo>
                    <a:pt x="2554" y="9641"/>
                    <a:pt x="2645" y="9611"/>
                    <a:pt x="2676" y="9581"/>
                  </a:cubicBezTo>
                  <a:lnTo>
                    <a:pt x="3466" y="8547"/>
                  </a:lnTo>
                  <a:lnTo>
                    <a:pt x="3557" y="9186"/>
                  </a:lnTo>
                  <a:cubicBezTo>
                    <a:pt x="3583" y="9366"/>
                    <a:pt x="3696" y="9503"/>
                    <a:pt x="3842" y="9503"/>
                  </a:cubicBezTo>
                  <a:cubicBezTo>
                    <a:pt x="3868" y="9503"/>
                    <a:pt x="3894" y="9499"/>
                    <a:pt x="3922" y="9489"/>
                  </a:cubicBezTo>
                  <a:cubicBezTo>
                    <a:pt x="3952" y="9489"/>
                    <a:pt x="4013" y="9489"/>
                    <a:pt x="4013" y="9459"/>
                  </a:cubicBezTo>
                  <a:cubicBezTo>
                    <a:pt x="4165" y="9398"/>
                    <a:pt x="4226" y="9246"/>
                    <a:pt x="4226" y="9094"/>
                  </a:cubicBezTo>
                  <a:lnTo>
                    <a:pt x="4074" y="7727"/>
                  </a:lnTo>
                  <a:lnTo>
                    <a:pt x="4651" y="6997"/>
                  </a:lnTo>
                  <a:lnTo>
                    <a:pt x="4955" y="8061"/>
                  </a:lnTo>
                  <a:cubicBezTo>
                    <a:pt x="4986" y="8213"/>
                    <a:pt x="5107" y="8274"/>
                    <a:pt x="5259" y="8334"/>
                  </a:cubicBezTo>
                  <a:cubicBezTo>
                    <a:pt x="5280" y="8339"/>
                    <a:pt x="5300" y="8340"/>
                    <a:pt x="5319" y="8340"/>
                  </a:cubicBezTo>
                  <a:cubicBezTo>
                    <a:pt x="5443" y="8340"/>
                    <a:pt x="5541" y="8261"/>
                    <a:pt x="5594" y="8182"/>
                  </a:cubicBezTo>
                  <a:lnTo>
                    <a:pt x="6171" y="7210"/>
                  </a:lnTo>
                  <a:lnTo>
                    <a:pt x="6506" y="8061"/>
                  </a:lnTo>
                  <a:lnTo>
                    <a:pt x="5989" y="9307"/>
                  </a:lnTo>
                  <a:cubicBezTo>
                    <a:pt x="5898" y="9489"/>
                    <a:pt x="5989" y="9702"/>
                    <a:pt x="6171" y="9763"/>
                  </a:cubicBezTo>
                  <a:cubicBezTo>
                    <a:pt x="6220" y="9787"/>
                    <a:pt x="6269" y="9799"/>
                    <a:pt x="6316" y="9799"/>
                  </a:cubicBezTo>
                  <a:cubicBezTo>
                    <a:pt x="6445" y="9799"/>
                    <a:pt x="6560" y="9714"/>
                    <a:pt x="6627" y="9581"/>
                  </a:cubicBezTo>
                  <a:lnTo>
                    <a:pt x="6901" y="8973"/>
                  </a:lnTo>
                  <a:lnTo>
                    <a:pt x="7387" y="10158"/>
                  </a:lnTo>
                  <a:cubicBezTo>
                    <a:pt x="7433" y="10295"/>
                    <a:pt x="7564" y="10363"/>
                    <a:pt x="7703" y="10363"/>
                  </a:cubicBezTo>
                  <a:cubicBezTo>
                    <a:pt x="7750" y="10363"/>
                    <a:pt x="7797" y="10356"/>
                    <a:pt x="7843" y="10341"/>
                  </a:cubicBezTo>
                  <a:cubicBezTo>
                    <a:pt x="8025" y="10249"/>
                    <a:pt x="8117" y="10067"/>
                    <a:pt x="8025" y="9885"/>
                  </a:cubicBezTo>
                  <a:lnTo>
                    <a:pt x="7539" y="8699"/>
                  </a:lnTo>
                  <a:lnTo>
                    <a:pt x="8147" y="8973"/>
                  </a:lnTo>
                  <a:cubicBezTo>
                    <a:pt x="8177" y="8988"/>
                    <a:pt x="8223" y="8996"/>
                    <a:pt x="8272" y="8996"/>
                  </a:cubicBezTo>
                  <a:cubicBezTo>
                    <a:pt x="8322" y="8996"/>
                    <a:pt x="8375" y="8988"/>
                    <a:pt x="8420" y="8973"/>
                  </a:cubicBezTo>
                  <a:cubicBezTo>
                    <a:pt x="8481" y="8942"/>
                    <a:pt x="8572" y="8851"/>
                    <a:pt x="8603" y="8790"/>
                  </a:cubicBezTo>
                  <a:cubicBezTo>
                    <a:pt x="8664" y="8578"/>
                    <a:pt x="8603" y="8395"/>
                    <a:pt x="8420" y="8334"/>
                  </a:cubicBezTo>
                  <a:lnTo>
                    <a:pt x="7144" y="7787"/>
                  </a:lnTo>
                  <a:lnTo>
                    <a:pt x="6810" y="6967"/>
                  </a:lnTo>
                  <a:lnTo>
                    <a:pt x="7873" y="7271"/>
                  </a:lnTo>
                  <a:cubicBezTo>
                    <a:pt x="7904" y="7281"/>
                    <a:pt x="7931" y="7284"/>
                    <a:pt x="7957" y="7284"/>
                  </a:cubicBezTo>
                  <a:cubicBezTo>
                    <a:pt x="8008" y="7284"/>
                    <a:pt x="8056" y="7271"/>
                    <a:pt x="8117" y="7271"/>
                  </a:cubicBezTo>
                  <a:cubicBezTo>
                    <a:pt x="8177" y="7210"/>
                    <a:pt x="8208" y="7179"/>
                    <a:pt x="8269" y="7149"/>
                  </a:cubicBezTo>
                  <a:cubicBezTo>
                    <a:pt x="8329" y="7027"/>
                    <a:pt x="8329" y="6845"/>
                    <a:pt x="8269" y="6724"/>
                  </a:cubicBezTo>
                  <a:lnTo>
                    <a:pt x="7539" y="5781"/>
                  </a:lnTo>
                  <a:lnTo>
                    <a:pt x="7539" y="5781"/>
                  </a:lnTo>
                  <a:lnTo>
                    <a:pt x="8664" y="5933"/>
                  </a:lnTo>
                  <a:lnTo>
                    <a:pt x="9515" y="7027"/>
                  </a:lnTo>
                  <a:cubicBezTo>
                    <a:pt x="9604" y="7116"/>
                    <a:pt x="9709" y="7173"/>
                    <a:pt x="9819" y="7173"/>
                  </a:cubicBezTo>
                  <a:cubicBezTo>
                    <a:pt x="9859" y="7173"/>
                    <a:pt x="9900" y="7165"/>
                    <a:pt x="9940" y="7149"/>
                  </a:cubicBezTo>
                  <a:cubicBezTo>
                    <a:pt x="9971" y="7149"/>
                    <a:pt x="9971" y="7119"/>
                    <a:pt x="10001" y="7119"/>
                  </a:cubicBezTo>
                  <a:cubicBezTo>
                    <a:pt x="10153" y="6997"/>
                    <a:pt x="10183" y="6754"/>
                    <a:pt x="10092" y="6602"/>
                  </a:cubicBezTo>
                  <a:lnTo>
                    <a:pt x="9697" y="6085"/>
                  </a:lnTo>
                  <a:lnTo>
                    <a:pt x="10943" y="6268"/>
                  </a:lnTo>
                  <a:cubicBezTo>
                    <a:pt x="11035" y="6268"/>
                    <a:pt x="11065" y="6268"/>
                    <a:pt x="11156" y="6237"/>
                  </a:cubicBezTo>
                  <a:cubicBezTo>
                    <a:pt x="11247" y="6207"/>
                    <a:pt x="11338" y="6085"/>
                    <a:pt x="11369" y="5964"/>
                  </a:cubicBezTo>
                  <a:cubicBezTo>
                    <a:pt x="11430" y="5812"/>
                    <a:pt x="11278" y="5629"/>
                    <a:pt x="11065" y="5599"/>
                  </a:cubicBezTo>
                  <a:lnTo>
                    <a:pt x="9819" y="5386"/>
                  </a:lnTo>
                  <a:lnTo>
                    <a:pt x="10335" y="5021"/>
                  </a:lnTo>
                  <a:cubicBezTo>
                    <a:pt x="10487" y="4900"/>
                    <a:pt x="10548" y="4687"/>
                    <a:pt x="10427" y="4535"/>
                  </a:cubicBezTo>
                  <a:cubicBezTo>
                    <a:pt x="10350" y="4439"/>
                    <a:pt x="10236" y="4379"/>
                    <a:pt x="10125" y="4379"/>
                  </a:cubicBezTo>
                  <a:cubicBezTo>
                    <a:pt x="10060" y="4379"/>
                    <a:pt x="9996" y="4399"/>
                    <a:pt x="9940" y="4444"/>
                  </a:cubicBezTo>
                  <a:lnTo>
                    <a:pt x="8816" y="5295"/>
                  </a:lnTo>
                  <a:lnTo>
                    <a:pt x="7691" y="5143"/>
                  </a:lnTo>
                  <a:lnTo>
                    <a:pt x="8633" y="4413"/>
                  </a:lnTo>
                  <a:cubicBezTo>
                    <a:pt x="8755" y="4322"/>
                    <a:pt x="8816" y="4140"/>
                    <a:pt x="8755" y="4018"/>
                  </a:cubicBezTo>
                  <a:cubicBezTo>
                    <a:pt x="8724" y="3866"/>
                    <a:pt x="8572" y="3806"/>
                    <a:pt x="8420" y="3806"/>
                  </a:cubicBezTo>
                  <a:lnTo>
                    <a:pt x="7326" y="3806"/>
                  </a:lnTo>
                  <a:lnTo>
                    <a:pt x="7873" y="3076"/>
                  </a:lnTo>
                  <a:lnTo>
                    <a:pt x="9241" y="2924"/>
                  </a:lnTo>
                  <a:cubicBezTo>
                    <a:pt x="9302" y="2924"/>
                    <a:pt x="9332" y="2924"/>
                    <a:pt x="9332" y="2894"/>
                  </a:cubicBezTo>
                  <a:cubicBezTo>
                    <a:pt x="9484" y="2802"/>
                    <a:pt x="9545" y="2650"/>
                    <a:pt x="9545" y="2499"/>
                  </a:cubicBezTo>
                  <a:cubicBezTo>
                    <a:pt x="9517" y="2332"/>
                    <a:pt x="9388" y="2191"/>
                    <a:pt x="9227" y="2191"/>
                  </a:cubicBezTo>
                  <a:cubicBezTo>
                    <a:pt x="9212" y="2191"/>
                    <a:pt x="9196" y="2192"/>
                    <a:pt x="9180" y="2195"/>
                  </a:cubicBezTo>
                  <a:lnTo>
                    <a:pt x="8542" y="2286"/>
                  </a:lnTo>
                  <a:lnTo>
                    <a:pt x="8542" y="2286"/>
                  </a:lnTo>
                  <a:lnTo>
                    <a:pt x="9332" y="1252"/>
                  </a:lnTo>
                  <a:cubicBezTo>
                    <a:pt x="9454" y="1100"/>
                    <a:pt x="9393" y="857"/>
                    <a:pt x="9241" y="766"/>
                  </a:cubicBezTo>
                  <a:cubicBezTo>
                    <a:pt x="9178" y="715"/>
                    <a:pt x="9104" y="691"/>
                    <a:pt x="9030" y="691"/>
                  </a:cubicBezTo>
                  <a:cubicBezTo>
                    <a:pt x="8927" y="691"/>
                    <a:pt x="8826" y="738"/>
                    <a:pt x="8755" y="827"/>
                  </a:cubicBezTo>
                  <a:lnTo>
                    <a:pt x="7965" y="1860"/>
                  </a:lnTo>
                  <a:lnTo>
                    <a:pt x="7873" y="1222"/>
                  </a:lnTo>
                  <a:cubicBezTo>
                    <a:pt x="7848" y="1041"/>
                    <a:pt x="7734" y="904"/>
                    <a:pt x="7589" y="904"/>
                  </a:cubicBezTo>
                  <a:cubicBezTo>
                    <a:pt x="7563" y="904"/>
                    <a:pt x="7536" y="909"/>
                    <a:pt x="7509" y="918"/>
                  </a:cubicBezTo>
                  <a:cubicBezTo>
                    <a:pt x="7326" y="948"/>
                    <a:pt x="7174" y="1100"/>
                    <a:pt x="7205" y="1283"/>
                  </a:cubicBezTo>
                  <a:lnTo>
                    <a:pt x="7357" y="2650"/>
                  </a:lnTo>
                  <a:lnTo>
                    <a:pt x="6779" y="3380"/>
                  </a:lnTo>
                  <a:lnTo>
                    <a:pt x="6475" y="2316"/>
                  </a:lnTo>
                  <a:cubicBezTo>
                    <a:pt x="6445" y="2164"/>
                    <a:pt x="6323" y="2073"/>
                    <a:pt x="6171" y="2043"/>
                  </a:cubicBezTo>
                  <a:cubicBezTo>
                    <a:pt x="6145" y="2037"/>
                    <a:pt x="6120" y="2035"/>
                    <a:pt x="6096" y="2035"/>
                  </a:cubicBezTo>
                  <a:cubicBezTo>
                    <a:pt x="5979" y="2035"/>
                    <a:pt x="5887" y="2094"/>
                    <a:pt x="5837" y="2195"/>
                  </a:cubicBezTo>
                  <a:lnTo>
                    <a:pt x="5259" y="3137"/>
                  </a:lnTo>
                  <a:lnTo>
                    <a:pt x="4925" y="2316"/>
                  </a:lnTo>
                  <a:lnTo>
                    <a:pt x="5442" y="1070"/>
                  </a:lnTo>
                  <a:cubicBezTo>
                    <a:pt x="5533" y="857"/>
                    <a:pt x="5442" y="675"/>
                    <a:pt x="5259" y="614"/>
                  </a:cubicBezTo>
                  <a:cubicBezTo>
                    <a:pt x="5210" y="590"/>
                    <a:pt x="5162" y="578"/>
                    <a:pt x="5114" y="578"/>
                  </a:cubicBezTo>
                  <a:cubicBezTo>
                    <a:pt x="4986" y="578"/>
                    <a:pt x="4870" y="663"/>
                    <a:pt x="4803" y="796"/>
                  </a:cubicBezTo>
                  <a:lnTo>
                    <a:pt x="4530" y="1404"/>
                  </a:lnTo>
                  <a:lnTo>
                    <a:pt x="4043" y="219"/>
                  </a:lnTo>
                  <a:cubicBezTo>
                    <a:pt x="3999" y="85"/>
                    <a:pt x="3873" y="1"/>
                    <a:pt x="3737"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 name="Google Shape;81;p2"/>
            <p:cNvSpPr/>
            <p:nvPr/>
          </p:nvSpPr>
          <p:spPr>
            <a:xfrm>
              <a:off x="3618252" y="138249"/>
              <a:ext cx="1114721" cy="1045149"/>
            </a:xfrm>
            <a:custGeom>
              <a:rect b="b" l="l" r="r" t="t"/>
              <a:pathLst>
                <a:path extrusionOk="0" h="32689" w="34865">
                  <a:moveTo>
                    <a:pt x="18238" y="10229"/>
                  </a:moveTo>
                  <a:lnTo>
                    <a:pt x="18907" y="12630"/>
                  </a:lnTo>
                  <a:lnTo>
                    <a:pt x="17721" y="14150"/>
                  </a:lnTo>
                  <a:lnTo>
                    <a:pt x="16992" y="12357"/>
                  </a:lnTo>
                  <a:lnTo>
                    <a:pt x="18238" y="10229"/>
                  </a:lnTo>
                  <a:close/>
                  <a:moveTo>
                    <a:pt x="13101" y="12691"/>
                  </a:moveTo>
                  <a:lnTo>
                    <a:pt x="14925" y="13177"/>
                  </a:lnTo>
                  <a:lnTo>
                    <a:pt x="15654" y="14971"/>
                  </a:lnTo>
                  <a:lnTo>
                    <a:pt x="14742" y="14849"/>
                  </a:lnTo>
                  <a:lnTo>
                    <a:pt x="13101" y="12691"/>
                  </a:lnTo>
                  <a:close/>
                  <a:moveTo>
                    <a:pt x="22554" y="14028"/>
                  </a:moveTo>
                  <a:lnTo>
                    <a:pt x="20366" y="15670"/>
                  </a:lnTo>
                  <a:lnTo>
                    <a:pt x="19454" y="15548"/>
                  </a:lnTo>
                  <a:lnTo>
                    <a:pt x="20639" y="14028"/>
                  </a:lnTo>
                  <a:close/>
                  <a:moveTo>
                    <a:pt x="14438" y="17038"/>
                  </a:moveTo>
                  <a:lnTo>
                    <a:pt x="15350" y="17129"/>
                  </a:lnTo>
                  <a:lnTo>
                    <a:pt x="14195" y="18649"/>
                  </a:lnTo>
                  <a:lnTo>
                    <a:pt x="12280" y="18649"/>
                  </a:lnTo>
                  <a:lnTo>
                    <a:pt x="14438" y="17038"/>
                  </a:lnTo>
                  <a:close/>
                  <a:moveTo>
                    <a:pt x="19150" y="17706"/>
                  </a:moveTo>
                  <a:lnTo>
                    <a:pt x="20062" y="17828"/>
                  </a:lnTo>
                  <a:lnTo>
                    <a:pt x="21703" y="19986"/>
                  </a:lnTo>
                  <a:lnTo>
                    <a:pt x="19879" y="19500"/>
                  </a:lnTo>
                  <a:lnTo>
                    <a:pt x="19150" y="17706"/>
                  </a:lnTo>
                  <a:close/>
                  <a:moveTo>
                    <a:pt x="17083" y="18557"/>
                  </a:moveTo>
                  <a:lnTo>
                    <a:pt x="17782" y="20320"/>
                  </a:lnTo>
                  <a:lnTo>
                    <a:pt x="16536" y="22448"/>
                  </a:lnTo>
                  <a:lnTo>
                    <a:pt x="15897" y="20077"/>
                  </a:lnTo>
                  <a:lnTo>
                    <a:pt x="17083" y="18557"/>
                  </a:lnTo>
                  <a:close/>
                  <a:moveTo>
                    <a:pt x="11291" y="1"/>
                  </a:moveTo>
                  <a:cubicBezTo>
                    <a:pt x="11153" y="1"/>
                    <a:pt x="11014" y="26"/>
                    <a:pt x="10882" y="77"/>
                  </a:cubicBezTo>
                  <a:cubicBezTo>
                    <a:pt x="10305" y="320"/>
                    <a:pt x="10031" y="958"/>
                    <a:pt x="10274" y="1536"/>
                  </a:cubicBezTo>
                  <a:lnTo>
                    <a:pt x="11733" y="5183"/>
                  </a:lnTo>
                  <a:lnTo>
                    <a:pt x="9879" y="4363"/>
                  </a:lnTo>
                  <a:cubicBezTo>
                    <a:pt x="9745" y="4313"/>
                    <a:pt x="9608" y="4290"/>
                    <a:pt x="9473" y="4290"/>
                  </a:cubicBezTo>
                  <a:cubicBezTo>
                    <a:pt x="9028" y="4290"/>
                    <a:pt x="8614" y="4543"/>
                    <a:pt x="8450" y="4940"/>
                  </a:cubicBezTo>
                  <a:cubicBezTo>
                    <a:pt x="8207" y="5518"/>
                    <a:pt x="8481" y="6156"/>
                    <a:pt x="8998" y="6399"/>
                  </a:cubicBezTo>
                  <a:lnTo>
                    <a:pt x="12888" y="8010"/>
                  </a:lnTo>
                  <a:lnTo>
                    <a:pt x="13952" y="10655"/>
                  </a:lnTo>
                  <a:lnTo>
                    <a:pt x="10639" y="9773"/>
                  </a:lnTo>
                  <a:cubicBezTo>
                    <a:pt x="10545" y="9748"/>
                    <a:pt x="10449" y="9736"/>
                    <a:pt x="10355" y="9736"/>
                  </a:cubicBezTo>
                  <a:cubicBezTo>
                    <a:pt x="9993" y="9736"/>
                    <a:pt x="9647" y="9915"/>
                    <a:pt x="9454" y="10229"/>
                  </a:cubicBezTo>
                  <a:cubicBezTo>
                    <a:pt x="9210" y="10594"/>
                    <a:pt x="9210" y="11141"/>
                    <a:pt x="9514" y="11506"/>
                  </a:cubicBezTo>
                  <a:lnTo>
                    <a:pt x="11733" y="14484"/>
                  </a:lnTo>
                  <a:lnTo>
                    <a:pt x="8298" y="13998"/>
                  </a:lnTo>
                  <a:lnTo>
                    <a:pt x="5745" y="10655"/>
                  </a:lnTo>
                  <a:cubicBezTo>
                    <a:pt x="5512" y="10350"/>
                    <a:pt x="5184" y="10204"/>
                    <a:pt x="4860" y="10204"/>
                  </a:cubicBezTo>
                  <a:cubicBezTo>
                    <a:pt x="4635" y="10204"/>
                    <a:pt x="4412" y="10274"/>
                    <a:pt x="4225" y="10411"/>
                  </a:cubicBezTo>
                  <a:cubicBezTo>
                    <a:pt x="3739" y="10807"/>
                    <a:pt x="3648" y="11475"/>
                    <a:pt x="3982" y="11931"/>
                  </a:cubicBezTo>
                  <a:lnTo>
                    <a:pt x="5198" y="13542"/>
                  </a:lnTo>
                  <a:lnTo>
                    <a:pt x="1338" y="12995"/>
                  </a:lnTo>
                  <a:cubicBezTo>
                    <a:pt x="1297" y="12991"/>
                    <a:pt x="1256" y="12989"/>
                    <a:pt x="1215" y="12989"/>
                  </a:cubicBezTo>
                  <a:cubicBezTo>
                    <a:pt x="658" y="12989"/>
                    <a:pt x="177" y="13371"/>
                    <a:pt x="92" y="13937"/>
                  </a:cubicBezTo>
                  <a:cubicBezTo>
                    <a:pt x="0" y="14545"/>
                    <a:pt x="426" y="15092"/>
                    <a:pt x="1034" y="15214"/>
                  </a:cubicBezTo>
                  <a:lnTo>
                    <a:pt x="4894" y="15731"/>
                  </a:lnTo>
                  <a:lnTo>
                    <a:pt x="3314" y="16946"/>
                  </a:lnTo>
                  <a:cubicBezTo>
                    <a:pt x="2827" y="17342"/>
                    <a:pt x="2736" y="18010"/>
                    <a:pt x="3070" y="18466"/>
                  </a:cubicBezTo>
                  <a:cubicBezTo>
                    <a:pt x="3276" y="18754"/>
                    <a:pt x="3594" y="18903"/>
                    <a:pt x="3918" y="18903"/>
                  </a:cubicBezTo>
                  <a:cubicBezTo>
                    <a:pt x="4073" y="18903"/>
                    <a:pt x="4230" y="18869"/>
                    <a:pt x="4377" y="18801"/>
                  </a:cubicBezTo>
                  <a:cubicBezTo>
                    <a:pt x="4438" y="18770"/>
                    <a:pt x="4560" y="18740"/>
                    <a:pt x="4651" y="18649"/>
                  </a:cubicBezTo>
                  <a:lnTo>
                    <a:pt x="7995" y="16126"/>
                  </a:lnTo>
                  <a:lnTo>
                    <a:pt x="11429" y="16612"/>
                  </a:lnTo>
                  <a:lnTo>
                    <a:pt x="8481" y="18861"/>
                  </a:lnTo>
                  <a:cubicBezTo>
                    <a:pt x="8086" y="19105"/>
                    <a:pt x="7934" y="19621"/>
                    <a:pt x="8086" y="20077"/>
                  </a:cubicBezTo>
                  <a:cubicBezTo>
                    <a:pt x="8238" y="20533"/>
                    <a:pt x="8663" y="20837"/>
                    <a:pt x="9119" y="20837"/>
                  </a:cubicBezTo>
                  <a:lnTo>
                    <a:pt x="12554" y="20867"/>
                  </a:lnTo>
                  <a:lnTo>
                    <a:pt x="10791" y="23117"/>
                  </a:lnTo>
                  <a:lnTo>
                    <a:pt x="6627" y="23633"/>
                  </a:lnTo>
                  <a:cubicBezTo>
                    <a:pt x="6019" y="23725"/>
                    <a:pt x="5593" y="24241"/>
                    <a:pt x="5654" y="24849"/>
                  </a:cubicBezTo>
                  <a:cubicBezTo>
                    <a:pt x="5737" y="25402"/>
                    <a:pt x="6172" y="25804"/>
                    <a:pt x="6707" y="25804"/>
                  </a:cubicBezTo>
                  <a:cubicBezTo>
                    <a:pt x="6760" y="25804"/>
                    <a:pt x="6815" y="25800"/>
                    <a:pt x="6870" y="25792"/>
                  </a:cubicBezTo>
                  <a:lnTo>
                    <a:pt x="8846" y="25579"/>
                  </a:lnTo>
                  <a:lnTo>
                    <a:pt x="6414" y="28679"/>
                  </a:lnTo>
                  <a:cubicBezTo>
                    <a:pt x="6049" y="29196"/>
                    <a:pt x="6140" y="29865"/>
                    <a:pt x="6627" y="30199"/>
                  </a:cubicBezTo>
                  <a:cubicBezTo>
                    <a:pt x="6812" y="30365"/>
                    <a:pt x="7031" y="30442"/>
                    <a:pt x="7263" y="30442"/>
                  </a:cubicBezTo>
                  <a:cubicBezTo>
                    <a:pt x="7412" y="30442"/>
                    <a:pt x="7566" y="30410"/>
                    <a:pt x="7721" y="30351"/>
                  </a:cubicBezTo>
                  <a:cubicBezTo>
                    <a:pt x="7903" y="30290"/>
                    <a:pt x="8055" y="30169"/>
                    <a:pt x="8177" y="30017"/>
                  </a:cubicBezTo>
                  <a:lnTo>
                    <a:pt x="10609" y="26916"/>
                  </a:lnTo>
                  <a:lnTo>
                    <a:pt x="10821" y="28892"/>
                  </a:lnTo>
                  <a:cubicBezTo>
                    <a:pt x="10906" y="29459"/>
                    <a:pt x="11387" y="29840"/>
                    <a:pt x="11945" y="29840"/>
                  </a:cubicBezTo>
                  <a:cubicBezTo>
                    <a:pt x="11985" y="29840"/>
                    <a:pt x="12026" y="29838"/>
                    <a:pt x="12068" y="29834"/>
                  </a:cubicBezTo>
                  <a:cubicBezTo>
                    <a:pt x="12159" y="29834"/>
                    <a:pt x="12250" y="29804"/>
                    <a:pt x="12311" y="29743"/>
                  </a:cubicBezTo>
                  <a:cubicBezTo>
                    <a:pt x="12767" y="29561"/>
                    <a:pt x="13040" y="29105"/>
                    <a:pt x="13010" y="28618"/>
                  </a:cubicBezTo>
                  <a:lnTo>
                    <a:pt x="12463" y="24424"/>
                  </a:lnTo>
                  <a:lnTo>
                    <a:pt x="14226" y="22205"/>
                  </a:lnTo>
                  <a:lnTo>
                    <a:pt x="15107" y="25488"/>
                  </a:lnTo>
                  <a:cubicBezTo>
                    <a:pt x="15198" y="25913"/>
                    <a:pt x="15563" y="26217"/>
                    <a:pt x="16019" y="26308"/>
                  </a:cubicBezTo>
                  <a:cubicBezTo>
                    <a:pt x="16064" y="26315"/>
                    <a:pt x="16109" y="26319"/>
                    <a:pt x="16155" y="26319"/>
                  </a:cubicBezTo>
                  <a:cubicBezTo>
                    <a:pt x="16515" y="26319"/>
                    <a:pt x="16898" y="26112"/>
                    <a:pt x="17113" y="25761"/>
                  </a:cubicBezTo>
                  <a:lnTo>
                    <a:pt x="18846" y="22843"/>
                  </a:lnTo>
                  <a:lnTo>
                    <a:pt x="19910" y="25457"/>
                  </a:lnTo>
                  <a:lnTo>
                    <a:pt x="18299" y="29348"/>
                  </a:lnTo>
                  <a:cubicBezTo>
                    <a:pt x="18056" y="29895"/>
                    <a:pt x="18329" y="30564"/>
                    <a:pt x="18846" y="30776"/>
                  </a:cubicBezTo>
                  <a:cubicBezTo>
                    <a:pt x="18990" y="30837"/>
                    <a:pt x="19138" y="30866"/>
                    <a:pt x="19283" y="30866"/>
                  </a:cubicBezTo>
                  <a:cubicBezTo>
                    <a:pt x="19718" y="30866"/>
                    <a:pt x="20122" y="30609"/>
                    <a:pt x="20305" y="30199"/>
                  </a:cubicBezTo>
                  <a:lnTo>
                    <a:pt x="21095" y="28345"/>
                  </a:lnTo>
                  <a:lnTo>
                    <a:pt x="22584" y="31992"/>
                  </a:lnTo>
                  <a:cubicBezTo>
                    <a:pt x="22744" y="32427"/>
                    <a:pt x="23145" y="32689"/>
                    <a:pt x="23580" y="32689"/>
                  </a:cubicBezTo>
                  <a:cubicBezTo>
                    <a:pt x="23723" y="32689"/>
                    <a:pt x="23870" y="32660"/>
                    <a:pt x="24013" y="32600"/>
                  </a:cubicBezTo>
                  <a:cubicBezTo>
                    <a:pt x="24591" y="32387"/>
                    <a:pt x="24864" y="31719"/>
                    <a:pt x="24621" y="31141"/>
                  </a:cubicBezTo>
                  <a:lnTo>
                    <a:pt x="23162" y="27524"/>
                  </a:lnTo>
                  <a:lnTo>
                    <a:pt x="23162" y="27524"/>
                  </a:lnTo>
                  <a:lnTo>
                    <a:pt x="25016" y="28314"/>
                  </a:lnTo>
                  <a:cubicBezTo>
                    <a:pt x="25153" y="28375"/>
                    <a:pt x="25290" y="28406"/>
                    <a:pt x="25426" y="28406"/>
                  </a:cubicBezTo>
                  <a:cubicBezTo>
                    <a:pt x="25563" y="28406"/>
                    <a:pt x="25700" y="28375"/>
                    <a:pt x="25837" y="28314"/>
                  </a:cubicBezTo>
                  <a:cubicBezTo>
                    <a:pt x="26110" y="28193"/>
                    <a:pt x="26323" y="28010"/>
                    <a:pt x="26445" y="27706"/>
                  </a:cubicBezTo>
                  <a:cubicBezTo>
                    <a:pt x="26688" y="27129"/>
                    <a:pt x="26414" y="26491"/>
                    <a:pt x="25898" y="26247"/>
                  </a:cubicBezTo>
                  <a:lnTo>
                    <a:pt x="22007" y="24606"/>
                  </a:lnTo>
                  <a:lnTo>
                    <a:pt x="20943" y="21992"/>
                  </a:lnTo>
                  <a:lnTo>
                    <a:pt x="20943" y="21992"/>
                  </a:lnTo>
                  <a:lnTo>
                    <a:pt x="24256" y="22874"/>
                  </a:lnTo>
                  <a:cubicBezTo>
                    <a:pt x="24338" y="22897"/>
                    <a:pt x="24428" y="22907"/>
                    <a:pt x="24518" y="22907"/>
                  </a:cubicBezTo>
                  <a:cubicBezTo>
                    <a:pt x="24665" y="22907"/>
                    <a:pt x="24812" y="22881"/>
                    <a:pt x="24925" y="22843"/>
                  </a:cubicBezTo>
                  <a:cubicBezTo>
                    <a:pt x="25138" y="22752"/>
                    <a:pt x="25320" y="22600"/>
                    <a:pt x="25442" y="22418"/>
                  </a:cubicBezTo>
                  <a:cubicBezTo>
                    <a:pt x="25685" y="22022"/>
                    <a:pt x="25685" y="21506"/>
                    <a:pt x="25381" y="21111"/>
                  </a:cubicBezTo>
                  <a:lnTo>
                    <a:pt x="23162" y="18162"/>
                  </a:lnTo>
                  <a:lnTo>
                    <a:pt x="26597" y="18649"/>
                  </a:lnTo>
                  <a:lnTo>
                    <a:pt x="29150" y="21992"/>
                  </a:lnTo>
                  <a:cubicBezTo>
                    <a:pt x="29363" y="22290"/>
                    <a:pt x="29695" y="22439"/>
                    <a:pt x="30031" y="22439"/>
                  </a:cubicBezTo>
                  <a:cubicBezTo>
                    <a:pt x="30175" y="22439"/>
                    <a:pt x="30320" y="22412"/>
                    <a:pt x="30457" y="22357"/>
                  </a:cubicBezTo>
                  <a:cubicBezTo>
                    <a:pt x="30518" y="22296"/>
                    <a:pt x="30609" y="22266"/>
                    <a:pt x="30700" y="22205"/>
                  </a:cubicBezTo>
                  <a:cubicBezTo>
                    <a:pt x="31217" y="21810"/>
                    <a:pt x="31278" y="21111"/>
                    <a:pt x="30943" y="20685"/>
                  </a:cubicBezTo>
                  <a:lnTo>
                    <a:pt x="29727" y="19074"/>
                  </a:lnTo>
                  <a:lnTo>
                    <a:pt x="33588" y="19621"/>
                  </a:lnTo>
                  <a:cubicBezTo>
                    <a:pt x="33641" y="19629"/>
                    <a:pt x="33692" y="19633"/>
                    <a:pt x="33742" y="19633"/>
                  </a:cubicBezTo>
                  <a:cubicBezTo>
                    <a:pt x="33892" y="19633"/>
                    <a:pt x="34028" y="19598"/>
                    <a:pt x="34165" y="19530"/>
                  </a:cubicBezTo>
                  <a:cubicBezTo>
                    <a:pt x="34500" y="19378"/>
                    <a:pt x="34773" y="19074"/>
                    <a:pt x="34864" y="18649"/>
                  </a:cubicBezTo>
                  <a:cubicBezTo>
                    <a:pt x="34864" y="18162"/>
                    <a:pt x="34439" y="17585"/>
                    <a:pt x="33831" y="17524"/>
                  </a:cubicBezTo>
                  <a:lnTo>
                    <a:pt x="29940" y="16977"/>
                  </a:lnTo>
                  <a:lnTo>
                    <a:pt x="31551" y="15761"/>
                  </a:lnTo>
                  <a:cubicBezTo>
                    <a:pt x="32038" y="15396"/>
                    <a:pt x="32129" y="14697"/>
                    <a:pt x="31764" y="14241"/>
                  </a:cubicBezTo>
                  <a:cubicBezTo>
                    <a:pt x="31549" y="13955"/>
                    <a:pt x="31219" y="13806"/>
                    <a:pt x="30890" y="13806"/>
                  </a:cubicBezTo>
                  <a:cubicBezTo>
                    <a:pt x="30660" y="13806"/>
                    <a:pt x="30432" y="13878"/>
                    <a:pt x="30244" y="14028"/>
                  </a:cubicBezTo>
                  <a:lnTo>
                    <a:pt x="26901" y="16582"/>
                  </a:lnTo>
                  <a:lnTo>
                    <a:pt x="23466" y="16065"/>
                  </a:lnTo>
                  <a:lnTo>
                    <a:pt x="26414" y="13846"/>
                  </a:lnTo>
                  <a:cubicBezTo>
                    <a:pt x="26809" y="13573"/>
                    <a:pt x="26961" y="13086"/>
                    <a:pt x="26809" y="12630"/>
                  </a:cubicBezTo>
                  <a:cubicBezTo>
                    <a:pt x="26658" y="12144"/>
                    <a:pt x="26232" y="11870"/>
                    <a:pt x="25776" y="11870"/>
                  </a:cubicBezTo>
                  <a:lnTo>
                    <a:pt x="22341" y="11810"/>
                  </a:lnTo>
                  <a:lnTo>
                    <a:pt x="24104" y="9591"/>
                  </a:lnTo>
                  <a:lnTo>
                    <a:pt x="28268" y="9044"/>
                  </a:lnTo>
                  <a:cubicBezTo>
                    <a:pt x="28390" y="9044"/>
                    <a:pt x="28481" y="9013"/>
                    <a:pt x="28542" y="8952"/>
                  </a:cubicBezTo>
                  <a:cubicBezTo>
                    <a:pt x="28998" y="8770"/>
                    <a:pt x="29272" y="8314"/>
                    <a:pt x="29241" y="7828"/>
                  </a:cubicBezTo>
                  <a:cubicBezTo>
                    <a:pt x="29158" y="7275"/>
                    <a:pt x="28699" y="6873"/>
                    <a:pt x="28159" y="6873"/>
                  </a:cubicBezTo>
                  <a:cubicBezTo>
                    <a:pt x="28105" y="6873"/>
                    <a:pt x="28050" y="6877"/>
                    <a:pt x="27995" y="6885"/>
                  </a:cubicBezTo>
                  <a:lnTo>
                    <a:pt x="26019" y="7098"/>
                  </a:lnTo>
                  <a:lnTo>
                    <a:pt x="26019" y="7098"/>
                  </a:lnTo>
                  <a:lnTo>
                    <a:pt x="28451" y="3998"/>
                  </a:lnTo>
                  <a:cubicBezTo>
                    <a:pt x="28846" y="3481"/>
                    <a:pt x="28755" y="2812"/>
                    <a:pt x="28268" y="2478"/>
                  </a:cubicBezTo>
                  <a:cubicBezTo>
                    <a:pt x="28063" y="2311"/>
                    <a:pt x="27819" y="2231"/>
                    <a:pt x="27581" y="2231"/>
                  </a:cubicBezTo>
                  <a:cubicBezTo>
                    <a:pt x="27256" y="2231"/>
                    <a:pt x="26942" y="2380"/>
                    <a:pt x="26749" y="2661"/>
                  </a:cubicBezTo>
                  <a:lnTo>
                    <a:pt x="24317" y="5761"/>
                  </a:lnTo>
                  <a:lnTo>
                    <a:pt x="24043" y="3785"/>
                  </a:lnTo>
                  <a:cubicBezTo>
                    <a:pt x="23987" y="3219"/>
                    <a:pt x="23508" y="2837"/>
                    <a:pt x="22950" y="2837"/>
                  </a:cubicBezTo>
                  <a:cubicBezTo>
                    <a:pt x="22910" y="2837"/>
                    <a:pt x="22869" y="2839"/>
                    <a:pt x="22828" y="2843"/>
                  </a:cubicBezTo>
                  <a:cubicBezTo>
                    <a:pt x="22220" y="2934"/>
                    <a:pt x="21825" y="3451"/>
                    <a:pt x="21885" y="4059"/>
                  </a:cubicBezTo>
                  <a:lnTo>
                    <a:pt x="22433" y="8253"/>
                  </a:lnTo>
                  <a:lnTo>
                    <a:pt x="20670" y="10472"/>
                  </a:lnTo>
                  <a:lnTo>
                    <a:pt x="19788" y="7189"/>
                  </a:lnTo>
                  <a:cubicBezTo>
                    <a:pt x="19697" y="6764"/>
                    <a:pt x="19332" y="6430"/>
                    <a:pt x="18876" y="6369"/>
                  </a:cubicBezTo>
                  <a:cubicBezTo>
                    <a:pt x="18835" y="6362"/>
                    <a:pt x="18794" y="6359"/>
                    <a:pt x="18752" y="6359"/>
                  </a:cubicBezTo>
                  <a:cubicBezTo>
                    <a:pt x="18389" y="6359"/>
                    <a:pt x="18000" y="6589"/>
                    <a:pt x="17782" y="6916"/>
                  </a:cubicBezTo>
                  <a:lnTo>
                    <a:pt x="16049" y="9834"/>
                  </a:lnTo>
                  <a:lnTo>
                    <a:pt x="14986" y="7220"/>
                  </a:lnTo>
                  <a:lnTo>
                    <a:pt x="16597" y="3329"/>
                  </a:lnTo>
                  <a:cubicBezTo>
                    <a:pt x="16840" y="2782"/>
                    <a:pt x="16566" y="2113"/>
                    <a:pt x="16049" y="1901"/>
                  </a:cubicBezTo>
                  <a:cubicBezTo>
                    <a:pt x="15905" y="1840"/>
                    <a:pt x="15757" y="1811"/>
                    <a:pt x="15612" y="1811"/>
                  </a:cubicBezTo>
                  <a:cubicBezTo>
                    <a:pt x="15177" y="1811"/>
                    <a:pt x="14773" y="2068"/>
                    <a:pt x="14590" y="2478"/>
                  </a:cubicBezTo>
                  <a:lnTo>
                    <a:pt x="13800" y="4332"/>
                  </a:lnTo>
                  <a:lnTo>
                    <a:pt x="12311" y="685"/>
                  </a:lnTo>
                  <a:cubicBezTo>
                    <a:pt x="12149" y="247"/>
                    <a:pt x="11725" y="1"/>
                    <a:pt x="1129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 name="Google Shape;82;p2"/>
            <p:cNvSpPr/>
            <p:nvPr/>
          </p:nvSpPr>
          <p:spPr>
            <a:xfrm>
              <a:off x="295424" y="2916625"/>
              <a:ext cx="369314" cy="337150"/>
            </a:xfrm>
            <a:custGeom>
              <a:rect b="b" l="l" r="r" t="t"/>
              <a:pathLst>
                <a:path extrusionOk="0" h="10545" w="11551">
                  <a:moveTo>
                    <a:pt x="6079" y="3319"/>
                  </a:moveTo>
                  <a:lnTo>
                    <a:pt x="6323" y="4139"/>
                  </a:lnTo>
                  <a:lnTo>
                    <a:pt x="5928" y="4626"/>
                  </a:lnTo>
                  <a:lnTo>
                    <a:pt x="5715" y="4018"/>
                  </a:lnTo>
                  <a:lnTo>
                    <a:pt x="6079" y="3319"/>
                  </a:lnTo>
                  <a:close/>
                  <a:moveTo>
                    <a:pt x="4408" y="4139"/>
                  </a:moveTo>
                  <a:lnTo>
                    <a:pt x="5016" y="4291"/>
                  </a:lnTo>
                  <a:lnTo>
                    <a:pt x="5259" y="4899"/>
                  </a:lnTo>
                  <a:lnTo>
                    <a:pt x="4955" y="4839"/>
                  </a:lnTo>
                  <a:lnTo>
                    <a:pt x="4408" y="4139"/>
                  </a:lnTo>
                  <a:close/>
                  <a:moveTo>
                    <a:pt x="7478" y="4535"/>
                  </a:moveTo>
                  <a:lnTo>
                    <a:pt x="6779" y="5082"/>
                  </a:lnTo>
                  <a:lnTo>
                    <a:pt x="6475" y="5051"/>
                  </a:lnTo>
                  <a:lnTo>
                    <a:pt x="6839" y="4535"/>
                  </a:lnTo>
                  <a:close/>
                  <a:moveTo>
                    <a:pt x="4864" y="5568"/>
                  </a:moveTo>
                  <a:lnTo>
                    <a:pt x="5168" y="5598"/>
                  </a:lnTo>
                  <a:lnTo>
                    <a:pt x="4803" y="6115"/>
                  </a:lnTo>
                  <a:lnTo>
                    <a:pt x="4134" y="6115"/>
                  </a:lnTo>
                  <a:lnTo>
                    <a:pt x="4864" y="5568"/>
                  </a:lnTo>
                  <a:close/>
                  <a:moveTo>
                    <a:pt x="6383" y="5750"/>
                  </a:moveTo>
                  <a:lnTo>
                    <a:pt x="6687" y="5811"/>
                  </a:lnTo>
                  <a:lnTo>
                    <a:pt x="7235" y="6510"/>
                  </a:lnTo>
                  <a:lnTo>
                    <a:pt x="6627" y="6358"/>
                  </a:lnTo>
                  <a:lnTo>
                    <a:pt x="6383" y="5750"/>
                  </a:lnTo>
                  <a:close/>
                  <a:moveTo>
                    <a:pt x="5654" y="6024"/>
                  </a:moveTo>
                  <a:lnTo>
                    <a:pt x="5897" y="6632"/>
                  </a:lnTo>
                  <a:lnTo>
                    <a:pt x="5502" y="7331"/>
                  </a:lnTo>
                  <a:lnTo>
                    <a:pt x="5289" y="6510"/>
                  </a:lnTo>
                  <a:lnTo>
                    <a:pt x="5654" y="6024"/>
                  </a:lnTo>
                  <a:close/>
                  <a:moveTo>
                    <a:pt x="3797" y="0"/>
                  </a:moveTo>
                  <a:cubicBezTo>
                    <a:pt x="3748" y="0"/>
                    <a:pt x="3697" y="12"/>
                    <a:pt x="3648" y="36"/>
                  </a:cubicBezTo>
                  <a:cubicBezTo>
                    <a:pt x="3465" y="97"/>
                    <a:pt x="3374" y="279"/>
                    <a:pt x="3465" y="462"/>
                  </a:cubicBezTo>
                  <a:lnTo>
                    <a:pt x="3952" y="1647"/>
                  </a:lnTo>
                  <a:lnTo>
                    <a:pt x="3344" y="1404"/>
                  </a:lnTo>
                  <a:cubicBezTo>
                    <a:pt x="3295" y="1379"/>
                    <a:pt x="3244" y="1368"/>
                    <a:pt x="3194" y="1368"/>
                  </a:cubicBezTo>
                  <a:cubicBezTo>
                    <a:pt x="3058" y="1368"/>
                    <a:pt x="2932" y="1453"/>
                    <a:pt x="2888" y="1586"/>
                  </a:cubicBezTo>
                  <a:cubicBezTo>
                    <a:pt x="2797" y="1769"/>
                    <a:pt x="2888" y="1951"/>
                    <a:pt x="3070" y="2042"/>
                  </a:cubicBezTo>
                  <a:lnTo>
                    <a:pt x="4317" y="2559"/>
                  </a:lnTo>
                  <a:lnTo>
                    <a:pt x="4681" y="3440"/>
                  </a:lnTo>
                  <a:lnTo>
                    <a:pt x="3557" y="3136"/>
                  </a:lnTo>
                  <a:cubicBezTo>
                    <a:pt x="3522" y="3130"/>
                    <a:pt x="3488" y="3126"/>
                    <a:pt x="3455" y="3126"/>
                  </a:cubicBezTo>
                  <a:cubicBezTo>
                    <a:pt x="3341" y="3126"/>
                    <a:pt x="3239" y="3171"/>
                    <a:pt x="3192" y="3288"/>
                  </a:cubicBezTo>
                  <a:cubicBezTo>
                    <a:pt x="3101" y="3410"/>
                    <a:pt x="3101" y="3592"/>
                    <a:pt x="3192" y="3714"/>
                  </a:cubicBezTo>
                  <a:lnTo>
                    <a:pt x="3921" y="4687"/>
                  </a:lnTo>
                  <a:lnTo>
                    <a:pt x="2766" y="4535"/>
                  </a:lnTo>
                  <a:lnTo>
                    <a:pt x="1946" y="3440"/>
                  </a:lnTo>
                  <a:cubicBezTo>
                    <a:pt x="1870" y="3345"/>
                    <a:pt x="1746" y="3298"/>
                    <a:pt x="1627" y="3298"/>
                  </a:cubicBezTo>
                  <a:cubicBezTo>
                    <a:pt x="1556" y="3298"/>
                    <a:pt x="1486" y="3315"/>
                    <a:pt x="1429" y="3349"/>
                  </a:cubicBezTo>
                  <a:cubicBezTo>
                    <a:pt x="1277" y="3471"/>
                    <a:pt x="1247" y="3714"/>
                    <a:pt x="1368" y="3866"/>
                  </a:cubicBezTo>
                  <a:lnTo>
                    <a:pt x="1733" y="4383"/>
                  </a:lnTo>
                  <a:lnTo>
                    <a:pt x="1733" y="4383"/>
                  </a:lnTo>
                  <a:lnTo>
                    <a:pt x="456" y="4200"/>
                  </a:lnTo>
                  <a:cubicBezTo>
                    <a:pt x="441" y="4198"/>
                    <a:pt x="425" y="4196"/>
                    <a:pt x="408" y="4196"/>
                  </a:cubicBezTo>
                  <a:cubicBezTo>
                    <a:pt x="238" y="4196"/>
                    <a:pt x="59" y="4338"/>
                    <a:pt x="31" y="4504"/>
                  </a:cubicBezTo>
                  <a:cubicBezTo>
                    <a:pt x="0" y="4687"/>
                    <a:pt x="152" y="4899"/>
                    <a:pt x="335" y="4930"/>
                  </a:cubicBezTo>
                  <a:lnTo>
                    <a:pt x="1642" y="5112"/>
                  </a:lnTo>
                  <a:lnTo>
                    <a:pt x="1095" y="5507"/>
                  </a:lnTo>
                  <a:cubicBezTo>
                    <a:pt x="943" y="5598"/>
                    <a:pt x="912" y="5842"/>
                    <a:pt x="1034" y="5994"/>
                  </a:cubicBezTo>
                  <a:cubicBezTo>
                    <a:pt x="1096" y="6097"/>
                    <a:pt x="1187" y="6144"/>
                    <a:pt x="1287" y="6144"/>
                  </a:cubicBezTo>
                  <a:cubicBezTo>
                    <a:pt x="1333" y="6144"/>
                    <a:pt x="1381" y="6134"/>
                    <a:pt x="1429" y="6115"/>
                  </a:cubicBezTo>
                  <a:cubicBezTo>
                    <a:pt x="1490" y="6115"/>
                    <a:pt x="1490" y="6054"/>
                    <a:pt x="1520" y="6054"/>
                  </a:cubicBezTo>
                  <a:lnTo>
                    <a:pt x="2614" y="5234"/>
                  </a:lnTo>
                  <a:lnTo>
                    <a:pt x="3769" y="5386"/>
                  </a:lnTo>
                  <a:lnTo>
                    <a:pt x="2766" y="6115"/>
                  </a:lnTo>
                  <a:cubicBezTo>
                    <a:pt x="2645" y="6176"/>
                    <a:pt x="2584" y="6358"/>
                    <a:pt x="2645" y="6480"/>
                  </a:cubicBezTo>
                  <a:cubicBezTo>
                    <a:pt x="2706" y="6632"/>
                    <a:pt x="2858" y="6723"/>
                    <a:pt x="3010" y="6753"/>
                  </a:cubicBezTo>
                  <a:lnTo>
                    <a:pt x="4134" y="6753"/>
                  </a:lnTo>
                  <a:lnTo>
                    <a:pt x="3557" y="7483"/>
                  </a:lnTo>
                  <a:lnTo>
                    <a:pt x="2189" y="7635"/>
                  </a:lnTo>
                  <a:cubicBezTo>
                    <a:pt x="2006" y="7665"/>
                    <a:pt x="1854" y="7817"/>
                    <a:pt x="1885" y="8030"/>
                  </a:cubicBezTo>
                  <a:cubicBezTo>
                    <a:pt x="1936" y="8211"/>
                    <a:pt x="2054" y="8348"/>
                    <a:pt x="2218" y="8348"/>
                  </a:cubicBezTo>
                  <a:cubicBezTo>
                    <a:pt x="2248" y="8348"/>
                    <a:pt x="2278" y="8343"/>
                    <a:pt x="2310" y="8334"/>
                  </a:cubicBezTo>
                  <a:lnTo>
                    <a:pt x="2949" y="8273"/>
                  </a:lnTo>
                  <a:lnTo>
                    <a:pt x="2158" y="9307"/>
                  </a:lnTo>
                  <a:cubicBezTo>
                    <a:pt x="2037" y="9459"/>
                    <a:pt x="2098" y="9671"/>
                    <a:pt x="2250" y="9793"/>
                  </a:cubicBezTo>
                  <a:cubicBezTo>
                    <a:pt x="2307" y="9831"/>
                    <a:pt x="2377" y="9870"/>
                    <a:pt x="2451" y="9870"/>
                  </a:cubicBezTo>
                  <a:cubicBezTo>
                    <a:pt x="2495" y="9870"/>
                    <a:pt x="2539" y="9857"/>
                    <a:pt x="2584" y="9823"/>
                  </a:cubicBezTo>
                  <a:cubicBezTo>
                    <a:pt x="2614" y="9793"/>
                    <a:pt x="2706" y="9763"/>
                    <a:pt x="2736" y="9702"/>
                  </a:cubicBezTo>
                  <a:lnTo>
                    <a:pt x="3526" y="8699"/>
                  </a:lnTo>
                  <a:lnTo>
                    <a:pt x="3617" y="9337"/>
                  </a:lnTo>
                  <a:cubicBezTo>
                    <a:pt x="3645" y="9504"/>
                    <a:pt x="3774" y="9645"/>
                    <a:pt x="3982" y="9645"/>
                  </a:cubicBezTo>
                  <a:cubicBezTo>
                    <a:pt x="4002" y="9645"/>
                    <a:pt x="4022" y="9644"/>
                    <a:pt x="4043" y="9641"/>
                  </a:cubicBezTo>
                  <a:cubicBezTo>
                    <a:pt x="4073" y="9641"/>
                    <a:pt x="4104" y="9641"/>
                    <a:pt x="4104" y="9611"/>
                  </a:cubicBezTo>
                  <a:cubicBezTo>
                    <a:pt x="4256" y="9519"/>
                    <a:pt x="4347" y="9367"/>
                    <a:pt x="4347" y="9215"/>
                  </a:cubicBezTo>
                  <a:lnTo>
                    <a:pt x="4195" y="7848"/>
                  </a:lnTo>
                  <a:lnTo>
                    <a:pt x="4742" y="7118"/>
                  </a:lnTo>
                  <a:lnTo>
                    <a:pt x="5046" y="8243"/>
                  </a:lnTo>
                  <a:cubicBezTo>
                    <a:pt x="5107" y="8395"/>
                    <a:pt x="5198" y="8456"/>
                    <a:pt x="5350" y="8486"/>
                  </a:cubicBezTo>
                  <a:cubicBezTo>
                    <a:pt x="5382" y="8499"/>
                    <a:pt x="5414" y="8505"/>
                    <a:pt x="5443" y="8505"/>
                  </a:cubicBezTo>
                  <a:cubicBezTo>
                    <a:pt x="5553" y="8505"/>
                    <a:pt x="5643" y="8423"/>
                    <a:pt x="5715" y="8304"/>
                  </a:cubicBezTo>
                  <a:lnTo>
                    <a:pt x="6262" y="7361"/>
                  </a:lnTo>
                  <a:lnTo>
                    <a:pt x="6627" y="8243"/>
                  </a:lnTo>
                  <a:lnTo>
                    <a:pt x="6079" y="9489"/>
                  </a:lnTo>
                  <a:cubicBezTo>
                    <a:pt x="5988" y="9671"/>
                    <a:pt x="6079" y="9854"/>
                    <a:pt x="6262" y="9945"/>
                  </a:cubicBezTo>
                  <a:cubicBezTo>
                    <a:pt x="6315" y="9960"/>
                    <a:pt x="6366" y="9968"/>
                    <a:pt x="6414" y="9968"/>
                  </a:cubicBezTo>
                  <a:cubicBezTo>
                    <a:pt x="6558" y="9968"/>
                    <a:pt x="6672" y="9899"/>
                    <a:pt x="6718" y="9763"/>
                  </a:cubicBezTo>
                  <a:lnTo>
                    <a:pt x="6991" y="9155"/>
                  </a:lnTo>
                  <a:lnTo>
                    <a:pt x="7478" y="10310"/>
                  </a:lnTo>
                  <a:cubicBezTo>
                    <a:pt x="7547" y="10471"/>
                    <a:pt x="7668" y="10545"/>
                    <a:pt x="7802" y="10545"/>
                  </a:cubicBezTo>
                  <a:cubicBezTo>
                    <a:pt x="7845" y="10545"/>
                    <a:pt x="7889" y="10537"/>
                    <a:pt x="7934" y="10522"/>
                  </a:cubicBezTo>
                  <a:cubicBezTo>
                    <a:pt x="8146" y="10431"/>
                    <a:pt x="8207" y="10249"/>
                    <a:pt x="8146" y="10067"/>
                  </a:cubicBezTo>
                  <a:lnTo>
                    <a:pt x="7630" y="8881"/>
                  </a:lnTo>
                  <a:lnTo>
                    <a:pt x="8238" y="9155"/>
                  </a:lnTo>
                  <a:cubicBezTo>
                    <a:pt x="8283" y="9170"/>
                    <a:pt x="8336" y="9177"/>
                    <a:pt x="8386" y="9177"/>
                  </a:cubicBezTo>
                  <a:cubicBezTo>
                    <a:pt x="8435" y="9177"/>
                    <a:pt x="8481" y="9170"/>
                    <a:pt x="8511" y="9155"/>
                  </a:cubicBezTo>
                  <a:cubicBezTo>
                    <a:pt x="8602" y="9094"/>
                    <a:pt x="8663" y="9033"/>
                    <a:pt x="8694" y="8942"/>
                  </a:cubicBezTo>
                  <a:cubicBezTo>
                    <a:pt x="8785" y="8760"/>
                    <a:pt x="8694" y="8577"/>
                    <a:pt x="8511" y="8486"/>
                  </a:cubicBezTo>
                  <a:lnTo>
                    <a:pt x="7265" y="7969"/>
                  </a:lnTo>
                  <a:lnTo>
                    <a:pt x="6931" y="7088"/>
                  </a:lnTo>
                  <a:lnTo>
                    <a:pt x="6931" y="7088"/>
                  </a:lnTo>
                  <a:lnTo>
                    <a:pt x="8025" y="7392"/>
                  </a:lnTo>
                  <a:cubicBezTo>
                    <a:pt x="8045" y="7402"/>
                    <a:pt x="8069" y="7405"/>
                    <a:pt x="8093" y="7405"/>
                  </a:cubicBezTo>
                  <a:cubicBezTo>
                    <a:pt x="8143" y="7405"/>
                    <a:pt x="8197" y="7392"/>
                    <a:pt x="8238" y="7392"/>
                  </a:cubicBezTo>
                  <a:cubicBezTo>
                    <a:pt x="8329" y="7361"/>
                    <a:pt x="8359" y="7331"/>
                    <a:pt x="8390" y="7270"/>
                  </a:cubicBezTo>
                  <a:cubicBezTo>
                    <a:pt x="8481" y="7179"/>
                    <a:pt x="8481" y="6966"/>
                    <a:pt x="8390" y="6875"/>
                  </a:cubicBezTo>
                  <a:lnTo>
                    <a:pt x="7690" y="5872"/>
                  </a:lnTo>
                  <a:lnTo>
                    <a:pt x="8815" y="6024"/>
                  </a:lnTo>
                  <a:lnTo>
                    <a:pt x="9666" y="7118"/>
                  </a:lnTo>
                  <a:cubicBezTo>
                    <a:pt x="9728" y="7221"/>
                    <a:pt x="9818" y="7283"/>
                    <a:pt x="9917" y="7283"/>
                  </a:cubicBezTo>
                  <a:cubicBezTo>
                    <a:pt x="9964" y="7283"/>
                    <a:pt x="10013" y="7269"/>
                    <a:pt x="10061" y="7240"/>
                  </a:cubicBezTo>
                  <a:cubicBezTo>
                    <a:pt x="10122" y="7240"/>
                    <a:pt x="10122" y="7209"/>
                    <a:pt x="10153" y="7209"/>
                  </a:cubicBezTo>
                  <a:cubicBezTo>
                    <a:pt x="10304" y="7088"/>
                    <a:pt x="10335" y="6875"/>
                    <a:pt x="10213" y="6723"/>
                  </a:cubicBezTo>
                  <a:lnTo>
                    <a:pt x="9849" y="6176"/>
                  </a:lnTo>
                  <a:lnTo>
                    <a:pt x="11095" y="6419"/>
                  </a:lnTo>
                  <a:cubicBezTo>
                    <a:pt x="11186" y="6419"/>
                    <a:pt x="11216" y="6419"/>
                    <a:pt x="11277" y="6358"/>
                  </a:cubicBezTo>
                  <a:cubicBezTo>
                    <a:pt x="11399" y="6328"/>
                    <a:pt x="11490" y="6206"/>
                    <a:pt x="11520" y="6115"/>
                  </a:cubicBezTo>
                  <a:cubicBezTo>
                    <a:pt x="11551" y="5902"/>
                    <a:pt x="11399" y="5720"/>
                    <a:pt x="11216" y="5720"/>
                  </a:cubicBezTo>
                  <a:lnTo>
                    <a:pt x="9909" y="5538"/>
                  </a:lnTo>
                  <a:lnTo>
                    <a:pt x="10456" y="5142"/>
                  </a:lnTo>
                  <a:cubicBezTo>
                    <a:pt x="10608" y="5021"/>
                    <a:pt x="10639" y="4808"/>
                    <a:pt x="10517" y="4656"/>
                  </a:cubicBezTo>
                  <a:cubicBezTo>
                    <a:pt x="10464" y="4568"/>
                    <a:pt x="10359" y="4520"/>
                    <a:pt x="10251" y="4520"/>
                  </a:cubicBezTo>
                  <a:cubicBezTo>
                    <a:pt x="10174" y="4520"/>
                    <a:pt x="10094" y="4545"/>
                    <a:pt x="10031" y="4595"/>
                  </a:cubicBezTo>
                  <a:lnTo>
                    <a:pt x="8937" y="5416"/>
                  </a:lnTo>
                  <a:lnTo>
                    <a:pt x="7782" y="5264"/>
                  </a:lnTo>
                  <a:lnTo>
                    <a:pt x="8785" y="4535"/>
                  </a:lnTo>
                  <a:cubicBezTo>
                    <a:pt x="8906" y="4474"/>
                    <a:pt x="8967" y="4261"/>
                    <a:pt x="8906" y="4109"/>
                  </a:cubicBezTo>
                  <a:cubicBezTo>
                    <a:pt x="8845" y="3957"/>
                    <a:pt x="8694" y="3896"/>
                    <a:pt x="8542" y="3866"/>
                  </a:cubicBezTo>
                  <a:lnTo>
                    <a:pt x="7417" y="3866"/>
                  </a:lnTo>
                  <a:lnTo>
                    <a:pt x="7994" y="3136"/>
                  </a:lnTo>
                  <a:lnTo>
                    <a:pt x="9362" y="2984"/>
                  </a:lnTo>
                  <a:cubicBezTo>
                    <a:pt x="9393" y="2984"/>
                    <a:pt x="9423" y="2984"/>
                    <a:pt x="9423" y="2954"/>
                  </a:cubicBezTo>
                  <a:cubicBezTo>
                    <a:pt x="9575" y="2863"/>
                    <a:pt x="9666" y="2711"/>
                    <a:pt x="9666" y="2559"/>
                  </a:cubicBezTo>
                  <a:cubicBezTo>
                    <a:pt x="9611" y="2392"/>
                    <a:pt x="9479" y="2251"/>
                    <a:pt x="9294" y="2251"/>
                  </a:cubicBezTo>
                  <a:cubicBezTo>
                    <a:pt x="9277" y="2251"/>
                    <a:pt x="9259" y="2252"/>
                    <a:pt x="9241" y="2255"/>
                  </a:cubicBezTo>
                  <a:lnTo>
                    <a:pt x="8602" y="2346"/>
                  </a:lnTo>
                  <a:lnTo>
                    <a:pt x="8602" y="2346"/>
                  </a:lnTo>
                  <a:lnTo>
                    <a:pt x="9393" y="1313"/>
                  </a:lnTo>
                  <a:cubicBezTo>
                    <a:pt x="9514" y="1161"/>
                    <a:pt x="9453" y="917"/>
                    <a:pt x="9301" y="826"/>
                  </a:cubicBezTo>
                  <a:cubicBezTo>
                    <a:pt x="9238" y="776"/>
                    <a:pt x="9164" y="751"/>
                    <a:pt x="9090" y="751"/>
                  </a:cubicBezTo>
                  <a:cubicBezTo>
                    <a:pt x="8988" y="751"/>
                    <a:pt x="8886" y="799"/>
                    <a:pt x="8815" y="887"/>
                  </a:cubicBezTo>
                  <a:lnTo>
                    <a:pt x="8055" y="1860"/>
                  </a:lnTo>
                  <a:lnTo>
                    <a:pt x="7994" y="1191"/>
                  </a:lnTo>
                  <a:cubicBezTo>
                    <a:pt x="7939" y="1024"/>
                    <a:pt x="7807" y="883"/>
                    <a:pt x="7623" y="883"/>
                  </a:cubicBezTo>
                  <a:cubicBezTo>
                    <a:pt x="7605" y="883"/>
                    <a:pt x="7587" y="884"/>
                    <a:pt x="7569" y="887"/>
                  </a:cubicBezTo>
                  <a:cubicBezTo>
                    <a:pt x="7387" y="948"/>
                    <a:pt x="7235" y="1100"/>
                    <a:pt x="7265" y="1313"/>
                  </a:cubicBezTo>
                  <a:lnTo>
                    <a:pt x="7417" y="2680"/>
                  </a:lnTo>
                  <a:lnTo>
                    <a:pt x="6839" y="3410"/>
                  </a:lnTo>
                  <a:lnTo>
                    <a:pt x="6535" y="2316"/>
                  </a:lnTo>
                  <a:cubicBezTo>
                    <a:pt x="6505" y="2164"/>
                    <a:pt x="6383" y="2073"/>
                    <a:pt x="6231" y="2042"/>
                  </a:cubicBezTo>
                  <a:cubicBezTo>
                    <a:pt x="6206" y="2037"/>
                    <a:pt x="6182" y="2035"/>
                    <a:pt x="6158" y="2035"/>
                  </a:cubicBezTo>
                  <a:cubicBezTo>
                    <a:pt x="6041" y="2035"/>
                    <a:pt x="5948" y="2098"/>
                    <a:pt x="5897" y="2225"/>
                  </a:cubicBezTo>
                  <a:lnTo>
                    <a:pt x="5320" y="3167"/>
                  </a:lnTo>
                  <a:lnTo>
                    <a:pt x="4985" y="2316"/>
                  </a:lnTo>
                  <a:lnTo>
                    <a:pt x="5502" y="1039"/>
                  </a:lnTo>
                  <a:cubicBezTo>
                    <a:pt x="5593" y="857"/>
                    <a:pt x="5502" y="674"/>
                    <a:pt x="5320" y="583"/>
                  </a:cubicBezTo>
                  <a:cubicBezTo>
                    <a:pt x="5275" y="568"/>
                    <a:pt x="5231" y="561"/>
                    <a:pt x="5188" y="561"/>
                  </a:cubicBezTo>
                  <a:cubicBezTo>
                    <a:pt x="5054" y="561"/>
                    <a:pt x="4933" y="635"/>
                    <a:pt x="4864" y="796"/>
                  </a:cubicBezTo>
                  <a:lnTo>
                    <a:pt x="4590" y="1404"/>
                  </a:lnTo>
                  <a:lnTo>
                    <a:pt x="4104" y="218"/>
                  </a:lnTo>
                  <a:cubicBezTo>
                    <a:pt x="4059" y="85"/>
                    <a:pt x="3933" y="0"/>
                    <a:pt x="3797"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 name="Google Shape;83;p2"/>
            <p:cNvSpPr/>
            <p:nvPr/>
          </p:nvSpPr>
          <p:spPr>
            <a:xfrm>
              <a:off x="781342" y="551619"/>
              <a:ext cx="787195" cy="736199"/>
            </a:xfrm>
            <a:custGeom>
              <a:rect b="b" l="l" r="r" t="t"/>
              <a:pathLst>
                <a:path extrusionOk="0" h="23026" w="24621">
                  <a:moveTo>
                    <a:pt x="12918" y="7166"/>
                  </a:moveTo>
                  <a:lnTo>
                    <a:pt x="13374" y="8868"/>
                  </a:lnTo>
                  <a:lnTo>
                    <a:pt x="12554" y="9932"/>
                  </a:lnTo>
                  <a:lnTo>
                    <a:pt x="12007" y="8686"/>
                  </a:lnTo>
                  <a:lnTo>
                    <a:pt x="12918" y="7166"/>
                  </a:lnTo>
                  <a:close/>
                  <a:moveTo>
                    <a:pt x="9271" y="8899"/>
                  </a:moveTo>
                  <a:lnTo>
                    <a:pt x="10578" y="9263"/>
                  </a:lnTo>
                  <a:lnTo>
                    <a:pt x="11095" y="10510"/>
                  </a:lnTo>
                  <a:lnTo>
                    <a:pt x="10456" y="10418"/>
                  </a:lnTo>
                  <a:lnTo>
                    <a:pt x="9271" y="8899"/>
                  </a:lnTo>
                  <a:close/>
                  <a:moveTo>
                    <a:pt x="15928" y="9811"/>
                  </a:moveTo>
                  <a:lnTo>
                    <a:pt x="14408" y="10966"/>
                  </a:lnTo>
                  <a:lnTo>
                    <a:pt x="13769" y="10874"/>
                  </a:lnTo>
                  <a:lnTo>
                    <a:pt x="14590" y="9811"/>
                  </a:lnTo>
                  <a:close/>
                  <a:moveTo>
                    <a:pt x="10213" y="11999"/>
                  </a:moveTo>
                  <a:lnTo>
                    <a:pt x="10882" y="12060"/>
                  </a:lnTo>
                  <a:lnTo>
                    <a:pt x="10031" y="13124"/>
                  </a:lnTo>
                  <a:lnTo>
                    <a:pt x="8693" y="13124"/>
                  </a:lnTo>
                  <a:lnTo>
                    <a:pt x="10213" y="11999"/>
                  </a:lnTo>
                  <a:close/>
                  <a:moveTo>
                    <a:pt x="13496" y="12455"/>
                  </a:moveTo>
                  <a:lnTo>
                    <a:pt x="14134" y="12516"/>
                  </a:lnTo>
                  <a:lnTo>
                    <a:pt x="15320" y="14036"/>
                  </a:lnTo>
                  <a:lnTo>
                    <a:pt x="14013" y="13701"/>
                  </a:lnTo>
                  <a:lnTo>
                    <a:pt x="13496" y="12455"/>
                  </a:lnTo>
                  <a:close/>
                  <a:moveTo>
                    <a:pt x="12098" y="13002"/>
                  </a:moveTo>
                  <a:lnTo>
                    <a:pt x="12614" y="14279"/>
                  </a:lnTo>
                  <a:lnTo>
                    <a:pt x="11703" y="15798"/>
                  </a:lnTo>
                  <a:lnTo>
                    <a:pt x="11247" y="14066"/>
                  </a:lnTo>
                  <a:lnTo>
                    <a:pt x="12098" y="13002"/>
                  </a:lnTo>
                  <a:close/>
                  <a:moveTo>
                    <a:pt x="7916" y="0"/>
                  </a:moveTo>
                  <a:cubicBezTo>
                    <a:pt x="7821" y="0"/>
                    <a:pt x="7723" y="17"/>
                    <a:pt x="7630" y="54"/>
                  </a:cubicBezTo>
                  <a:cubicBezTo>
                    <a:pt x="7265" y="206"/>
                    <a:pt x="7082" y="661"/>
                    <a:pt x="7234" y="1057"/>
                  </a:cubicBezTo>
                  <a:lnTo>
                    <a:pt x="8237" y="3640"/>
                  </a:lnTo>
                  <a:lnTo>
                    <a:pt x="6961" y="3063"/>
                  </a:lnTo>
                  <a:cubicBezTo>
                    <a:pt x="6861" y="3024"/>
                    <a:pt x="6757" y="3005"/>
                    <a:pt x="6654" y="3005"/>
                  </a:cubicBezTo>
                  <a:cubicBezTo>
                    <a:pt x="6352" y="3005"/>
                    <a:pt x="6064" y="3170"/>
                    <a:pt x="5927" y="3488"/>
                  </a:cubicBezTo>
                  <a:cubicBezTo>
                    <a:pt x="5775" y="3853"/>
                    <a:pt x="5927" y="4309"/>
                    <a:pt x="6353" y="4491"/>
                  </a:cubicBezTo>
                  <a:lnTo>
                    <a:pt x="9089" y="5646"/>
                  </a:lnTo>
                  <a:lnTo>
                    <a:pt x="9848" y="7501"/>
                  </a:lnTo>
                  <a:lnTo>
                    <a:pt x="7538" y="6862"/>
                  </a:lnTo>
                  <a:cubicBezTo>
                    <a:pt x="7471" y="6842"/>
                    <a:pt x="7401" y="6832"/>
                    <a:pt x="7330" y="6832"/>
                  </a:cubicBezTo>
                  <a:cubicBezTo>
                    <a:pt x="7082" y="6832"/>
                    <a:pt x="6829" y="6953"/>
                    <a:pt x="6687" y="7166"/>
                  </a:cubicBezTo>
                  <a:cubicBezTo>
                    <a:pt x="6505" y="7440"/>
                    <a:pt x="6505" y="7804"/>
                    <a:pt x="6718" y="8078"/>
                  </a:cubicBezTo>
                  <a:lnTo>
                    <a:pt x="8268" y="10175"/>
                  </a:lnTo>
                  <a:lnTo>
                    <a:pt x="5836" y="9811"/>
                  </a:lnTo>
                  <a:lnTo>
                    <a:pt x="4073" y="7440"/>
                  </a:lnTo>
                  <a:cubicBezTo>
                    <a:pt x="3914" y="7227"/>
                    <a:pt x="3682" y="7118"/>
                    <a:pt x="3456" y="7118"/>
                  </a:cubicBezTo>
                  <a:cubicBezTo>
                    <a:pt x="3295" y="7118"/>
                    <a:pt x="3136" y="7174"/>
                    <a:pt x="3009" y="7288"/>
                  </a:cubicBezTo>
                  <a:cubicBezTo>
                    <a:pt x="2675" y="7531"/>
                    <a:pt x="2584" y="8048"/>
                    <a:pt x="2857" y="8352"/>
                  </a:cubicBezTo>
                  <a:lnTo>
                    <a:pt x="3678" y="9476"/>
                  </a:lnTo>
                  <a:lnTo>
                    <a:pt x="942" y="9111"/>
                  </a:lnTo>
                  <a:cubicBezTo>
                    <a:pt x="895" y="9100"/>
                    <a:pt x="847" y="9095"/>
                    <a:pt x="800" y="9095"/>
                  </a:cubicBezTo>
                  <a:cubicBezTo>
                    <a:pt x="457" y="9095"/>
                    <a:pt x="145" y="9375"/>
                    <a:pt x="91" y="9750"/>
                  </a:cubicBezTo>
                  <a:cubicBezTo>
                    <a:pt x="0" y="10175"/>
                    <a:pt x="304" y="10540"/>
                    <a:pt x="730" y="10631"/>
                  </a:cubicBezTo>
                  <a:lnTo>
                    <a:pt x="3465" y="10996"/>
                  </a:lnTo>
                  <a:lnTo>
                    <a:pt x="2310" y="11847"/>
                  </a:lnTo>
                  <a:cubicBezTo>
                    <a:pt x="1976" y="12090"/>
                    <a:pt x="1915" y="12607"/>
                    <a:pt x="2158" y="12911"/>
                  </a:cubicBezTo>
                  <a:cubicBezTo>
                    <a:pt x="2324" y="13119"/>
                    <a:pt x="2547" y="13213"/>
                    <a:pt x="2769" y="13213"/>
                  </a:cubicBezTo>
                  <a:cubicBezTo>
                    <a:pt x="2872" y="13213"/>
                    <a:pt x="2974" y="13193"/>
                    <a:pt x="3070" y="13154"/>
                  </a:cubicBezTo>
                  <a:cubicBezTo>
                    <a:pt x="3161" y="13124"/>
                    <a:pt x="3192" y="13093"/>
                    <a:pt x="3283" y="13063"/>
                  </a:cubicBezTo>
                  <a:lnTo>
                    <a:pt x="5623" y="11270"/>
                  </a:lnTo>
                  <a:lnTo>
                    <a:pt x="8055" y="11604"/>
                  </a:lnTo>
                  <a:lnTo>
                    <a:pt x="5958" y="13154"/>
                  </a:lnTo>
                  <a:cubicBezTo>
                    <a:pt x="5715" y="13367"/>
                    <a:pt x="5593" y="13701"/>
                    <a:pt x="5715" y="14036"/>
                  </a:cubicBezTo>
                  <a:cubicBezTo>
                    <a:pt x="5806" y="14340"/>
                    <a:pt x="6079" y="14583"/>
                    <a:pt x="6414" y="14583"/>
                  </a:cubicBezTo>
                  <a:lnTo>
                    <a:pt x="8845" y="14613"/>
                  </a:lnTo>
                  <a:lnTo>
                    <a:pt x="7630" y="16163"/>
                  </a:lnTo>
                  <a:lnTo>
                    <a:pt x="4712" y="16558"/>
                  </a:lnTo>
                  <a:cubicBezTo>
                    <a:pt x="4286" y="16589"/>
                    <a:pt x="3982" y="17014"/>
                    <a:pt x="4043" y="17409"/>
                  </a:cubicBezTo>
                  <a:cubicBezTo>
                    <a:pt x="4072" y="17815"/>
                    <a:pt x="4460" y="18111"/>
                    <a:pt x="4839" y="18111"/>
                  </a:cubicBezTo>
                  <a:cubicBezTo>
                    <a:pt x="4857" y="18111"/>
                    <a:pt x="4876" y="18110"/>
                    <a:pt x="4894" y="18109"/>
                  </a:cubicBezTo>
                  <a:lnTo>
                    <a:pt x="6323" y="17896"/>
                  </a:lnTo>
                  <a:lnTo>
                    <a:pt x="6323" y="17896"/>
                  </a:lnTo>
                  <a:lnTo>
                    <a:pt x="4590" y="20084"/>
                  </a:lnTo>
                  <a:cubicBezTo>
                    <a:pt x="4347" y="20419"/>
                    <a:pt x="4408" y="20905"/>
                    <a:pt x="4742" y="21179"/>
                  </a:cubicBezTo>
                  <a:cubicBezTo>
                    <a:pt x="4896" y="21294"/>
                    <a:pt x="5075" y="21336"/>
                    <a:pt x="5239" y="21336"/>
                  </a:cubicBezTo>
                  <a:cubicBezTo>
                    <a:pt x="5334" y="21336"/>
                    <a:pt x="5424" y="21322"/>
                    <a:pt x="5502" y="21300"/>
                  </a:cubicBezTo>
                  <a:cubicBezTo>
                    <a:pt x="5623" y="21270"/>
                    <a:pt x="5745" y="21179"/>
                    <a:pt x="5806" y="21057"/>
                  </a:cubicBezTo>
                  <a:lnTo>
                    <a:pt x="7538" y="18868"/>
                  </a:lnTo>
                  <a:lnTo>
                    <a:pt x="7721" y="20267"/>
                  </a:lnTo>
                  <a:cubicBezTo>
                    <a:pt x="7750" y="20673"/>
                    <a:pt x="8138" y="20968"/>
                    <a:pt x="8543" y="20968"/>
                  </a:cubicBezTo>
                  <a:cubicBezTo>
                    <a:pt x="8563" y="20968"/>
                    <a:pt x="8583" y="20967"/>
                    <a:pt x="8602" y="20966"/>
                  </a:cubicBezTo>
                  <a:cubicBezTo>
                    <a:pt x="8663" y="20966"/>
                    <a:pt x="8754" y="20905"/>
                    <a:pt x="8785" y="20905"/>
                  </a:cubicBezTo>
                  <a:cubicBezTo>
                    <a:pt x="9089" y="20814"/>
                    <a:pt x="9301" y="20449"/>
                    <a:pt x="9271" y="20115"/>
                  </a:cubicBezTo>
                  <a:lnTo>
                    <a:pt x="8906" y="17197"/>
                  </a:lnTo>
                  <a:lnTo>
                    <a:pt x="10122" y="15647"/>
                  </a:lnTo>
                  <a:lnTo>
                    <a:pt x="10730" y="17957"/>
                  </a:lnTo>
                  <a:cubicBezTo>
                    <a:pt x="10791" y="18261"/>
                    <a:pt x="11064" y="18473"/>
                    <a:pt x="11368" y="18534"/>
                  </a:cubicBezTo>
                  <a:cubicBezTo>
                    <a:pt x="11394" y="18537"/>
                    <a:pt x="11420" y="18538"/>
                    <a:pt x="11445" y="18538"/>
                  </a:cubicBezTo>
                  <a:cubicBezTo>
                    <a:pt x="11722" y="18538"/>
                    <a:pt x="11989" y="18389"/>
                    <a:pt x="12128" y="18139"/>
                  </a:cubicBezTo>
                  <a:lnTo>
                    <a:pt x="13374" y="16042"/>
                  </a:lnTo>
                  <a:lnTo>
                    <a:pt x="14134" y="17926"/>
                  </a:lnTo>
                  <a:lnTo>
                    <a:pt x="13010" y="20662"/>
                  </a:lnTo>
                  <a:cubicBezTo>
                    <a:pt x="12858" y="21027"/>
                    <a:pt x="13010" y="21482"/>
                    <a:pt x="13405" y="21665"/>
                  </a:cubicBezTo>
                  <a:cubicBezTo>
                    <a:pt x="13506" y="21704"/>
                    <a:pt x="13611" y="21723"/>
                    <a:pt x="13715" y="21723"/>
                  </a:cubicBezTo>
                  <a:cubicBezTo>
                    <a:pt x="14016" y="21723"/>
                    <a:pt x="14303" y="21563"/>
                    <a:pt x="14438" y="21270"/>
                  </a:cubicBezTo>
                  <a:lnTo>
                    <a:pt x="14985" y="19963"/>
                  </a:lnTo>
                  <a:lnTo>
                    <a:pt x="15988" y="22546"/>
                  </a:lnTo>
                  <a:cubicBezTo>
                    <a:pt x="16104" y="22848"/>
                    <a:pt x="16397" y="23025"/>
                    <a:pt x="16704" y="23025"/>
                  </a:cubicBezTo>
                  <a:cubicBezTo>
                    <a:pt x="16800" y="23025"/>
                    <a:pt x="16898" y="23008"/>
                    <a:pt x="16991" y="22972"/>
                  </a:cubicBezTo>
                  <a:cubicBezTo>
                    <a:pt x="17356" y="22820"/>
                    <a:pt x="17569" y="22364"/>
                    <a:pt x="17417" y="21969"/>
                  </a:cubicBezTo>
                  <a:lnTo>
                    <a:pt x="16383" y="19385"/>
                  </a:lnTo>
                  <a:lnTo>
                    <a:pt x="17660" y="19932"/>
                  </a:lnTo>
                  <a:cubicBezTo>
                    <a:pt x="17766" y="19963"/>
                    <a:pt x="17873" y="19978"/>
                    <a:pt x="17975" y="19978"/>
                  </a:cubicBezTo>
                  <a:cubicBezTo>
                    <a:pt x="18078" y="19978"/>
                    <a:pt x="18177" y="19963"/>
                    <a:pt x="18268" y="19932"/>
                  </a:cubicBezTo>
                  <a:cubicBezTo>
                    <a:pt x="18481" y="19841"/>
                    <a:pt x="18633" y="19689"/>
                    <a:pt x="18694" y="19507"/>
                  </a:cubicBezTo>
                  <a:cubicBezTo>
                    <a:pt x="18846" y="19142"/>
                    <a:pt x="18694" y="18686"/>
                    <a:pt x="18268" y="18473"/>
                  </a:cubicBezTo>
                  <a:lnTo>
                    <a:pt x="15532" y="17349"/>
                  </a:lnTo>
                  <a:lnTo>
                    <a:pt x="14773" y="15495"/>
                  </a:lnTo>
                  <a:lnTo>
                    <a:pt x="17113" y="16133"/>
                  </a:lnTo>
                  <a:cubicBezTo>
                    <a:pt x="17176" y="16145"/>
                    <a:pt x="17244" y="16153"/>
                    <a:pt x="17313" y="16153"/>
                  </a:cubicBezTo>
                  <a:cubicBezTo>
                    <a:pt x="17411" y="16153"/>
                    <a:pt x="17510" y="16138"/>
                    <a:pt x="17599" y="16102"/>
                  </a:cubicBezTo>
                  <a:cubicBezTo>
                    <a:pt x="17751" y="16042"/>
                    <a:pt x="17873" y="15950"/>
                    <a:pt x="17934" y="15829"/>
                  </a:cubicBezTo>
                  <a:cubicBezTo>
                    <a:pt x="18116" y="15555"/>
                    <a:pt x="18116" y="15191"/>
                    <a:pt x="17903" y="14917"/>
                  </a:cubicBezTo>
                  <a:lnTo>
                    <a:pt x="16353" y="12820"/>
                  </a:lnTo>
                  <a:lnTo>
                    <a:pt x="18785" y="13154"/>
                  </a:lnTo>
                  <a:lnTo>
                    <a:pt x="20548" y="15525"/>
                  </a:lnTo>
                  <a:cubicBezTo>
                    <a:pt x="20724" y="15745"/>
                    <a:pt x="20963" y="15837"/>
                    <a:pt x="21197" y="15837"/>
                  </a:cubicBezTo>
                  <a:cubicBezTo>
                    <a:pt x="21287" y="15837"/>
                    <a:pt x="21375" y="15824"/>
                    <a:pt x="21460" y="15798"/>
                  </a:cubicBezTo>
                  <a:cubicBezTo>
                    <a:pt x="21551" y="15738"/>
                    <a:pt x="21581" y="15707"/>
                    <a:pt x="21672" y="15677"/>
                  </a:cubicBezTo>
                  <a:cubicBezTo>
                    <a:pt x="22007" y="15403"/>
                    <a:pt x="22067" y="14917"/>
                    <a:pt x="21824" y="14613"/>
                  </a:cubicBezTo>
                  <a:lnTo>
                    <a:pt x="20973" y="13458"/>
                  </a:lnTo>
                  <a:lnTo>
                    <a:pt x="23709" y="13853"/>
                  </a:lnTo>
                  <a:cubicBezTo>
                    <a:pt x="23753" y="13862"/>
                    <a:pt x="23795" y="13866"/>
                    <a:pt x="23835" y="13866"/>
                  </a:cubicBezTo>
                  <a:cubicBezTo>
                    <a:pt x="23932" y="13866"/>
                    <a:pt x="24018" y="13844"/>
                    <a:pt x="24104" y="13823"/>
                  </a:cubicBezTo>
                  <a:cubicBezTo>
                    <a:pt x="24347" y="13701"/>
                    <a:pt x="24499" y="13458"/>
                    <a:pt x="24590" y="13215"/>
                  </a:cubicBezTo>
                  <a:cubicBezTo>
                    <a:pt x="24621" y="12759"/>
                    <a:pt x="24317" y="12364"/>
                    <a:pt x="23891" y="12333"/>
                  </a:cubicBezTo>
                  <a:lnTo>
                    <a:pt x="21156" y="11938"/>
                  </a:lnTo>
                  <a:lnTo>
                    <a:pt x="22311" y="11118"/>
                  </a:lnTo>
                  <a:cubicBezTo>
                    <a:pt x="22645" y="10844"/>
                    <a:pt x="22736" y="10358"/>
                    <a:pt x="22463" y="10054"/>
                  </a:cubicBezTo>
                  <a:cubicBezTo>
                    <a:pt x="22299" y="9854"/>
                    <a:pt x="22059" y="9741"/>
                    <a:pt x="21828" y="9741"/>
                  </a:cubicBezTo>
                  <a:cubicBezTo>
                    <a:pt x="21673" y="9741"/>
                    <a:pt x="21521" y="9792"/>
                    <a:pt x="21399" y="9902"/>
                  </a:cubicBezTo>
                  <a:lnTo>
                    <a:pt x="19028" y="11695"/>
                  </a:lnTo>
                  <a:lnTo>
                    <a:pt x="16596" y="11330"/>
                  </a:lnTo>
                  <a:lnTo>
                    <a:pt x="18694" y="9780"/>
                  </a:lnTo>
                  <a:cubicBezTo>
                    <a:pt x="18967" y="9598"/>
                    <a:pt x="19089" y="9263"/>
                    <a:pt x="18967" y="8899"/>
                  </a:cubicBezTo>
                  <a:cubicBezTo>
                    <a:pt x="18846" y="8595"/>
                    <a:pt x="18572" y="8382"/>
                    <a:pt x="18238" y="8382"/>
                  </a:cubicBezTo>
                  <a:lnTo>
                    <a:pt x="15806" y="8352"/>
                  </a:lnTo>
                  <a:lnTo>
                    <a:pt x="17022" y="6771"/>
                  </a:lnTo>
                  <a:lnTo>
                    <a:pt x="19940" y="6406"/>
                  </a:lnTo>
                  <a:cubicBezTo>
                    <a:pt x="20031" y="6406"/>
                    <a:pt x="20092" y="6376"/>
                    <a:pt x="20153" y="6376"/>
                  </a:cubicBezTo>
                  <a:cubicBezTo>
                    <a:pt x="20457" y="6254"/>
                    <a:pt x="20669" y="5920"/>
                    <a:pt x="20639" y="5555"/>
                  </a:cubicBezTo>
                  <a:cubicBezTo>
                    <a:pt x="20610" y="5178"/>
                    <a:pt x="20221" y="4884"/>
                    <a:pt x="19816" y="4884"/>
                  </a:cubicBezTo>
                  <a:cubicBezTo>
                    <a:pt x="19797" y="4884"/>
                    <a:pt x="19777" y="4885"/>
                    <a:pt x="19757" y="4886"/>
                  </a:cubicBezTo>
                  <a:lnTo>
                    <a:pt x="18359" y="5069"/>
                  </a:lnTo>
                  <a:lnTo>
                    <a:pt x="20061" y="2880"/>
                  </a:lnTo>
                  <a:cubicBezTo>
                    <a:pt x="20335" y="2516"/>
                    <a:pt x="20244" y="2029"/>
                    <a:pt x="19909" y="1756"/>
                  </a:cubicBezTo>
                  <a:cubicBezTo>
                    <a:pt x="19773" y="1656"/>
                    <a:pt x="19606" y="1608"/>
                    <a:pt x="19440" y="1608"/>
                  </a:cubicBezTo>
                  <a:cubicBezTo>
                    <a:pt x="19199" y="1608"/>
                    <a:pt x="18959" y="1710"/>
                    <a:pt x="18815" y="1908"/>
                  </a:cubicBezTo>
                  <a:lnTo>
                    <a:pt x="17083" y="4127"/>
                  </a:lnTo>
                  <a:lnTo>
                    <a:pt x="16900" y="2728"/>
                  </a:lnTo>
                  <a:cubicBezTo>
                    <a:pt x="16871" y="2322"/>
                    <a:pt x="16483" y="2027"/>
                    <a:pt x="16078" y="2027"/>
                  </a:cubicBezTo>
                  <a:cubicBezTo>
                    <a:pt x="16058" y="2027"/>
                    <a:pt x="16038" y="2028"/>
                    <a:pt x="16019" y="2029"/>
                  </a:cubicBezTo>
                  <a:cubicBezTo>
                    <a:pt x="15624" y="2060"/>
                    <a:pt x="15320" y="2485"/>
                    <a:pt x="15350" y="2911"/>
                  </a:cubicBezTo>
                  <a:lnTo>
                    <a:pt x="15715" y="5829"/>
                  </a:lnTo>
                  <a:lnTo>
                    <a:pt x="14499" y="7379"/>
                  </a:lnTo>
                  <a:lnTo>
                    <a:pt x="13921" y="5069"/>
                  </a:lnTo>
                  <a:cubicBezTo>
                    <a:pt x="13830" y="4765"/>
                    <a:pt x="13557" y="4552"/>
                    <a:pt x="13253" y="4491"/>
                  </a:cubicBezTo>
                  <a:cubicBezTo>
                    <a:pt x="13227" y="4489"/>
                    <a:pt x="13201" y="4488"/>
                    <a:pt x="13176" y="4488"/>
                  </a:cubicBezTo>
                  <a:cubicBezTo>
                    <a:pt x="12898" y="4488"/>
                    <a:pt x="12632" y="4636"/>
                    <a:pt x="12493" y="4886"/>
                  </a:cubicBezTo>
                  <a:lnTo>
                    <a:pt x="11247" y="6984"/>
                  </a:lnTo>
                  <a:lnTo>
                    <a:pt x="10487" y="5099"/>
                  </a:lnTo>
                  <a:lnTo>
                    <a:pt x="11642" y="2364"/>
                  </a:lnTo>
                  <a:cubicBezTo>
                    <a:pt x="11794" y="1999"/>
                    <a:pt x="11642" y="1543"/>
                    <a:pt x="11216" y="1361"/>
                  </a:cubicBezTo>
                  <a:cubicBezTo>
                    <a:pt x="11115" y="1322"/>
                    <a:pt x="11009" y="1303"/>
                    <a:pt x="10906" y="1303"/>
                  </a:cubicBezTo>
                  <a:cubicBezTo>
                    <a:pt x="10605" y="1303"/>
                    <a:pt x="10318" y="1462"/>
                    <a:pt x="10183" y="1756"/>
                  </a:cubicBezTo>
                  <a:lnTo>
                    <a:pt x="9636" y="3063"/>
                  </a:lnTo>
                  <a:lnTo>
                    <a:pt x="8633" y="479"/>
                  </a:lnTo>
                  <a:cubicBezTo>
                    <a:pt x="8517" y="178"/>
                    <a:pt x="8224" y="0"/>
                    <a:pt x="7916"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 name="Google Shape;84;p2"/>
            <p:cNvSpPr/>
            <p:nvPr/>
          </p:nvSpPr>
          <p:spPr>
            <a:xfrm>
              <a:off x="7149159" y="4415973"/>
              <a:ext cx="1095282" cy="1023120"/>
            </a:xfrm>
            <a:custGeom>
              <a:rect b="b" l="l" r="r" t="t"/>
              <a:pathLst>
                <a:path extrusionOk="0" h="32000" w="34257">
                  <a:moveTo>
                    <a:pt x="17995" y="10012"/>
                  </a:moveTo>
                  <a:lnTo>
                    <a:pt x="18633" y="12383"/>
                  </a:lnTo>
                  <a:lnTo>
                    <a:pt x="17448" y="13841"/>
                  </a:lnTo>
                  <a:lnTo>
                    <a:pt x="16718" y="12109"/>
                  </a:lnTo>
                  <a:lnTo>
                    <a:pt x="17995" y="10012"/>
                  </a:lnTo>
                  <a:close/>
                  <a:moveTo>
                    <a:pt x="12919" y="12443"/>
                  </a:moveTo>
                  <a:lnTo>
                    <a:pt x="14712" y="12930"/>
                  </a:lnTo>
                  <a:lnTo>
                    <a:pt x="15442" y="14693"/>
                  </a:lnTo>
                  <a:lnTo>
                    <a:pt x="14530" y="14571"/>
                  </a:lnTo>
                  <a:lnTo>
                    <a:pt x="12919" y="12443"/>
                  </a:lnTo>
                  <a:close/>
                  <a:moveTo>
                    <a:pt x="22159" y="13750"/>
                  </a:moveTo>
                  <a:lnTo>
                    <a:pt x="20031" y="15331"/>
                  </a:lnTo>
                  <a:lnTo>
                    <a:pt x="19120" y="15209"/>
                  </a:lnTo>
                  <a:lnTo>
                    <a:pt x="20305" y="13750"/>
                  </a:lnTo>
                  <a:close/>
                  <a:moveTo>
                    <a:pt x="14256" y="16699"/>
                  </a:moveTo>
                  <a:lnTo>
                    <a:pt x="15168" y="16820"/>
                  </a:lnTo>
                  <a:lnTo>
                    <a:pt x="13983" y="18310"/>
                  </a:lnTo>
                  <a:lnTo>
                    <a:pt x="12129" y="18310"/>
                  </a:lnTo>
                  <a:lnTo>
                    <a:pt x="14256" y="16699"/>
                  </a:lnTo>
                  <a:close/>
                  <a:moveTo>
                    <a:pt x="18816" y="17337"/>
                  </a:moveTo>
                  <a:lnTo>
                    <a:pt x="19728" y="17459"/>
                  </a:lnTo>
                  <a:lnTo>
                    <a:pt x="21339" y="19586"/>
                  </a:lnTo>
                  <a:lnTo>
                    <a:pt x="19545" y="19100"/>
                  </a:lnTo>
                  <a:lnTo>
                    <a:pt x="18816" y="17337"/>
                  </a:lnTo>
                  <a:close/>
                  <a:moveTo>
                    <a:pt x="16840" y="18158"/>
                  </a:moveTo>
                  <a:lnTo>
                    <a:pt x="17569" y="19890"/>
                  </a:lnTo>
                  <a:lnTo>
                    <a:pt x="16323" y="22018"/>
                  </a:lnTo>
                  <a:lnTo>
                    <a:pt x="15655" y="19677"/>
                  </a:lnTo>
                  <a:lnTo>
                    <a:pt x="16840" y="18158"/>
                  </a:lnTo>
                  <a:close/>
                  <a:moveTo>
                    <a:pt x="11083" y="0"/>
                  </a:moveTo>
                  <a:cubicBezTo>
                    <a:pt x="10955" y="0"/>
                    <a:pt x="10826" y="23"/>
                    <a:pt x="10700" y="72"/>
                  </a:cubicBezTo>
                  <a:cubicBezTo>
                    <a:pt x="10153" y="285"/>
                    <a:pt x="9879" y="893"/>
                    <a:pt x="10062" y="1470"/>
                  </a:cubicBezTo>
                  <a:lnTo>
                    <a:pt x="11521" y="5027"/>
                  </a:lnTo>
                  <a:lnTo>
                    <a:pt x="9697" y="4267"/>
                  </a:lnTo>
                  <a:cubicBezTo>
                    <a:pt x="9577" y="4217"/>
                    <a:pt x="9449" y="4194"/>
                    <a:pt x="9320" y="4194"/>
                  </a:cubicBezTo>
                  <a:cubicBezTo>
                    <a:pt x="8894" y="4194"/>
                    <a:pt x="8462" y="4448"/>
                    <a:pt x="8299" y="4844"/>
                  </a:cubicBezTo>
                  <a:cubicBezTo>
                    <a:pt x="8056" y="5392"/>
                    <a:pt x="8329" y="6030"/>
                    <a:pt x="8876" y="6243"/>
                  </a:cubicBezTo>
                  <a:lnTo>
                    <a:pt x="12676" y="7854"/>
                  </a:lnTo>
                  <a:lnTo>
                    <a:pt x="13679" y="10407"/>
                  </a:lnTo>
                  <a:lnTo>
                    <a:pt x="10457" y="9525"/>
                  </a:lnTo>
                  <a:cubicBezTo>
                    <a:pt x="10356" y="9498"/>
                    <a:pt x="10254" y="9485"/>
                    <a:pt x="10155" y="9485"/>
                  </a:cubicBezTo>
                  <a:cubicBezTo>
                    <a:pt x="9807" y="9485"/>
                    <a:pt x="9484" y="9650"/>
                    <a:pt x="9271" y="9981"/>
                  </a:cubicBezTo>
                  <a:cubicBezTo>
                    <a:pt x="8998" y="10346"/>
                    <a:pt x="9059" y="10863"/>
                    <a:pt x="9302" y="11227"/>
                  </a:cubicBezTo>
                  <a:lnTo>
                    <a:pt x="11521" y="14115"/>
                  </a:lnTo>
                  <a:lnTo>
                    <a:pt x="11521" y="14115"/>
                  </a:lnTo>
                  <a:lnTo>
                    <a:pt x="8147" y="13659"/>
                  </a:lnTo>
                  <a:lnTo>
                    <a:pt x="5685" y="10407"/>
                  </a:lnTo>
                  <a:cubicBezTo>
                    <a:pt x="5461" y="10127"/>
                    <a:pt x="5123" y="9973"/>
                    <a:pt x="4783" y="9973"/>
                  </a:cubicBezTo>
                  <a:cubicBezTo>
                    <a:pt x="4568" y="9973"/>
                    <a:pt x="4353" y="10034"/>
                    <a:pt x="4165" y="10164"/>
                  </a:cubicBezTo>
                  <a:cubicBezTo>
                    <a:pt x="3709" y="10498"/>
                    <a:pt x="3587" y="11197"/>
                    <a:pt x="3922" y="11683"/>
                  </a:cubicBezTo>
                  <a:lnTo>
                    <a:pt x="5107" y="13234"/>
                  </a:lnTo>
                  <a:lnTo>
                    <a:pt x="1308" y="12717"/>
                  </a:lnTo>
                  <a:cubicBezTo>
                    <a:pt x="1255" y="12709"/>
                    <a:pt x="1202" y="12705"/>
                    <a:pt x="1150" y="12705"/>
                  </a:cubicBezTo>
                  <a:cubicBezTo>
                    <a:pt x="629" y="12705"/>
                    <a:pt x="147" y="13104"/>
                    <a:pt x="92" y="13629"/>
                  </a:cubicBezTo>
                  <a:cubicBezTo>
                    <a:pt x="1" y="14206"/>
                    <a:pt x="426" y="14753"/>
                    <a:pt x="1004" y="14845"/>
                  </a:cubicBezTo>
                  <a:lnTo>
                    <a:pt x="4803" y="15361"/>
                  </a:lnTo>
                  <a:lnTo>
                    <a:pt x="3223" y="16547"/>
                  </a:lnTo>
                  <a:cubicBezTo>
                    <a:pt x="2797" y="16881"/>
                    <a:pt x="2676" y="17580"/>
                    <a:pt x="3010" y="18066"/>
                  </a:cubicBezTo>
                  <a:cubicBezTo>
                    <a:pt x="3220" y="18340"/>
                    <a:pt x="3533" y="18497"/>
                    <a:pt x="3847" y="18497"/>
                  </a:cubicBezTo>
                  <a:cubicBezTo>
                    <a:pt x="3986" y="18497"/>
                    <a:pt x="4125" y="18466"/>
                    <a:pt x="4256" y="18401"/>
                  </a:cubicBezTo>
                  <a:cubicBezTo>
                    <a:pt x="4347" y="18370"/>
                    <a:pt x="4408" y="18340"/>
                    <a:pt x="4499" y="18249"/>
                  </a:cubicBezTo>
                  <a:lnTo>
                    <a:pt x="7752" y="15787"/>
                  </a:lnTo>
                  <a:lnTo>
                    <a:pt x="11156" y="16243"/>
                  </a:lnTo>
                  <a:lnTo>
                    <a:pt x="8238" y="18462"/>
                  </a:lnTo>
                  <a:cubicBezTo>
                    <a:pt x="7873" y="18705"/>
                    <a:pt x="7721" y="19222"/>
                    <a:pt x="7873" y="19617"/>
                  </a:cubicBezTo>
                  <a:cubicBezTo>
                    <a:pt x="8025" y="20042"/>
                    <a:pt x="8390" y="20346"/>
                    <a:pt x="8876" y="20346"/>
                  </a:cubicBezTo>
                  <a:lnTo>
                    <a:pt x="12220" y="20377"/>
                  </a:lnTo>
                  <a:lnTo>
                    <a:pt x="10487" y="22565"/>
                  </a:lnTo>
                  <a:lnTo>
                    <a:pt x="6445" y="23051"/>
                  </a:lnTo>
                  <a:cubicBezTo>
                    <a:pt x="5867" y="23112"/>
                    <a:pt x="5411" y="23659"/>
                    <a:pt x="5472" y="24267"/>
                  </a:cubicBezTo>
                  <a:cubicBezTo>
                    <a:pt x="5560" y="24824"/>
                    <a:pt x="6043" y="25211"/>
                    <a:pt x="6622" y="25211"/>
                  </a:cubicBezTo>
                  <a:cubicBezTo>
                    <a:pt x="6644" y="25211"/>
                    <a:pt x="6666" y="25211"/>
                    <a:pt x="6688" y="25209"/>
                  </a:cubicBezTo>
                  <a:lnTo>
                    <a:pt x="8633" y="24997"/>
                  </a:lnTo>
                  <a:lnTo>
                    <a:pt x="6293" y="28036"/>
                  </a:lnTo>
                  <a:cubicBezTo>
                    <a:pt x="5897" y="28492"/>
                    <a:pt x="6019" y="29161"/>
                    <a:pt x="6475" y="29556"/>
                  </a:cubicBezTo>
                  <a:cubicBezTo>
                    <a:pt x="6675" y="29696"/>
                    <a:pt x="6928" y="29783"/>
                    <a:pt x="7173" y="29783"/>
                  </a:cubicBezTo>
                  <a:cubicBezTo>
                    <a:pt x="7300" y="29783"/>
                    <a:pt x="7425" y="29760"/>
                    <a:pt x="7539" y="29708"/>
                  </a:cubicBezTo>
                  <a:cubicBezTo>
                    <a:pt x="7691" y="29617"/>
                    <a:pt x="7843" y="29495"/>
                    <a:pt x="7995" y="29343"/>
                  </a:cubicBezTo>
                  <a:lnTo>
                    <a:pt x="10335" y="26304"/>
                  </a:lnTo>
                  <a:lnTo>
                    <a:pt x="10578" y="28249"/>
                  </a:lnTo>
                  <a:cubicBezTo>
                    <a:pt x="10635" y="28790"/>
                    <a:pt x="11118" y="29197"/>
                    <a:pt x="11679" y="29197"/>
                  </a:cubicBezTo>
                  <a:cubicBezTo>
                    <a:pt x="11717" y="29197"/>
                    <a:pt x="11755" y="29195"/>
                    <a:pt x="11794" y="29191"/>
                  </a:cubicBezTo>
                  <a:cubicBezTo>
                    <a:pt x="11916" y="29191"/>
                    <a:pt x="11977" y="29161"/>
                    <a:pt x="12068" y="29130"/>
                  </a:cubicBezTo>
                  <a:cubicBezTo>
                    <a:pt x="12524" y="28948"/>
                    <a:pt x="12767" y="28492"/>
                    <a:pt x="12706" y="27975"/>
                  </a:cubicBezTo>
                  <a:lnTo>
                    <a:pt x="12220" y="23933"/>
                  </a:lnTo>
                  <a:lnTo>
                    <a:pt x="13922" y="21744"/>
                  </a:lnTo>
                  <a:lnTo>
                    <a:pt x="14803" y="24997"/>
                  </a:lnTo>
                  <a:cubicBezTo>
                    <a:pt x="14895" y="25392"/>
                    <a:pt x="15259" y="25696"/>
                    <a:pt x="15655" y="25787"/>
                  </a:cubicBezTo>
                  <a:cubicBezTo>
                    <a:pt x="15703" y="25794"/>
                    <a:pt x="15751" y="25797"/>
                    <a:pt x="15799" y="25797"/>
                  </a:cubicBezTo>
                  <a:cubicBezTo>
                    <a:pt x="16174" y="25797"/>
                    <a:pt x="16530" y="25590"/>
                    <a:pt x="16718" y="25240"/>
                  </a:cubicBezTo>
                  <a:lnTo>
                    <a:pt x="18451" y="22352"/>
                  </a:lnTo>
                  <a:lnTo>
                    <a:pt x="19454" y="24936"/>
                  </a:lnTo>
                  <a:lnTo>
                    <a:pt x="17873" y="28735"/>
                  </a:lnTo>
                  <a:cubicBezTo>
                    <a:pt x="17630" y="29282"/>
                    <a:pt x="17904" y="29921"/>
                    <a:pt x="18451" y="30164"/>
                  </a:cubicBezTo>
                  <a:cubicBezTo>
                    <a:pt x="18571" y="30213"/>
                    <a:pt x="18697" y="30237"/>
                    <a:pt x="18824" y="30237"/>
                  </a:cubicBezTo>
                  <a:cubicBezTo>
                    <a:pt x="19243" y="30237"/>
                    <a:pt x="19662" y="29983"/>
                    <a:pt x="19849" y="29586"/>
                  </a:cubicBezTo>
                  <a:lnTo>
                    <a:pt x="20609" y="27763"/>
                  </a:lnTo>
                  <a:lnTo>
                    <a:pt x="22038" y="31319"/>
                  </a:lnTo>
                  <a:cubicBezTo>
                    <a:pt x="22225" y="31740"/>
                    <a:pt x="22628" y="31999"/>
                    <a:pt x="23067" y="31999"/>
                  </a:cubicBezTo>
                  <a:cubicBezTo>
                    <a:pt x="23199" y="31999"/>
                    <a:pt x="23333" y="31976"/>
                    <a:pt x="23466" y="31927"/>
                  </a:cubicBezTo>
                  <a:cubicBezTo>
                    <a:pt x="23983" y="31714"/>
                    <a:pt x="24256" y="31106"/>
                    <a:pt x="24074" y="30529"/>
                  </a:cubicBezTo>
                  <a:lnTo>
                    <a:pt x="22615" y="26972"/>
                  </a:lnTo>
                  <a:lnTo>
                    <a:pt x="22615" y="26972"/>
                  </a:lnTo>
                  <a:lnTo>
                    <a:pt x="24439" y="27732"/>
                  </a:lnTo>
                  <a:cubicBezTo>
                    <a:pt x="24576" y="27778"/>
                    <a:pt x="24720" y="27801"/>
                    <a:pt x="24864" y="27801"/>
                  </a:cubicBezTo>
                  <a:cubicBezTo>
                    <a:pt x="25009" y="27801"/>
                    <a:pt x="25153" y="27778"/>
                    <a:pt x="25290" y="27732"/>
                  </a:cubicBezTo>
                  <a:cubicBezTo>
                    <a:pt x="25533" y="27611"/>
                    <a:pt x="25746" y="27428"/>
                    <a:pt x="25837" y="27155"/>
                  </a:cubicBezTo>
                  <a:cubicBezTo>
                    <a:pt x="26080" y="26608"/>
                    <a:pt x="25807" y="25969"/>
                    <a:pt x="25290" y="25757"/>
                  </a:cubicBezTo>
                  <a:lnTo>
                    <a:pt x="21490" y="24146"/>
                  </a:lnTo>
                  <a:lnTo>
                    <a:pt x="20457" y="21562"/>
                  </a:lnTo>
                  <a:lnTo>
                    <a:pt x="23709" y="22443"/>
                  </a:lnTo>
                  <a:cubicBezTo>
                    <a:pt x="23802" y="22467"/>
                    <a:pt x="23891" y="22477"/>
                    <a:pt x="23978" y="22477"/>
                  </a:cubicBezTo>
                  <a:cubicBezTo>
                    <a:pt x="24120" y="22477"/>
                    <a:pt x="24258" y="22451"/>
                    <a:pt x="24408" y="22413"/>
                  </a:cubicBezTo>
                  <a:cubicBezTo>
                    <a:pt x="24591" y="22322"/>
                    <a:pt x="24773" y="22170"/>
                    <a:pt x="24895" y="22018"/>
                  </a:cubicBezTo>
                  <a:cubicBezTo>
                    <a:pt x="25168" y="21653"/>
                    <a:pt x="25138" y="21136"/>
                    <a:pt x="24864" y="20772"/>
                  </a:cubicBezTo>
                  <a:lnTo>
                    <a:pt x="22646" y="17884"/>
                  </a:lnTo>
                  <a:lnTo>
                    <a:pt x="26050" y="18340"/>
                  </a:lnTo>
                  <a:lnTo>
                    <a:pt x="28512" y="21592"/>
                  </a:lnTo>
                  <a:cubicBezTo>
                    <a:pt x="28722" y="21866"/>
                    <a:pt x="29035" y="22023"/>
                    <a:pt x="29349" y="22023"/>
                  </a:cubicBezTo>
                  <a:cubicBezTo>
                    <a:pt x="29488" y="22023"/>
                    <a:pt x="29627" y="21992"/>
                    <a:pt x="29758" y="21927"/>
                  </a:cubicBezTo>
                  <a:cubicBezTo>
                    <a:pt x="29849" y="21896"/>
                    <a:pt x="29910" y="21866"/>
                    <a:pt x="30001" y="21805"/>
                  </a:cubicBezTo>
                  <a:cubicBezTo>
                    <a:pt x="30457" y="21440"/>
                    <a:pt x="30548" y="20772"/>
                    <a:pt x="30214" y="20285"/>
                  </a:cubicBezTo>
                  <a:lnTo>
                    <a:pt x="29029" y="18705"/>
                  </a:lnTo>
                  <a:lnTo>
                    <a:pt x="29029" y="18705"/>
                  </a:lnTo>
                  <a:lnTo>
                    <a:pt x="32828" y="19252"/>
                  </a:lnTo>
                  <a:cubicBezTo>
                    <a:pt x="32881" y="19260"/>
                    <a:pt x="32933" y="19263"/>
                    <a:pt x="32982" y="19263"/>
                  </a:cubicBezTo>
                  <a:cubicBezTo>
                    <a:pt x="33130" y="19263"/>
                    <a:pt x="33261" y="19229"/>
                    <a:pt x="33375" y="19161"/>
                  </a:cubicBezTo>
                  <a:cubicBezTo>
                    <a:pt x="33710" y="19009"/>
                    <a:pt x="33983" y="18705"/>
                    <a:pt x="34014" y="18340"/>
                  </a:cubicBezTo>
                  <a:cubicBezTo>
                    <a:pt x="34257" y="17793"/>
                    <a:pt x="33831" y="17276"/>
                    <a:pt x="33254" y="17185"/>
                  </a:cubicBezTo>
                  <a:lnTo>
                    <a:pt x="29454" y="16668"/>
                  </a:lnTo>
                  <a:lnTo>
                    <a:pt x="31004" y="15483"/>
                  </a:lnTo>
                  <a:cubicBezTo>
                    <a:pt x="31460" y="15148"/>
                    <a:pt x="31582" y="14449"/>
                    <a:pt x="31248" y="13963"/>
                  </a:cubicBezTo>
                  <a:cubicBezTo>
                    <a:pt x="31047" y="13690"/>
                    <a:pt x="30715" y="13536"/>
                    <a:pt x="30376" y="13536"/>
                  </a:cubicBezTo>
                  <a:cubicBezTo>
                    <a:pt x="30151" y="13536"/>
                    <a:pt x="29922" y="13604"/>
                    <a:pt x="29728" y="13750"/>
                  </a:cubicBezTo>
                  <a:lnTo>
                    <a:pt x="26445" y="16212"/>
                  </a:lnTo>
                  <a:lnTo>
                    <a:pt x="23071" y="15756"/>
                  </a:lnTo>
                  <a:lnTo>
                    <a:pt x="25959" y="13538"/>
                  </a:lnTo>
                  <a:cubicBezTo>
                    <a:pt x="26354" y="13294"/>
                    <a:pt x="26506" y="12778"/>
                    <a:pt x="26354" y="12383"/>
                  </a:cubicBezTo>
                  <a:cubicBezTo>
                    <a:pt x="26202" y="11957"/>
                    <a:pt x="25807" y="11653"/>
                    <a:pt x="25351" y="11653"/>
                  </a:cubicBezTo>
                  <a:lnTo>
                    <a:pt x="22007" y="11623"/>
                  </a:lnTo>
                  <a:lnTo>
                    <a:pt x="23709" y="9434"/>
                  </a:lnTo>
                  <a:lnTo>
                    <a:pt x="27782" y="8948"/>
                  </a:lnTo>
                  <a:cubicBezTo>
                    <a:pt x="27904" y="8948"/>
                    <a:pt x="27965" y="8917"/>
                    <a:pt x="28056" y="8857"/>
                  </a:cubicBezTo>
                  <a:cubicBezTo>
                    <a:pt x="28512" y="8674"/>
                    <a:pt x="28785" y="8218"/>
                    <a:pt x="28694" y="7732"/>
                  </a:cubicBezTo>
                  <a:cubicBezTo>
                    <a:pt x="28639" y="7179"/>
                    <a:pt x="28182" y="6777"/>
                    <a:pt x="27642" y="6777"/>
                  </a:cubicBezTo>
                  <a:cubicBezTo>
                    <a:pt x="27588" y="6777"/>
                    <a:pt x="27534" y="6781"/>
                    <a:pt x="27478" y="6790"/>
                  </a:cubicBezTo>
                  <a:lnTo>
                    <a:pt x="25533" y="7002"/>
                  </a:lnTo>
                  <a:lnTo>
                    <a:pt x="27904" y="3963"/>
                  </a:lnTo>
                  <a:cubicBezTo>
                    <a:pt x="28269" y="3507"/>
                    <a:pt x="28178" y="2838"/>
                    <a:pt x="27722" y="2443"/>
                  </a:cubicBezTo>
                  <a:cubicBezTo>
                    <a:pt x="27531" y="2291"/>
                    <a:pt x="27299" y="2218"/>
                    <a:pt x="27066" y="2218"/>
                  </a:cubicBezTo>
                  <a:cubicBezTo>
                    <a:pt x="26740" y="2218"/>
                    <a:pt x="26414" y="2360"/>
                    <a:pt x="26202" y="2626"/>
                  </a:cubicBezTo>
                  <a:lnTo>
                    <a:pt x="23831" y="5665"/>
                  </a:lnTo>
                  <a:lnTo>
                    <a:pt x="23618" y="3750"/>
                  </a:lnTo>
                  <a:cubicBezTo>
                    <a:pt x="23532" y="3207"/>
                    <a:pt x="23044" y="2772"/>
                    <a:pt x="22506" y="2772"/>
                  </a:cubicBezTo>
                  <a:cubicBezTo>
                    <a:pt x="22472" y="2772"/>
                    <a:pt x="22437" y="2774"/>
                    <a:pt x="22402" y="2777"/>
                  </a:cubicBezTo>
                  <a:cubicBezTo>
                    <a:pt x="21794" y="2869"/>
                    <a:pt x="21369" y="3385"/>
                    <a:pt x="21430" y="4024"/>
                  </a:cubicBezTo>
                  <a:lnTo>
                    <a:pt x="21946" y="8066"/>
                  </a:lnTo>
                  <a:lnTo>
                    <a:pt x="20214" y="10255"/>
                  </a:lnTo>
                  <a:lnTo>
                    <a:pt x="19363" y="7002"/>
                  </a:lnTo>
                  <a:cubicBezTo>
                    <a:pt x="19241" y="6607"/>
                    <a:pt x="18907" y="6303"/>
                    <a:pt x="18481" y="6212"/>
                  </a:cubicBezTo>
                  <a:cubicBezTo>
                    <a:pt x="18433" y="6205"/>
                    <a:pt x="18385" y="6202"/>
                    <a:pt x="18337" y="6202"/>
                  </a:cubicBezTo>
                  <a:cubicBezTo>
                    <a:pt x="17962" y="6202"/>
                    <a:pt x="17606" y="6409"/>
                    <a:pt x="17417" y="6759"/>
                  </a:cubicBezTo>
                  <a:lnTo>
                    <a:pt x="15715" y="9647"/>
                  </a:lnTo>
                  <a:lnTo>
                    <a:pt x="14682" y="7063"/>
                  </a:lnTo>
                  <a:lnTo>
                    <a:pt x="16262" y="3264"/>
                  </a:lnTo>
                  <a:cubicBezTo>
                    <a:pt x="16506" y="2717"/>
                    <a:pt x="16232" y="2078"/>
                    <a:pt x="15715" y="1835"/>
                  </a:cubicBezTo>
                  <a:cubicBezTo>
                    <a:pt x="15588" y="1786"/>
                    <a:pt x="15456" y="1763"/>
                    <a:pt x="15325" y="1763"/>
                  </a:cubicBezTo>
                  <a:cubicBezTo>
                    <a:pt x="14893" y="1763"/>
                    <a:pt x="14473" y="2016"/>
                    <a:pt x="14287" y="2413"/>
                  </a:cubicBezTo>
                  <a:lnTo>
                    <a:pt x="13527" y="4236"/>
                  </a:lnTo>
                  <a:lnTo>
                    <a:pt x="12098" y="680"/>
                  </a:lnTo>
                  <a:cubicBezTo>
                    <a:pt x="11911" y="259"/>
                    <a:pt x="11508" y="0"/>
                    <a:pt x="11083"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header" type="secHead">
  <p:cSld name="SECTION_HEADER">
    <p:spTree>
      <p:nvGrpSpPr>
        <p:cNvPr id="85" name="Shape 85"/>
        <p:cNvGrpSpPr/>
        <p:nvPr/>
      </p:nvGrpSpPr>
      <p:grpSpPr>
        <a:xfrm>
          <a:off x="0" y="0"/>
          <a:ext cx="0" cy="0"/>
          <a:chOff x="0" y="0"/>
          <a:chExt cx="0" cy="0"/>
        </a:xfrm>
      </p:grpSpPr>
      <p:grpSp>
        <p:nvGrpSpPr>
          <p:cNvPr id="86" name="Google Shape;86;p3"/>
          <p:cNvGrpSpPr/>
          <p:nvPr/>
        </p:nvGrpSpPr>
        <p:grpSpPr>
          <a:xfrm rot="5958641">
            <a:off x="8328026" y="3918432"/>
            <a:ext cx="629515" cy="661962"/>
            <a:chOff x="782176" y="-1158311"/>
            <a:chExt cx="629467" cy="661912"/>
          </a:xfrm>
        </p:grpSpPr>
        <p:sp>
          <p:nvSpPr>
            <p:cNvPr id="87" name="Google Shape;87;p3"/>
            <p:cNvSpPr/>
            <p:nvPr/>
          </p:nvSpPr>
          <p:spPr>
            <a:xfrm>
              <a:off x="782176" y="-1158311"/>
              <a:ext cx="196164" cy="145525"/>
            </a:xfrm>
            <a:custGeom>
              <a:rect b="b" l="l" r="r" t="t"/>
              <a:pathLst>
                <a:path extrusionOk="0" h="888" w="1197">
                  <a:moveTo>
                    <a:pt x="218" y="0"/>
                  </a:moveTo>
                  <a:cubicBezTo>
                    <a:pt x="164" y="0"/>
                    <a:pt x="128" y="18"/>
                    <a:pt x="73" y="55"/>
                  </a:cubicBezTo>
                  <a:cubicBezTo>
                    <a:pt x="37" y="91"/>
                    <a:pt x="1" y="145"/>
                    <a:pt x="1" y="218"/>
                  </a:cubicBezTo>
                  <a:cubicBezTo>
                    <a:pt x="1" y="326"/>
                    <a:pt x="73" y="435"/>
                    <a:pt x="200" y="525"/>
                  </a:cubicBezTo>
                  <a:cubicBezTo>
                    <a:pt x="291" y="598"/>
                    <a:pt x="417" y="634"/>
                    <a:pt x="526" y="688"/>
                  </a:cubicBezTo>
                  <a:cubicBezTo>
                    <a:pt x="743" y="761"/>
                    <a:pt x="961" y="815"/>
                    <a:pt x="1160" y="888"/>
                  </a:cubicBezTo>
                  <a:cubicBezTo>
                    <a:pt x="1196" y="888"/>
                    <a:pt x="1106" y="707"/>
                    <a:pt x="1069" y="688"/>
                  </a:cubicBezTo>
                  <a:cubicBezTo>
                    <a:pt x="1033" y="616"/>
                    <a:pt x="979" y="544"/>
                    <a:pt x="924" y="489"/>
                  </a:cubicBezTo>
                  <a:cubicBezTo>
                    <a:pt x="780" y="344"/>
                    <a:pt x="671" y="236"/>
                    <a:pt x="508" y="127"/>
                  </a:cubicBezTo>
                  <a:cubicBezTo>
                    <a:pt x="417" y="55"/>
                    <a:pt x="327" y="0"/>
                    <a:pt x="218"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 name="Google Shape;88;p3"/>
            <p:cNvSpPr/>
            <p:nvPr/>
          </p:nvSpPr>
          <p:spPr>
            <a:xfrm>
              <a:off x="1055202" y="-1147331"/>
              <a:ext cx="71452" cy="227793"/>
            </a:xfrm>
            <a:custGeom>
              <a:rect b="b" l="l" r="r" t="t"/>
              <a:pathLst>
                <a:path extrusionOk="0" h="1390" w="436">
                  <a:moveTo>
                    <a:pt x="196" y="1"/>
                  </a:moveTo>
                  <a:cubicBezTo>
                    <a:pt x="184" y="1"/>
                    <a:pt x="174" y="2"/>
                    <a:pt x="164" y="6"/>
                  </a:cubicBezTo>
                  <a:cubicBezTo>
                    <a:pt x="73" y="60"/>
                    <a:pt x="19" y="169"/>
                    <a:pt x="19" y="259"/>
                  </a:cubicBezTo>
                  <a:cubicBezTo>
                    <a:pt x="1" y="477"/>
                    <a:pt x="19" y="712"/>
                    <a:pt x="73" y="911"/>
                  </a:cubicBezTo>
                  <a:cubicBezTo>
                    <a:pt x="90" y="962"/>
                    <a:pt x="170" y="1389"/>
                    <a:pt x="254" y="1389"/>
                  </a:cubicBezTo>
                  <a:cubicBezTo>
                    <a:pt x="260" y="1389"/>
                    <a:pt x="266" y="1387"/>
                    <a:pt x="273" y="1382"/>
                  </a:cubicBezTo>
                  <a:cubicBezTo>
                    <a:pt x="291" y="1382"/>
                    <a:pt x="309" y="1346"/>
                    <a:pt x="309" y="1291"/>
                  </a:cubicBezTo>
                  <a:cubicBezTo>
                    <a:pt x="363" y="1110"/>
                    <a:pt x="381" y="911"/>
                    <a:pt x="399" y="712"/>
                  </a:cubicBezTo>
                  <a:cubicBezTo>
                    <a:pt x="436" y="567"/>
                    <a:pt x="436" y="440"/>
                    <a:pt x="436" y="295"/>
                  </a:cubicBezTo>
                  <a:cubicBezTo>
                    <a:pt x="436" y="205"/>
                    <a:pt x="399" y="151"/>
                    <a:pt x="363" y="78"/>
                  </a:cubicBezTo>
                  <a:cubicBezTo>
                    <a:pt x="318" y="33"/>
                    <a:pt x="249" y="1"/>
                    <a:pt x="196"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 name="Google Shape;89;p3"/>
            <p:cNvSpPr/>
            <p:nvPr/>
          </p:nvSpPr>
          <p:spPr>
            <a:xfrm>
              <a:off x="1203679" y="-974273"/>
              <a:ext cx="107014" cy="211077"/>
            </a:xfrm>
            <a:custGeom>
              <a:rect b="b" l="l" r="r" t="t"/>
              <a:pathLst>
                <a:path extrusionOk="0" h="1288" w="653">
                  <a:moveTo>
                    <a:pt x="399" y="0"/>
                  </a:moveTo>
                  <a:cubicBezTo>
                    <a:pt x="272" y="18"/>
                    <a:pt x="182" y="145"/>
                    <a:pt x="127" y="290"/>
                  </a:cubicBezTo>
                  <a:cubicBezTo>
                    <a:pt x="37" y="507"/>
                    <a:pt x="0" y="761"/>
                    <a:pt x="0" y="1014"/>
                  </a:cubicBezTo>
                  <a:cubicBezTo>
                    <a:pt x="0" y="1069"/>
                    <a:pt x="0" y="1268"/>
                    <a:pt x="91" y="1286"/>
                  </a:cubicBezTo>
                  <a:cubicBezTo>
                    <a:pt x="96" y="1287"/>
                    <a:pt x="100" y="1287"/>
                    <a:pt x="105" y="1287"/>
                  </a:cubicBezTo>
                  <a:cubicBezTo>
                    <a:pt x="189" y="1287"/>
                    <a:pt x="256" y="1137"/>
                    <a:pt x="290" y="1069"/>
                  </a:cubicBezTo>
                  <a:cubicBezTo>
                    <a:pt x="345" y="960"/>
                    <a:pt x="399" y="869"/>
                    <a:pt x="453" y="779"/>
                  </a:cubicBezTo>
                  <a:cubicBezTo>
                    <a:pt x="526" y="670"/>
                    <a:pt x="580" y="561"/>
                    <a:pt x="616" y="435"/>
                  </a:cubicBezTo>
                  <a:cubicBezTo>
                    <a:pt x="652" y="326"/>
                    <a:pt x="652" y="199"/>
                    <a:pt x="580" y="91"/>
                  </a:cubicBezTo>
                  <a:lnTo>
                    <a:pt x="526" y="18"/>
                  </a:lnTo>
                  <a:cubicBezTo>
                    <a:pt x="489" y="0"/>
                    <a:pt x="453" y="0"/>
                    <a:pt x="399"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 name="Google Shape;90;p3"/>
            <p:cNvSpPr/>
            <p:nvPr/>
          </p:nvSpPr>
          <p:spPr>
            <a:xfrm>
              <a:off x="906890" y="-920029"/>
              <a:ext cx="205014" cy="70468"/>
            </a:xfrm>
            <a:custGeom>
              <a:rect b="b" l="l" r="r" t="t"/>
              <a:pathLst>
                <a:path extrusionOk="0" h="430" w="1251">
                  <a:moveTo>
                    <a:pt x="490" y="1"/>
                  </a:moveTo>
                  <a:cubicBezTo>
                    <a:pt x="410" y="1"/>
                    <a:pt x="330" y="9"/>
                    <a:pt x="254" y="31"/>
                  </a:cubicBezTo>
                  <a:cubicBezTo>
                    <a:pt x="182" y="49"/>
                    <a:pt x="109" y="67"/>
                    <a:pt x="55" y="122"/>
                  </a:cubicBezTo>
                  <a:cubicBezTo>
                    <a:pt x="19" y="158"/>
                    <a:pt x="0" y="230"/>
                    <a:pt x="19" y="303"/>
                  </a:cubicBezTo>
                  <a:cubicBezTo>
                    <a:pt x="37" y="339"/>
                    <a:pt x="73" y="357"/>
                    <a:pt x="109" y="393"/>
                  </a:cubicBezTo>
                  <a:cubicBezTo>
                    <a:pt x="163" y="421"/>
                    <a:pt x="231" y="430"/>
                    <a:pt x="304" y="430"/>
                  </a:cubicBezTo>
                  <a:cubicBezTo>
                    <a:pt x="376" y="430"/>
                    <a:pt x="453" y="421"/>
                    <a:pt x="526" y="412"/>
                  </a:cubicBezTo>
                  <a:cubicBezTo>
                    <a:pt x="652" y="357"/>
                    <a:pt x="815" y="321"/>
                    <a:pt x="924" y="249"/>
                  </a:cubicBezTo>
                  <a:cubicBezTo>
                    <a:pt x="997" y="230"/>
                    <a:pt x="1250" y="140"/>
                    <a:pt x="1033" y="86"/>
                  </a:cubicBezTo>
                  <a:cubicBezTo>
                    <a:pt x="868" y="48"/>
                    <a:pt x="677" y="1"/>
                    <a:pt x="49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 name="Google Shape;91;p3"/>
            <p:cNvSpPr/>
            <p:nvPr/>
          </p:nvSpPr>
          <p:spPr>
            <a:xfrm>
              <a:off x="1022590" y="-779747"/>
              <a:ext cx="184201" cy="75713"/>
            </a:xfrm>
            <a:custGeom>
              <a:rect b="b" l="l" r="r" t="t"/>
              <a:pathLst>
                <a:path extrusionOk="0" h="462" w="1124">
                  <a:moveTo>
                    <a:pt x="595" y="1"/>
                  </a:moveTo>
                  <a:cubicBezTo>
                    <a:pt x="488" y="1"/>
                    <a:pt x="380" y="14"/>
                    <a:pt x="291" y="26"/>
                  </a:cubicBezTo>
                  <a:cubicBezTo>
                    <a:pt x="218" y="44"/>
                    <a:pt x="128" y="81"/>
                    <a:pt x="91" y="117"/>
                  </a:cubicBezTo>
                  <a:cubicBezTo>
                    <a:pt x="37" y="171"/>
                    <a:pt x="1" y="226"/>
                    <a:pt x="19" y="298"/>
                  </a:cubicBezTo>
                  <a:cubicBezTo>
                    <a:pt x="19" y="370"/>
                    <a:pt x="91" y="407"/>
                    <a:pt x="146" y="443"/>
                  </a:cubicBezTo>
                  <a:cubicBezTo>
                    <a:pt x="218" y="461"/>
                    <a:pt x="291" y="461"/>
                    <a:pt x="363" y="461"/>
                  </a:cubicBezTo>
                  <a:cubicBezTo>
                    <a:pt x="490" y="443"/>
                    <a:pt x="1124" y="316"/>
                    <a:pt x="1105" y="135"/>
                  </a:cubicBezTo>
                  <a:cubicBezTo>
                    <a:pt x="1105" y="81"/>
                    <a:pt x="779" y="8"/>
                    <a:pt x="725" y="8"/>
                  </a:cubicBezTo>
                  <a:cubicBezTo>
                    <a:pt x="683" y="3"/>
                    <a:pt x="639" y="1"/>
                    <a:pt x="59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 name="Google Shape;92;p3"/>
            <p:cNvSpPr/>
            <p:nvPr/>
          </p:nvSpPr>
          <p:spPr>
            <a:xfrm>
              <a:off x="1105678" y="-647823"/>
              <a:ext cx="193051" cy="78499"/>
            </a:xfrm>
            <a:custGeom>
              <a:rect b="b" l="l" r="r" t="t"/>
              <a:pathLst>
                <a:path extrusionOk="0" h="479" w="1178">
                  <a:moveTo>
                    <a:pt x="399" y="0"/>
                  </a:moveTo>
                  <a:cubicBezTo>
                    <a:pt x="327" y="0"/>
                    <a:pt x="236" y="18"/>
                    <a:pt x="164" y="36"/>
                  </a:cubicBezTo>
                  <a:cubicBezTo>
                    <a:pt x="91" y="91"/>
                    <a:pt x="37" y="145"/>
                    <a:pt x="37" y="217"/>
                  </a:cubicBezTo>
                  <a:cubicBezTo>
                    <a:pt x="1" y="326"/>
                    <a:pt x="128" y="453"/>
                    <a:pt x="236" y="471"/>
                  </a:cubicBezTo>
                  <a:cubicBezTo>
                    <a:pt x="268" y="476"/>
                    <a:pt x="300" y="478"/>
                    <a:pt x="332" y="478"/>
                  </a:cubicBezTo>
                  <a:cubicBezTo>
                    <a:pt x="410" y="478"/>
                    <a:pt x="491" y="466"/>
                    <a:pt x="580" y="453"/>
                  </a:cubicBezTo>
                  <a:cubicBezTo>
                    <a:pt x="707" y="399"/>
                    <a:pt x="888" y="399"/>
                    <a:pt x="1033" y="362"/>
                  </a:cubicBezTo>
                  <a:cubicBezTo>
                    <a:pt x="1178" y="308"/>
                    <a:pt x="1069" y="217"/>
                    <a:pt x="961" y="181"/>
                  </a:cubicBezTo>
                  <a:cubicBezTo>
                    <a:pt x="780" y="91"/>
                    <a:pt x="598" y="18"/>
                    <a:pt x="399"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 name="Google Shape;93;p3"/>
            <p:cNvSpPr/>
            <p:nvPr/>
          </p:nvSpPr>
          <p:spPr>
            <a:xfrm>
              <a:off x="1280867" y="-760737"/>
              <a:ext cx="130776" cy="153228"/>
            </a:xfrm>
            <a:custGeom>
              <a:rect b="b" l="l" r="r" t="t"/>
              <a:pathLst>
                <a:path extrusionOk="0" h="935" w="798">
                  <a:moveTo>
                    <a:pt x="544" y="1"/>
                  </a:moveTo>
                  <a:cubicBezTo>
                    <a:pt x="381" y="19"/>
                    <a:pt x="272" y="182"/>
                    <a:pt x="199" y="327"/>
                  </a:cubicBezTo>
                  <a:cubicBezTo>
                    <a:pt x="127" y="436"/>
                    <a:pt x="0" y="707"/>
                    <a:pt x="55" y="852"/>
                  </a:cubicBezTo>
                  <a:cubicBezTo>
                    <a:pt x="65" y="912"/>
                    <a:pt x="91" y="935"/>
                    <a:pt x="126" y="935"/>
                  </a:cubicBezTo>
                  <a:cubicBezTo>
                    <a:pt x="218" y="935"/>
                    <a:pt x="369" y="778"/>
                    <a:pt x="435" y="725"/>
                  </a:cubicBezTo>
                  <a:cubicBezTo>
                    <a:pt x="544" y="653"/>
                    <a:pt x="634" y="599"/>
                    <a:pt x="707" y="472"/>
                  </a:cubicBezTo>
                  <a:cubicBezTo>
                    <a:pt x="779" y="363"/>
                    <a:pt x="797" y="236"/>
                    <a:pt x="743" y="110"/>
                  </a:cubicBezTo>
                  <a:cubicBezTo>
                    <a:pt x="725" y="73"/>
                    <a:pt x="670" y="19"/>
                    <a:pt x="634"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 name="Google Shape;94;p3"/>
            <p:cNvSpPr/>
            <p:nvPr/>
          </p:nvSpPr>
          <p:spPr>
            <a:xfrm>
              <a:off x="954415" y="-1024748"/>
              <a:ext cx="359225" cy="528349"/>
            </a:xfrm>
            <a:custGeom>
              <a:rect b="b" l="l" r="r" t="t"/>
              <a:pathLst>
                <a:path extrusionOk="0" fill="none" h="3224" w="2192">
                  <a:moveTo>
                    <a:pt x="2191" y="3224"/>
                  </a:moveTo>
                  <a:cubicBezTo>
                    <a:pt x="1884" y="1938"/>
                    <a:pt x="1087" y="779"/>
                    <a:pt x="0" y="0"/>
                  </a:cubicBezTo>
                </a:path>
              </a:pathLst>
            </a:custGeom>
            <a:noFill/>
            <a:ln cap="rnd" cmpd="sng" w="27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5" name="Google Shape;95;p3"/>
          <p:cNvGrpSpPr/>
          <p:nvPr/>
        </p:nvGrpSpPr>
        <p:grpSpPr>
          <a:xfrm flipH="1" rot="765376">
            <a:off x="187360" y="510224"/>
            <a:ext cx="510643" cy="738266"/>
            <a:chOff x="8499282" y="3580082"/>
            <a:chExt cx="510652" cy="738280"/>
          </a:xfrm>
        </p:grpSpPr>
        <p:sp>
          <p:nvSpPr>
            <p:cNvPr id="96" name="Google Shape;96;p3"/>
            <p:cNvSpPr/>
            <p:nvPr/>
          </p:nvSpPr>
          <p:spPr>
            <a:xfrm>
              <a:off x="8831634" y="3580082"/>
              <a:ext cx="89315" cy="213208"/>
            </a:xfrm>
            <a:custGeom>
              <a:rect b="b" l="l" r="r" t="t"/>
              <a:pathLst>
                <a:path extrusionOk="0" h="1301" w="545">
                  <a:moveTo>
                    <a:pt x="327" y="0"/>
                  </a:moveTo>
                  <a:cubicBezTo>
                    <a:pt x="295" y="0"/>
                    <a:pt x="263" y="5"/>
                    <a:pt x="236" y="14"/>
                  </a:cubicBezTo>
                  <a:cubicBezTo>
                    <a:pt x="109" y="68"/>
                    <a:pt x="55" y="177"/>
                    <a:pt x="19" y="285"/>
                  </a:cubicBezTo>
                  <a:cubicBezTo>
                    <a:pt x="1" y="394"/>
                    <a:pt x="1" y="539"/>
                    <a:pt x="19" y="647"/>
                  </a:cubicBezTo>
                  <a:cubicBezTo>
                    <a:pt x="55" y="865"/>
                    <a:pt x="73" y="1082"/>
                    <a:pt x="91" y="1299"/>
                  </a:cubicBezTo>
                  <a:cubicBezTo>
                    <a:pt x="91" y="1300"/>
                    <a:pt x="92" y="1301"/>
                    <a:pt x="93" y="1301"/>
                  </a:cubicBezTo>
                  <a:cubicBezTo>
                    <a:pt x="108" y="1301"/>
                    <a:pt x="236" y="1172"/>
                    <a:pt x="236" y="1155"/>
                  </a:cubicBezTo>
                  <a:cubicBezTo>
                    <a:pt x="272" y="1082"/>
                    <a:pt x="327" y="992"/>
                    <a:pt x="363" y="919"/>
                  </a:cubicBezTo>
                  <a:cubicBezTo>
                    <a:pt x="417" y="792"/>
                    <a:pt x="453" y="611"/>
                    <a:pt x="508" y="448"/>
                  </a:cubicBezTo>
                  <a:cubicBezTo>
                    <a:pt x="526" y="340"/>
                    <a:pt x="544" y="213"/>
                    <a:pt x="508" y="122"/>
                  </a:cubicBezTo>
                  <a:cubicBezTo>
                    <a:pt x="472" y="86"/>
                    <a:pt x="453" y="32"/>
                    <a:pt x="417" y="14"/>
                  </a:cubicBezTo>
                  <a:cubicBezTo>
                    <a:pt x="390" y="5"/>
                    <a:pt x="358" y="0"/>
                    <a:pt x="32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 name="Google Shape;97;p3"/>
            <p:cNvSpPr/>
            <p:nvPr/>
          </p:nvSpPr>
          <p:spPr>
            <a:xfrm>
              <a:off x="8784108" y="3838194"/>
              <a:ext cx="225827" cy="119469"/>
            </a:xfrm>
            <a:custGeom>
              <a:rect b="b" l="l" r="r" t="t"/>
              <a:pathLst>
                <a:path extrusionOk="0" h="729" w="1378">
                  <a:moveTo>
                    <a:pt x="1212" y="1"/>
                  </a:moveTo>
                  <a:cubicBezTo>
                    <a:pt x="1165" y="1"/>
                    <a:pt x="1115" y="14"/>
                    <a:pt x="1069" y="32"/>
                  </a:cubicBezTo>
                  <a:cubicBezTo>
                    <a:pt x="852" y="87"/>
                    <a:pt x="653" y="177"/>
                    <a:pt x="454" y="340"/>
                  </a:cubicBezTo>
                  <a:cubicBezTo>
                    <a:pt x="399" y="376"/>
                    <a:pt x="1" y="666"/>
                    <a:pt x="92" y="720"/>
                  </a:cubicBezTo>
                  <a:cubicBezTo>
                    <a:pt x="98" y="726"/>
                    <a:pt x="108" y="728"/>
                    <a:pt x="120" y="728"/>
                  </a:cubicBezTo>
                  <a:cubicBezTo>
                    <a:pt x="144" y="728"/>
                    <a:pt x="176" y="720"/>
                    <a:pt x="200" y="720"/>
                  </a:cubicBezTo>
                  <a:cubicBezTo>
                    <a:pt x="399" y="684"/>
                    <a:pt x="580" y="612"/>
                    <a:pt x="798" y="557"/>
                  </a:cubicBezTo>
                  <a:cubicBezTo>
                    <a:pt x="925" y="521"/>
                    <a:pt x="1069" y="503"/>
                    <a:pt x="1178" y="431"/>
                  </a:cubicBezTo>
                  <a:cubicBezTo>
                    <a:pt x="1251" y="376"/>
                    <a:pt x="1305" y="340"/>
                    <a:pt x="1359" y="268"/>
                  </a:cubicBezTo>
                  <a:cubicBezTo>
                    <a:pt x="1377" y="195"/>
                    <a:pt x="1377" y="87"/>
                    <a:pt x="1341" y="50"/>
                  </a:cubicBezTo>
                  <a:cubicBezTo>
                    <a:pt x="1305" y="14"/>
                    <a:pt x="1260" y="1"/>
                    <a:pt x="121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 name="Google Shape;98;p3"/>
            <p:cNvSpPr/>
            <p:nvPr/>
          </p:nvSpPr>
          <p:spPr>
            <a:xfrm>
              <a:off x="8707084" y="4065988"/>
              <a:ext cx="225663" cy="81448"/>
            </a:xfrm>
            <a:custGeom>
              <a:rect b="b" l="l" r="r" t="t"/>
              <a:pathLst>
                <a:path extrusionOk="0" h="497" w="1377">
                  <a:moveTo>
                    <a:pt x="942" y="0"/>
                  </a:moveTo>
                  <a:cubicBezTo>
                    <a:pt x="688" y="0"/>
                    <a:pt x="453" y="55"/>
                    <a:pt x="236" y="127"/>
                  </a:cubicBezTo>
                  <a:cubicBezTo>
                    <a:pt x="181" y="145"/>
                    <a:pt x="0" y="218"/>
                    <a:pt x="18" y="308"/>
                  </a:cubicBezTo>
                  <a:cubicBezTo>
                    <a:pt x="18" y="399"/>
                    <a:pt x="217" y="417"/>
                    <a:pt x="290" y="417"/>
                  </a:cubicBezTo>
                  <a:cubicBezTo>
                    <a:pt x="399" y="453"/>
                    <a:pt x="507" y="453"/>
                    <a:pt x="634" y="471"/>
                  </a:cubicBezTo>
                  <a:cubicBezTo>
                    <a:pt x="711" y="484"/>
                    <a:pt x="797" y="497"/>
                    <a:pt x="885" y="497"/>
                  </a:cubicBezTo>
                  <a:cubicBezTo>
                    <a:pt x="922" y="497"/>
                    <a:pt x="959" y="495"/>
                    <a:pt x="996" y="489"/>
                  </a:cubicBezTo>
                  <a:cubicBezTo>
                    <a:pt x="1105" y="489"/>
                    <a:pt x="1232" y="417"/>
                    <a:pt x="1304" y="326"/>
                  </a:cubicBezTo>
                  <a:cubicBezTo>
                    <a:pt x="1322" y="308"/>
                    <a:pt x="1358" y="254"/>
                    <a:pt x="1358" y="236"/>
                  </a:cubicBezTo>
                  <a:cubicBezTo>
                    <a:pt x="1376" y="200"/>
                    <a:pt x="1358" y="145"/>
                    <a:pt x="1322" y="127"/>
                  </a:cubicBezTo>
                  <a:cubicBezTo>
                    <a:pt x="1232" y="19"/>
                    <a:pt x="1087" y="0"/>
                    <a:pt x="94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 name="Google Shape;99;p3"/>
            <p:cNvSpPr/>
            <p:nvPr/>
          </p:nvSpPr>
          <p:spPr>
            <a:xfrm>
              <a:off x="8677422" y="3790997"/>
              <a:ext cx="105047" cy="167485"/>
            </a:xfrm>
            <a:custGeom>
              <a:rect b="b" l="l" r="r" t="t"/>
              <a:pathLst>
                <a:path extrusionOk="0" h="1022" w="641">
                  <a:moveTo>
                    <a:pt x="169" y="0"/>
                  </a:moveTo>
                  <a:cubicBezTo>
                    <a:pt x="130" y="0"/>
                    <a:pt x="86" y="9"/>
                    <a:pt x="54" y="31"/>
                  </a:cubicBezTo>
                  <a:cubicBezTo>
                    <a:pt x="36" y="67"/>
                    <a:pt x="18" y="103"/>
                    <a:pt x="18" y="157"/>
                  </a:cubicBezTo>
                  <a:cubicBezTo>
                    <a:pt x="0" y="284"/>
                    <a:pt x="54" y="429"/>
                    <a:pt x="145" y="538"/>
                  </a:cubicBezTo>
                  <a:lnTo>
                    <a:pt x="417" y="882"/>
                  </a:lnTo>
                  <a:cubicBezTo>
                    <a:pt x="452" y="929"/>
                    <a:pt x="540" y="1021"/>
                    <a:pt x="593" y="1021"/>
                  </a:cubicBezTo>
                  <a:cubicBezTo>
                    <a:pt x="622" y="1021"/>
                    <a:pt x="640" y="994"/>
                    <a:pt x="634" y="918"/>
                  </a:cubicBezTo>
                  <a:cubicBezTo>
                    <a:pt x="580" y="646"/>
                    <a:pt x="543" y="375"/>
                    <a:pt x="380" y="157"/>
                  </a:cubicBezTo>
                  <a:cubicBezTo>
                    <a:pt x="362" y="85"/>
                    <a:pt x="308" y="31"/>
                    <a:pt x="235" y="12"/>
                  </a:cubicBezTo>
                  <a:cubicBezTo>
                    <a:pt x="220" y="5"/>
                    <a:pt x="196" y="0"/>
                    <a:pt x="16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 name="Google Shape;100;p3"/>
            <p:cNvSpPr/>
            <p:nvPr/>
          </p:nvSpPr>
          <p:spPr>
            <a:xfrm>
              <a:off x="8591220" y="3951764"/>
              <a:ext cx="116027" cy="163552"/>
            </a:xfrm>
            <a:custGeom>
              <a:rect b="b" l="l" r="r" t="t"/>
              <a:pathLst>
                <a:path extrusionOk="0" h="998" w="708">
                  <a:moveTo>
                    <a:pt x="166" y="0"/>
                  </a:moveTo>
                  <a:cubicBezTo>
                    <a:pt x="132" y="0"/>
                    <a:pt x="100" y="9"/>
                    <a:pt x="73" y="27"/>
                  </a:cubicBezTo>
                  <a:cubicBezTo>
                    <a:pt x="19" y="46"/>
                    <a:pt x="1" y="154"/>
                    <a:pt x="1" y="209"/>
                  </a:cubicBezTo>
                  <a:cubicBezTo>
                    <a:pt x="1" y="281"/>
                    <a:pt x="19" y="353"/>
                    <a:pt x="73" y="426"/>
                  </a:cubicBezTo>
                  <a:cubicBezTo>
                    <a:pt x="107" y="526"/>
                    <a:pt x="418" y="997"/>
                    <a:pt x="594" y="997"/>
                  </a:cubicBezTo>
                  <a:cubicBezTo>
                    <a:pt x="609" y="997"/>
                    <a:pt x="622" y="994"/>
                    <a:pt x="635" y="987"/>
                  </a:cubicBezTo>
                  <a:cubicBezTo>
                    <a:pt x="707" y="933"/>
                    <a:pt x="635" y="625"/>
                    <a:pt x="617" y="553"/>
                  </a:cubicBezTo>
                  <a:cubicBezTo>
                    <a:pt x="562" y="408"/>
                    <a:pt x="526" y="281"/>
                    <a:pt x="435" y="172"/>
                  </a:cubicBezTo>
                  <a:cubicBezTo>
                    <a:pt x="381" y="118"/>
                    <a:pt x="345" y="46"/>
                    <a:pt x="273" y="27"/>
                  </a:cubicBezTo>
                  <a:cubicBezTo>
                    <a:pt x="236" y="9"/>
                    <a:pt x="200" y="0"/>
                    <a:pt x="16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 name="Google Shape;101;p3"/>
            <p:cNvSpPr/>
            <p:nvPr/>
          </p:nvSpPr>
          <p:spPr>
            <a:xfrm>
              <a:off x="8499282" y="4078443"/>
              <a:ext cx="95050" cy="168469"/>
            </a:xfrm>
            <a:custGeom>
              <a:rect b="b" l="l" r="r" t="t"/>
              <a:pathLst>
                <a:path extrusionOk="0" h="1028" w="580">
                  <a:moveTo>
                    <a:pt x="237" y="0"/>
                  </a:moveTo>
                  <a:cubicBezTo>
                    <a:pt x="217" y="0"/>
                    <a:pt x="197" y="4"/>
                    <a:pt x="182" y="15"/>
                  </a:cubicBezTo>
                  <a:cubicBezTo>
                    <a:pt x="55" y="51"/>
                    <a:pt x="0" y="196"/>
                    <a:pt x="19" y="305"/>
                  </a:cubicBezTo>
                  <a:cubicBezTo>
                    <a:pt x="37" y="413"/>
                    <a:pt x="109" y="522"/>
                    <a:pt x="182" y="613"/>
                  </a:cubicBezTo>
                  <a:cubicBezTo>
                    <a:pt x="272" y="739"/>
                    <a:pt x="326" y="884"/>
                    <a:pt x="453" y="975"/>
                  </a:cubicBezTo>
                  <a:cubicBezTo>
                    <a:pt x="485" y="1012"/>
                    <a:pt x="509" y="1027"/>
                    <a:pt x="527" y="1027"/>
                  </a:cubicBezTo>
                  <a:cubicBezTo>
                    <a:pt x="571" y="1027"/>
                    <a:pt x="580" y="938"/>
                    <a:pt x="580" y="848"/>
                  </a:cubicBezTo>
                  <a:cubicBezTo>
                    <a:pt x="580" y="649"/>
                    <a:pt x="580" y="432"/>
                    <a:pt x="508" y="250"/>
                  </a:cubicBezTo>
                  <a:cubicBezTo>
                    <a:pt x="489" y="160"/>
                    <a:pt x="471" y="106"/>
                    <a:pt x="399" y="51"/>
                  </a:cubicBezTo>
                  <a:cubicBezTo>
                    <a:pt x="348" y="26"/>
                    <a:pt x="287" y="0"/>
                    <a:pt x="23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 name="Google Shape;102;p3"/>
            <p:cNvSpPr/>
            <p:nvPr/>
          </p:nvSpPr>
          <p:spPr>
            <a:xfrm>
              <a:off x="8579420" y="4232000"/>
              <a:ext cx="193051" cy="82759"/>
            </a:xfrm>
            <a:custGeom>
              <a:rect b="b" l="l" r="r" t="t"/>
              <a:pathLst>
                <a:path extrusionOk="0" h="505" w="1178">
                  <a:moveTo>
                    <a:pt x="561" y="0"/>
                  </a:moveTo>
                  <a:cubicBezTo>
                    <a:pt x="411" y="0"/>
                    <a:pt x="241" y="9"/>
                    <a:pt x="163" y="74"/>
                  </a:cubicBezTo>
                  <a:cubicBezTo>
                    <a:pt x="0" y="183"/>
                    <a:pt x="363" y="309"/>
                    <a:pt x="453" y="364"/>
                  </a:cubicBezTo>
                  <a:cubicBezTo>
                    <a:pt x="562" y="400"/>
                    <a:pt x="689" y="472"/>
                    <a:pt x="797" y="491"/>
                  </a:cubicBezTo>
                  <a:cubicBezTo>
                    <a:pt x="825" y="500"/>
                    <a:pt x="856" y="504"/>
                    <a:pt x="887" y="504"/>
                  </a:cubicBezTo>
                  <a:cubicBezTo>
                    <a:pt x="977" y="504"/>
                    <a:pt x="1074" y="467"/>
                    <a:pt x="1141" y="400"/>
                  </a:cubicBezTo>
                  <a:cubicBezTo>
                    <a:pt x="1159" y="382"/>
                    <a:pt x="1178" y="309"/>
                    <a:pt x="1178" y="273"/>
                  </a:cubicBezTo>
                  <a:cubicBezTo>
                    <a:pt x="1178" y="219"/>
                    <a:pt x="1178" y="201"/>
                    <a:pt x="1159" y="183"/>
                  </a:cubicBezTo>
                  <a:cubicBezTo>
                    <a:pt x="1069" y="38"/>
                    <a:pt x="888" y="2"/>
                    <a:pt x="725" y="2"/>
                  </a:cubicBezTo>
                  <a:cubicBezTo>
                    <a:pt x="678" y="2"/>
                    <a:pt x="621" y="0"/>
                    <a:pt x="56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 name="Google Shape;103;p3"/>
            <p:cNvSpPr/>
            <p:nvPr/>
          </p:nvSpPr>
          <p:spPr>
            <a:xfrm>
              <a:off x="8505182" y="3778050"/>
              <a:ext cx="341526" cy="540312"/>
            </a:xfrm>
            <a:custGeom>
              <a:rect b="b" l="l" r="r" t="t"/>
              <a:pathLst>
                <a:path extrusionOk="0" fill="none" h="3297" w="2084">
                  <a:moveTo>
                    <a:pt x="1" y="3297"/>
                  </a:moveTo>
                  <a:cubicBezTo>
                    <a:pt x="1069" y="2500"/>
                    <a:pt x="1812" y="1305"/>
                    <a:pt x="2083" y="1"/>
                  </a:cubicBezTo>
                </a:path>
              </a:pathLst>
            </a:custGeom>
            <a:noFill/>
            <a:ln cap="rnd" cmpd="sng" w="27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04" name="Google Shape;104;p3"/>
          <p:cNvGrpSpPr/>
          <p:nvPr/>
        </p:nvGrpSpPr>
        <p:grpSpPr>
          <a:xfrm rot="-10518121">
            <a:off x="6576572" y="4269957"/>
            <a:ext cx="884426" cy="658935"/>
            <a:chOff x="8054181" y="220421"/>
            <a:chExt cx="884462" cy="658961"/>
          </a:xfrm>
        </p:grpSpPr>
        <p:sp>
          <p:nvSpPr>
            <p:cNvPr id="105" name="Google Shape;105;p3"/>
            <p:cNvSpPr/>
            <p:nvPr/>
          </p:nvSpPr>
          <p:spPr>
            <a:xfrm>
              <a:off x="8054181" y="220421"/>
              <a:ext cx="869711" cy="658961"/>
            </a:xfrm>
            <a:custGeom>
              <a:rect b="b" l="l" r="r" t="t"/>
              <a:pathLst>
                <a:path extrusionOk="0" h="4021" w="5307">
                  <a:moveTo>
                    <a:pt x="1428" y="0"/>
                  </a:moveTo>
                  <a:cubicBezTo>
                    <a:pt x="1323" y="0"/>
                    <a:pt x="1218" y="45"/>
                    <a:pt x="1195" y="149"/>
                  </a:cubicBezTo>
                  <a:cubicBezTo>
                    <a:pt x="1123" y="312"/>
                    <a:pt x="1322" y="512"/>
                    <a:pt x="1231" y="675"/>
                  </a:cubicBezTo>
                  <a:cubicBezTo>
                    <a:pt x="1213" y="693"/>
                    <a:pt x="1195" y="711"/>
                    <a:pt x="1141" y="747"/>
                  </a:cubicBezTo>
                  <a:cubicBezTo>
                    <a:pt x="1097" y="766"/>
                    <a:pt x="1050" y="774"/>
                    <a:pt x="1003" y="774"/>
                  </a:cubicBezTo>
                  <a:cubicBezTo>
                    <a:pt x="915" y="774"/>
                    <a:pt x="825" y="746"/>
                    <a:pt x="743" y="711"/>
                  </a:cubicBezTo>
                  <a:cubicBezTo>
                    <a:pt x="598" y="656"/>
                    <a:pt x="471" y="584"/>
                    <a:pt x="326" y="584"/>
                  </a:cubicBezTo>
                  <a:cubicBezTo>
                    <a:pt x="199" y="584"/>
                    <a:pt x="36" y="656"/>
                    <a:pt x="18" y="783"/>
                  </a:cubicBezTo>
                  <a:cubicBezTo>
                    <a:pt x="0" y="892"/>
                    <a:pt x="54" y="982"/>
                    <a:pt x="127" y="1073"/>
                  </a:cubicBezTo>
                  <a:cubicBezTo>
                    <a:pt x="235" y="1218"/>
                    <a:pt x="398" y="1308"/>
                    <a:pt x="561" y="1381"/>
                  </a:cubicBezTo>
                  <a:cubicBezTo>
                    <a:pt x="652" y="1417"/>
                    <a:pt x="779" y="1435"/>
                    <a:pt x="815" y="1562"/>
                  </a:cubicBezTo>
                  <a:cubicBezTo>
                    <a:pt x="851" y="1671"/>
                    <a:pt x="743" y="1779"/>
                    <a:pt x="652" y="1852"/>
                  </a:cubicBezTo>
                  <a:cubicBezTo>
                    <a:pt x="561" y="1924"/>
                    <a:pt x="453" y="2033"/>
                    <a:pt x="471" y="2141"/>
                  </a:cubicBezTo>
                  <a:cubicBezTo>
                    <a:pt x="471" y="2232"/>
                    <a:pt x="561" y="2286"/>
                    <a:pt x="634" y="2304"/>
                  </a:cubicBezTo>
                  <a:cubicBezTo>
                    <a:pt x="652" y="2310"/>
                    <a:pt x="674" y="2312"/>
                    <a:pt x="698" y="2312"/>
                  </a:cubicBezTo>
                  <a:cubicBezTo>
                    <a:pt x="747" y="2312"/>
                    <a:pt x="803" y="2304"/>
                    <a:pt x="851" y="2304"/>
                  </a:cubicBezTo>
                  <a:lnTo>
                    <a:pt x="1539" y="2232"/>
                  </a:lnTo>
                  <a:cubicBezTo>
                    <a:pt x="1666" y="2232"/>
                    <a:pt x="1847" y="2232"/>
                    <a:pt x="1902" y="2377"/>
                  </a:cubicBezTo>
                  <a:cubicBezTo>
                    <a:pt x="1938" y="2504"/>
                    <a:pt x="1829" y="2612"/>
                    <a:pt x="1720" y="2703"/>
                  </a:cubicBezTo>
                  <a:cubicBezTo>
                    <a:pt x="1594" y="2793"/>
                    <a:pt x="1485" y="2920"/>
                    <a:pt x="1539" y="3047"/>
                  </a:cubicBezTo>
                  <a:cubicBezTo>
                    <a:pt x="1557" y="3101"/>
                    <a:pt x="1576" y="3119"/>
                    <a:pt x="1630" y="3137"/>
                  </a:cubicBezTo>
                  <a:cubicBezTo>
                    <a:pt x="1693" y="3183"/>
                    <a:pt x="1770" y="3201"/>
                    <a:pt x="1852" y="3201"/>
                  </a:cubicBezTo>
                  <a:cubicBezTo>
                    <a:pt x="1933" y="3201"/>
                    <a:pt x="2019" y="3183"/>
                    <a:pt x="2101" y="3156"/>
                  </a:cubicBezTo>
                  <a:cubicBezTo>
                    <a:pt x="2391" y="3101"/>
                    <a:pt x="2680" y="3011"/>
                    <a:pt x="2988" y="2974"/>
                  </a:cubicBezTo>
                  <a:cubicBezTo>
                    <a:pt x="3115" y="2974"/>
                    <a:pt x="3278" y="3011"/>
                    <a:pt x="3314" y="3137"/>
                  </a:cubicBezTo>
                  <a:cubicBezTo>
                    <a:pt x="3368" y="3282"/>
                    <a:pt x="3224" y="3391"/>
                    <a:pt x="3097" y="3463"/>
                  </a:cubicBezTo>
                  <a:cubicBezTo>
                    <a:pt x="2952" y="3518"/>
                    <a:pt x="2807" y="3608"/>
                    <a:pt x="2807" y="3753"/>
                  </a:cubicBezTo>
                  <a:cubicBezTo>
                    <a:pt x="2807" y="3862"/>
                    <a:pt x="2898" y="3952"/>
                    <a:pt x="2988" y="4007"/>
                  </a:cubicBezTo>
                  <a:cubicBezTo>
                    <a:pt x="3033" y="4016"/>
                    <a:pt x="3083" y="4020"/>
                    <a:pt x="3135" y="4020"/>
                  </a:cubicBezTo>
                  <a:cubicBezTo>
                    <a:pt x="3187" y="4020"/>
                    <a:pt x="3242" y="4016"/>
                    <a:pt x="3296" y="4007"/>
                  </a:cubicBezTo>
                  <a:cubicBezTo>
                    <a:pt x="3839" y="3880"/>
                    <a:pt x="4383" y="3590"/>
                    <a:pt x="4944" y="3391"/>
                  </a:cubicBezTo>
                  <a:cubicBezTo>
                    <a:pt x="5306" y="3210"/>
                    <a:pt x="5234" y="2413"/>
                    <a:pt x="5197" y="2069"/>
                  </a:cubicBezTo>
                  <a:cubicBezTo>
                    <a:pt x="5179" y="1960"/>
                    <a:pt x="5143" y="1834"/>
                    <a:pt x="5053" y="1743"/>
                  </a:cubicBezTo>
                  <a:cubicBezTo>
                    <a:pt x="4995" y="1685"/>
                    <a:pt x="4915" y="1642"/>
                    <a:pt x="4841" y="1642"/>
                  </a:cubicBezTo>
                  <a:cubicBezTo>
                    <a:pt x="4799" y="1642"/>
                    <a:pt x="4759" y="1656"/>
                    <a:pt x="4727" y="1689"/>
                  </a:cubicBezTo>
                  <a:cubicBezTo>
                    <a:pt x="4654" y="1761"/>
                    <a:pt x="4654" y="1870"/>
                    <a:pt x="4600" y="1960"/>
                  </a:cubicBezTo>
                  <a:cubicBezTo>
                    <a:pt x="4569" y="2039"/>
                    <a:pt x="4497" y="2130"/>
                    <a:pt x="4419" y="2130"/>
                  </a:cubicBezTo>
                  <a:cubicBezTo>
                    <a:pt x="4407" y="2130"/>
                    <a:pt x="4395" y="2128"/>
                    <a:pt x="4383" y="2123"/>
                  </a:cubicBezTo>
                  <a:cubicBezTo>
                    <a:pt x="4328" y="2105"/>
                    <a:pt x="4310" y="2033"/>
                    <a:pt x="4292" y="1960"/>
                  </a:cubicBezTo>
                  <a:cubicBezTo>
                    <a:pt x="4256" y="1761"/>
                    <a:pt x="4256" y="1580"/>
                    <a:pt x="4256" y="1381"/>
                  </a:cubicBezTo>
                  <a:cubicBezTo>
                    <a:pt x="4256" y="1164"/>
                    <a:pt x="4201" y="964"/>
                    <a:pt x="4057" y="838"/>
                  </a:cubicBezTo>
                  <a:cubicBezTo>
                    <a:pt x="4008" y="776"/>
                    <a:pt x="3925" y="732"/>
                    <a:pt x="3849" y="732"/>
                  </a:cubicBezTo>
                  <a:cubicBezTo>
                    <a:pt x="3813" y="732"/>
                    <a:pt x="3778" y="742"/>
                    <a:pt x="3749" y="765"/>
                  </a:cubicBezTo>
                  <a:cubicBezTo>
                    <a:pt x="3604" y="838"/>
                    <a:pt x="3640" y="1019"/>
                    <a:pt x="3640" y="1164"/>
                  </a:cubicBezTo>
                  <a:cubicBezTo>
                    <a:pt x="3640" y="1254"/>
                    <a:pt x="3622" y="1345"/>
                    <a:pt x="3550" y="1417"/>
                  </a:cubicBezTo>
                  <a:cubicBezTo>
                    <a:pt x="3497" y="1456"/>
                    <a:pt x="3436" y="1486"/>
                    <a:pt x="3371" y="1486"/>
                  </a:cubicBezTo>
                  <a:cubicBezTo>
                    <a:pt x="3347" y="1486"/>
                    <a:pt x="3321" y="1481"/>
                    <a:pt x="3296" y="1471"/>
                  </a:cubicBezTo>
                  <a:cubicBezTo>
                    <a:pt x="3187" y="1417"/>
                    <a:pt x="3169" y="1290"/>
                    <a:pt x="3133" y="1145"/>
                  </a:cubicBezTo>
                  <a:cubicBezTo>
                    <a:pt x="3133" y="946"/>
                    <a:pt x="3097" y="765"/>
                    <a:pt x="3042" y="584"/>
                  </a:cubicBezTo>
                  <a:cubicBezTo>
                    <a:pt x="3024" y="421"/>
                    <a:pt x="2952" y="258"/>
                    <a:pt x="2843" y="167"/>
                  </a:cubicBezTo>
                  <a:cubicBezTo>
                    <a:pt x="2795" y="128"/>
                    <a:pt x="2723" y="105"/>
                    <a:pt x="2652" y="105"/>
                  </a:cubicBezTo>
                  <a:cubicBezTo>
                    <a:pt x="2562" y="105"/>
                    <a:pt x="2475" y="141"/>
                    <a:pt x="2445" y="222"/>
                  </a:cubicBezTo>
                  <a:cubicBezTo>
                    <a:pt x="2391" y="330"/>
                    <a:pt x="2409" y="439"/>
                    <a:pt x="2445" y="566"/>
                  </a:cubicBezTo>
                  <a:cubicBezTo>
                    <a:pt x="2463" y="675"/>
                    <a:pt x="2463" y="801"/>
                    <a:pt x="2354" y="856"/>
                  </a:cubicBezTo>
                  <a:cubicBezTo>
                    <a:pt x="2336" y="860"/>
                    <a:pt x="2317" y="862"/>
                    <a:pt x="2297" y="862"/>
                  </a:cubicBezTo>
                  <a:cubicBezTo>
                    <a:pt x="2238" y="862"/>
                    <a:pt x="2173" y="842"/>
                    <a:pt x="2119" y="801"/>
                  </a:cubicBezTo>
                  <a:cubicBezTo>
                    <a:pt x="1992" y="711"/>
                    <a:pt x="1938" y="566"/>
                    <a:pt x="1865" y="421"/>
                  </a:cubicBezTo>
                  <a:cubicBezTo>
                    <a:pt x="1811" y="294"/>
                    <a:pt x="1739" y="131"/>
                    <a:pt x="1594" y="41"/>
                  </a:cubicBezTo>
                  <a:cubicBezTo>
                    <a:pt x="1548" y="15"/>
                    <a:pt x="1488" y="0"/>
                    <a:pt x="1428"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 name="Google Shape;106;p3"/>
            <p:cNvSpPr/>
            <p:nvPr/>
          </p:nvSpPr>
          <p:spPr>
            <a:xfrm>
              <a:off x="8261818" y="419864"/>
              <a:ext cx="676824" cy="415764"/>
            </a:xfrm>
            <a:custGeom>
              <a:rect b="b" l="l" r="r" t="t"/>
              <a:pathLst>
                <a:path extrusionOk="0" fill="none" h="2537" w="4130">
                  <a:moveTo>
                    <a:pt x="4130" y="2536"/>
                  </a:moveTo>
                  <a:cubicBezTo>
                    <a:pt x="2916" y="1450"/>
                    <a:pt x="1504" y="580"/>
                    <a:pt x="1" y="1"/>
                  </a:cubicBezTo>
                </a:path>
              </a:pathLst>
            </a:custGeom>
            <a:noFill/>
            <a:ln cap="rnd" cmpd="sng" w="2725">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07" name="Google Shape;107;p3"/>
          <p:cNvSpPr/>
          <p:nvPr/>
        </p:nvSpPr>
        <p:spPr>
          <a:xfrm rot="-1051434">
            <a:off x="814984" y="131540"/>
            <a:ext cx="200262" cy="308423"/>
          </a:xfrm>
          <a:custGeom>
            <a:rect b="b" l="l" r="r" t="t"/>
            <a:pathLst>
              <a:path extrusionOk="0" h="1882" w="1222">
                <a:moveTo>
                  <a:pt x="332" y="1"/>
                </a:moveTo>
                <a:cubicBezTo>
                  <a:pt x="1" y="1"/>
                  <a:pt x="95" y="684"/>
                  <a:pt x="189" y="904"/>
                </a:cubicBezTo>
                <a:cubicBezTo>
                  <a:pt x="316" y="1175"/>
                  <a:pt x="497" y="1411"/>
                  <a:pt x="696" y="1610"/>
                </a:cubicBezTo>
                <a:cubicBezTo>
                  <a:pt x="823" y="1737"/>
                  <a:pt x="1059" y="1845"/>
                  <a:pt x="1222" y="1882"/>
                </a:cubicBezTo>
                <a:cubicBezTo>
                  <a:pt x="1131" y="1664"/>
                  <a:pt x="1059" y="1447"/>
                  <a:pt x="1004" y="1248"/>
                </a:cubicBezTo>
                <a:cubicBezTo>
                  <a:pt x="950" y="958"/>
                  <a:pt x="896" y="650"/>
                  <a:pt x="787" y="379"/>
                </a:cubicBezTo>
                <a:cubicBezTo>
                  <a:pt x="715" y="252"/>
                  <a:pt x="642" y="107"/>
                  <a:pt x="515" y="53"/>
                </a:cubicBezTo>
                <a:cubicBezTo>
                  <a:pt x="443" y="17"/>
                  <a:pt x="383" y="1"/>
                  <a:pt x="33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 name="Google Shape;108;p3"/>
          <p:cNvSpPr/>
          <p:nvPr/>
        </p:nvSpPr>
        <p:spPr>
          <a:xfrm flipH="1" rot="2966374">
            <a:off x="7820011" y="4635717"/>
            <a:ext cx="200261" cy="308421"/>
          </a:xfrm>
          <a:custGeom>
            <a:rect b="b" l="l" r="r" t="t"/>
            <a:pathLst>
              <a:path extrusionOk="0" h="1882" w="1222">
                <a:moveTo>
                  <a:pt x="332" y="1"/>
                </a:moveTo>
                <a:cubicBezTo>
                  <a:pt x="1" y="1"/>
                  <a:pt x="95" y="684"/>
                  <a:pt x="189" y="904"/>
                </a:cubicBezTo>
                <a:cubicBezTo>
                  <a:pt x="316" y="1175"/>
                  <a:pt x="497" y="1411"/>
                  <a:pt x="696" y="1610"/>
                </a:cubicBezTo>
                <a:cubicBezTo>
                  <a:pt x="823" y="1737"/>
                  <a:pt x="1059" y="1845"/>
                  <a:pt x="1222" y="1882"/>
                </a:cubicBezTo>
                <a:cubicBezTo>
                  <a:pt x="1131" y="1664"/>
                  <a:pt x="1059" y="1447"/>
                  <a:pt x="1004" y="1248"/>
                </a:cubicBezTo>
                <a:cubicBezTo>
                  <a:pt x="950" y="958"/>
                  <a:pt x="896" y="650"/>
                  <a:pt x="787" y="379"/>
                </a:cubicBezTo>
                <a:cubicBezTo>
                  <a:pt x="715" y="252"/>
                  <a:pt x="642" y="107"/>
                  <a:pt x="515" y="53"/>
                </a:cubicBezTo>
                <a:cubicBezTo>
                  <a:pt x="443" y="17"/>
                  <a:pt x="383" y="1"/>
                  <a:pt x="33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 name="Google Shape;109;p3"/>
          <p:cNvSpPr txBox="1"/>
          <p:nvPr>
            <p:ph type="title"/>
          </p:nvPr>
        </p:nvSpPr>
        <p:spPr>
          <a:xfrm>
            <a:off x="4574350" y="2198125"/>
            <a:ext cx="3858900" cy="841800"/>
          </a:xfrm>
          <a:prstGeom prst="rect">
            <a:avLst/>
          </a:prstGeom>
          <a:ln>
            <a:noFill/>
          </a:ln>
        </p:spPr>
        <p:txBody>
          <a:bodyPr anchorCtr="0" anchor="ctr" bIns="91425" lIns="91425" spcFirstLastPara="1" rIns="91425" wrap="square" tIns="91425">
            <a:noAutofit/>
          </a:bodyPr>
          <a:lstStyle>
            <a:lvl1pPr lvl="0">
              <a:spcBef>
                <a:spcPts val="0"/>
              </a:spcBef>
              <a:spcAft>
                <a:spcPts val="0"/>
              </a:spcAft>
              <a:buSzPts val="3600"/>
              <a:buNone/>
              <a:defRPr sz="4800"/>
            </a:lvl1pPr>
            <a:lvl2pPr lvl="1" algn="ctr">
              <a:spcBef>
                <a:spcPts val="0"/>
              </a:spcBef>
              <a:spcAft>
                <a:spcPts val="0"/>
              </a:spcAft>
              <a:buSzPts val="3600"/>
              <a:buNone/>
              <a:defRPr sz="3600"/>
            </a:lvl2pPr>
            <a:lvl3pPr lvl="2" algn="ctr">
              <a:spcBef>
                <a:spcPts val="0"/>
              </a:spcBef>
              <a:spcAft>
                <a:spcPts val="0"/>
              </a:spcAft>
              <a:buSzPts val="3600"/>
              <a:buNone/>
              <a:defRPr sz="3600"/>
            </a:lvl3pPr>
            <a:lvl4pPr lvl="3" algn="ctr">
              <a:spcBef>
                <a:spcPts val="0"/>
              </a:spcBef>
              <a:spcAft>
                <a:spcPts val="0"/>
              </a:spcAft>
              <a:buSzPts val="3600"/>
              <a:buNone/>
              <a:defRPr sz="3600"/>
            </a:lvl4pPr>
            <a:lvl5pPr lvl="4" algn="ctr">
              <a:spcBef>
                <a:spcPts val="0"/>
              </a:spcBef>
              <a:spcAft>
                <a:spcPts val="0"/>
              </a:spcAft>
              <a:buSzPts val="3600"/>
              <a:buNone/>
              <a:defRPr sz="3600"/>
            </a:lvl5pPr>
            <a:lvl6pPr lvl="5" algn="ctr">
              <a:spcBef>
                <a:spcPts val="0"/>
              </a:spcBef>
              <a:spcAft>
                <a:spcPts val="0"/>
              </a:spcAft>
              <a:buSzPts val="3600"/>
              <a:buNone/>
              <a:defRPr sz="3600"/>
            </a:lvl6pPr>
            <a:lvl7pPr lvl="6" algn="ctr">
              <a:spcBef>
                <a:spcPts val="0"/>
              </a:spcBef>
              <a:spcAft>
                <a:spcPts val="0"/>
              </a:spcAft>
              <a:buSzPts val="3600"/>
              <a:buNone/>
              <a:defRPr sz="3600"/>
            </a:lvl7pPr>
            <a:lvl8pPr lvl="7" algn="ctr">
              <a:spcBef>
                <a:spcPts val="0"/>
              </a:spcBef>
              <a:spcAft>
                <a:spcPts val="0"/>
              </a:spcAft>
              <a:buSzPts val="3600"/>
              <a:buNone/>
              <a:defRPr sz="3600"/>
            </a:lvl8pPr>
            <a:lvl9pPr lvl="8" algn="ctr">
              <a:spcBef>
                <a:spcPts val="0"/>
              </a:spcBef>
              <a:spcAft>
                <a:spcPts val="0"/>
              </a:spcAft>
              <a:buSzPts val="3600"/>
              <a:buNone/>
              <a:defRPr sz="3600"/>
            </a:lvl9pPr>
          </a:lstStyle>
          <a:p/>
        </p:txBody>
      </p:sp>
      <p:sp>
        <p:nvSpPr>
          <p:cNvPr id="110" name="Google Shape;110;p3"/>
          <p:cNvSpPr txBox="1"/>
          <p:nvPr>
            <p:ph hasCustomPrompt="1" idx="2" type="title"/>
          </p:nvPr>
        </p:nvSpPr>
        <p:spPr>
          <a:xfrm>
            <a:off x="4574350" y="1107875"/>
            <a:ext cx="1351800" cy="841800"/>
          </a:xfrm>
          <a:prstGeom prst="rect">
            <a:avLst/>
          </a:prstGeom>
        </p:spPr>
        <p:txBody>
          <a:bodyPr anchorCtr="0" anchor="ctr" bIns="91425" lIns="91425" spcFirstLastPara="1" rIns="91425" wrap="square" tIns="91425">
            <a:noAutofit/>
          </a:bodyPr>
          <a:lstStyle>
            <a:lvl1pPr lvl="0" rtl="0" algn="ctr">
              <a:spcBef>
                <a:spcPts val="0"/>
              </a:spcBef>
              <a:spcAft>
                <a:spcPts val="0"/>
              </a:spcAft>
              <a:buSzPts val="6000"/>
              <a:buNone/>
              <a:defRPr b="1" sz="7200">
                <a:solidFill>
                  <a:schemeClr val="accent1"/>
                </a:solidFill>
              </a:defRPr>
            </a:lvl1pPr>
            <a:lvl2pPr lvl="1" rtl="0" algn="ctr">
              <a:spcBef>
                <a:spcPts val="0"/>
              </a:spcBef>
              <a:spcAft>
                <a:spcPts val="0"/>
              </a:spcAft>
              <a:buSzPts val="6000"/>
              <a:buNone/>
              <a:defRPr sz="6000"/>
            </a:lvl2pPr>
            <a:lvl3pPr lvl="2" rtl="0" algn="ctr">
              <a:spcBef>
                <a:spcPts val="0"/>
              </a:spcBef>
              <a:spcAft>
                <a:spcPts val="0"/>
              </a:spcAft>
              <a:buSzPts val="6000"/>
              <a:buNone/>
              <a:defRPr sz="6000"/>
            </a:lvl3pPr>
            <a:lvl4pPr lvl="3" rtl="0" algn="ctr">
              <a:spcBef>
                <a:spcPts val="0"/>
              </a:spcBef>
              <a:spcAft>
                <a:spcPts val="0"/>
              </a:spcAft>
              <a:buSzPts val="6000"/>
              <a:buNone/>
              <a:defRPr sz="6000"/>
            </a:lvl4pPr>
            <a:lvl5pPr lvl="4" rtl="0" algn="ctr">
              <a:spcBef>
                <a:spcPts val="0"/>
              </a:spcBef>
              <a:spcAft>
                <a:spcPts val="0"/>
              </a:spcAft>
              <a:buSzPts val="6000"/>
              <a:buNone/>
              <a:defRPr sz="6000"/>
            </a:lvl5pPr>
            <a:lvl6pPr lvl="5" rtl="0" algn="ctr">
              <a:spcBef>
                <a:spcPts val="0"/>
              </a:spcBef>
              <a:spcAft>
                <a:spcPts val="0"/>
              </a:spcAft>
              <a:buSzPts val="6000"/>
              <a:buNone/>
              <a:defRPr sz="6000"/>
            </a:lvl6pPr>
            <a:lvl7pPr lvl="6" rtl="0" algn="ctr">
              <a:spcBef>
                <a:spcPts val="0"/>
              </a:spcBef>
              <a:spcAft>
                <a:spcPts val="0"/>
              </a:spcAft>
              <a:buSzPts val="6000"/>
              <a:buNone/>
              <a:defRPr sz="6000"/>
            </a:lvl7pPr>
            <a:lvl8pPr lvl="7" rtl="0" algn="ctr">
              <a:spcBef>
                <a:spcPts val="0"/>
              </a:spcBef>
              <a:spcAft>
                <a:spcPts val="0"/>
              </a:spcAft>
              <a:buSzPts val="6000"/>
              <a:buNone/>
              <a:defRPr sz="6000"/>
            </a:lvl8pPr>
            <a:lvl9pPr lvl="8" rtl="0" algn="ctr">
              <a:spcBef>
                <a:spcPts val="0"/>
              </a:spcBef>
              <a:spcAft>
                <a:spcPts val="0"/>
              </a:spcAft>
              <a:buSzPts val="6000"/>
              <a:buNone/>
              <a:defRPr sz="6000"/>
            </a:lvl9pPr>
          </a:lstStyle>
          <a:p>
            <a:r>
              <a:t>xx%</a:t>
            </a:r>
          </a:p>
        </p:txBody>
      </p:sp>
      <p:sp>
        <p:nvSpPr>
          <p:cNvPr id="111" name="Google Shape;111;p3"/>
          <p:cNvSpPr txBox="1"/>
          <p:nvPr>
            <p:ph idx="1" type="subTitle"/>
          </p:nvPr>
        </p:nvSpPr>
        <p:spPr>
          <a:xfrm>
            <a:off x="4574350" y="3039925"/>
            <a:ext cx="3690900" cy="500400"/>
          </a:xfrm>
          <a:prstGeom prst="rect">
            <a:avLst/>
          </a:prstGeom>
        </p:spPr>
        <p:txBody>
          <a:bodyPr anchorCtr="0" anchor="ctr" bIns="91425" lIns="91425" spcFirstLastPara="1" rIns="91425" wrap="square" tIns="91425">
            <a:noAutofit/>
          </a:bodyPr>
          <a:lstStyle>
            <a:lvl1pPr lvl="0" rtl="0">
              <a:lnSpc>
                <a:spcPct val="100000"/>
              </a:lnSpc>
              <a:spcBef>
                <a:spcPts val="0"/>
              </a:spcBef>
              <a:spcAft>
                <a:spcPts val="0"/>
              </a:spcAft>
              <a:buSzPts val="1400"/>
              <a:buNone/>
              <a:defRPr sz="1600"/>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grpSp>
        <p:nvGrpSpPr>
          <p:cNvPr id="112" name="Google Shape;112;p3"/>
          <p:cNvGrpSpPr/>
          <p:nvPr/>
        </p:nvGrpSpPr>
        <p:grpSpPr>
          <a:xfrm>
            <a:off x="-2" y="-2"/>
            <a:ext cx="9143943" cy="5008709"/>
            <a:chOff x="-2" y="-2"/>
            <a:chExt cx="9143943" cy="5008709"/>
          </a:xfrm>
        </p:grpSpPr>
        <p:sp>
          <p:nvSpPr>
            <p:cNvPr id="113" name="Google Shape;113;p3"/>
            <p:cNvSpPr/>
            <p:nvPr/>
          </p:nvSpPr>
          <p:spPr>
            <a:xfrm>
              <a:off x="2990510" y="4827774"/>
              <a:ext cx="32100" cy="30438"/>
            </a:xfrm>
            <a:custGeom>
              <a:rect b="b" l="l" r="r" t="t"/>
              <a:pathLst>
                <a:path extrusionOk="0" h="952" w="1004">
                  <a:moveTo>
                    <a:pt x="478" y="1"/>
                  </a:moveTo>
                  <a:cubicBezTo>
                    <a:pt x="450" y="1"/>
                    <a:pt x="423" y="2"/>
                    <a:pt x="396" y="5"/>
                  </a:cubicBezTo>
                  <a:cubicBezTo>
                    <a:pt x="153" y="36"/>
                    <a:pt x="1" y="309"/>
                    <a:pt x="31" y="583"/>
                  </a:cubicBezTo>
                  <a:cubicBezTo>
                    <a:pt x="59" y="805"/>
                    <a:pt x="290" y="951"/>
                    <a:pt x="539" y="951"/>
                  </a:cubicBezTo>
                  <a:cubicBezTo>
                    <a:pt x="562" y="951"/>
                    <a:pt x="585" y="950"/>
                    <a:pt x="609" y="948"/>
                  </a:cubicBezTo>
                  <a:cubicBezTo>
                    <a:pt x="852" y="917"/>
                    <a:pt x="1004" y="644"/>
                    <a:pt x="973" y="370"/>
                  </a:cubicBezTo>
                  <a:cubicBezTo>
                    <a:pt x="946" y="124"/>
                    <a:pt x="722" y="1"/>
                    <a:pt x="478"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 name="Google Shape;114;p3"/>
            <p:cNvSpPr/>
            <p:nvPr/>
          </p:nvSpPr>
          <p:spPr>
            <a:xfrm>
              <a:off x="3449220" y="4862848"/>
              <a:ext cx="48630" cy="46808"/>
            </a:xfrm>
            <a:custGeom>
              <a:rect b="b" l="l" r="r" t="t"/>
              <a:pathLst>
                <a:path extrusionOk="0" h="1464" w="1521">
                  <a:moveTo>
                    <a:pt x="793" y="0"/>
                  </a:moveTo>
                  <a:cubicBezTo>
                    <a:pt x="396" y="0"/>
                    <a:pt x="89" y="293"/>
                    <a:pt x="31" y="641"/>
                  </a:cubicBezTo>
                  <a:cubicBezTo>
                    <a:pt x="0" y="1066"/>
                    <a:pt x="274" y="1401"/>
                    <a:pt x="669" y="1462"/>
                  </a:cubicBezTo>
                  <a:cubicBezTo>
                    <a:pt x="689" y="1463"/>
                    <a:pt x="708" y="1464"/>
                    <a:pt x="728" y="1464"/>
                  </a:cubicBezTo>
                  <a:cubicBezTo>
                    <a:pt x="1125" y="1464"/>
                    <a:pt x="1432" y="1170"/>
                    <a:pt x="1490" y="793"/>
                  </a:cubicBezTo>
                  <a:cubicBezTo>
                    <a:pt x="1520" y="398"/>
                    <a:pt x="1216" y="33"/>
                    <a:pt x="851" y="3"/>
                  </a:cubicBezTo>
                  <a:cubicBezTo>
                    <a:pt x="832" y="1"/>
                    <a:pt x="812" y="0"/>
                    <a:pt x="793"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 name="Google Shape;115;p3"/>
            <p:cNvSpPr/>
            <p:nvPr/>
          </p:nvSpPr>
          <p:spPr>
            <a:xfrm>
              <a:off x="2825308" y="4860642"/>
              <a:ext cx="35010" cy="30853"/>
            </a:xfrm>
            <a:custGeom>
              <a:rect b="b" l="l" r="r" t="t"/>
              <a:pathLst>
                <a:path extrusionOk="0" h="965" w="1095">
                  <a:moveTo>
                    <a:pt x="543" y="0"/>
                  </a:moveTo>
                  <a:cubicBezTo>
                    <a:pt x="514" y="0"/>
                    <a:pt x="485" y="4"/>
                    <a:pt x="456" y="11"/>
                  </a:cubicBezTo>
                  <a:cubicBezTo>
                    <a:pt x="183" y="41"/>
                    <a:pt x="0" y="315"/>
                    <a:pt x="61" y="558"/>
                  </a:cubicBezTo>
                  <a:cubicBezTo>
                    <a:pt x="88" y="796"/>
                    <a:pt x="298" y="965"/>
                    <a:pt x="532" y="965"/>
                  </a:cubicBezTo>
                  <a:cubicBezTo>
                    <a:pt x="567" y="965"/>
                    <a:pt x="603" y="961"/>
                    <a:pt x="639" y="953"/>
                  </a:cubicBezTo>
                  <a:cubicBezTo>
                    <a:pt x="912" y="923"/>
                    <a:pt x="1095" y="649"/>
                    <a:pt x="1003" y="375"/>
                  </a:cubicBezTo>
                  <a:cubicBezTo>
                    <a:pt x="977" y="188"/>
                    <a:pt x="761" y="0"/>
                    <a:pt x="543"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 name="Google Shape;116;p3"/>
            <p:cNvSpPr/>
            <p:nvPr/>
          </p:nvSpPr>
          <p:spPr>
            <a:xfrm>
              <a:off x="3285936" y="4896867"/>
              <a:ext cx="49621" cy="46808"/>
            </a:xfrm>
            <a:custGeom>
              <a:rect b="b" l="l" r="r" t="t"/>
              <a:pathLst>
                <a:path extrusionOk="0" h="1464" w="1552">
                  <a:moveTo>
                    <a:pt x="792" y="0"/>
                  </a:moveTo>
                  <a:cubicBezTo>
                    <a:pt x="421" y="0"/>
                    <a:pt x="91" y="266"/>
                    <a:pt x="62" y="641"/>
                  </a:cubicBezTo>
                  <a:cubicBezTo>
                    <a:pt x="1" y="1036"/>
                    <a:pt x="274" y="1401"/>
                    <a:pt x="700" y="1461"/>
                  </a:cubicBezTo>
                  <a:cubicBezTo>
                    <a:pt x="719" y="1463"/>
                    <a:pt x="737" y="1464"/>
                    <a:pt x="756" y="1464"/>
                  </a:cubicBezTo>
                  <a:cubicBezTo>
                    <a:pt x="1104" y="1464"/>
                    <a:pt x="1461" y="1197"/>
                    <a:pt x="1490" y="793"/>
                  </a:cubicBezTo>
                  <a:cubicBezTo>
                    <a:pt x="1551" y="428"/>
                    <a:pt x="1217" y="33"/>
                    <a:pt x="852" y="2"/>
                  </a:cubicBezTo>
                  <a:cubicBezTo>
                    <a:pt x="832" y="1"/>
                    <a:pt x="812" y="0"/>
                    <a:pt x="792"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 name="Google Shape;117;p3"/>
            <p:cNvSpPr/>
            <p:nvPr/>
          </p:nvSpPr>
          <p:spPr>
            <a:xfrm>
              <a:off x="7972858" y="4323359"/>
              <a:ext cx="51540" cy="45049"/>
            </a:xfrm>
            <a:custGeom>
              <a:rect b="b" l="l" r="r" t="t"/>
              <a:pathLst>
                <a:path extrusionOk="0" h="1409" w="1612">
                  <a:moveTo>
                    <a:pt x="825" y="1"/>
                  </a:moveTo>
                  <a:cubicBezTo>
                    <a:pt x="675" y="1"/>
                    <a:pt x="522" y="47"/>
                    <a:pt x="396" y="136"/>
                  </a:cubicBezTo>
                  <a:cubicBezTo>
                    <a:pt x="92" y="349"/>
                    <a:pt x="1" y="835"/>
                    <a:pt x="244" y="1109"/>
                  </a:cubicBezTo>
                  <a:cubicBezTo>
                    <a:pt x="370" y="1306"/>
                    <a:pt x="581" y="1408"/>
                    <a:pt x="795" y="1408"/>
                  </a:cubicBezTo>
                  <a:cubicBezTo>
                    <a:pt x="943" y="1408"/>
                    <a:pt x="1092" y="1360"/>
                    <a:pt x="1216" y="1260"/>
                  </a:cubicBezTo>
                  <a:cubicBezTo>
                    <a:pt x="1520" y="1048"/>
                    <a:pt x="1612" y="592"/>
                    <a:pt x="1368" y="288"/>
                  </a:cubicBezTo>
                  <a:cubicBezTo>
                    <a:pt x="1244" y="93"/>
                    <a:pt x="1037" y="1"/>
                    <a:pt x="82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 name="Google Shape;118;p3"/>
            <p:cNvSpPr/>
            <p:nvPr/>
          </p:nvSpPr>
          <p:spPr>
            <a:xfrm>
              <a:off x="3269218" y="717461"/>
              <a:ext cx="92337" cy="82457"/>
            </a:xfrm>
            <a:custGeom>
              <a:rect b="b" l="l" r="r" t="t"/>
              <a:pathLst>
                <a:path extrusionOk="0" h="2579" w="2888">
                  <a:moveTo>
                    <a:pt x="1415" y="0"/>
                  </a:moveTo>
                  <a:cubicBezTo>
                    <a:pt x="1278" y="0"/>
                    <a:pt x="1139" y="21"/>
                    <a:pt x="1003" y="64"/>
                  </a:cubicBezTo>
                  <a:cubicBezTo>
                    <a:pt x="304" y="338"/>
                    <a:pt x="0" y="1067"/>
                    <a:pt x="243" y="1736"/>
                  </a:cubicBezTo>
                  <a:cubicBezTo>
                    <a:pt x="431" y="2275"/>
                    <a:pt x="907" y="2579"/>
                    <a:pt x="1421" y="2579"/>
                  </a:cubicBezTo>
                  <a:cubicBezTo>
                    <a:pt x="1575" y="2579"/>
                    <a:pt x="1731" y="2552"/>
                    <a:pt x="1885" y="2496"/>
                  </a:cubicBezTo>
                  <a:cubicBezTo>
                    <a:pt x="2584" y="2222"/>
                    <a:pt x="2888" y="1523"/>
                    <a:pt x="2645" y="824"/>
                  </a:cubicBezTo>
                  <a:cubicBezTo>
                    <a:pt x="2451" y="316"/>
                    <a:pt x="1949" y="0"/>
                    <a:pt x="141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 name="Google Shape;119;p3"/>
            <p:cNvSpPr/>
            <p:nvPr/>
          </p:nvSpPr>
          <p:spPr>
            <a:xfrm>
              <a:off x="3813597" y="3472433"/>
              <a:ext cx="92369" cy="82457"/>
            </a:xfrm>
            <a:custGeom>
              <a:rect b="b" l="l" r="r" t="t"/>
              <a:pathLst>
                <a:path extrusionOk="0" h="2579" w="2889">
                  <a:moveTo>
                    <a:pt x="1415" y="0"/>
                  </a:moveTo>
                  <a:cubicBezTo>
                    <a:pt x="1278" y="0"/>
                    <a:pt x="1140" y="21"/>
                    <a:pt x="1004" y="64"/>
                  </a:cubicBezTo>
                  <a:cubicBezTo>
                    <a:pt x="304" y="338"/>
                    <a:pt x="1" y="1067"/>
                    <a:pt x="244" y="1736"/>
                  </a:cubicBezTo>
                  <a:cubicBezTo>
                    <a:pt x="431" y="2274"/>
                    <a:pt x="907" y="2579"/>
                    <a:pt x="1435" y="2579"/>
                  </a:cubicBezTo>
                  <a:cubicBezTo>
                    <a:pt x="1593" y="2579"/>
                    <a:pt x="1755" y="2552"/>
                    <a:pt x="1915" y="2496"/>
                  </a:cubicBezTo>
                  <a:cubicBezTo>
                    <a:pt x="2584" y="2222"/>
                    <a:pt x="2888" y="1523"/>
                    <a:pt x="2675" y="824"/>
                  </a:cubicBezTo>
                  <a:cubicBezTo>
                    <a:pt x="2457" y="316"/>
                    <a:pt x="1951" y="0"/>
                    <a:pt x="141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 name="Google Shape;120;p3"/>
            <p:cNvSpPr/>
            <p:nvPr/>
          </p:nvSpPr>
          <p:spPr>
            <a:xfrm>
              <a:off x="5133182" y="715606"/>
              <a:ext cx="92337" cy="83352"/>
            </a:xfrm>
            <a:custGeom>
              <a:rect b="b" l="l" r="r" t="t"/>
              <a:pathLst>
                <a:path extrusionOk="0" h="2607" w="2888">
                  <a:moveTo>
                    <a:pt x="1446" y="0"/>
                  </a:moveTo>
                  <a:cubicBezTo>
                    <a:pt x="1291" y="0"/>
                    <a:pt x="1132" y="29"/>
                    <a:pt x="973" y="92"/>
                  </a:cubicBezTo>
                  <a:cubicBezTo>
                    <a:pt x="304" y="365"/>
                    <a:pt x="0" y="1095"/>
                    <a:pt x="213" y="1764"/>
                  </a:cubicBezTo>
                  <a:cubicBezTo>
                    <a:pt x="424" y="2302"/>
                    <a:pt x="905" y="2606"/>
                    <a:pt x="1421" y="2606"/>
                  </a:cubicBezTo>
                  <a:cubicBezTo>
                    <a:pt x="1575" y="2606"/>
                    <a:pt x="1731" y="2579"/>
                    <a:pt x="1885" y="2523"/>
                  </a:cubicBezTo>
                  <a:cubicBezTo>
                    <a:pt x="2584" y="2250"/>
                    <a:pt x="2888" y="1551"/>
                    <a:pt x="2645" y="852"/>
                  </a:cubicBezTo>
                  <a:cubicBezTo>
                    <a:pt x="2433" y="335"/>
                    <a:pt x="1968" y="0"/>
                    <a:pt x="1446"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 name="Google Shape;121;p3"/>
            <p:cNvSpPr/>
            <p:nvPr/>
          </p:nvSpPr>
          <p:spPr>
            <a:xfrm>
              <a:off x="7431542" y="4715911"/>
              <a:ext cx="35010" cy="32068"/>
            </a:xfrm>
            <a:custGeom>
              <a:rect b="b" l="l" r="r" t="t"/>
              <a:pathLst>
                <a:path extrusionOk="0" h="1003" w="1095">
                  <a:moveTo>
                    <a:pt x="532" y="0"/>
                  </a:moveTo>
                  <a:cubicBezTo>
                    <a:pt x="476" y="0"/>
                    <a:pt x="419" y="10"/>
                    <a:pt x="365" y="30"/>
                  </a:cubicBezTo>
                  <a:cubicBezTo>
                    <a:pt x="91" y="91"/>
                    <a:pt x="0" y="395"/>
                    <a:pt x="61" y="669"/>
                  </a:cubicBezTo>
                  <a:cubicBezTo>
                    <a:pt x="132" y="882"/>
                    <a:pt x="332" y="1002"/>
                    <a:pt x="532" y="1002"/>
                  </a:cubicBezTo>
                  <a:cubicBezTo>
                    <a:pt x="589" y="1002"/>
                    <a:pt x="645" y="993"/>
                    <a:pt x="699" y="973"/>
                  </a:cubicBezTo>
                  <a:cubicBezTo>
                    <a:pt x="973" y="912"/>
                    <a:pt x="1094" y="608"/>
                    <a:pt x="1003" y="334"/>
                  </a:cubicBezTo>
                  <a:cubicBezTo>
                    <a:pt x="932" y="121"/>
                    <a:pt x="732" y="0"/>
                    <a:pt x="532"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 name="Google Shape;122;p3"/>
            <p:cNvSpPr/>
            <p:nvPr/>
          </p:nvSpPr>
          <p:spPr>
            <a:xfrm>
              <a:off x="8699779" y="3104208"/>
              <a:ext cx="93328" cy="82937"/>
            </a:xfrm>
            <a:custGeom>
              <a:rect b="b" l="l" r="r" t="t"/>
              <a:pathLst>
                <a:path extrusionOk="0" h="2594" w="2919">
                  <a:moveTo>
                    <a:pt x="1461" y="1"/>
                  </a:moveTo>
                  <a:cubicBezTo>
                    <a:pt x="1008" y="1"/>
                    <a:pt x="564" y="245"/>
                    <a:pt x="335" y="704"/>
                  </a:cubicBezTo>
                  <a:cubicBezTo>
                    <a:pt x="0" y="1312"/>
                    <a:pt x="213" y="2102"/>
                    <a:pt x="851" y="2437"/>
                  </a:cubicBezTo>
                  <a:cubicBezTo>
                    <a:pt x="1044" y="2543"/>
                    <a:pt x="1258" y="2594"/>
                    <a:pt x="1471" y="2594"/>
                  </a:cubicBezTo>
                  <a:cubicBezTo>
                    <a:pt x="1930" y="2594"/>
                    <a:pt x="2386" y="2356"/>
                    <a:pt x="2614" y="1920"/>
                  </a:cubicBezTo>
                  <a:cubicBezTo>
                    <a:pt x="2918" y="1251"/>
                    <a:pt x="2675" y="461"/>
                    <a:pt x="2067" y="157"/>
                  </a:cubicBezTo>
                  <a:cubicBezTo>
                    <a:pt x="1877" y="52"/>
                    <a:pt x="1668" y="1"/>
                    <a:pt x="146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 name="Google Shape;123;p3"/>
            <p:cNvSpPr/>
            <p:nvPr/>
          </p:nvSpPr>
          <p:spPr>
            <a:xfrm>
              <a:off x="8688109" y="2956079"/>
              <a:ext cx="53490" cy="46808"/>
            </a:xfrm>
            <a:custGeom>
              <a:rect b="b" l="l" r="r" t="t"/>
              <a:pathLst>
                <a:path extrusionOk="0" h="1464" w="1673">
                  <a:moveTo>
                    <a:pt x="872" y="1"/>
                  </a:moveTo>
                  <a:cubicBezTo>
                    <a:pt x="609" y="1"/>
                    <a:pt x="343" y="146"/>
                    <a:pt x="213" y="383"/>
                  </a:cubicBezTo>
                  <a:cubicBezTo>
                    <a:pt x="1" y="717"/>
                    <a:pt x="153" y="1173"/>
                    <a:pt x="487" y="1386"/>
                  </a:cubicBezTo>
                  <a:cubicBezTo>
                    <a:pt x="594" y="1439"/>
                    <a:pt x="708" y="1464"/>
                    <a:pt x="821" y="1464"/>
                  </a:cubicBezTo>
                  <a:cubicBezTo>
                    <a:pt x="1095" y="1464"/>
                    <a:pt x="1361" y="1318"/>
                    <a:pt x="1490" y="1082"/>
                  </a:cubicBezTo>
                  <a:cubicBezTo>
                    <a:pt x="1672" y="717"/>
                    <a:pt x="1581" y="261"/>
                    <a:pt x="1186" y="79"/>
                  </a:cubicBezTo>
                  <a:cubicBezTo>
                    <a:pt x="1088" y="25"/>
                    <a:pt x="980" y="1"/>
                    <a:pt x="87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 name="Google Shape;124;p3"/>
            <p:cNvSpPr/>
            <p:nvPr/>
          </p:nvSpPr>
          <p:spPr>
            <a:xfrm>
              <a:off x="8579274" y="3172053"/>
              <a:ext cx="35010" cy="30278"/>
            </a:xfrm>
            <a:custGeom>
              <a:rect b="b" l="l" r="r" t="t"/>
              <a:pathLst>
                <a:path extrusionOk="0" h="947" w="1095">
                  <a:moveTo>
                    <a:pt x="539" y="1"/>
                  </a:moveTo>
                  <a:cubicBezTo>
                    <a:pt x="358" y="1"/>
                    <a:pt x="187" y="82"/>
                    <a:pt x="122" y="254"/>
                  </a:cubicBezTo>
                  <a:cubicBezTo>
                    <a:pt x="0" y="467"/>
                    <a:pt x="61" y="771"/>
                    <a:pt x="304" y="892"/>
                  </a:cubicBezTo>
                  <a:cubicBezTo>
                    <a:pt x="369" y="929"/>
                    <a:pt x="443" y="947"/>
                    <a:pt x="517" y="947"/>
                  </a:cubicBezTo>
                  <a:cubicBezTo>
                    <a:pt x="686" y="947"/>
                    <a:pt x="858" y="857"/>
                    <a:pt x="943" y="710"/>
                  </a:cubicBezTo>
                  <a:cubicBezTo>
                    <a:pt x="1095" y="467"/>
                    <a:pt x="1034" y="163"/>
                    <a:pt x="760" y="41"/>
                  </a:cubicBezTo>
                  <a:cubicBezTo>
                    <a:pt x="689" y="14"/>
                    <a:pt x="613" y="1"/>
                    <a:pt x="539"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 name="Google Shape;125;p3"/>
            <p:cNvSpPr/>
            <p:nvPr/>
          </p:nvSpPr>
          <p:spPr>
            <a:xfrm>
              <a:off x="8404353" y="2775882"/>
              <a:ext cx="89427" cy="81658"/>
            </a:xfrm>
            <a:custGeom>
              <a:rect b="b" l="l" r="r" t="t"/>
              <a:pathLst>
                <a:path extrusionOk="0" h="2554" w="2797">
                  <a:moveTo>
                    <a:pt x="1398" y="0"/>
                  </a:moveTo>
                  <a:cubicBezTo>
                    <a:pt x="1064" y="0"/>
                    <a:pt x="730" y="122"/>
                    <a:pt x="486" y="365"/>
                  </a:cubicBezTo>
                  <a:cubicBezTo>
                    <a:pt x="0" y="851"/>
                    <a:pt x="0" y="1702"/>
                    <a:pt x="486" y="2189"/>
                  </a:cubicBezTo>
                  <a:cubicBezTo>
                    <a:pt x="730" y="2432"/>
                    <a:pt x="1064" y="2553"/>
                    <a:pt x="1398" y="2553"/>
                  </a:cubicBezTo>
                  <a:cubicBezTo>
                    <a:pt x="1733" y="2553"/>
                    <a:pt x="2067" y="2432"/>
                    <a:pt x="2310" y="2189"/>
                  </a:cubicBezTo>
                  <a:cubicBezTo>
                    <a:pt x="2797" y="1642"/>
                    <a:pt x="2797" y="851"/>
                    <a:pt x="2310" y="365"/>
                  </a:cubicBezTo>
                  <a:cubicBezTo>
                    <a:pt x="2067" y="122"/>
                    <a:pt x="1733" y="0"/>
                    <a:pt x="1398"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 name="Google Shape;126;p3"/>
            <p:cNvSpPr/>
            <p:nvPr/>
          </p:nvSpPr>
          <p:spPr>
            <a:xfrm>
              <a:off x="8235250" y="2835383"/>
              <a:ext cx="51540" cy="45465"/>
            </a:xfrm>
            <a:custGeom>
              <a:rect b="b" l="l" r="r" t="t"/>
              <a:pathLst>
                <a:path extrusionOk="0" h="1422" w="1612">
                  <a:moveTo>
                    <a:pt x="802" y="1"/>
                  </a:moveTo>
                  <a:cubicBezTo>
                    <a:pt x="616" y="1"/>
                    <a:pt x="426" y="69"/>
                    <a:pt x="274" y="206"/>
                  </a:cubicBezTo>
                  <a:cubicBezTo>
                    <a:pt x="0" y="480"/>
                    <a:pt x="0" y="936"/>
                    <a:pt x="274" y="1240"/>
                  </a:cubicBezTo>
                  <a:cubicBezTo>
                    <a:pt x="411" y="1361"/>
                    <a:pt x="585" y="1422"/>
                    <a:pt x="768" y="1422"/>
                  </a:cubicBezTo>
                  <a:cubicBezTo>
                    <a:pt x="950" y="1422"/>
                    <a:pt x="1140" y="1361"/>
                    <a:pt x="1307" y="1240"/>
                  </a:cubicBezTo>
                  <a:cubicBezTo>
                    <a:pt x="1550" y="936"/>
                    <a:pt x="1611" y="480"/>
                    <a:pt x="1307" y="206"/>
                  </a:cubicBezTo>
                  <a:cubicBezTo>
                    <a:pt x="1170" y="69"/>
                    <a:pt x="988" y="1"/>
                    <a:pt x="80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 name="Google Shape;127;p3"/>
            <p:cNvSpPr/>
            <p:nvPr/>
          </p:nvSpPr>
          <p:spPr>
            <a:xfrm>
              <a:off x="8588003" y="2803570"/>
              <a:ext cx="34051" cy="31141"/>
            </a:xfrm>
            <a:custGeom>
              <a:rect b="b" l="l" r="r" t="t"/>
              <a:pathLst>
                <a:path extrusionOk="0" h="974" w="1065">
                  <a:moveTo>
                    <a:pt x="518" y="1"/>
                  </a:moveTo>
                  <a:cubicBezTo>
                    <a:pt x="396" y="1"/>
                    <a:pt x="274" y="46"/>
                    <a:pt x="183" y="137"/>
                  </a:cubicBezTo>
                  <a:cubicBezTo>
                    <a:pt x="1" y="320"/>
                    <a:pt x="1" y="624"/>
                    <a:pt x="183" y="836"/>
                  </a:cubicBezTo>
                  <a:cubicBezTo>
                    <a:pt x="274" y="928"/>
                    <a:pt x="396" y="973"/>
                    <a:pt x="518" y="973"/>
                  </a:cubicBezTo>
                  <a:cubicBezTo>
                    <a:pt x="639" y="973"/>
                    <a:pt x="761" y="928"/>
                    <a:pt x="852" y="836"/>
                  </a:cubicBezTo>
                  <a:cubicBezTo>
                    <a:pt x="1065" y="624"/>
                    <a:pt x="1065" y="320"/>
                    <a:pt x="852" y="137"/>
                  </a:cubicBezTo>
                  <a:cubicBezTo>
                    <a:pt x="761" y="46"/>
                    <a:pt x="639" y="1"/>
                    <a:pt x="518"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 name="Google Shape;128;p3"/>
            <p:cNvSpPr/>
            <p:nvPr/>
          </p:nvSpPr>
          <p:spPr>
            <a:xfrm>
              <a:off x="6342333" y="3481501"/>
              <a:ext cx="60268" cy="61259"/>
            </a:xfrm>
            <a:custGeom>
              <a:rect b="b" l="l" r="r" t="t"/>
              <a:pathLst>
                <a:path extrusionOk="0" h="1916" w="1885">
                  <a:moveTo>
                    <a:pt x="942" y="1"/>
                  </a:moveTo>
                  <a:cubicBezTo>
                    <a:pt x="426" y="1"/>
                    <a:pt x="0" y="426"/>
                    <a:pt x="0" y="974"/>
                  </a:cubicBezTo>
                  <a:cubicBezTo>
                    <a:pt x="0" y="1490"/>
                    <a:pt x="426" y="1916"/>
                    <a:pt x="942" y="1916"/>
                  </a:cubicBezTo>
                  <a:cubicBezTo>
                    <a:pt x="1459" y="1916"/>
                    <a:pt x="1885" y="1490"/>
                    <a:pt x="1885" y="974"/>
                  </a:cubicBezTo>
                  <a:cubicBezTo>
                    <a:pt x="1885" y="426"/>
                    <a:pt x="1489" y="1"/>
                    <a:pt x="94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 name="Google Shape;129;p3"/>
            <p:cNvSpPr/>
            <p:nvPr/>
          </p:nvSpPr>
          <p:spPr>
            <a:xfrm>
              <a:off x="2602527" y="418230"/>
              <a:ext cx="58350" cy="58350"/>
            </a:xfrm>
            <a:custGeom>
              <a:rect b="b" l="l" r="r" t="t"/>
              <a:pathLst>
                <a:path extrusionOk="0" h="1825" w="1825">
                  <a:moveTo>
                    <a:pt x="913" y="1"/>
                  </a:moveTo>
                  <a:cubicBezTo>
                    <a:pt x="426" y="1"/>
                    <a:pt x="1" y="426"/>
                    <a:pt x="1" y="912"/>
                  </a:cubicBezTo>
                  <a:cubicBezTo>
                    <a:pt x="1" y="1429"/>
                    <a:pt x="426" y="1824"/>
                    <a:pt x="913" y="1824"/>
                  </a:cubicBezTo>
                  <a:cubicBezTo>
                    <a:pt x="1399" y="1824"/>
                    <a:pt x="1824" y="1429"/>
                    <a:pt x="1824" y="912"/>
                  </a:cubicBezTo>
                  <a:cubicBezTo>
                    <a:pt x="1824" y="426"/>
                    <a:pt x="1399" y="1"/>
                    <a:pt x="913"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 name="Google Shape;130;p3"/>
            <p:cNvSpPr/>
            <p:nvPr/>
          </p:nvSpPr>
          <p:spPr>
            <a:xfrm>
              <a:off x="2754141" y="481408"/>
              <a:ext cx="27241" cy="27241"/>
            </a:xfrm>
            <a:custGeom>
              <a:rect b="b" l="l" r="r" t="t"/>
              <a:pathLst>
                <a:path extrusionOk="0" h="852" w="852">
                  <a:moveTo>
                    <a:pt x="426" y="0"/>
                  </a:moveTo>
                  <a:cubicBezTo>
                    <a:pt x="183" y="0"/>
                    <a:pt x="0" y="213"/>
                    <a:pt x="0" y="426"/>
                  </a:cubicBezTo>
                  <a:cubicBezTo>
                    <a:pt x="0" y="669"/>
                    <a:pt x="183" y="851"/>
                    <a:pt x="426" y="851"/>
                  </a:cubicBezTo>
                  <a:cubicBezTo>
                    <a:pt x="639" y="851"/>
                    <a:pt x="852" y="669"/>
                    <a:pt x="852" y="426"/>
                  </a:cubicBezTo>
                  <a:cubicBezTo>
                    <a:pt x="852" y="213"/>
                    <a:pt x="639" y="0"/>
                    <a:pt x="426"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 name="Google Shape;131;p3"/>
            <p:cNvSpPr/>
            <p:nvPr/>
          </p:nvSpPr>
          <p:spPr>
            <a:xfrm>
              <a:off x="2709443" y="619401"/>
              <a:ext cx="94287" cy="94287"/>
            </a:xfrm>
            <a:custGeom>
              <a:rect b="b" l="l" r="r" t="t"/>
              <a:pathLst>
                <a:path extrusionOk="0" h="2949" w="2949">
                  <a:moveTo>
                    <a:pt x="1490" y="0"/>
                  </a:moveTo>
                  <a:cubicBezTo>
                    <a:pt x="639" y="0"/>
                    <a:pt x="0" y="639"/>
                    <a:pt x="0" y="1459"/>
                  </a:cubicBezTo>
                  <a:cubicBezTo>
                    <a:pt x="0" y="2280"/>
                    <a:pt x="639" y="2949"/>
                    <a:pt x="1490" y="2949"/>
                  </a:cubicBezTo>
                  <a:cubicBezTo>
                    <a:pt x="2310" y="2949"/>
                    <a:pt x="2949" y="2280"/>
                    <a:pt x="2949" y="1459"/>
                  </a:cubicBezTo>
                  <a:cubicBezTo>
                    <a:pt x="2949" y="669"/>
                    <a:pt x="2310" y="0"/>
                    <a:pt x="149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 name="Google Shape;132;p3"/>
            <p:cNvSpPr/>
            <p:nvPr/>
          </p:nvSpPr>
          <p:spPr>
            <a:xfrm>
              <a:off x="1978616" y="1312309"/>
              <a:ext cx="95278" cy="95278"/>
            </a:xfrm>
            <a:custGeom>
              <a:rect b="b" l="l" r="r" t="t"/>
              <a:pathLst>
                <a:path extrusionOk="0" h="2980" w="2980">
                  <a:moveTo>
                    <a:pt x="1490" y="1"/>
                  </a:moveTo>
                  <a:cubicBezTo>
                    <a:pt x="700" y="1"/>
                    <a:pt x="1" y="669"/>
                    <a:pt x="1" y="1490"/>
                  </a:cubicBezTo>
                  <a:cubicBezTo>
                    <a:pt x="1" y="2280"/>
                    <a:pt x="669" y="2979"/>
                    <a:pt x="1490" y="2979"/>
                  </a:cubicBezTo>
                  <a:cubicBezTo>
                    <a:pt x="2341" y="2979"/>
                    <a:pt x="2979" y="2280"/>
                    <a:pt x="2979" y="1490"/>
                  </a:cubicBezTo>
                  <a:cubicBezTo>
                    <a:pt x="2979" y="700"/>
                    <a:pt x="2341" y="1"/>
                    <a:pt x="149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 name="Google Shape;133;p3"/>
            <p:cNvSpPr/>
            <p:nvPr/>
          </p:nvSpPr>
          <p:spPr>
            <a:xfrm>
              <a:off x="1400393" y="1890532"/>
              <a:ext cx="95278" cy="95278"/>
            </a:xfrm>
            <a:custGeom>
              <a:rect b="b" l="l" r="r" t="t"/>
              <a:pathLst>
                <a:path extrusionOk="0" h="2980" w="2980">
                  <a:moveTo>
                    <a:pt x="1490" y="1"/>
                  </a:moveTo>
                  <a:cubicBezTo>
                    <a:pt x="699" y="1"/>
                    <a:pt x="0" y="639"/>
                    <a:pt x="0" y="1490"/>
                  </a:cubicBezTo>
                  <a:cubicBezTo>
                    <a:pt x="0" y="2281"/>
                    <a:pt x="669" y="2980"/>
                    <a:pt x="1490" y="2980"/>
                  </a:cubicBezTo>
                  <a:cubicBezTo>
                    <a:pt x="2310" y="2980"/>
                    <a:pt x="2979" y="2341"/>
                    <a:pt x="2979" y="1490"/>
                  </a:cubicBezTo>
                  <a:cubicBezTo>
                    <a:pt x="2979" y="700"/>
                    <a:pt x="2341" y="1"/>
                    <a:pt x="149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 name="Google Shape;134;p3"/>
            <p:cNvSpPr/>
            <p:nvPr/>
          </p:nvSpPr>
          <p:spPr>
            <a:xfrm>
              <a:off x="1978634" y="1976951"/>
              <a:ext cx="95278" cy="94319"/>
            </a:xfrm>
            <a:custGeom>
              <a:rect b="b" l="l" r="r" t="t"/>
              <a:pathLst>
                <a:path extrusionOk="0" h="2950" w="2980">
                  <a:moveTo>
                    <a:pt x="1490" y="1"/>
                  </a:moveTo>
                  <a:cubicBezTo>
                    <a:pt x="700" y="1"/>
                    <a:pt x="1" y="639"/>
                    <a:pt x="1" y="1490"/>
                  </a:cubicBezTo>
                  <a:cubicBezTo>
                    <a:pt x="1" y="2280"/>
                    <a:pt x="670" y="2949"/>
                    <a:pt x="1490" y="2949"/>
                  </a:cubicBezTo>
                  <a:cubicBezTo>
                    <a:pt x="2311" y="2949"/>
                    <a:pt x="2980" y="2280"/>
                    <a:pt x="2980" y="1490"/>
                  </a:cubicBezTo>
                  <a:cubicBezTo>
                    <a:pt x="2980" y="669"/>
                    <a:pt x="2341" y="1"/>
                    <a:pt x="149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 name="Google Shape;135;p3"/>
            <p:cNvSpPr/>
            <p:nvPr/>
          </p:nvSpPr>
          <p:spPr>
            <a:xfrm>
              <a:off x="464526" y="484317"/>
              <a:ext cx="94287" cy="94287"/>
            </a:xfrm>
            <a:custGeom>
              <a:rect b="b" l="l" r="r" t="t"/>
              <a:pathLst>
                <a:path extrusionOk="0" h="2949" w="2949">
                  <a:moveTo>
                    <a:pt x="1490" y="0"/>
                  </a:moveTo>
                  <a:cubicBezTo>
                    <a:pt x="669" y="0"/>
                    <a:pt x="0" y="639"/>
                    <a:pt x="0" y="1490"/>
                  </a:cubicBezTo>
                  <a:cubicBezTo>
                    <a:pt x="0" y="2280"/>
                    <a:pt x="639" y="2949"/>
                    <a:pt x="1490" y="2949"/>
                  </a:cubicBezTo>
                  <a:cubicBezTo>
                    <a:pt x="2310" y="2949"/>
                    <a:pt x="2949" y="2311"/>
                    <a:pt x="2949" y="1490"/>
                  </a:cubicBezTo>
                  <a:cubicBezTo>
                    <a:pt x="2949" y="669"/>
                    <a:pt x="2310" y="0"/>
                    <a:pt x="149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 name="Google Shape;136;p3"/>
            <p:cNvSpPr/>
            <p:nvPr/>
          </p:nvSpPr>
          <p:spPr>
            <a:xfrm>
              <a:off x="6475260" y="932316"/>
              <a:ext cx="170094" cy="170126"/>
            </a:xfrm>
            <a:custGeom>
              <a:rect b="b" l="l" r="r" t="t"/>
              <a:pathLst>
                <a:path extrusionOk="0" h="5321" w="5320">
                  <a:moveTo>
                    <a:pt x="2645" y="1"/>
                  </a:moveTo>
                  <a:cubicBezTo>
                    <a:pt x="1186" y="1"/>
                    <a:pt x="1" y="1186"/>
                    <a:pt x="1" y="2676"/>
                  </a:cubicBezTo>
                  <a:cubicBezTo>
                    <a:pt x="1" y="4135"/>
                    <a:pt x="1186" y="5320"/>
                    <a:pt x="2645" y="5320"/>
                  </a:cubicBezTo>
                  <a:cubicBezTo>
                    <a:pt x="4134" y="5320"/>
                    <a:pt x="5320" y="4135"/>
                    <a:pt x="5320" y="2676"/>
                  </a:cubicBezTo>
                  <a:cubicBezTo>
                    <a:pt x="5320" y="1186"/>
                    <a:pt x="4134" y="1"/>
                    <a:pt x="264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 name="Google Shape;137;p3"/>
            <p:cNvSpPr/>
            <p:nvPr/>
          </p:nvSpPr>
          <p:spPr>
            <a:xfrm>
              <a:off x="2164498" y="4008896"/>
              <a:ext cx="170094" cy="170094"/>
            </a:xfrm>
            <a:custGeom>
              <a:rect b="b" l="l" r="r" t="t"/>
              <a:pathLst>
                <a:path extrusionOk="0" h="5320" w="5320">
                  <a:moveTo>
                    <a:pt x="2675" y="1"/>
                  </a:moveTo>
                  <a:cubicBezTo>
                    <a:pt x="1216" y="1"/>
                    <a:pt x="0" y="1186"/>
                    <a:pt x="0" y="2676"/>
                  </a:cubicBezTo>
                  <a:cubicBezTo>
                    <a:pt x="0" y="4135"/>
                    <a:pt x="1216" y="5320"/>
                    <a:pt x="2675" y="5320"/>
                  </a:cubicBezTo>
                  <a:cubicBezTo>
                    <a:pt x="4134" y="5320"/>
                    <a:pt x="5320" y="4135"/>
                    <a:pt x="5320" y="2676"/>
                  </a:cubicBezTo>
                  <a:cubicBezTo>
                    <a:pt x="5320" y="1186"/>
                    <a:pt x="4134" y="1"/>
                    <a:pt x="267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 name="Google Shape;138;p3"/>
            <p:cNvSpPr/>
            <p:nvPr/>
          </p:nvSpPr>
          <p:spPr>
            <a:xfrm>
              <a:off x="5708716" y="4468339"/>
              <a:ext cx="53490" cy="53490"/>
            </a:xfrm>
            <a:custGeom>
              <a:rect b="b" l="l" r="r" t="t"/>
              <a:pathLst>
                <a:path extrusionOk="0" h="1673" w="1673">
                  <a:moveTo>
                    <a:pt x="852" y="1"/>
                  </a:moveTo>
                  <a:cubicBezTo>
                    <a:pt x="396" y="1"/>
                    <a:pt x="0" y="366"/>
                    <a:pt x="0" y="822"/>
                  </a:cubicBezTo>
                  <a:cubicBezTo>
                    <a:pt x="0" y="1278"/>
                    <a:pt x="396" y="1673"/>
                    <a:pt x="852" y="1673"/>
                  </a:cubicBezTo>
                  <a:cubicBezTo>
                    <a:pt x="1307" y="1673"/>
                    <a:pt x="1672" y="1278"/>
                    <a:pt x="1672" y="822"/>
                  </a:cubicBezTo>
                  <a:cubicBezTo>
                    <a:pt x="1672" y="366"/>
                    <a:pt x="1307" y="1"/>
                    <a:pt x="85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 name="Google Shape;139;p3"/>
            <p:cNvSpPr/>
            <p:nvPr/>
          </p:nvSpPr>
          <p:spPr>
            <a:xfrm>
              <a:off x="-2" y="2570811"/>
              <a:ext cx="170094" cy="170126"/>
            </a:xfrm>
            <a:custGeom>
              <a:rect b="b" l="l" r="r" t="t"/>
              <a:pathLst>
                <a:path extrusionOk="0" h="5321" w="5320">
                  <a:moveTo>
                    <a:pt x="2675" y="1"/>
                  </a:moveTo>
                  <a:cubicBezTo>
                    <a:pt x="1185" y="1"/>
                    <a:pt x="0" y="1186"/>
                    <a:pt x="0" y="2676"/>
                  </a:cubicBezTo>
                  <a:cubicBezTo>
                    <a:pt x="0" y="4165"/>
                    <a:pt x="1185" y="5320"/>
                    <a:pt x="2675" y="5320"/>
                  </a:cubicBezTo>
                  <a:cubicBezTo>
                    <a:pt x="4134" y="5320"/>
                    <a:pt x="5319" y="4165"/>
                    <a:pt x="5319" y="2676"/>
                  </a:cubicBezTo>
                  <a:cubicBezTo>
                    <a:pt x="5319" y="1186"/>
                    <a:pt x="4103" y="1"/>
                    <a:pt x="267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 name="Google Shape;140;p3"/>
            <p:cNvSpPr/>
            <p:nvPr/>
          </p:nvSpPr>
          <p:spPr>
            <a:xfrm>
              <a:off x="107841" y="1200565"/>
              <a:ext cx="171085" cy="170094"/>
            </a:xfrm>
            <a:custGeom>
              <a:rect b="b" l="l" r="r" t="t"/>
              <a:pathLst>
                <a:path extrusionOk="0" h="5320" w="5351">
                  <a:moveTo>
                    <a:pt x="2676" y="0"/>
                  </a:moveTo>
                  <a:cubicBezTo>
                    <a:pt x="1186" y="0"/>
                    <a:pt x="1" y="1185"/>
                    <a:pt x="1" y="2675"/>
                  </a:cubicBezTo>
                  <a:cubicBezTo>
                    <a:pt x="1" y="4164"/>
                    <a:pt x="1186" y="5319"/>
                    <a:pt x="2676" y="5319"/>
                  </a:cubicBezTo>
                  <a:cubicBezTo>
                    <a:pt x="4165" y="5319"/>
                    <a:pt x="5351" y="4164"/>
                    <a:pt x="5351" y="2675"/>
                  </a:cubicBezTo>
                  <a:cubicBezTo>
                    <a:pt x="5351" y="1185"/>
                    <a:pt x="4165" y="0"/>
                    <a:pt x="2676"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 name="Google Shape;141;p3"/>
            <p:cNvSpPr/>
            <p:nvPr/>
          </p:nvSpPr>
          <p:spPr>
            <a:xfrm>
              <a:off x="7972852" y="203471"/>
              <a:ext cx="170094" cy="170094"/>
            </a:xfrm>
            <a:custGeom>
              <a:rect b="b" l="l" r="r" t="t"/>
              <a:pathLst>
                <a:path extrusionOk="0" h="5320" w="5320">
                  <a:moveTo>
                    <a:pt x="2645" y="0"/>
                  </a:moveTo>
                  <a:cubicBezTo>
                    <a:pt x="1186" y="0"/>
                    <a:pt x="0" y="1186"/>
                    <a:pt x="0" y="2645"/>
                  </a:cubicBezTo>
                  <a:cubicBezTo>
                    <a:pt x="0" y="4134"/>
                    <a:pt x="1186" y="5319"/>
                    <a:pt x="2645" y="5319"/>
                  </a:cubicBezTo>
                  <a:cubicBezTo>
                    <a:pt x="4134" y="5319"/>
                    <a:pt x="5320" y="4134"/>
                    <a:pt x="5320" y="2645"/>
                  </a:cubicBezTo>
                  <a:cubicBezTo>
                    <a:pt x="5320" y="1186"/>
                    <a:pt x="4134" y="0"/>
                    <a:pt x="264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 name="Google Shape;142;p3"/>
            <p:cNvSpPr/>
            <p:nvPr/>
          </p:nvSpPr>
          <p:spPr>
            <a:xfrm>
              <a:off x="6082858" y="4168053"/>
              <a:ext cx="170126" cy="170094"/>
            </a:xfrm>
            <a:custGeom>
              <a:rect b="b" l="l" r="r" t="t"/>
              <a:pathLst>
                <a:path extrusionOk="0" h="5320" w="5321">
                  <a:moveTo>
                    <a:pt x="2645" y="1"/>
                  </a:moveTo>
                  <a:cubicBezTo>
                    <a:pt x="1186" y="1"/>
                    <a:pt x="1" y="1186"/>
                    <a:pt x="1" y="2675"/>
                  </a:cubicBezTo>
                  <a:cubicBezTo>
                    <a:pt x="1" y="4134"/>
                    <a:pt x="1186" y="5320"/>
                    <a:pt x="2645" y="5320"/>
                  </a:cubicBezTo>
                  <a:cubicBezTo>
                    <a:pt x="4135" y="5320"/>
                    <a:pt x="5320" y="4134"/>
                    <a:pt x="5320" y="2675"/>
                  </a:cubicBezTo>
                  <a:cubicBezTo>
                    <a:pt x="5320" y="1186"/>
                    <a:pt x="4135" y="1"/>
                    <a:pt x="264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 name="Google Shape;143;p3"/>
            <p:cNvSpPr/>
            <p:nvPr/>
          </p:nvSpPr>
          <p:spPr>
            <a:xfrm>
              <a:off x="2757746" y="3472436"/>
              <a:ext cx="170126" cy="170094"/>
            </a:xfrm>
            <a:custGeom>
              <a:rect b="b" l="l" r="r" t="t"/>
              <a:pathLst>
                <a:path extrusionOk="0" h="5320" w="5321">
                  <a:moveTo>
                    <a:pt x="2645" y="0"/>
                  </a:moveTo>
                  <a:cubicBezTo>
                    <a:pt x="1156" y="0"/>
                    <a:pt x="1" y="1186"/>
                    <a:pt x="1" y="2675"/>
                  </a:cubicBezTo>
                  <a:cubicBezTo>
                    <a:pt x="1" y="4134"/>
                    <a:pt x="1156" y="5320"/>
                    <a:pt x="2645" y="5320"/>
                  </a:cubicBezTo>
                  <a:cubicBezTo>
                    <a:pt x="4135" y="5320"/>
                    <a:pt x="5320" y="4134"/>
                    <a:pt x="5320" y="2675"/>
                  </a:cubicBezTo>
                  <a:cubicBezTo>
                    <a:pt x="5320" y="1186"/>
                    <a:pt x="4135" y="0"/>
                    <a:pt x="264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 name="Google Shape;144;p3"/>
            <p:cNvSpPr/>
            <p:nvPr/>
          </p:nvSpPr>
          <p:spPr>
            <a:xfrm>
              <a:off x="2575319" y="1299680"/>
              <a:ext cx="170094" cy="170094"/>
            </a:xfrm>
            <a:custGeom>
              <a:rect b="b" l="l" r="r" t="t"/>
              <a:pathLst>
                <a:path extrusionOk="0" h="5320" w="5320">
                  <a:moveTo>
                    <a:pt x="2675" y="0"/>
                  </a:moveTo>
                  <a:cubicBezTo>
                    <a:pt x="1186" y="0"/>
                    <a:pt x="1" y="1186"/>
                    <a:pt x="1" y="2645"/>
                  </a:cubicBezTo>
                  <a:cubicBezTo>
                    <a:pt x="1" y="4104"/>
                    <a:pt x="1186" y="5320"/>
                    <a:pt x="2675" y="5320"/>
                  </a:cubicBezTo>
                  <a:cubicBezTo>
                    <a:pt x="4134" y="5320"/>
                    <a:pt x="5320" y="4104"/>
                    <a:pt x="5320" y="2645"/>
                  </a:cubicBezTo>
                  <a:cubicBezTo>
                    <a:pt x="5320" y="1186"/>
                    <a:pt x="4134" y="0"/>
                    <a:pt x="267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 name="Google Shape;145;p3"/>
            <p:cNvSpPr/>
            <p:nvPr/>
          </p:nvSpPr>
          <p:spPr>
            <a:xfrm>
              <a:off x="1612243" y="3260118"/>
              <a:ext cx="170094" cy="170094"/>
            </a:xfrm>
            <a:custGeom>
              <a:rect b="b" l="l" r="r" t="t"/>
              <a:pathLst>
                <a:path extrusionOk="0" h="5320" w="5320">
                  <a:moveTo>
                    <a:pt x="2645" y="0"/>
                  </a:moveTo>
                  <a:cubicBezTo>
                    <a:pt x="1186" y="0"/>
                    <a:pt x="1" y="1155"/>
                    <a:pt x="1" y="2645"/>
                  </a:cubicBezTo>
                  <a:cubicBezTo>
                    <a:pt x="1" y="4134"/>
                    <a:pt x="1186" y="5319"/>
                    <a:pt x="2645" y="5319"/>
                  </a:cubicBezTo>
                  <a:cubicBezTo>
                    <a:pt x="4134" y="5319"/>
                    <a:pt x="5320" y="4134"/>
                    <a:pt x="5320" y="2645"/>
                  </a:cubicBezTo>
                  <a:cubicBezTo>
                    <a:pt x="5320" y="1155"/>
                    <a:pt x="4134" y="0"/>
                    <a:pt x="264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 name="Google Shape;146;p3"/>
            <p:cNvSpPr/>
            <p:nvPr/>
          </p:nvSpPr>
          <p:spPr>
            <a:xfrm>
              <a:off x="4339398" y="4546384"/>
              <a:ext cx="187615" cy="169518"/>
            </a:xfrm>
            <a:custGeom>
              <a:rect b="b" l="l" r="r" t="t"/>
              <a:pathLst>
                <a:path extrusionOk="0" h="5302" w="5868">
                  <a:moveTo>
                    <a:pt x="2935" y="0"/>
                  </a:moveTo>
                  <a:cubicBezTo>
                    <a:pt x="2719" y="0"/>
                    <a:pt x="2499" y="27"/>
                    <a:pt x="2281" y="83"/>
                  </a:cubicBezTo>
                  <a:cubicBezTo>
                    <a:pt x="852" y="417"/>
                    <a:pt x="1" y="1876"/>
                    <a:pt x="335" y="3274"/>
                  </a:cubicBezTo>
                  <a:cubicBezTo>
                    <a:pt x="644" y="4484"/>
                    <a:pt x="1717" y="5302"/>
                    <a:pt x="2906" y="5302"/>
                  </a:cubicBezTo>
                  <a:cubicBezTo>
                    <a:pt x="3120" y="5302"/>
                    <a:pt x="3339" y="5275"/>
                    <a:pt x="3557" y="5220"/>
                  </a:cubicBezTo>
                  <a:cubicBezTo>
                    <a:pt x="4986" y="4885"/>
                    <a:pt x="5867" y="3426"/>
                    <a:pt x="5503" y="1998"/>
                  </a:cubicBezTo>
                  <a:cubicBezTo>
                    <a:pt x="5219" y="814"/>
                    <a:pt x="4130" y="0"/>
                    <a:pt x="293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 name="Google Shape;147;p3"/>
            <p:cNvSpPr/>
            <p:nvPr/>
          </p:nvSpPr>
          <p:spPr>
            <a:xfrm>
              <a:off x="7261464" y="636890"/>
              <a:ext cx="170094" cy="170094"/>
            </a:xfrm>
            <a:custGeom>
              <a:rect b="b" l="l" r="r" t="t"/>
              <a:pathLst>
                <a:path extrusionOk="0" h="5320" w="5320">
                  <a:moveTo>
                    <a:pt x="2645" y="1"/>
                  </a:moveTo>
                  <a:cubicBezTo>
                    <a:pt x="1156" y="1"/>
                    <a:pt x="1" y="1186"/>
                    <a:pt x="1" y="2675"/>
                  </a:cubicBezTo>
                  <a:cubicBezTo>
                    <a:pt x="1" y="4165"/>
                    <a:pt x="1156" y="5320"/>
                    <a:pt x="2645" y="5320"/>
                  </a:cubicBezTo>
                  <a:cubicBezTo>
                    <a:pt x="4135" y="5320"/>
                    <a:pt x="5320" y="4165"/>
                    <a:pt x="5320" y="2675"/>
                  </a:cubicBezTo>
                  <a:cubicBezTo>
                    <a:pt x="5320" y="1216"/>
                    <a:pt x="4135" y="1"/>
                    <a:pt x="264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 name="Google Shape;148;p3"/>
            <p:cNvSpPr/>
            <p:nvPr/>
          </p:nvSpPr>
          <p:spPr>
            <a:xfrm>
              <a:off x="3251949" y="4411972"/>
              <a:ext cx="170094" cy="170126"/>
            </a:xfrm>
            <a:custGeom>
              <a:rect b="b" l="l" r="r" t="t"/>
              <a:pathLst>
                <a:path extrusionOk="0" h="5321" w="5320">
                  <a:moveTo>
                    <a:pt x="2675" y="1"/>
                  </a:moveTo>
                  <a:cubicBezTo>
                    <a:pt x="1186" y="1"/>
                    <a:pt x="0" y="1186"/>
                    <a:pt x="0" y="2676"/>
                  </a:cubicBezTo>
                  <a:cubicBezTo>
                    <a:pt x="0" y="4165"/>
                    <a:pt x="1186" y="5320"/>
                    <a:pt x="2675" y="5320"/>
                  </a:cubicBezTo>
                  <a:cubicBezTo>
                    <a:pt x="4164" y="5320"/>
                    <a:pt x="5319" y="4165"/>
                    <a:pt x="5319" y="2676"/>
                  </a:cubicBezTo>
                  <a:cubicBezTo>
                    <a:pt x="5319" y="1217"/>
                    <a:pt x="4164" y="1"/>
                    <a:pt x="267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 name="Google Shape;149;p3"/>
            <p:cNvSpPr/>
            <p:nvPr/>
          </p:nvSpPr>
          <p:spPr>
            <a:xfrm>
              <a:off x="5225522" y="1183396"/>
              <a:ext cx="87477" cy="87509"/>
            </a:xfrm>
            <a:custGeom>
              <a:rect b="b" l="l" r="r" t="t"/>
              <a:pathLst>
                <a:path extrusionOk="0" h="2737" w="2736">
                  <a:moveTo>
                    <a:pt x="1368" y="0"/>
                  </a:moveTo>
                  <a:cubicBezTo>
                    <a:pt x="608" y="0"/>
                    <a:pt x="0" y="608"/>
                    <a:pt x="0" y="1368"/>
                  </a:cubicBezTo>
                  <a:cubicBezTo>
                    <a:pt x="0" y="2128"/>
                    <a:pt x="608" y="2736"/>
                    <a:pt x="1368" y="2736"/>
                  </a:cubicBezTo>
                  <a:cubicBezTo>
                    <a:pt x="1386" y="2736"/>
                    <a:pt x="1403" y="2737"/>
                    <a:pt x="1420" y="2737"/>
                  </a:cubicBezTo>
                  <a:cubicBezTo>
                    <a:pt x="2156" y="2737"/>
                    <a:pt x="2736" y="2110"/>
                    <a:pt x="2736" y="1368"/>
                  </a:cubicBezTo>
                  <a:cubicBezTo>
                    <a:pt x="2736" y="608"/>
                    <a:pt x="2128" y="0"/>
                    <a:pt x="1368"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 name="Google Shape;150;p3"/>
            <p:cNvSpPr/>
            <p:nvPr/>
          </p:nvSpPr>
          <p:spPr>
            <a:xfrm>
              <a:off x="2170067" y="826391"/>
              <a:ext cx="87509" cy="87509"/>
            </a:xfrm>
            <a:custGeom>
              <a:rect b="b" l="l" r="r" t="t"/>
              <a:pathLst>
                <a:path extrusionOk="0" h="2737" w="2737">
                  <a:moveTo>
                    <a:pt x="1368" y="1"/>
                  </a:moveTo>
                  <a:cubicBezTo>
                    <a:pt x="609" y="1"/>
                    <a:pt x="1" y="609"/>
                    <a:pt x="1" y="1369"/>
                  </a:cubicBezTo>
                  <a:cubicBezTo>
                    <a:pt x="1" y="2128"/>
                    <a:pt x="609" y="2736"/>
                    <a:pt x="1368" y="2736"/>
                  </a:cubicBezTo>
                  <a:cubicBezTo>
                    <a:pt x="2128" y="2736"/>
                    <a:pt x="2736" y="2128"/>
                    <a:pt x="2736" y="1369"/>
                  </a:cubicBezTo>
                  <a:cubicBezTo>
                    <a:pt x="2736" y="669"/>
                    <a:pt x="2128" y="1"/>
                    <a:pt x="1368"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 name="Google Shape;151;p3"/>
            <p:cNvSpPr/>
            <p:nvPr/>
          </p:nvSpPr>
          <p:spPr>
            <a:xfrm>
              <a:off x="8588003" y="631071"/>
              <a:ext cx="87509" cy="87477"/>
            </a:xfrm>
            <a:custGeom>
              <a:rect b="b" l="l" r="r" t="t"/>
              <a:pathLst>
                <a:path extrusionOk="0" h="2736" w="2737">
                  <a:moveTo>
                    <a:pt x="1369" y="0"/>
                  </a:moveTo>
                  <a:cubicBezTo>
                    <a:pt x="609" y="0"/>
                    <a:pt x="1" y="608"/>
                    <a:pt x="1" y="1368"/>
                  </a:cubicBezTo>
                  <a:cubicBezTo>
                    <a:pt x="1" y="2128"/>
                    <a:pt x="609" y="2736"/>
                    <a:pt x="1369" y="2736"/>
                  </a:cubicBezTo>
                  <a:cubicBezTo>
                    <a:pt x="2129" y="2736"/>
                    <a:pt x="2737" y="2128"/>
                    <a:pt x="2737" y="1368"/>
                  </a:cubicBezTo>
                  <a:cubicBezTo>
                    <a:pt x="2737" y="608"/>
                    <a:pt x="2129" y="0"/>
                    <a:pt x="1369"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 name="Google Shape;152;p3"/>
            <p:cNvSpPr/>
            <p:nvPr/>
          </p:nvSpPr>
          <p:spPr>
            <a:xfrm>
              <a:off x="5332624" y="4921230"/>
              <a:ext cx="87477" cy="87477"/>
            </a:xfrm>
            <a:custGeom>
              <a:rect b="b" l="l" r="r" t="t"/>
              <a:pathLst>
                <a:path extrusionOk="0" h="2736" w="2736">
                  <a:moveTo>
                    <a:pt x="1368" y="0"/>
                  </a:moveTo>
                  <a:cubicBezTo>
                    <a:pt x="608" y="0"/>
                    <a:pt x="0" y="608"/>
                    <a:pt x="0" y="1368"/>
                  </a:cubicBezTo>
                  <a:cubicBezTo>
                    <a:pt x="0" y="2128"/>
                    <a:pt x="608" y="2736"/>
                    <a:pt x="1368" y="2736"/>
                  </a:cubicBezTo>
                  <a:cubicBezTo>
                    <a:pt x="2128" y="2736"/>
                    <a:pt x="2736" y="2128"/>
                    <a:pt x="2736" y="1368"/>
                  </a:cubicBezTo>
                  <a:cubicBezTo>
                    <a:pt x="2736" y="639"/>
                    <a:pt x="2128" y="0"/>
                    <a:pt x="1368"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 name="Google Shape;153;p3"/>
            <p:cNvSpPr/>
            <p:nvPr/>
          </p:nvSpPr>
          <p:spPr>
            <a:xfrm>
              <a:off x="4657158" y="3864404"/>
              <a:ext cx="87509" cy="87509"/>
            </a:xfrm>
            <a:custGeom>
              <a:rect b="b" l="l" r="r" t="t"/>
              <a:pathLst>
                <a:path extrusionOk="0" h="2737" w="2737">
                  <a:moveTo>
                    <a:pt x="1369" y="1"/>
                  </a:moveTo>
                  <a:cubicBezTo>
                    <a:pt x="609" y="1"/>
                    <a:pt x="1" y="609"/>
                    <a:pt x="1" y="1369"/>
                  </a:cubicBezTo>
                  <a:cubicBezTo>
                    <a:pt x="1" y="2128"/>
                    <a:pt x="609" y="2736"/>
                    <a:pt x="1369" y="2736"/>
                  </a:cubicBezTo>
                  <a:cubicBezTo>
                    <a:pt x="2129" y="2736"/>
                    <a:pt x="2737" y="2128"/>
                    <a:pt x="2737" y="1369"/>
                  </a:cubicBezTo>
                  <a:cubicBezTo>
                    <a:pt x="2737" y="639"/>
                    <a:pt x="2129" y="1"/>
                    <a:pt x="1369"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 name="Google Shape;154;p3"/>
            <p:cNvSpPr/>
            <p:nvPr/>
          </p:nvSpPr>
          <p:spPr>
            <a:xfrm>
              <a:off x="528663" y="1798227"/>
              <a:ext cx="87477" cy="87477"/>
            </a:xfrm>
            <a:custGeom>
              <a:rect b="b" l="l" r="r" t="t"/>
              <a:pathLst>
                <a:path extrusionOk="0" h="2736" w="2736">
                  <a:moveTo>
                    <a:pt x="1368" y="0"/>
                  </a:moveTo>
                  <a:cubicBezTo>
                    <a:pt x="608" y="0"/>
                    <a:pt x="0" y="608"/>
                    <a:pt x="0" y="1368"/>
                  </a:cubicBezTo>
                  <a:cubicBezTo>
                    <a:pt x="0" y="2128"/>
                    <a:pt x="608" y="2736"/>
                    <a:pt x="1368" y="2736"/>
                  </a:cubicBezTo>
                  <a:cubicBezTo>
                    <a:pt x="2128" y="2736"/>
                    <a:pt x="2736" y="2128"/>
                    <a:pt x="2736" y="1368"/>
                  </a:cubicBezTo>
                  <a:cubicBezTo>
                    <a:pt x="2736" y="608"/>
                    <a:pt x="2128" y="0"/>
                    <a:pt x="1368"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 name="Google Shape;155;p3"/>
            <p:cNvSpPr/>
            <p:nvPr/>
          </p:nvSpPr>
          <p:spPr>
            <a:xfrm>
              <a:off x="3905979" y="4581074"/>
              <a:ext cx="50549" cy="50580"/>
            </a:xfrm>
            <a:custGeom>
              <a:rect b="b" l="l" r="r" t="t"/>
              <a:pathLst>
                <a:path extrusionOk="0" h="1582" w="1581">
                  <a:moveTo>
                    <a:pt x="791" y="1"/>
                  </a:moveTo>
                  <a:cubicBezTo>
                    <a:pt x="365" y="1"/>
                    <a:pt x="0" y="366"/>
                    <a:pt x="0" y="791"/>
                  </a:cubicBezTo>
                  <a:cubicBezTo>
                    <a:pt x="0" y="1247"/>
                    <a:pt x="365" y="1581"/>
                    <a:pt x="791" y="1581"/>
                  </a:cubicBezTo>
                  <a:cubicBezTo>
                    <a:pt x="1247" y="1581"/>
                    <a:pt x="1581" y="1247"/>
                    <a:pt x="1581" y="791"/>
                  </a:cubicBezTo>
                  <a:cubicBezTo>
                    <a:pt x="1581" y="366"/>
                    <a:pt x="1247" y="1"/>
                    <a:pt x="79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 name="Google Shape;156;p3"/>
            <p:cNvSpPr/>
            <p:nvPr/>
          </p:nvSpPr>
          <p:spPr>
            <a:xfrm>
              <a:off x="1293727" y="4814539"/>
              <a:ext cx="51540" cy="51540"/>
            </a:xfrm>
            <a:custGeom>
              <a:rect b="b" l="l" r="r" t="t"/>
              <a:pathLst>
                <a:path extrusionOk="0" h="1612" w="1612">
                  <a:moveTo>
                    <a:pt x="822" y="1"/>
                  </a:moveTo>
                  <a:cubicBezTo>
                    <a:pt x="396" y="1"/>
                    <a:pt x="1" y="335"/>
                    <a:pt x="1" y="791"/>
                  </a:cubicBezTo>
                  <a:cubicBezTo>
                    <a:pt x="1" y="1216"/>
                    <a:pt x="366" y="1612"/>
                    <a:pt x="822" y="1612"/>
                  </a:cubicBezTo>
                  <a:cubicBezTo>
                    <a:pt x="1217" y="1612"/>
                    <a:pt x="1612" y="1247"/>
                    <a:pt x="1612" y="791"/>
                  </a:cubicBezTo>
                  <a:cubicBezTo>
                    <a:pt x="1581" y="335"/>
                    <a:pt x="1217" y="1"/>
                    <a:pt x="82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 name="Google Shape;157;p3"/>
            <p:cNvSpPr/>
            <p:nvPr/>
          </p:nvSpPr>
          <p:spPr>
            <a:xfrm>
              <a:off x="1366625" y="4156033"/>
              <a:ext cx="95278" cy="88436"/>
            </a:xfrm>
            <a:custGeom>
              <a:rect b="b" l="l" r="r" t="t"/>
              <a:pathLst>
                <a:path extrusionOk="0" h="2766" w="2980">
                  <a:moveTo>
                    <a:pt x="1501" y="0"/>
                  </a:moveTo>
                  <a:cubicBezTo>
                    <a:pt x="835" y="0"/>
                    <a:pt x="258" y="462"/>
                    <a:pt x="122" y="1143"/>
                  </a:cubicBezTo>
                  <a:cubicBezTo>
                    <a:pt x="1" y="1903"/>
                    <a:pt x="517" y="2602"/>
                    <a:pt x="1277" y="2754"/>
                  </a:cubicBezTo>
                  <a:cubicBezTo>
                    <a:pt x="1338" y="2762"/>
                    <a:pt x="1399" y="2765"/>
                    <a:pt x="1459" y="2765"/>
                  </a:cubicBezTo>
                  <a:cubicBezTo>
                    <a:pt x="2142" y="2765"/>
                    <a:pt x="2718" y="2298"/>
                    <a:pt x="2858" y="1599"/>
                  </a:cubicBezTo>
                  <a:cubicBezTo>
                    <a:pt x="2979" y="840"/>
                    <a:pt x="2493" y="110"/>
                    <a:pt x="1733" y="19"/>
                  </a:cubicBezTo>
                  <a:cubicBezTo>
                    <a:pt x="1655" y="6"/>
                    <a:pt x="1577" y="0"/>
                    <a:pt x="150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 name="Google Shape;158;p3"/>
            <p:cNvSpPr/>
            <p:nvPr/>
          </p:nvSpPr>
          <p:spPr>
            <a:xfrm>
              <a:off x="5891187" y="955048"/>
              <a:ext cx="94319" cy="88660"/>
            </a:xfrm>
            <a:custGeom>
              <a:rect b="b" l="l" r="r" t="t"/>
              <a:pathLst>
                <a:path extrusionOk="0" h="2773" w="2950">
                  <a:moveTo>
                    <a:pt x="1471" y="1"/>
                  </a:moveTo>
                  <a:cubicBezTo>
                    <a:pt x="805" y="1"/>
                    <a:pt x="228" y="462"/>
                    <a:pt x="92" y="1144"/>
                  </a:cubicBezTo>
                  <a:cubicBezTo>
                    <a:pt x="1" y="1904"/>
                    <a:pt x="518" y="2633"/>
                    <a:pt x="1247" y="2755"/>
                  </a:cubicBezTo>
                  <a:cubicBezTo>
                    <a:pt x="1322" y="2767"/>
                    <a:pt x="1395" y="2773"/>
                    <a:pt x="1468" y="2773"/>
                  </a:cubicBezTo>
                  <a:cubicBezTo>
                    <a:pt x="2133" y="2773"/>
                    <a:pt x="2691" y="2285"/>
                    <a:pt x="2828" y="1600"/>
                  </a:cubicBezTo>
                  <a:cubicBezTo>
                    <a:pt x="2949" y="840"/>
                    <a:pt x="2463" y="171"/>
                    <a:pt x="1703" y="19"/>
                  </a:cubicBezTo>
                  <a:cubicBezTo>
                    <a:pt x="1625" y="7"/>
                    <a:pt x="1547" y="1"/>
                    <a:pt x="147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 name="Google Shape;159;p3"/>
            <p:cNvSpPr/>
            <p:nvPr/>
          </p:nvSpPr>
          <p:spPr>
            <a:xfrm>
              <a:off x="7016587" y="1414014"/>
              <a:ext cx="95246" cy="88436"/>
            </a:xfrm>
            <a:custGeom>
              <a:rect b="b" l="l" r="r" t="t"/>
              <a:pathLst>
                <a:path extrusionOk="0" h="2766" w="2979">
                  <a:moveTo>
                    <a:pt x="1550" y="0"/>
                  </a:moveTo>
                  <a:cubicBezTo>
                    <a:pt x="863" y="0"/>
                    <a:pt x="261" y="467"/>
                    <a:pt x="122" y="1166"/>
                  </a:cubicBezTo>
                  <a:cubicBezTo>
                    <a:pt x="0" y="1926"/>
                    <a:pt x="517" y="2655"/>
                    <a:pt x="1277" y="2747"/>
                  </a:cubicBezTo>
                  <a:cubicBezTo>
                    <a:pt x="1355" y="2759"/>
                    <a:pt x="1432" y="2765"/>
                    <a:pt x="1508" y="2765"/>
                  </a:cubicBezTo>
                  <a:cubicBezTo>
                    <a:pt x="2169" y="2765"/>
                    <a:pt x="2721" y="2304"/>
                    <a:pt x="2857" y="1622"/>
                  </a:cubicBezTo>
                  <a:cubicBezTo>
                    <a:pt x="2979" y="862"/>
                    <a:pt x="2492" y="163"/>
                    <a:pt x="1733" y="11"/>
                  </a:cubicBezTo>
                  <a:cubicBezTo>
                    <a:pt x="1671" y="4"/>
                    <a:pt x="1610" y="0"/>
                    <a:pt x="155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 name="Google Shape;160;p3"/>
            <p:cNvSpPr/>
            <p:nvPr/>
          </p:nvSpPr>
          <p:spPr>
            <a:xfrm>
              <a:off x="8736707" y="1601308"/>
              <a:ext cx="95278" cy="88660"/>
            </a:xfrm>
            <a:custGeom>
              <a:rect b="b" l="l" r="r" t="t"/>
              <a:pathLst>
                <a:path extrusionOk="0" h="2773" w="2980">
                  <a:moveTo>
                    <a:pt x="1501" y="1"/>
                  </a:moveTo>
                  <a:cubicBezTo>
                    <a:pt x="835" y="1"/>
                    <a:pt x="258" y="462"/>
                    <a:pt x="122" y="1144"/>
                  </a:cubicBezTo>
                  <a:cubicBezTo>
                    <a:pt x="0" y="1904"/>
                    <a:pt x="517" y="2633"/>
                    <a:pt x="1277" y="2755"/>
                  </a:cubicBezTo>
                  <a:cubicBezTo>
                    <a:pt x="1352" y="2767"/>
                    <a:pt x="1425" y="2773"/>
                    <a:pt x="1498" y="2773"/>
                  </a:cubicBezTo>
                  <a:cubicBezTo>
                    <a:pt x="2163" y="2773"/>
                    <a:pt x="2721" y="2285"/>
                    <a:pt x="2858" y="1600"/>
                  </a:cubicBezTo>
                  <a:cubicBezTo>
                    <a:pt x="2979" y="840"/>
                    <a:pt x="2493" y="171"/>
                    <a:pt x="1733" y="19"/>
                  </a:cubicBezTo>
                  <a:cubicBezTo>
                    <a:pt x="1655" y="7"/>
                    <a:pt x="1577" y="1"/>
                    <a:pt x="150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 name="Google Shape;161;p3"/>
            <p:cNvSpPr/>
            <p:nvPr/>
          </p:nvSpPr>
          <p:spPr>
            <a:xfrm>
              <a:off x="6358656" y="485916"/>
              <a:ext cx="94287" cy="88436"/>
            </a:xfrm>
            <a:custGeom>
              <a:rect b="b" l="l" r="r" t="t"/>
              <a:pathLst>
                <a:path extrusionOk="0" h="2766" w="2949">
                  <a:moveTo>
                    <a:pt x="1520" y="0"/>
                  </a:moveTo>
                  <a:cubicBezTo>
                    <a:pt x="838" y="0"/>
                    <a:pt x="261" y="468"/>
                    <a:pt x="122" y="1166"/>
                  </a:cubicBezTo>
                  <a:cubicBezTo>
                    <a:pt x="0" y="1926"/>
                    <a:pt x="486" y="2595"/>
                    <a:pt x="1246" y="2747"/>
                  </a:cubicBezTo>
                  <a:cubicBezTo>
                    <a:pt x="1325" y="2759"/>
                    <a:pt x="1402" y="2765"/>
                    <a:pt x="1479" y="2765"/>
                  </a:cubicBezTo>
                  <a:cubicBezTo>
                    <a:pt x="2144" y="2765"/>
                    <a:pt x="2721" y="2304"/>
                    <a:pt x="2857" y="1622"/>
                  </a:cubicBezTo>
                  <a:cubicBezTo>
                    <a:pt x="2949" y="862"/>
                    <a:pt x="2462" y="163"/>
                    <a:pt x="1702" y="11"/>
                  </a:cubicBezTo>
                  <a:cubicBezTo>
                    <a:pt x="1641" y="4"/>
                    <a:pt x="1580" y="0"/>
                    <a:pt x="152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 name="Google Shape;162;p3"/>
            <p:cNvSpPr/>
            <p:nvPr/>
          </p:nvSpPr>
          <p:spPr>
            <a:xfrm>
              <a:off x="3643360" y="1201972"/>
              <a:ext cx="54449" cy="50357"/>
            </a:xfrm>
            <a:custGeom>
              <a:rect b="b" l="l" r="r" t="t"/>
              <a:pathLst>
                <a:path extrusionOk="0" h="1575" w="1703">
                  <a:moveTo>
                    <a:pt x="851" y="1"/>
                  </a:moveTo>
                  <a:cubicBezTo>
                    <a:pt x="481" y="1"/>
                    <a:pt x="145" y="281"/>
                    <a:pt x="92" y="655"/>
                  </a:cubicBezTo>
                  <a:cubicBezTo>
                    <a:pt x="1" y="1081"/>
                    <a:pt x="305" y="1476"/>
                    <a:pt x="730" y="1567"/>
                  </a:cubicBezTo>
                  <a:cubicBezTo>
                    <a:pt x="764" y="1572"/>
                    <a:pt x="798" y="1575"/>
                    <a:pt x="833" y="1575"/>
                  </a:cubicBezTo>
                  <a:cubicBezTo>
                    <a:pt x="1196" y="1575"/>
                    <a:pt x="1559" y="1290"/>
                    <a:pt x="1642" y="929"/>
                  </a:cubicBezTo>
                  <a:cubicBezTo>
                    <a:pt x="1703" y="503"/>
                    <a:pt x="1399" y="78"/>
                    <a:pt x="1004" y="17"/>
                  </a:cubicBezTo>
                  <a:cubicBezTo>
                    <a:pt x="952" y="6"/>
                    <a:pt x="901" y="1"/>
                    <a:pt x="85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 name="Google Shape;163;p3"/>
            <p:cNvSpPr/>
            <p:nvPr/>
          </p:nvSpPr>
          <p:spPr>
            <a:xfrm>
              <a:off x="790070" y="2384954"/>
              <a:ext cx="54449" cy="50357"/>
            </a:xfrm>
            <a:custGeom>
              <a:rect b="b" l="l" r="r" t="t"/>
              <a:pathLst>
                <a:path extrusionOk="0" h="1575" w="1703">
                  <a:moveTo>
                    <a:pt x="871" y="0"/>
                  </a:moveTo>
                  <a:cubicBezTo>
                    <a:pt x="507" y="0"/>
                    <a:pt x="145" y="285"/>
                    <a:pt x="62" y="647"/>
                  </a:cubicBezTo>
                  <a:cubicBezTo>
                    <a:pt x="1" y="1072"/>
                    <a:pt x="305" y="1498"/>
                    <a:pt x="700" y="1558"/>
                  </a:cubicBezTo>
                  <a:cubicBezTo>
                    <a:pt x="755" y="1569"/>
                    <a:pt x="809" y="1575"/>
                    <a:pt x="861" y="1575"/>
                  </a:cubicBezTo>
                  <a:cubicBezTo>
                    <a:pt x="1247" y="1575"/>
                    <a:pt x="1562" y="1294"/>
                    <a:pt x="1642" y="920"/>
                  </a:cubicBezTo>
                  <a:cubicBezTo>
                    <a:pt x="1703" y="495"/>
                    <a:pt x="1399" y="99"/>
                    <a:pt x="973" y="8"/>
                  </a:cubicBezTo>
                  <a:cubicBezTo>
                    <a:pt x="939" y="3"/>
                    <a:pt x="905" y="0"/>
                    <a:pt x="87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 name="Google Shape;164;p3"/>
            <p:cNvSpPr/>
            <p:nvPr/>
          </p:nvSpPr>
          <p:spPr>
            <a:xfrm>
              <a:off x="4112954" y="4043162"/>
              <a:ext cx="66119" cy="63465"/>
            </a:xfrm>
            <a:custGeom>
              <a:rect b="b" l="l" r="r" t="t"/>
              <a:pathLst>
                <a:path extrusionOk="0" h="1985" w="2068">
                  <a:moveTo>
                    <a:pt x="1065" y="1"/>
                  </a:moveTo>
                  <a:cubicBezTo>
                    <a:pt x="571" y="1"/>
                    <a:pt x="118" y="358"/>
                    <a:pt x="31" y="884"/>
                  </a:cubicBezTo>
                  <a:cubicBezTo>
                    <a:pt x="0" y="1401"/>
                    <a:pt x="365" y="1887"/>
                    <a:pt x="912" y="1978"/>
                  </a:cubicBezTo>
                  <a:cubicBezTo>
                    <a:pt x="954" y="1983"/>
                    <a:pt x="996" y="1985"/>
                    <a:pt x="1037" y="1985"/>
                  </a:cubicBezTo>
                  <a:cubicBezTo>
                    <a:pt x="1558" y="1985"/>
                    <a:pt x="1978" y="1632"/>
                    <a:pt x="2006" y="1097"/>
                  </a:cubicBezTo>
                  <a:cubicBezTo>
                    <a:pt x="2067" y="580"/>
                    <a:pt x="1672" y="63"/>
                    <a:pt x="1125" y="3"/>
                  </a:cubicBezTo>
                  <a:cubicBezTo>
                    <a:pt x="1105" y="1"/>
                    <a:pt x="1085" y="1"/>
                    <a:pt x="106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 name="Google Shape;165;p3"/>
            <p:cNvSpPr/>
            <p:nvPr/>
          </p:nvSpPr>
          <p:spPr>
            <a:xfrm>
              <a:off x="2491004" y="4341952"/>
              <a:ext cx="65128" cy="63306"/>
            </a:xfrm>
            <a:custGeom>
              <a:rect b="b" l="l" r="r" t="t"/>
              <a:pathLst>
                <a:path extrusionOk="0" h="1980" w="2037">
                  <a:moveTo>
                    <a:pt x="1065" y="1"/>
                  </a:moveTo>
                  <a:cubicBezTo>
                    <a:pt x="571" y="1"/>
                    <a:pt x="118" y="358"/>
                    <a:pt x="31" y="884"/>
                  </a:cubicBezTo>
                  <a:cubicBezTo>
                    <a:pt x="0" y="1401"/>
                    <a:pt x="365" y="1887"/>
                    <a:pt x="912" y="1978"/>
                  </a:cubicBezTo>
                  <a:cubicBezTo>
                    <a:pt x="932" y="1979"/>
                    <a:pt x="952" y="1980"/>
                    <a:pt x="972" y="1980"/>
                  </a:cubicBezTo>
                  <a:cubicBezTo>
                    <a:pt x="1468" y="1980"/>
                    <a:pt x="1948" y="1623"/>
                    <a:pt x="2006" y="1097"/>
                  </a:cubicBezTo>
                  <a:cubicBezTo>
                    <a:pt x="2037" y="580"/>
                    <a:pt x="1672" y="63"/>
                    <a:pt x="1125" y="2"/>
                  </a:cubicBezTo>
                  <a:cubicBezTo>
                    <a:pt x="1105" y="1"/>
                    <a:pt x="1085" y="1"/>
                    <a:pt x="106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 name="Google Shape;166;p3"/>
            <p:cNvSpPr/>
            <p:nvPr/>
          </p:nvSpPr>
          <p:spPr>
            <a:xfrm>
              <a:off x="3552235" y="4064942"/>
              <a:ext cx="37919" cy="35202"/>
            </a:xfrm>
            <a:custGeom>
              <a:rect b="b" l="l" r="r" t="t"/>
              <a:pathLst>
                <a:path extrusionOk="0" h="1101" w="1186">
                  <a:moveTo>
                    <a:pt x="611" y="1"/>
                  </a:moveTo>
                  <a:cubicBezTo>
                    <a:pt x="331" y="1"/>
                    <a:pt x="90" y="206"/>
                    <a:pt x="61" y="490"/>
                  </a:cubicBezTo>
                  <a:cubicBezTo>
                    <a:pt x="0" y="794"/>
                    <a:pt x="244" y="1068"/>
                    <a:pt x="547" y="1098"/>
                  </a:cubicBezTo>
                  <a:cubicBezTo>
                    <a:pt x="567" y="1100"/>
                    <a:pt x="586" y="1101"/>
                    <a:pt x="605" y="1101"/>
                  </a:cubicBezTo>
                  <a:cubicBezTo>
                    <a:pt x="885" y="1101"/>
                    <a:pt x="1127" y="896"/>
                    <a:pt x="1155" y="612"/>
                  </a:cubicBezTo>
                  <a:cubicBezTo>
                    <a:pt x="1186" y="308"/>
                    <a:pt x="973" y="34"/>
                    <a:pt x="669" y="4"/>
                  </a:cubicBezTo>
                  <a:cubicBezTo>
                    <a:pt x="650" y="2"/>
                    <a:pt x="630" y="1"/>
                    <a:pt x="61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 name="Google Shape;167;p3"/>
            <p:cNvSpPr/>
            <p:nvPr/>
          </p:nvSpPr>
          <p:spPr>
            <a:xfrm>
              <a:off x="8284808" y="2187844"/>
              <a:ext cx="37919" cy="36161"/>
            </a:xfrm>
            <a:custGeom>
              <a:rect b="b" l="l" r="r" t="t"/>
              <a:pathLst>
                <a:path extrusionOk="0" h="1131" w="1186">
                  <a:moveTo>
                    <a:pt x="618" y="0"/>
                  </a:moveTo>
                  <a:cubicBezTo>
                    <a:pt x="335" y="0"/>
                    <a:pt x="90" y="233"/>
                    <a:pt x="61" y="520"/>
                  </a:cubicBezTo>
                  <a:cubicBezTo>
                    <a:pt x="0" y="824"/>
                    <a:pt x="244" y="1097"/>
                    <a:pt x="548" y="1128"/>
                  </a:cubicBezTo>
                  <a:cubicBezTo>
                    <a:pt x="567" y="1130"/>
                    <a:pt x="586" y="1130"/>
                    <a:pt x="605" y="1130"/>
                  </a:cubicBezTo>
                  <a:cubicBezTo>
                    <a:pt x="885" y="1130"/>
                    <a:pt x="1127" y="924"/>
                    <a:pt x="1155" y="611"/>
                  </a:cubicBezTo>
                  <a:cubicBezTo>
                    <a:pt x="1186" y="337"/>
                    <a:pt x="973" y="64"/>
                    <a:pt x="669" y="3"/>
                  </a:cubicBezTo>
                  <a:cubicBezTo>
                    <a:pt x="652" y="1"/>
                    <a:pt x="635" y="0"/>
                    <a:pt x="618"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 name="Google Shape;168;p3"/>
            <p:cNvSpPr/>
            <p:nvPr/>
          </p:nvSpPr>
          <p:spPr>
            <a:xfrm>
              <a:off x="992381" y="2502349"/>
              <a:ext cx="658953" cy="618956"/>
            </a:xfrm>
            <a:custGeom>
              <a:rect b="b" l="l" r="r" t="t"/>
              <a:pathLst>
                <a:path extrusionOk="0" h="19359" w="20610">
                  <a:moveTo>
                    <a:pt x="10791" y="6017"/>
                  </a:moveTo>
                  <a:lnTo>
                    <a:pt x="11187" y="7415"/>
                  </a:lnTo>
                  <a:lnTo>
                    <a:pt x="10457" y="8327"/>
                  </a:lnTo>
                  <a:lnTo>
                    <a:pt x="10032" y="7263"/>
                  </a:lnTo>
                  <a:lnTo>
                    <a:pt x="10791" y="6017"/>
                  </a:lnTo>
                  <a:close/>
                  <a:moveTo>
                    <a:pt x="7752" y="7445"/>
                  </a:moveTo>
                  <a:lnTo>
                    <a:pt x="8816" y="7749"/>
                  </a:lnTo>
                  <a:lnTo>
                    <a:pt x="9241" y="8813"/>
                  </a:lnTo>
                  <a:lnTo>
                    <a:pt x="8694" y="8752"/>
                  </a:lnTo>
                  <a:lnTo>
                    <a:pt x="7752" y="7445"/>
                  </a:lnTo>
                  <a:close/>
                  <a:moveTo>
                    <a:pt x="12250" y="8205"/>
                  </a:moveTo>
                  <a:lnTo>
                    <a:pt x="13345" y="8266"/>
                  </a:lnTo>
                  <a:lnTo>
                    <a:pt x="12038" y="9208"/>
                  </a:lnTo>
                  <a:lnTo>
                    <a:pt x="11521" y="9117"/>
                  </a:lnTo>
                  <a:lnTo>
                    <a:pt x="12250" y="8205"/>
                  </a:lnTo>
                  <a:close/>
                  <a:moveTo>
                    <a:pt x="8542" y="10029"/>
                  </a:moveTo>
                  <a:lnTo>
                    <a:pt x="9089" y="10120"/>
                  </a:lnTo>
                  <a:lnTo>
                    <a:pt x="8360" y="11032"/>
                  </a:lnTo>
                  <a:lnTo>
                    <a:pt x="7266" y="11002"/>
                  </a:lnTo>
                  <a:lnTo>
                    <a:pt x="8542" y="10029"/>
                  </a:lnTo>
                  <a:close/>
                  <a:moveTo>
                    <a:pt x="11369" y="10394"/>
                  </a:moveTo>
                  <a:lnTo>
                    <a:pt x="11886" y="10454"/>
                  </a:lnTo>
                  <a:lnTo>
                    <a:pt x="12858" y="11761"/>
                  </a:lnTo>
                  <a:lnTo>
                    <a:pt x="12858" y="11761"/>
                  </a:lnTo>
                  <a:lnTo>
                    <a:pt x="11794" y="11458"/>
                  </a:lnTo>
                  <a:lnTo>
                    <a:pt x="11369" y="10394"/>
                  </a:lnTo>
                  <a:close/>
                  <a:moveTo>
                    <a:pt x="10153" y="10910"/>
                  </a:moveTo>
                  <a:lnTo>
                    <a:pt x="10579" y="11974"/>
                  </a:lnTo>
                  <a:lnTo>
                    <a:pt x="9819" y="13220"/>
                  </a:lnTo>
                  <a:lnTo>
                    <a:pt x="9424" y="11822"/>
                  </a:lnTo>
                  <a:lnTo>
                    <a:pt x="10153" y="10910"/>
                  </a:lnTo>
                  <a:close/>
                  <a:moveTo>
                    <a:pt x="6651" y="0"/>
                  </a:moveTo>
                  <a:cubicBezTo>
                    <a:pt x="6563" y="0"/>
                    <a:pt x="6472" y="19"/>
                    <a:pt x="6384" y="59"/>
                  </a:cubicBezTo>
                  <a:cubicBezTo>
                    <a:pt x="6050" y="211"/>
                    <a:pt x="5898" y="546"/>
                    <a:pt x="6050" y="880"/>
                  </a:cubicBezTo>
                  <a:lnTo>
                    <a:pt x="6931" y="3038"/>
                  </a:lnTo>
                  <a:lnTo>
                    <a:pt x="5807" y="2582"/>
                  </a:lnTo>
                  <a:cubicBezTo>
                    <a:pt x="5720" y="2542"/>
                    <a:pt x="5630" y="2524"/>
                    <a:pt x="5544" y="2524"/>
                  </a:cubicBezTo>
                  <a:cubicBezTo>
                    <a:pt x="5299" y="2524"/>
                    <a:pt x="5076" y="2677"/>
                    <a:pt x="4986" y="2947"/>
                  </a:cubicBezTo>
                  <a:cubicBezTo>
                    <a:pt x="4834" y="3281"/>
                    <a:pt x="4986" y="3646"/>
                    <a:pt x="5320" y="3767"/>
                  </a:cubicBezTo>
                  <a:lnTo>
                    <a:pt x="7600" y="4710"/>
                  </a:lnTo>
                  <a:lnTo>
                    <a:pt x="8208" y="6290"/>
                  </a:lnTo>
                  <a:lnTo>
                    <a:pt x="8208" y="6290"/>
                  </a:lnTo>
                  <a:lnTo>
                    <a:pt x="6262" y="5743"/>
                  </a:lnTo>
                  <a:cubicBezTo>
                    <a:pt x="6214" y="5731"/>
                    <a:pt x="6164" y="5725"/>
                    <a:pt x="6114" y="5725"/>
                  </a:cubicBezTo>
                  <a:cubicBezTo>
                    <a:pt x="5914" y="5725"/>
                    <a:pt x="5709" y="5822"/>
                    <a:pt x="5563" y="6017"/>
                  </a:cubicBezTo>
                  <a:cubicBezTo>
                    <a:pt x="5411" y="6230"/>
                    <a:pt x="5411" y="6533"/>
                    <a:pt x="5594" y="6777"/>
                  </a:cubicBezTo>
                  <a:lnTo>
                    <a:pt x="6931" y="8509"/>
                  </a:lnTo>
                  <a:lnTo>
                    <a:pt x="6931" y="8509"/>
                  </a:lnTo>
                  <a:lnTo>
                    <a:pt x="4864" y="8266"/>
                  </a:lnTo>
                  <a:lnTo>
                    <a:pt x="3375" y="6290"/>
                  </a:lnTo>
                  <a:cubicBezTo>
                    <a:pt x="3251" y="6113"/>
                    <a:pt x="3065" y="6019"/>
                    <a:pt x="2871" y="6019"/>
                  </a:cubicBezTo>
                  <a:cubicBezTo>
                    <a:pt x="2733" y="6019"/>
                    <a:pt x="2590" y="6067"/>
                    <a:pt x="2463" y="6169"/>
                  </a:cubicBezTo>
                  <a:cubicBezTo>
                    <a:pt x="2159" y="6381"/>
                    <a:pt x="2129" y="6777"/>
                    <a:pt x="2372" y="7081"/>
                  </a:cubicBezTo>
                  <a:lnTo>
                    <a:pt x="3071" y="8023"/>
                  </a:lnTo>
                  <a:lnTo>
                    <a:pt x="761" y="7719"/>
                  </a:lnTo>
                  <a:cubicBezTo>
                    <a:pt x="740" y="7717"/>
                    <a:pt x="719" y="7716"/>
                    <a:pt x="698" y="7716"/>
                  </a:cubicBezTo>
                  <a:cubicBezTo>
                    <a:pt x="385" y="7716"/>
                    <a:pt x="88" y="7926"/>
                    <a:pt x="31" y="8296"/>
                  </a:cubicBezTo>
                  <a:cubicBezTo>
                    <a:pt x="1" y="8631"/>
                    <a:pt x="244" y="8965"/>
                    <a:pt x="609" y="9026"/>
                  </a:cubicBezTo>
                  <a:lnTo>
                    <a:pt x="2889" y="9330"/>
                  </a:lnTo>
                  <a:lnTo>
                    <a:pt x="1946" y="10029"/>
                  </a:lnTo>
                  <a:cubicBezTo>
                    <a:pt x="1642" y="10272"/>
                    <a:pt x="1612" y="10637"/>
                    <a:pt x="1825" y="10941"/>
                  </a:cubicBezTo>
                  <a:cubicBezTo>
                    <a:pt x="1964" y="11127"/>
                    <a:pt x="2174" y="11206"/>
                    <a:pt x="2388" y="11206"/>
                  </a:cubicBezTo>
                  <a:cubicBezTo>
                    <a:pt x="2454" y="11206"/>
                    <a:pt x="2520" y="11198"/>
                    <a:pt x="2585" y="11184"/>
                  </a:cubicBezTo>
                  <a:cubicBezTo>
                    <a:pt x="2615" y="11154"/>
                    <a:pt x="2706" y="11154"/>
                    <a:pt x="2737" y="11093"/>
                  </a:cubicBezTo>
                  <a:lnTo>
                    <a:pt x="4712" y="9634"/>
                  </a:lnTo>
                  <a:lnTo>
                    <a:pt x="6779" y="9877"/>
                  </a:lnTo>
                  <a:lnTo>
                    <a:pt x="5016" y="11214"/>
                  </a:lnTo>
                  <a:cubicBezTo>
                    <a:pt x="4803" y="11366"/>
                    <a:pt x="4712" y="11670"/>
                    <a:pt x="4803" y="11944"/>
                  </a:cubicBezTo>
                  <a:cubicBezTo>
                    <a:pt x="4864" y="12217"/>
                    <a:pt x="5138" y="12400"/>
                    <a:pt x="5411" y="12400"/>
                  </a:cubicBezTo>
                  <a:lnTo>
                    <a:pt x="7417" y="12430"/>
                  </a:lnTo>
                  <a:lnTo>
                    <a:pt x="6384" y="13768"/>
                  </a:lnTo>
                  <a:lnTo>
                    <a:pt x="3922" y="14072"/>
                  </a:lnTo>
                  <a:cubicBezTo>
                    <a:pt x="3588" y="14102"/>
                    <a:pt x="3314" y="14436"/>
                    <a:pt x="3344" y="14801"/>
                  </a:cubicBezTo>
                  <a:cubicBezTo>
                    <a:pt x="3372" y="15104"/>
                    <a:pt x="3674" y="15357"/>
                    <a:pt x="3979" y="15357"/>
                  </a:cubicBezTo>
                  <a:cubicBezTo>
                    <a:pt x="4010" y="15357"/>
                    <a:pt x="4042" y="15354"/>
                    <a:pt x="4074" y="15348"/>
                  </a:cubicBezTo>
                  <a:lnTo>
                    <a:pt x="5259" y="15196"/>
                  </a:lnTo>
                  <a:lnTo>
                    <a:pt x="3800" y="17020"/>
                  </a:lnTo>
                  <a:cubicBezTo>
                    <a:pt x="3588" y="17293"/>
                    <a:pt x="3648" y="17719"/>
                    <a:pt x="3922" y="17932"/>
                  </a:cubicBezTo>
                  <a:cubicBezTo>
                    <a:pt x="4037" y="18028"/>
                    <a:pt x="4177" y="18088"/>
                    <a:pt x="4318" y="18088"/>
                  </a:cubicBezTo>
                  <a:cubicBezTo>
                    <a:pt x="4400" y="18088"/>
                    <a:pt x="4482" y="18068"/>
                    <a:pt x="4560" y="18023"/>
                  </a:cubicBezTo>
                  <a:cubicBezTo>
                    <a:pt x="4682" y="17993"/>
                    <a:pt x="4743" y="17901"/>
                    <a:pt x="4834" y="17841"/>
                  </a:cubicBezTo>
                  <a:lnTo>
                    <a:pt x="6262" y="16017"/>
                  </a:lnTo>
                  <a:lnTo>
                    <a:pt x="6414" y="17172"/>
                  </a:lnTo>
                  <a:cubicBezTo>
                    <a:pt x="6472" y="17516"/>
                    <a:pt x="6773" y="17752"/>
                    <a:pt x="7087" y="17752"/>
                  </a:cubicBezTo>
                  <a:cubicBezTo>
                    <a:pt x="7106" y="17752"/>
                    <a:pt x="7125" y="17751"/>
                    <a:pt x="7144" y="17749"/>
                  </a:cubicBezTo>
                  <a:cubicBezTo>
                    <a:pt x="7235" y="17749"/>
                    <a:pt x="7266" y="17719"/>
                    <a:pt x="7296" y="17719"/>
                  </a:cubicBezTo>
                  <a:cubicBezTo>
                    <a:pt x="7569" y="17597"/>
                    <a:pt x="7721" y="17324"/>
                    <a:pt x="7721" y="17020"/>
                  </a:cubicBezTo>
                  <a:lnTo>
                    <a:pt x="7417" y="14558"/>
                  </a:lnTo>
                  <a:lnTo>
                    <a:pt x="8451" y="13220"/>
                  </a:lnTo>
                  <a:lnTo>
                    <a:pt x="8968" y="15166"/>
                  </a:lnTo>
                  <a:cubicBezTo>
                    <a:pt x="9059" y="15439"/>
                    <a:pt x="9241" y="15622"/>
                    <a:pt x="9515" y="15622"/>
                  </a:cubicBezTo>
                  <a:cubicBezTo>
                    <a:pt x="9545" y="15625"/>
                    <a:pt x="9575" y="15627"/>
                    <a:pt x="9604" y="15627"/>
                  </a:cubicBezTo>
                  <a:cubicBezTo>
                    <a:pt x="9816" y="15627"/>
                    <a:pt x="10020" y="15531"/>
                    <a:pt x="10153" y="15318"/>
                  </a:cubicBezTo>
                  <a:lnTo>
                    <a:pt x="11187" y="13585"/>
                  </a:lnTo>
                  <a:lnTo>
                    <a:pt x="11794" y="15135"/>
                  </a:lnTo>
                  <a:lnTo>
                    <a:pt x="10822" y="17415"/>
                  </a:lnTo>
                  <a:cubicBezTo>
                    <a:pt x="10670" y="17749"/>
                    <a:pt x="10822" y="18145"/>
                    <a:pt x="11187" y="18236"/>
                  </a:cubicBezTo>
                  <a:cubicBezTo>
                    <a:pt x="11275" y="18276"/>
                    <a:pt x="11365" y="18295"/>
                    <a:pt x="11453" y="18295"/>
                  </a:cubicBezTo>
                  <a:cubicBezTo>
                    <a:pt x="11697" y="18295"/>
                    <a:pt x="11918" y="18148"/>
                    <a:pt x="12007" y="17901"/>
                  </a:cubicBezTo>
                  <a:lnTo>
                    <a:pt x="12463" y="16807"/>
                  </a:lnTo>
                  <a:lnTo>
                    <a:pt x="13345" y="18965"/>
                  </a:lnTo>
                  <a:cubicBezTo>
                    <a:pt x="13457" y="19211"/>
                    <a:pt x="13667" y="19359"/>
                    <a:pt x="13904" y="19359"/>
                  </a:cubicBezTo>
                  <a:cubicBezTo>
                    <a:pt x="13989" y="19359"/>
                    <a:pt x="14077" y="19340"/>
                    <a:pt x="14165" y="19300"/>
                  </a:cubicBezTo>
                  <a:cubicBezTo>
                    <a:pt x="14500" y="19148"/>
                    <a:pt x="14652" y="18813"/>
                    <a:pt x="14500" y="18479"/>
                  </a:cubicBezTo>
                  <a:lnTo>
                    <a:pt x="13649" y="16290"/>
                  </a:lnTo>
                  <a:lnTo>
                    <a:pt x="13649" y="16290"/>
                  </a:lnTo>
                  <a:lnTo>
                    <a:pt x="14743" y="16746"/>
                  </a:lnTo>
                  <a:cubicBezTo>
                    <a:pt x="14819" y="16792"/>
                    <a:pt x="14902" y="16815"/>
                    <a:pt x="14986" y="16815"/>
                  </a:cubicBezTo>
                  <a:cubicBezTo>
                    <a:pt x="15070" y="16815"/>
                    <a:pt x="15153" y="16792"/>
                    <a:pt x="15229" y="16746"/>
                  </a:cubicBezTo>
                  <a:cubicBezTo>
                    <a:pt x="15381" y="16686"/>
                    <a:pt x="15503" y="16564"/>
                    <a:pt x="15594" y="16412"/>
                  </a:cubicBezTo>
                  <a:cubicBezTo>
                    <a:pt x="15746" y="16078"/>
                    <a:pt x="15594" y="15683"/>
                    <a:pt x="15229" y="15591"/>
                  </a:cubicBezTo>
                  <a:lnTo>
                    <a:pt x="12950" y="14619"/>
                  </a:lnTo>
                  <a:lnTo>
                    <a:pt x="12342" y="13069"/>
                  </a:lnTo>
                  <a:lnTo>
                    <a:pt x="14317" y="13616"/>
                  </a:lnTo>
                  <a:cubicBezTo>
                    <a:pt x="14380" y="13628"/>
                    <a:pt x="14438" y="13636"/>
                    <a:pt x="14495" y="13636"/>
                  </a:cubicBezTo>
                  <a:cubicBezTo>
                    <a:pt x="14575" y="13636"/>
                    <a:pt x="14654" y="13621"/>
                    <a:pt x="14743" y="13585"/>
                  </a:cubicBezTo>
                  <a:cubicBezTo>
                    <a:pt x="14864" y="13524"/>
                    <a:pt x="14956" y="13464"/>
                    <a:pt x="15047" y="13342"/>
                  </a:cubicBezTo>
                  <a:cubicBezTo>
                    <a:pt x="15199" y="13129"/>
                    <a:pt x="15199" y="12825"/>
                    <a:pt x="15016" y="12582"/>
                  </a:cubicBezTo>
                  <a:lnTo>
                    <a:pt x="13679" y="10850"/>
                  </a:lnTo>
                  <a:lnTo>
                    <a:pt x="15746" y="11093"/>
                  </a:lnTo>
                  <a:lnTo>
                    <a:pt x="17205" y="13069"/>
                  </a:lnTo>
                  <a:cubicBezTo>
                    <a:pt x="17367" y="13254"/>
                    <a:pt x="17583" y="13334"/>
                    <a:pt x="17784" y="13334"/>
                  </a:cubicBezTo>
                  <a:cubicBezTo>
                    <a:pt x="17847" y="13334"/>
                    <a:pt x="17907" y="13326"/>
                    <a:pt x="17965" y="13312"/>
                  </a:cubicBezTo>
                  <a:cubicBezTo>
                    <a:pt x="18026" y="13251"/>
                    <a:pt x="18086" y="13251"/>
                    <a:pt x="18117" y="13220"/>
                  </a:cubicBezTo>
                  <a:cubicBezTo>
                    <a:pt x="18421" y="13008"/>
                    <a:pt x="18482" y="12613"/>
                    <a:pt x="18238" y="12309"/>
                  </a:cubicBezTo>
                  <a:lnTo>
                    <a:pt x="17509" y="11366"/>
                  </a:lnTo>
                  <a:lnTo>
                    <a:pt x="19789" y="11670"/>
                  </a:lnTo>
                  <a:cubicBezTo>
                    <a:pt x="19910" y="11670"/>
                    <a:pt x="20032" y="11670"/>
                    <a:pt x="20153" y="11640"/>
                  </a:cubicBezTo>
                  <a:cubicBezTo>
                    <a:pt x="20336" y="11549"/>
                    <a:pt x="20518" y="11366"/>
                    <a:pt x="20518" y="11154"/>
                  </a:cubicBezTo>
                  <a:cubicBezTo>
                    <a:pt x="20609" y="10698"/>
                    <a:pt x="20366" y="10394"/>
                    <a:pt x="20001" y="10303"/>
                  </a:cubicBezTo>
                  <a:lnTo>
                    <a:pt x="17661" y="9999"/>
                  </a:lnTo>
                  <a:lnTo>
                    <a:pt x="18634" y="9269"/>
                  </a:lnTo>
                  <a:cubicBezTo>
                    <a:pt x="18937" y="9056"/>
                    <a:pt x="18968" y="8661"/>
                    <a:pt x="18725" y="8357"/>
                  </a:cubicBezTo>
                  <a:cubicBezTo>
                    <a:pt x="18603" y="8183"/>
                    <a:pt x="18420" y="8098"/>
                    <a:pt x="18230" y="8098"/>
                  </a:cubicBezTo>
                  <a:cubicBezTo>
                    <a:pt x="18088" y="8098"/>
                    <a:pt x="17942" y="8145"/>
                    <a:pt x="17813" y="8236"/>
                  </a:cubicBezTo>
                  <a:lnTo>
                    <a:pt x="15837" y="9725"/>
                  </a:lnTo>
                  <a:lnTo>
                    <a:pt x="13801" y="9451"/>
                  </a:lnTo>
                  <a:lnTo>
                    <a:pt x="15533" y="8144"/>
                  </a:lnTo>
                  <a:cubicBezTo>
                    <a:pt x="15776" y="7992"/>
                    <a:pt x="15837" y="7688"/>
                    <a:pt x="15776" y="7415"/>
                  </a:cubicBezTo>
                  <a:cubicBezTo>
                    <a:pt x="15685" y="7141"/>
                    <a:pt x="15442" y="6959"/>
                    <a:pt x="15168" y="6959"/>
                  </a:cubicBezTo>
                  <a:lnTo>
                    <a:pt x="13162" y="6929"/>
                  </a:lnTo>
                  <a:lnTo>
                    <a:pt x="14165" y="5591"/>
                  </a:lnTo>
                  <a:lnTo>
                    <a:pt x="16658" y="5287"/>
                  </a:lnTo>
                  <a:cubicBezTo>
                    <a:pt x="16719" y="5287"/>
                    <a:pt x="16749" y="5257"/>
                    <a:pt x="16810" y="5257"/>
                  </a:cubicBezTo>
                  <a:cubicBezTo>
                    <a:pt x="17053" y="5135"/>
                    <a:pt x="17205" y="4862"/>
                    <a:pt x="17205" y="4558"/>
                  </a:cubicBezTo>
                  <a:cubicBezTo>
                    <a:pt x="17176" y="4240"/>
                    <a:pt x="16873" y="3978"/>
                    <a:pt x="16557" y="3978"/>
                  </a:cubicBezTo>
                  <a:cubicBezTo>
                    <a:pt x="16540" y="3978"/>
                    <a:pt x="16523" y="3979"/>
                    <a:pt x="16506" y="3980"/>
                  </a:cubicBezTo>
                  <a:lnTo>
                    <a:pt x="15320" y="4132"/>
                  </a:lnTo>
                  <a:lnTo>
                    <a:pt x="16749" y="2308"/>
                  </a:lnTo>
                  <a:cubicBezTo>
                    <a:pt x="16992" y="2065"/>
                    <a:pt x="16901" y="1640"/>
                    <a:pt x="16658" y="1397"/>
                  </a:cubicBezTo>
                  <a:cubicBezTo>
                    <a:pt x="16546" y="1310"/>
                    <a:pt x="16410" y="1269"/>
                    <a:pt x="16273" y="1269"/>
                  </a:cubicBezTo>
                  <a:cubicBezTo>
                    <a:pt x="16073" y="1269"/>
                    <a:pt x="15872" y="1356"/>
                    <a:pt x="15746" y="1518"/>
                  </a:cubicBezTo>
                  <a:lnTo>
                    <a:pt x="14287" y="3342"/>
                  </a:lnTo>
                  <a:lnTo>
                    <a:pt x="14135" y="2156"/>
                  </a:lnTo>
                  <a:cubicBezTo>
                    <a:pt x="14106" y="1841"/>
                    <a:pt x="13780" y="1607"/>
                    <a:pt x="13462" y="1607"/>
                  </a:cubicBezTo>
                  <a:cubicBezTo>
                    <a:pt x="13443" y="1607"/>
                    <a:pt x="13424" y="1608"/>
                    <a:pt x="13405" y="1609"/>
                  </a:cubicBezTo>
                  <a:cubicBezTo>
                    <a:pt x="13071" y="1640"/>
                    <a:pt x="12798" y="1974"/>
                    <a:pt x="12828" y="2339"/>
                  </a:cubicBezTo>
                  <a:lnTo>
                    <a:pt x="13132" y="4801"/>
                  </a:lnTo>
                  <a:lnTo>
                    <a:pt x="12129" y="6138"/>
                  </a:lnTo>
                  <a:lnTo>
                    <a:pt x="11582" y="4193"/>
                  </a:lnTo>
                  <a:cubicBezTo>
                    <a:pt x="11521" y="3919"/>
                    <a:pt x="11339" y="3737"/>
                    <a:pt x="11065" y="3737"/>
                  </a:cubicBezTo>
                  <a:cubicBezTo>
                    <a:pt x="11031" y="3733"/>
                    <a:pt x="10998" y="3731"/>
                    <a:pt x="10965" y="3731"/>
                  </a:cubicBezTo>
                  <a:cubicBezTo>
                    <a:pt x="10733" y="3731"/>
                    <a:pt x="10533" y="3828"/>
                    <a:pt x="10427" y="4041"/>
                  </a:cubicBezTo>
                  <a:lnTo>
                    <a:pt x="9393" y="5774"/>
                  </a:lnTo>
                  <a:lnTo>
                    <a:pt x="8785" y="4223"/>
                  </a:lnTo>
                  <a:lnTo>
                    <a:pt x="9728" y="1944"/>
                  </a:lnTo>
                  <a:cubicBezTo>
                    <a:pt x="9880" y="1609"/>
                    <a:pt x="9728" y="1214"/>
                    <a:pt x="9393" y="1123"/>
                  </a:cubicBezTo>
                  <a:cubicBezTo>
                    <a:pt x="9305" y="1083"/>
                    <a:pt x="9212" y="1064"/>
                    <a:pt x="9122" y="1064"/>
                  </a:cubicBezTo>
                  <a:cubicBezTo>
                    <a:pt x="8869" y="1064"/>
                    <a:pt x="8632" y="1211"/>
                    <a:pt x="8542" y="1457"/>
                  </a:cubicBezTo>
                  <a:lnTo>
                    <a:pt x="8086" y="2552"/>
                  </a:lnTo>
                  <a:lnTo>
                    <a:pt x="7235" y="394"/>
                  </a:lnTo>
                  <a:cubicBezTo>
                    <a:pt x="7123" y="147"/>
                    <a:pt x="6896" y="0"/>
                    <a:pt x="665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 name="Google Shape;169;p3"/>
            <p:cNvSpPr/>
            <p:nvPr/>
          </p:nvSpPr>
          <p:spPr>
            <a:xfrm>
              <a:off x="8779454" y="3657556"/>
              <a:ext cx="364487" cy="330947"/>
            </a:xfrm>
            <a:custGeom>
              <a:rect b="b" l="l" r="r" t="t"/>
              <a:pathLst>
                <a:path extrusionOk="0" h="10351" w="11400">
                  <a:moveTo>
                    <a:pt x="6019" y="3245"/>
                  </a:moveTo>
                  <a:lnTo>
                    <a:pt x="6232" y="4066"/>
                  </a:lnTo>
                  <a:lnTo>
                    <a:pt x="5867" y="4552"/>
                  </a:lnTo>
                  <a:lnTo>
                    <a:pt x="5624" y="3975"/>
                  </a:lnTo>
                  <a:lnTo>
                    <a:pt x="6019" y="3245"/>
                  </a:lnTo>
                  <a:close/>
                  <a:moveTo>
                    <a:pt x="4287" y="4096"/>
                  </a:moveTo>
                  <a:lnTo>
                    <a:pt x="4895" y="4248"/>
                  </a:lnTo>
                  <a:lnTo>
                    <a:pt x="5138" y="4796"/>
                  </a:lnTo>
                  <a:lnTo>
                    <a:pt x="5138" y="4796"/>
                  </a:lnTo>
                  <a:lnTo>
                    <a:pt x="4834" y="4765"/>
                  </a:lnTo>
                  <a:lnTo>
                    <a:pt x="4287" y="4096"/>
                  </a:lnTo>
                  <a:close/>
                  <a:moveTo>
                    <a:pt x="6718" y="4492"/>
                  </a:moveTo>
                  <a:lnTo>
                    <a:pt x="7387" y="4522"/>
                  </a:lnTo>
                  <a:lnTo>
                    <a:pt x="6658" y="5039"/>
                  </a:lnTo>
                  <a:lnTo>
                    <a:pt x="6354" y="5008"/>
                  </a:lnTo>
                  <a:lnTo>
                    <a:pt x="6718" y="4492"/>
                  </a:lnTo>
                  <a:close/>
                  <a:moveTo>
                    <a:pt x="4743" y="5495"/>
                  </a:moveTo>
                  <a:lnTo>
                    <a:pt x="5047" y="5525"/>
                  </a:lnTo>
                  <a:lnTo>
                    <a:pt x="4682" y="6042"/>
                  </a:lnTo>
                  <a:lnTo>
                    <a:pt x="4043" y="6042"/>
                  </a:lnTo>
                  <a:lnTo>
                    <a:pt x="4743" y="5495"/>
                  </a:lnTo>
                  <a:close/>
                  <a:moveTo>
                    <a:pt x="6262" y="5738"/>
                  </a:moveTo>
                  <a:lnTo>
                    <a:pt x="6566" y="5768"/>
                  </a:lnTo>
                  <a:lnTo>
                    <a:pt x="7113" y="6437"/>
                  </a:lnTo>
                  <a:lnTo>
                    <a:pt x="7113" y="6437"/>
                  </a:lnTo>
                  <a:lnTo>
                    <a:pt x="6506" y="6285"/>
                  </a:lnTo>
                  <a:lnTo>
                    <a:pt x="6262" y="5738"/>
                  </a:lnTo>
                  <a:close/>
                  <a:moveTo>
                    <a:pt x="5594" y="5951"/>
                  </a:moveTo>
                  <a:lnTo>
                    <a:pt x="5806" y="6528"/>
                  </a:lnTo>
                  <a:lnTo>
                    <a:pt x="5442" y="7258"/>
                  </a:lnTo>
                  <a:lnTo>
                    <a:pt x="5199" y="6437"/>
                  </a:lnTo>
                  <a:lnTo>
                    <a:pt x="5594" y="5951"/>
                  </a:lnTo>
                  <a:close/>
                  <a:moveTo>
                    <a:pt x="3723" y="1"/>
                  </a:moveTo>
                  <a:cubicBezTo>
                    <a:pt x="3679" y="1"/>
                    <a:pt x="3633" y="8"/>
                    <a:pt x="3588" y="23"/>
                  </a:cubicBezTo>
                  <a:cubicBezTo>
                    <a:pt x="3375" y="84"/>
                    <a:pt x="3314" y="297"/>
                    <a:pt x="3375" y="479"/>
                  </a:cubicBezTo>
                  <a:lnTo>
                    <a:pt x="3891" y="1665"/>
                  </a:lnTo>
                  <a:lnTo>
                    <a:pt x="3284" y="1391"/>
                  </a:lnTo>
                  <a:cubicBezTo>
                    <a:pt x="3230" y="1376"/>
                    <a:pt x="3179" y="1368"/>
                    <a:pt x="3131" y="1368"/>
                  </a:cubicBezTo>
                  <a:cubicBezTo>
                    <a:pt x="2985" y="1368"/>
                    <a:pt x="2866" y="1437"/>
                    <a:pt x="2797" y="1574"/>
                  </a:cubicBezTo>
                  <a:cubicBezTo>
                    <a:pt x="2736" y="1786"/>
                    <a:pt x="2797" y="1969"/>
                    <a:pt x="3010" y="2030"/>
                  </a:cubicBezTo>
                  <a:lnTo>
                    <a:pt x="4256" y="2577"/>
                  </a:lnTo>
                  <a:lnTo>
                    <a:pt x="4591" y="3397"/>
                  </a:lnTo>
                  <a:lnTo>
                    <a:pt x="4591" y="3397"/>
                  </a:lnTo>
                  <a:lnTo>
                    <a:pt x="3527" y="3093"/>
                  </a:lnTo>
                  <a:cubicBezTo>
                    <a:pt x="3493" y="3087"/>
                    <a:pt x="3458" y="3083"/>
                    <a:pt x="3425" y="3083"/>
                  </a:cubicBezTo>
                  <a:cubicBezTo>
                    <a:pt x="3311" y="3083"/>
                    <a:pt x="3209" y="3128"/>
                    <a:pt x="3162" y="3245"/>
                  </a:cubicBezTo>
                  <a:cubicBezTo>
                    <a:pt x="3071" y="3367"/>
                    <a:pt x="3071" y="3549"/>
                    <a:pt x="3162" y="3671"/>
                  </a:cubicBezTo>
                  <a:lnTo>
                    <a:pt x="3861" y="4613"/>
                  </a:lnTo>
                  <a:lnTo>
                    <a:pt x="3861" y="4613"/>
                  </a:lnTo>
                  <a:lnTo>
                    <a:pt x="2736" y="4461"/>
                  </a:lnTo>
                  <a:lnTo>
                    <a:pt x="1885" y="3367"/>
                  </a:lnTo>
                  <a:cubicBezTo>
                    <a:pt x="1832" y="3278"/>
                    <a:pt x="1728" y="3231"/>
                    <a:pt x="1619" y="3231"/>
                  </a:cubicBezTo>
                  <a:cubicBezTo>
                    <a:pt x="1542" y="3231"/>
                    <a:pt x="1462" y="3255"/>
                    <a:pt x="1399" y="3306"/>
                  </a:cubicBezTo>
                  <a:cubicBezTo>
                    <a:pt x="1247" y="3397"/>
                    <a:pt x="1217" y="3641"/>
                    <a:pt x="1338" y="3793"/>
                  </a:cubicBezTo>
                  <a:lnTo>
                    <a:pt x="1703" y="4309"/>
                  </a:lnTo>
                  <a:lnTo>
                    <a:pt x="457" y="4127"/>
                  </a:lnTo>
                  <a:cubicBezTo>
                    <a:pt x="441" y="4124"/>
                    <a:pt x="425" y="4123"/>
                    <a:pt x="409" y="4123"/>
                  </a:cubicBezTo>
                  <a:cubicBezTo>
                    <a:pt x="239" y="4123"/>
                    <a:pt x="59" y="4264"/>
                    <a:pt x="31" y="4431"/>
                  </a:cubicBezTo>
                  <a:cubicBezTo>
                    <a:pt x="1" y="4613"/>
                    <a:pt x="153" y="4826"/>
                    <a:pt x="335" y="4856"/>
                  </a:cubicBezTo>
                  <a:lnTo>
                    <a:pt x="1581" y="5039"/>
                  </a:lnTo>
                  <a:lnTo>
                    <a:pt x="1065" y="5434"/>
                  </a:lnTo>
                  <a:cubicBezTo>
                    <a:pt x="913" y="5525"/>
                    <a:pt x="882" y="5768"/>
                    <a:pt x="974" y="5920"/>
                  </a:cubicBezTo>
                  <a:cubicBezTo>
                    <a:pt x="1063" y="6009"/>
                    <a:pt x="1168" y="6066"/>
                    <a:pt x="1277" y="6066"/>
                  </a:cubicBezTo>
                  <a:cubicBezTo>
                    <a:pt x="1318" y="6066"/>
                    <a:pt x="1358" y="6058"/>
                    <a:pt x="1399" y="6042"/>
                  </a:cubicBezTo>
                  <a:cubicBezTo>
                    <a:pt x="1429" y="6042"/>
                    <a:pt x="1429" y="5981"/>
                    <a:pt x="1490" y="5981"/>
                  </a:cubicBezTo>
                  <a:lnTo>
                    <a:pt x="2584" y="5160"/>
                  </a:lnTo>
                  <a:lnTo>
                    <a:pt x="3709" y="5312"/>
                  </a:lnTo>
                  <a:lnTo>
                    <a:pt x="2767" y="6042"/>
                  </a:lnTo>
                  <a:cubicBezTo>
                    <a:pt x="2645" y="6103"/>
                    <a:pt x="2584" y="6285"/>
                    <a:pt x="2645" y="6407"/>
                  </a:cubicBezTo>
                  <a:cubicBezTo>
                    <a:pt x="2706" y="6559"/>
                    <a:pt x="2858" y="6650"/>
                    <a:pt x="3010" y="6650"/>
                  </a:cubicBezTo>
                  <a:lnTo>
                    <a:pt x="4104" y="6650"/>
                  </a:lnTo>
                  <a:lnTo>
                    <a:pt x="3527" y="7349"/>
                  </a:lnTo>
                  <a:lnTo>
                    <a:pt x="2159" y="7501"/>
                  </a:lnTo>
                  <a:cubicBezTo>
                    <a:pt x="1977" y="7562"/>
                    <a:pt x="1825" y="7683"/>
                    <a:pt x="1855" y="7896"/>
                  </a:cubicBezTo>
                  <a:cubicBezTo>
                    <a:pt x="1883" y="8063"/>
                    <a:pt x="2012" y="8204"/>
                    <a:pt x="2196" y="8204"/>
                  </a:cubicBezTo>
                  <a:cubicBezTo>
                    <a:pt x="2214" y="8204"/>
                    <a:pt x="2232" y="8202"/>
                    <a:pt x="2250" y="8200"/>
                  </a:cubicBezTo>
                  <a:lnTo>
                    <a:pt x="2888" y="8109"/>
                  </a:lnTo>
                  <a:lnTo>
                    <a:pt x="2888" y="8109"/>
                  </a:lnTo>
                  <a:lnTo>
                    <a:pt x="2098" y="9142"/>
                  </a:lnTo>
                  <a:cubicBezTo>
                    <a:pt x="1977" y="9294"/>
                    <a:pt x="2007" y="9537"/>
                    <a:pt x="2159" y="9628"/>
                  </a:cubicBezTo>
                  <a:cubicBezTo>
                    <a:pt x="2237" y="9687"/>
                    <a:pt x="2316" y="9721"/>
                    <a:pt x="2386" y="9721"/>
                  </a:cubicBezTo>
                  <a:cubicBezTo>
                    <a:pt x="2425" y="9721"/>
                    <a:pt x="2461" y="9711"/>
                    <a:pt x="2493" y="9689"/>
                  </a:cubicBezTo>
                  <a:cubicBezTo>
                    <a:pt x="2554" y="9628"/>
                    <a:pt x="2615" y="9598"/>
                    <a:pt x="2645" y="9568"/>
                  </a:cubicBezTo>
                  <a:lnTo>
                    <a:pt x="3466" y="8534"/>
                  </a:lnTo>
                  <a:lnTo>
                    <a:pt x="3527" y="9173"/>
                  </a:lnTo>
                  <a:cubicBezTo>
                    <a:pt x="3553" y="9353"/>
                    <a:pt x="3666" y="9490"/>
                    <a:pt x="3830" y="9490"/>
                  </a:cubicBezTo>
                  <a:cubicBezTo>
                    <a:pt x="3859" y="9490"/>
                    <a:pt x="3890" y="9486"/>
                    <a:pt x="3922" y="9476"/>
                  </a:cubicBezTo>
                  <a:cubicBezTo>
                    <a:pt x="3952" y="9476"/>
                    <a:pt x="3983" y="9476"/>
                    <a:pt x="3983" y="9446"/>
                  </a:cubicBezTo>
                  <a:cubicBezTo>
                    <a:pt x="4135" y="9385"/>
                    <a:pt x="4226" y="9203"/>
                    <a:pt x="4226" y="9081"/>
                  </a:cubicBezTo>
                  <a:lnTo>
                    <a:pt x="4074" y="7683"/>
                  </a:lnTo>
                  <a:lnTo>
                    <a:pt x="4651" y="6984"/>
                  </a:lnTo>
                  <a:lnTo>
                    <a:pt x="4955" y="8048"/>
                  </a:lnTo>
                  <a:cubicBezTo>
                    <a:pt x="4986" y="8200"/>
                    <a:pt x="5077" y="8261"/>
                    <a:pt x="5229" y="8321"/>
                  </a:cubicBezTo>
                  <a:cubicBezTo>
                    <a:pt x="5249" y="8326"/>
                    <a:pt x="5269" y="8327"/>
                    <a:pt x="5288" y="8327"/>
                  </a:cubicBezTo>
                  <a:cubicBezTo>
                    <a:pt x="5413" y="8327"/>
                    <a:pt x="5515" y="8248"/>
                    <a:pt x="5594" y="8169"/>
                  </a:cubicBezTo>
                  <a:lnTo>
                    <a:pt x="6141" y="7197"/>
                  </a:lnTo>
                  <a:lnTo>
                    <a:pt x="6506" y="8048"/>
                  </a:lnTo>
                  <a:lnTo>
                    <a:pt x="5958" y="9294"/>
                  </a:lnTo>
                  <a:cubicBezTo>
                    <a:pt x="5898" y="9476"/>
                    <a:pt x="5958" y="9689"/>
                    <a:pt x="6141" y="9750"/>
                  </a:cubicBezTo>
                  <a:cubicBezTo>
                    <a:pt x="6198" y="9774"/>
                    <a:pt x="6253" y="9786"/>
                    <a:pt x="6304" y="9786"/>
                  </a:cubicBezTo>
                  <a:cubicBezTo>
                    <a:pt x="6443" y="9786"/>
                    <a:pt x="6552" y="9701"/>
                    <a:pt x="6597" y="9568"/>
                  </a:cubicBezTo>
                  <a:lnTo>
                    <a:pt x="6870" y="8960"/>
                  </a:lnTo>
                  <a:lnTo>
                    <a:pt x="7357" y="10145"/>
                  </a:lnTo>
                  <a:cubicBezTo>
                    <a:pt x="7425" y="10282"/>
                    <a:pt x="7545" y="10350"/>
                    <a:pt x="7690" y="10350"/>
                  </a:cubicBezTo>
                  <a:cubicBezTo>
                    <a:pt x="7738" y="10350"/>
                    <a:pt x="7790" y="10343"/>
                    <a:pt x="7843" y="10328"/>
                  </a:cubicBezTo>
                  <a:cubicBezTo>
                    <a:pt x="8025" y="10236"/>
                    <a:pt x="8086" y="10054"/>
                    <a:pt x="8025" y="9872"/>
                  </a:cubicBezTo>
                  <a:lnTo>
                    <a:pt x="7539" y="8686"/>
                  </a:lnTo>
                  <a:lnTo>
                    <a:pt x="8147" y="8960"/>
                  </a:lnTo>
                  <a:cubicBezTo>
                    <a:pt x="8177" y="8975"/>
                    <a:pt x="8223" y="8983"/>
                    <a:pt x="8268" y="8983"/>
                  </a:cubicBezTo>
                  <a:cubicBezTo>
                    <a:pt x="8314" y="8983"/>
                    <a:pt x="8360" y="8975"/>
                    <a:pt x="8390" y="8960"/>
                  </a:cubicBezTo>
                  <a:cubicBezTo>
                    <a:pt x="8481" y="8899"/>
                    <a:pt x="8542" y="8838"/>
                    <a:pt x="8603" y="8777"/>
                  </a:cubicBezTo>
                  <a:cubicBezTo>
                    <a:pt x="8664" y="8565"/>
                    <a:pt x="8603" y="8382"/>
                    <a:pt x="8390" y="8321"/>
                  </a:cubicBezTo>
                  <a:lnTo>
                    <a:pt x="7144" y="7774"/>
                  </a:lnTo>
                  <a:lnTo>
                    <a:pt x="6809" y="6954"/>
                  </a:lnTo>
                  <a:lnTo>
                    <a:pt x="7873" y="7258"/>
                  </a:lnTo>
                  <a:cubicBezTo>
                    <a:pt x="7894" y="7268"/>
                    <a:pt x="7917" y="7271"/>
                    <a:pt x="7942" y="7271"/>
                  </a:cubicBezTo>
                  <a:cubicBezTo>
                    <a:pt x="7992" y="7271"/>
                    <a:pt x="8046" y="7258"/>
                    <a:pt x="8086" y="7258"/>
                  </a:cubicBezTo>
                  <a:cubicBezTo>
                    <a:pt x="8177" y="7197"/>
                    <a:pt x="8208" y="7166"/>
                    <a:pt x="8238" y="7136"/>
                  </a:cubicBezTo>
                  <a:cubicBezTo>
                    <a:pt x="8329" y="7014"/>
                    <a:pt x="8329" y="6832"/>
                    <a:pt x="8238" y="6710"/>
                  </a:cubicBezTo>
                  <a:lnTo>
                    <a:pt x="7539" y="5768"/>
                  </a:lnTo>
                  <a:lnTo>
                    <a:pt x="8664" y="5920"/>
                  </a:lnTo>
                  <a:lnTo>
                    <a:pt x="9515" y="7014"/>
                  </a:lnTo>
                  <a:cubicBezTo>
                    <a:pt x="9581" y="7103"/>
                    <a:pt x="9681" y="7160"/>
                    <a:pt x="9789" y="7160"/>
                  </a:cubicBezTo>
                  <a:cubicBezTo>
                    <a:pt x="9828" y="7160"/>
                    <a:pt x="9869" y="7152"/>
                    <a:pt x="9910" y="7136"/>
                  </a:cubicBezTo>
                  <a:cubicBezTo>
                    <a:pt x="9971" y="7136"/>
                    <a:pt x="9971" y="7075"/>
                    <a:pt x="10001" y="7075"/>
                  </a:cubicBezTo>
                  <a:cubicBezTo>
                    <a:pt x="10153" y="6984"/>
                    <a:pt x="10183" y="6741"/>
                    <a:pt x="10062" y="6589"/>
                  </a:cubicBezTo>
                  <a:lnTo>
                    <a:pt x="9697" y="6072"/>
                  </a:lnTo>
                  <a:lnTo>
                    <a:pt x="9697" y="6072"/>
                  </a:lnTo>
                  <a:lnTo>
                    <a:pt x="10943" y="6255"/>
                  </a:lnTo>
                  <a:cubicBezTo>
                    <a:pt x="11034" y="6255"/>
                    <a:pt x="11065" y="6255"/>
                    <a:pt x="11126" y="6224"/>
                  </a:cubicBezTo>
                  <a:cubicBezTo>
                    <a:pt x="11247" y="6163"/>
                    <a:pt x="11338" y="6072"/>
                    <a:pt x="11369" y="5951"/>
                  </a:cubicBezTo>
                  <a:cubicBezTo>
                    <a:pt x="11399" y="5829"/>
                    <a:pt x="11247" y="5677"/>
                    <a:pt x="11065" y="5647"/>
                  </a:cubicBezTo>
                  <a:lnTo>
                    <a:pt x="9819" y="5464"/>
                  </a:lnTo>
                  <a:lnTo>
                    <a:pt x="10335" y="5069"/>
                  </a:lnTo>
                  <a:cubicBezTo>
                    <a:pt x="10487" y="4978"/>
                    <a:pt x="10518" y="4735"/>
                    <a:pt x="10427" y="4583"/>
                  </a:cubicBezTo>
                  <a:cubicBezTo>
                    <a:pt x="10356" y="4494"/>
                    <a:pt x="10244" y="4447"/>
                    <a:pt x="10132" y="4447"/>
                  </a:cubicBezTo>
                  <a:cubicBezTo>
                    <a:pt x="10053" y="4447"/>
                    <a:pt x="9973" y="4471"/>
                    <a:pt x="9910" y="4522"/>
                  </a:cubicBezTo>
                  <a:lnTo>
                    <a:pt x="8816" y="5343"/>
                  </a:lnTo>
                  <a:lnTo>
                    <a:pt x="7691" y="5191"/>
                  </a:lnTo>
                  <a:lnTo>
                    <a:pt x="8633" y="4461"/>
                  </a:lnTo>
                  <a:cubicBezTo>
                    <a:pt x="8755" y="4400"/>
                    <a:pt x="8816" y="4218"/>
                    <a:pt x="8755" y="4096"/>
                  </a:cubicBezTo>
                  <a:cubicBezTo>
                    <a:pt x="8694" y="3944"/>
                    <a:pt x="8542" y="3853"/>
                    <a:pt x="8390" y="3853"/>
                  </a:cubicBezTo>
                  <a:lnTo>
                    <a:pt x="7296" y="3853"/>
                  </a:lnTo>
                  <a:lnTo>
                    <a:pt x="7873" y="3154"/>
                  </a:lnTo>
                  <a:lnTo>
                    <a:pt x="9241" y="3002"/>
                  </a:lnTo>
                  <a:cubicBezTo>
                    <a:pt x="9272" y="3002"/>
                    <a:pt x="9302" y="3002"/>
                    <a:pt x="9302" y="2941"/>
                  </a:cubicBezTo>
                  <a:cubicBezTo>
                    <a:pt x="9454" y="2881"/>
                    <a:pt x="9545" y="2729"/>
                    <a:pt x="9545" y="2577"/>
                  </a:cubicBezTo>
                  <a:cubicBezTo>
                    <a:pt x="9517" y="2410"/>
                    <a:pt x="9388" y="2269"/>
                    <a:pt x="9204" y="2269"/>
                  </a:cubicBezTo>
                  <a:cubicBezTo>
                    <a:pt x="9186" y="2269"/>
                    <a:pt x="9168" y="2270"/>
                    <a:pt x="9150" y="2273"/>
                  </a:cubicBezTo>
                  <a:lnTo>
                    <a:pt x="8512" y="2334"/>
                  </a:lnTo>
                  <a:lnTo>
                    <a:pt x="9302" y="1330"/>
                  </a:lnTo>
                  <a:cubicBezTo>
                    <a:pt x="9424" y="1178"/>
                    <a:pt x="9393" y="935"/>
                    <a:pt x="9241" y="814"/>
                  </a:cubicBezTo>
                  <a:cubicBezTo>
                    <a:pt x="9184" y="780"/>
                    <a:pt x="9114" y="762"/>
                    <a:pt x="9045" y="762"/>
                  </a:cubicBezTo>
                  <a:cubicBezTo>
                    <a:pt x="8928" y="762"/>
                    <a:pt x="8812" y="810"/>
                    <a:pt x="8755" y="905"/>
                  </a:cubicBezTo>
                  <a:lnTo>
                    <a:pt x="7934" y="1938"/>
                  </a:lnTo>
                  <a:lnTo>
                    <a:pt x="7873" y="1270"/>
                  </a:lnTo>
                  <a:cubicBezTo>
                    <a:pt x="7846" y="1103"/>
                    <a:pt x="7716" y="962"/>
                    <a:pt x="7532" y="962"/>
                  </a:cubicBezTo>
                  <a:cubicBezTo>
                    <a:pt x="7515" y="962"/>
                    <a:pt x="7497" y="963"/>
                    <a:pt x="7478" y="966"/>
                  </a:cubicBezTo>
                  <a:cubicBezTo>
                    <a:pt x="7296" y="1027"/>
                    <a:pt x="7144" y="1178"/>
                    <a:pt x="7174" y="1361"/>
                  </a:cubicBezTo>
                  <a:lnTo>
                    <a:pt x="7326" y="2729"/>
                  </a:lnTo>
                  <a:lnTo>
                    <a:pt x="6779" y="3367"/>
                  </a:lnTo>
                  <a:lnTo>
                    <a:pt x="6475" y="2303"/>
                  </a:lnTo>
                  <a:cubicBezTo>
                    <a:pt x="6414" y="2151"/>
                    <a:pt x="6323" y="2060"/>
                    <a:pt x="6171" y="2030"/>
                  </a:cubicBezTo>
                  <a:cubicBezTo>
                    <a:pt x="6151" y="2025"/>
                    <a:pt x="6131" y="2024"/>
                    <a:pt x="6112" y="2024"/>
                  </a:cubicBezTo>
                  <a:cubicBezTo>
                    <a:pt x="5987" y="2024"/>
                    <a:pt x="5885" y="2103"/>
                    <a:pt x="5806" y="2182"/>
                  </a:cubicBezTo>
                  <a:lnTo>
                    <a:pt x="5259" y="3124"/>
                  </a:lnTo>
                  <a:lnTo>
                    <a:pt x="4895" y="2303"/>
                  </a:lnTo>
                  <a:lnTo>
                    <a:pt x="5442" y="1057"/>
                  </a:lnTo>
                  <a:cubicBezTo>
                    <a:pt x="5502" y="844"/>
                    <a:pt x="5442" y="662"/>
                    <a:pt x="5259" y="601"/>
                  </a:cubicBezTo>
                  <a:cubicBezTo>
                    <a:pt x="5202" y="577"/>
                    <a:pt x="5147" y="565"/>
                    <a:pt x="5097" y="565"/>
                  </a:cubicBezTo>
                  <a:cubicBezTo>
                    <a:pt x="4958" y="565"/>
                    <a:pt x="4848" y="650"/>
                    <a:pt x="4803" y="783"/>
                  </a:cubicBezTo>
                  <a:lnTo>
                    <a:pt x="4530" y="1391"/>
                  </a:lnTo>
                  <a:lnTo>
                    <a:pt x="4043" y="206"/>
                  </a:lnTo>
                  <a:cubicBezTo>
                    <a:pt x="3975" y="69"/>
                    <a:pt x="3855" y="1"/>
                    <a:pt x="3723"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 name="Google Shape;170;p3"/>
            <p:cNvSpPr/>
            <p:nvPr/>
          </p:nvSpPr>
          <p:spPr>
            <a:xfrm>
              <a:off x="6482291" y="4361295"/>
              <a:ext cx="363495" cy="331331"/>
            </a:xfrm>
            <a:custGeom>
              <a:rect b="b" l="l" r="r" t="t"/>
              <a:pathLst>
                <a:path extrusionOk="0" h="10363" w="11369">
                  <a:moveTo>
                    <a:pt x="5988" y="3197"/>
                  </a:moveTo>
                  <a:lnTo>
                    <a:pt x="6201" y="3987"/>
                  </a:lnTo>
                  <a:lnTo>
                    <a:pt x="5836" y="4474"/>
                  </a:lnTo>
                  <a:lnTo>
                    <a:pt x="5593" y="3926"/>
                  </a:lnTo>
                  <a:lnTo>
                    <a:pt x="5988" y="3197"/>
                  </a:lnTo>
                  <a:close/>
                  <a:moveTo>
                    <a:pt x="4317" y="4018"/>
                  </a:moveTo>
                  <a:lnTo>
                    <a:pt x="4925" y="4170"/>
                  </a:lnTo>
                  <a:lnTo>
                    <a:pt x="5137" y="4747"/>
                  </a:lnTo>
                  <a:lnTo>
                    <a:pt x="4833" y="4717"/>
                  </a:lnTo>
                  <a:lnTo>
                    <a:pt x="4317" y="4018"/>
                  </a:lnTo>
                  <a:close/>
                  <a:moveTo>
                    <a:pt x="7387" y="4443"/>
                  </a:moveTo>
                  <a:lnTo>
                    <a:pt x="6657" y="4990"/>
                  </a:lnTo>
                  <a:lnTo>
                    <a:pt x="6353" y="4929"/>
                  </a:lnTo>
                  <a:lnTo>
                    <a:pt x="6748" y="4443"/>
                  </a:lnTo>
                  <a:close/>
                  <a:moveTo>
                    <a:pt x="4742" y="5446"/>
                  </a:moveTo>
                  <a:lnTo>
                    <a:pt x="5046" y="5477"/>
                  </a:lnTo>
                  <a:lnTo>
                    <a:pt x="4681" y="5963"/>
                  </a:lnTo>
                  <a:lnTo>
                    <a:pt x="4043" y="5963"/>
                  </a:lnTo>
                  <a:lnTo>
                    <a:pt x="4742" y="5446"/>
                  </a:lnTo>
                  <a:close/>
                  <a:moveTo>
                    <a:pt x="6262" y="5659"/>
                  </a:moveTo>
                  <a:lnTo>
                    <a:pt x="6566" y="5689"/>
                  </a:lnTo>
                  <a:lnTo>
                    <a:pt x="7113" y="6388"/>
                  </a:lnTo>
                  <a:lnTo>
                    <a:pt x="6505" y="6236"/>
                  </a:lnTo>
                  <a:lnTo>
                    <a:pt x="6262" y="5659"/>
                  </a:lnTo>
                  <a:close/>
                  <a:moveTo>
                    <a:pt x="5593" y="5902"/>
                  </a:moveTo>
                  <a:lnTo>
                    <a:pt x="5836" y="6449"/>
                  </a:lnTo>
                  <a:lnTo>
                    <a:pt x="5441" y="7179"/>
                  </a:lnTo>
                  <a:lnTo>
                    <a:pt x="5228" y="6388"/>
                  </a:lnTo>
                  <a:lnTo>
                    <a:pt x="5593" y="5902"/>
                  </a:lnTo>
                  <a:close/>
                  <a:moveTo>
                    <a:pt x="3732" y="0"/>
                  </a:moveTo>
                  <a:cubicBezTo>
                    <a:pt x="3685" y="0"/>
                    <a:pt x="3636" y="11"/>
                    <a:pt x="3587" y="36"/>
                  </a:cubicBezTo>
                  <a:cubicBezTo>
                    <a:pt x="3405" y="97"/>
                    <a:pt x="3314" y="309"/>
                    <a:pt x="3405" y="492"/>
                  </a:cubicBezTo>
                  <a:lnTo>
                    <a:pt x="3891" y="1677"/>
                  </a:lnTo>
                  <a:lnTo>
                    <a:pt x="3891" y="1677"/>
                  </a:lnTo>
                  <a:lnTo>
                    <a:pt x="3283" y="1404"/>
                  </a:lnTo>
                  <a:cubicBezTo>
                    <a:pt x="3234" y="1379"/>
                    <a:pt x="3183" y="1368"/>
                    <a:pt x="3134" y="1368"/>
                  </a:cubicBezTo>
                  <a:cubicBezTo>
                    <a:pt x="2998" y="1368"/>
                    <a:pt x="2872" y="1452"/>
                    <a:pt x="2827" y="1586"/>
                  </a:cubicBezTo>
                  <a:cubicBezTo>
                    <a:pt x="2736" y="1768"/>
                    <a:pt x="2827" y="1981"/>
                    <a:pt x="3010" y="2042"/>
                  </a:cubicBezTo>
                  <a:lnTo>
                    <a:pt x="4256" y="2589"/>
                  </a:lnTo>
                  <a:lnTo>
                    <a:pt x="4621" y="3410"/>
                  </a:lnTo>
                  <a:lnTo>
                    <a:pt x="3557" y="3106"/>
                  </a:lnTo>
                  <a:cubicBezTo>
                    <a:pt x="3523" y="3099"/>
                    <a:pt x="3488" y="3095"/>
                    <a:pt x="3455" y="3095"/>
                  </a:cubicBezTo>
                  <a:cubicBezTo>
                    <a:pt x="3339" y="3095"/>
                    <a:pt x="3232" y="3140"/>
                    <a:pt x="3162" y="3258"/>
                  </a:cubicBezTo>
                  <a:cubicBezTo>
                    <a:pt x="3101" y="3379"/>
                    <a:pt x="3101" y="3562"/>
                    <a:pt x="3162" y="3683"/>
                  </a:cubicBezTo>
                  <a:lnTo>
                    <a:pt x="3891" y="4626"/>
                  </a:lnTo>
                  <a:lnTo>
                    <a:pt x="3891" y="4626"/>
                  </a:lnTo>
                  <a:lnTo>
                    <a:pt x="2736" y="4474"/>
                  </a:lnTo>
                  <a:lnTo>
                    <a:pt x="1915" y="3379"/>
                  </a:lnTo>
                  <a:cubicBezTo>
                    <a:pt x="1839" y="3284"/>
                    <a:pt x="1728" y="3237"/>
                    <a:pt x="1618" y="3237"/>
                  </a:cubicBezTo>
                  <a:cubicBezTo>
                    <a:pt x="1552" y="3237"/>
                    <a:pt x="1486" y="3254"/>
                    <a:pt x="1429" y="3288"/>
                  </a:cubicBezTo>
                  <a:cubicBezTo>
                    <a:pt x="1277" y="3410"/>
                    <a:pt x="1216" y="3653"/>
                    <a:pt x="1338" y="3805"/>
                  </a:cubicBezTo>
                  <a:lnTo>
                    <a:pt x="1703" y="4322"/>
                  </a:lnTo>
                  <a:lnTo>
                    <a:pt x="456" y="4139"/>
                  </a:lnTo>
                  <a:cubicBezTo>
                    <a:pt x="441" y="4137"/>
                    <a:pt x="425" y="4135"/>
                    <a:pt x="409" y="4135"/>
                  </a:cubicBezTo>
                  <a:cubicBezTo>
                    <a:pt x="244" y="4135"/>
                    <a:pt x="89" y="4277"/>
                    <a:pt x="61" y="4443"/>
                  </a:cubicBezTo>
                  <a:cubicBezTo>
                    <a:pt x="0" y="4626"/>
                    <a:pt x="152" y="4808"/>
                    <a:pt x="335" y="4869"/>
                  </a:cubicBezTo>
                  <a:lnTo>
                    <a:pt x="1611" y="5051"/>
                  </a:lnTo>
                  <a:lnTo>
                    <a:pt x="1064" y="5416"/>
                  </a:lnTo>
                  <a:cubicBezTo>
                    <a:pt x="912" y="5537"/>
                    <a:pt x="882" y="5781"/>
                    <a:pt x="1003" y="5933"/>
                  </a:cubicBezTo>
                  <a:cubicBezTo>
                    <a:pt x="1068" y="5997"/>
                    <a:pt x="1163" y="6061"/>
                    <a:pt x="1267" y="6061"/>
                  </a:cubicBezTo>
                  <a:cubicBezTo>
                    <a:pt x="1310" y="6061"/>
                    <a:pt x="1354" y="6050"/>
                    <a:pt x="1399" y="6024"/>
                  </a:cubicBezTo>
                  <a:cubicBezTo>
                    <a:pt x="1459" y="6024"/>
                    <a:pt x="1459" y="5993"/>
                    <a:pt x="1490" y="5993"/>
                  </a:cubicBezTo>
                  <a:lnTo>
                    <a:pt x="2584" y="5173"/>
                  </a:lnTo>
                  <a:lnTo>
                    <a:pt x="3739" y="5325"/>
                  </a:lnTo>
                  <a:lnTo>
                    <a:pt x="2766" y="6054"/>
                  </a:lnTo>
                  <a:cubicBezTo>
                    <a:pt x="2675" y="6115"/>
                    <a:pt x="2584" y="6297"/>
                    <a:pt x="2675" y="6419"/>
                  </a:cubicBezTo>
                  <a:cubicBezTo>
                    <a:pt x="2706" y="6571"/>
                    <a:pt x="2858" y="6662"/>
                    <a:pt x="3010" y="6662"/>
                  </a:cubicBezTo>
                  <a:lnTo>
                    <a:pt x="4104" y="6662"/>
                  </a:lnTo>
                  <a:lnTo>
                    <a:pt x="3526" y="7361"/>
                  </a:lnTo>
                  <a:lnTo>
                    <a:pt x="2159" y="7513"/>
                  </a:lnTo>
                  <a:cubicBezTo>
                    <a:pt x="1976" y="7544"/>
                    <a:pt x="1824" y="7695"/>
                    <a:pt x="1855" y="7908"/>
                  </a:cubicBezTo>
                  <a:cubicBezTo>
                    <a:pt x="1910" y="8075"/>
                    <a:pt x="2042" y="8216"/>
                    <a:pt x="2203" y="8216"/>
                  </a:cubicBezTo>
                  <a:cubicBezTo>
                    <a:pt x="2218" y="8216"/>
                    <a:pt x="2234" y="8215"/>
                    <a:pt x="2250" y="8212"/>
                  </a:cubicBezTo>
                  <a:lnTo>
                    <a:pt x="2888" y="8121"/>
                  </a:lnTo>
                  <a:lnTo>
                    <a:pt x="2888" y="8121"/>
                  </a:lnTo>
                  <a:lnTo>
                    <a:pt x="2098" y="9154"/>
                  </a:lnTo>
                  <a:cubicBezTo>
                    <a:pt x="1976" y="9306"/>
                    <a:pt x="2007" y="9519"/>
                    <a:pt x="2189" y="9641"/>
                  </a:cubicBezTo>
                  <a:cubicBezTo>
                    <a:pt x="2248" y="9700"/>
                    <a:pt x="2319" y="9733"/>
                    <a:pt x="2395" y="9733"/>
                  </a:cubicBezTo>
                  <a:cubicBezTo>
                    <a:pt x="2437" y="9733"/>
                    <a:pt x="2480" y="9723"/>
                    <a:pt x="2523" y="9702"/>
                  </a:cubicBezTo>
                  <a:cubicBezTo>
                    <a:pt x="2554" y="9641"/>
                    <a:pt x="2614" y="9610"/>
                    <a:pt x="2675" y="9580"/>
                  </a:cubicBezTo>
                  <a:lnTo>
                    <a:pt x="3466" y="8547"/>
                  </a:lnTo>
                  <a:lnTo>
                    <a:pt x="3557" y="9185"/>
                  </a:lnTo>
                  <a:cubicBezTo>
                    <a:pt x="3584" y="9351"/>
                    <a:pt x="3714" y="9493"/>
                    <a:pt x="3875" y="9493"/>
                  </a:cubicBezTo>
                  <a:cubicBezTo>
                    <a:pt x="3890" y="9493"/>
                    <a:pt x="3906" y="9491"/>
                    <a:pt x="3921" y="9489"/>
                  </a:cubicBezTo>
                  <a:cubicBezTo>
                    <a:pt x="3952" y="9489"/>
                    <a:pt x="4013" y="9489"/>
                    <a:pt x="4013" y="9458"/>
                  </a:cubicBezTo>
                  <a:cubicBezTo>
                    <a:pt x="4165" y="9367"/>
                    <a:pt x="4225" y="9215"/>
                    <a:pt x="4225" y="9063"/>
                  </a:cubicBezTo>
                  <a:lnTo>
                    <a:pt x="4073" y="7695"/>
                  </a:lnTo>
                  <a:lnTo>
                    <a:pt x="4651" y="6996"/>
                  </a:lnTo>
                  <a:lnTo>
                    <a:pt x="4955" y="8060"/>
                  </a:lnTo>
                  <a:cubicBezTo>
                    <a:pt x="4985" y="8212"/>
                    <a:pt x="5107" y="8273"/>
                    <a:pt x="5259" y="8303"/>
                  </a:cubicBezTo>
                  <a:cubicBezTo>
                    <a:pt x="5293" y="8317"/>
                    <a:pt x="5326" y="8323"/>
                    <a:pt x="5357" y="8323"/>
                  </a:cubicBezTo>
                  <a:cubicBezTo>
                    <a:pt x="5463" y="8323"/>
                    <a:pt x="5546" y="8252"/>
                    <a:pt x="5593" y="8182"/>
                  </a:cubicBezTo>
                  <a:lnTo>
                    <a:pt x="6171" y="7209"/>
                  </a:lnTo>
                  <a:lnTo>
                    <a:pt x="6505" y="8060"/>
                  </a:lnTo>
                  <a:lnTo>
                    <a:pt x="5988" y="9306"/>
                  </a:lnTo>
                  <a:cubicBezTo>
                    <a:pt x="5897" y="9489"/>
                    <a:pt x="5988" y="9702"/>
                    <a:pt x="6171" y="9762"/>
                  </a:cubicBezTo>
                  <a:cubicBezTo>
                    <a:pt x="6216" y="9778"/>
                    <a:pt x="6262" y="9785"/>
                    <a:pt x="6306" y="9785"/>
                  </a:cubicBezTo>
                  <a:cubicBezTo>
                    <a:pt x="6439" y="9785"/>
                    <a:pt x="6558" y="9717"/>
                    <a:pt x="6627" y="9580"/>
                  </a:cubicBezTo>
                  <a:lnTo>
                    <a:pt x="6900" y="8972"/>
                  </a:lnTo>
                  <a:lnTo>
                    <a:pt x="7387" y="10127"/>
                  </a:lnTo>
                  <a:cubicBezTo>
                    <a:pt x="7433" y="10288"/>
                    <a:pt x="7566" y="10362"/>
                    <a:pt x="7707" y="10362"/>
                  </a:cubicBezTo>
                  <a:cubicBezTo>
                    <a:pt x="7752" y="10362"/>
                    <a:pt x="7798" y="10355"/>
                    <a:pt x="7842" y="10340"/>
                  </a:cubicBezTo>
                  <a:cubicBezTo>
                    <a:pt x="8025" y="10249"/>
                    <a:pt x="8116" y="10066"/>
                    <a:pt x="8025" y="9884"/>
                  </a:cubicBezTo>
                  <a:lnTo>
                    <a:pt x="7539" y="8699"/>
                  </a:lnTo>
                  <a:lnTo>
                    <a:pt x="8146" y="8972"/>
                  </a:lnTo>
                  <a:cubicBezTo>
                    <a:pt x="8177" y="8987"/>
                    <a:pt x="8222" y="8995"/>
                    <a:pt x="8272" y="8995"/>
                  </a:cubicBezTo>
                  <a:cubicBezTo>
                    <a:pt x="8321" y="8995"/>
                    <a:pt x="8374" y="8987"/>
                    <a:pt x="8420" y="8972"/>
                  </a:cubicBezTo>
                  <a:cubicBezTo>
                    <a:pt x="8481" y="8911"/>
                    <a:pt x="8572" y="8851"/>
                    <a:pt x="8602" y="8759"/>
                  </a:cubicBezTo>
                  <a:cubicBezTo>
                    <a:pt x="8663" y="8577"/>
                    <a:pt x="8602" y="8395"/>
                    <a:pt x="8420" y="8303"/>
                  </a:cubicBezTo>
                  <a:lnTo>
                    <a:pt x="7143" y="7787"/>
                  </a:lnTo>
                  <a:lnTo>
                    <a:pt x="6809" y="6966"/>
                  </a:lnTo>
                  <a:lnTo>
                    <a:pt x="7873" y="7270"/>
                  </a:lnTo>
                  <a:cubicBezTo>
                    <a:pt x="7903" y="7280"/>
                    <a:pt x="7930" y="7283"/>
                    <a:pt x="7956" y="7283"/>
                  </a:cubicBezTo>
                  <a:cubicBezTo>
                    <a:pt x="8008" y="7283"/>
                    <a:pt x="8055" y="7270"/>
                    <a:pt x="8116" y="7270"/>
                  </a:cubicBezTo>
                  <a:cubicBezTo>
                    <a:pt x="8177" y="7209"/>
                    <a:pt x="8207" y="7179"/>
                    <a:pt x="8268" y="7148"/>
                  </a:cubicBezTo>
                  <a:cubicBezTo>
                    <a:pt x="8329" y="7027"/>
                    <a:pt x="8329" y="6844"/>
                    <a:pt x="8268" y="6723"/>
                  </a:cubicBezTo>
                  <a:lnTo>
                    <a:pt x="7539" y="5781"/>
                  </a:lnTo>
                  <a:lnTo>
                    <a:pt x="7539" y="5781"/>
                  </a:lnTo>
                  <a:lnTo>
                    <a:pt x="8663" y="5933"/>
                  </a:lnTo>
                  <a:lnTo>
                    <a:pt x="9514" y="7027"/>
                  </a:lnTo>
                  <a:cubicBezTo>
                    <a:pt x="9603" y="7116"/>
                    <a:pt x="9709" y="7172"/>
                    <a:pt x="9818" y="7172"/>
                  </a:cubicBezTo>
                  <a:cubicBezTo>
                    <a:pt x="9858" y="7172"/>
                    <a:pt x="9899" y="7165"/>
                    <a:pt x="9940" y="7148"/>
                  </a:cubicBezTo>
                  <a:cubicBezTo>
                    <a:pt x="9970" y="7148"/>
                    <a:pt x="9970" y="7088"/>
                    <a:pt x="10001" y="7088"/>
                  </a:cubicBezTo>
                  <a:cubicBezTo>
                    <a:pt x="10153" y="6996"/>
                    <a:pt x="10183" y="6753"/>
                    <a:pt x="10092" y="6601"/>
                  </a:cubicBezTo>
                  <a:lnTo>
                    <a:pt x="9697" y="6085"/>
                  </a:lnTo>
                  <a:lnTo>
                    <a:pt x="10943" y="6267"/>
                  </a:lnTo>
                  <a:cubicBezTo>
                    <a:pt x="11034" y="6267"/>
                    <a:pt x="11064" y="6267"/>
                    <a:pt x="11156" y="6236"/>
                  </a:cubicBezTo>
                  <a:cubicBezTo>
                    <a:pt x="11247" y="6176"/>
                    <a:pt x="11338" y="6085"/>
                    <a:pt x="11368" y="5963"/>
                  </a:cubicBezTo>
                  <a:cubicBezTo>
                    <a:pt x="11368" y="5781"/>
                    <a:pt x="11247" y="5629"/>
                    <a:pt x="11064" y="5598"/>
                  </a:cubicBezTo>
                  <a:lnTo>
                    <a:pt x="9818" y="5385"/>
                  </a:lnTo>
                  <a:lnTo>
                    <a:pt x="10335" y="5021"/>
                  </a:lnTo>
                  <a:cubicBezTo>
                    <a:pt x="10487" y="4899"/>
                    <a:pt x="10548" y="4686"/>
                    <a:pt x="10426" y="4534"/>
                  </a:cubicBezTo>
                  <a:cubicBezTo>
                    <a:pt x="10349" y="4438"/>
                    <a:pt x="10236" y="4378"/>
                    <a:pt x="10124" y="4378"/>
                  </a:cubicBezTo>
                  <a:cubicBezTo>
                    <a:pt x="10060" y="4378"/>
                    <a:pt x="9996" y="4399"/>
                    <a:pt x="9940" y="4443"/>
                  </a:cubicBezTo>
                  <a:lnTo>
                    <a:pt x="8815" y="5294"/>
                  </a:lnTo>
                  <a:lnTo>
                    <a:pt x="7691" y="5142"/>
                  </a:lnTo>
                  <a:lnTo>
                    <a:pt x="8633" y="4413"/>
                  </a:lnTo>
                  <a:cubicBezTo>
                    <a:pt x="8754" y="4322"/>
                    <a:pt x="8815" y="4139"/>
                    <a:pt x="8754" y="4018"/>
                  </a:cubicBezTo>
                  <a:cubicBezTo>
                    <a:pt x="8724" y="3866"/>
                    <a:pt x="8572" y="3805"/>
                    <a:pt x="8420" y="3805"/>
                  </a:cubicBezTo>
                  <a:lnTo>
                    <a:pt x="7295" y="3805"/>
                  </a:lnTo>
                  <a:lnTo>
                    <a:pt x="7873" y="3075"/>
                  </a:lnTo>
                  <a:lnTo>
                    <a:pt x="9241" y="2923"/>
                  </a:lnTo>
                  <a:cubicBezTo>
                    <a:pt x="9271" y="2923"/>
                    <a:pt x="9332" y="2923"/>
                    <a:pt x="9332" y="2893"/>
                  </a:cubicBezTo>
                  <a:cubicBezTo>
                    <a:pt x="9484" y="2802"/>
                    <a:pt x="9545" y="2650"/>
                    <a:pt x="9545" y="2498"/>
                  </a:cubicBezTo>
                  <a:cubicBezTo>
                    <a:pt x="9517" y="2331"/>
                    <a:pt x="9388" y="2190"/>
                    <a:pt x="9226" y="2190"/>
                  </a:cubicBezTo>
                  <a:cubicBezTo>
                    <a:pt x="9211" y="2190"/>
                    <a:pt x="9196" y="2191"/>
                    <a:pt x="9180" y="2194"/>
                  </a:cubicBezTo>
                  <a:lnTo>
                    <a:pt x="8511" y="2285"/>
                  </a:lnTo>
                  <a:lnTo>
                    <a:pt x="8511" y="2285"/>
                  </a:lnTo>
                  <a:lnTo>
                    <a:pt x="9332" y="1252"/>
                  </a:lnTo>
                  <a:cubicBezTo>
                    <a:pt x="9423" y="1100"/>
                    <a:pt x="9393" y="856"/>
                    <a:pt x="9241" y="765"/>
                  </a:cubicBezTo>
                  <a:cubicBezTo>
                    <a:pt x="9177" y="715"/>
                    <a:pt x="9103" y="690"/>
                    <a:pt x="9030" y="690"/>
                  </a:cubicBezTo>
                  <a:cubicBezTo>
                    <a:pt x="8927" y="690"/>
                    <a:pt x="8825" y="738"/>
                    <a:pt x="8754" y="826"/>
                  </a:cubicBezTo>
                  <a:lnTo>
                    <a:pt x="7964" y="1860"/>
                  </a:lnTo>
                  <a:lnTo>
                    <a:pt x="7873" y="1221"/>
                  </a:lnTo>
                  <a:cubicBezTo>
                    <a:pt x="7847" y="1041"/>
                    <a:pt x="7734" y="904"/>
                    <a:pt x="7588" y="904"/>
                  </a:cubicBezTo>
                  <a:cubicBezTo>
                    <a:pt x="7563" y="904"/>
                    <a:pt x="7536" y="908"/>
                    <a:pt x="7508" y="917"/>
                  </a:cubicBezTo>
                  <a:cubicBezTo>
                    <a:pt x="7295" y="948"/>
                    <a:pt x="7143" y="1100"/>
                    <a:pt x="7204" y="1282"/>
                  </a:cubicBezTo>
                  <a:lnTo>
                    <a:pt x="7356" y="2650"/>
                  </a:lnTo>
                  <a:lnTo>
                    <a:pt x="6779" y="3379"/>
                  </a:lnTo>
                  <a:lnTo>
                    <a:pt x="6475" y="2315"/>
                  </a:lnTo>
                  <a:cubicBezTo>
                    <a:pt x="6444" y="2163"/>
                    <a:pt x="6323" y="2072"/>
                    <a:pt x="6171" y="2042"/>
                  </a:cubicBezTo>
                  <a:cubicBezTo>
                    <a:pt x="6145" y="2037"/>
                    <a:pt x="6119" y="2034"/>
                    <a:pt x="6095" y="2034"/>
                  </a:cubicBezTo>
                  <a:cubicBezTo>
                    <a:pt x="5979" y="2034"/>
                    <a:pt x="5887" y="2093"/>
                    <a:pt x="5836" y="2194"/>
                  </a:cubicBezTo>
                  <a:lnTo>
                    <a:pt x="5259" y="3136"/>
                  </a:lnTo>
                  <a:lnTo>
                    <a:pt x="4925" y="2315"/>
                  </a:lnTo>
                  <a:lnTo>
                    <a:pt x="5441" y="1069"/>
                  </a:lnTo>
                  <a:cubicBezTo>
                    <a:pt x="5532" y="856"/>
                    <a:pt x="5441" y="674"/>
                    <a:pt x="5259" y="613"/>
                  </a:cubicBezTo>
                  <a:cubicBezTo>
                    <a:pt x="5210" y="589"/>
                    <a:pt x="5159" y="578"/>
                    <a:pt x="5109" y="578"/>
                  </a:cubicBezTo>
                  <a:cubicBezTo>
                    <a:pt x="4973" y="578"/>
                    <a:pt x="4847" y="662"/>
                    <a:pt x="4803" y="796"/>
                  </a:cubicBezTo>
                  <a:lnTo>
                    <a:pt x="4529" y="1404"/>
                  </a:lnTo>
                  <a:lnTo>
                    <a:pt x="4043" y="218"/>
                  </a:lnTo>
                  <a:cubicBezTo>
                    <a:pt x="3976" y="85"/>
                    <a:pt x="3861" y="0"/>
                    <a:pt x="3732"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 name="Google Shape;171;p3"/>
            <p:cNvSpPr/>
            <p:nvPr/>
          </p:nvSpPr>
          <p:spPr>
            <a:xfrm>
              <a:off x="4884593" y="3991981"/>
              <a:ext cx="365446" cy="331363"/>
            </a:xfrm>
            <a:custGeom>
              <a:rect b="b" l="l" r="r" t="t"/>
              <a:pathLst>
                <a:path extrusionOk="0" h="10364" w="11430">
                  <a:moveTo>
                    <a:pt x="6019" y="3228"/>
                  </a:moveTo>
                  <a:lnTo>
                    <a:pt x="6262" y="4018"/>
                  </a:lnTo>
                  <a:lnTo>
                    <a:pt x="5867" y="4535"/>
                  </a:lnTo>
                  <a:lnTo>
                    <a:pt x="5654" y="3958"/>
                  </a:lnTo>
                  <a:lnTo>
                    <a:pt x="6019" y="3228"/>
                  </a:lnTo>
                  <a:close/>
                  <a:moveTo>
                    <a:pt x="4347" y="4018"/>
                  </a:moveTo>
                  <a:lnTo>
                    <a:pt x="4955" y="4170"/>
                  </a:lnTo>
                  <a:lnTo>
                    <a:pt x="5199" y="4748"/>
                  </a:lnTo>
                  <a:lnTo>
                    <a:pt x="4895" y="4717"/>
                  </a:lnTo>
                  <a:lnTo>
                    <a:pt x="4347" y="4018"/>
                  </a:lnTo>
                  <a:close/>
                  <a:moveTo>
                    <a:pt x="7387" y="4444"/>
                  </a:moveTo>
                  <a:lnTo>
                    <a:pt x="6658" y="4991"/>
                  </a:lnTo>
                  <a:lnTo>
                    <a:pt x="6354" y="4930"/>
                  </a:lnTo>
                  <a:lnTo>
                    <a:pt x="6749" y="4444"/>
                  </a:lnTo>
                  <a:close/>
                  <a:moveTo>
                    <a:pt x="4803" y="5447"/>
                  </a:moveTo>
                  <a:lnTo>
                    <a:pt x="5107" y="5477"/>
                  </a:lnTo>
                  <a:lnTo>
                    <a:pt x="4743" y="5964"/>
                  </a:lnTo>
                  <a:lnTo>
                    <a:pt x="4074" y="5964"/>
                  </a:lnTo>
                  <a:lnTo>
                    <a:pt x="4803" y="5447"/>
                  </a:lnTo>
                  <a:close/>
                  <a:moveTo>
                    <a:pt x="6293" y="5660"/>
                  </a:moveTo>
                  <a:lnTo>
                    <a:pt x="6597" y="5690"/>
                  </a:lnTo>
                  <a:lnTo>
                    <a:pt x="7113" y="6389"/>
                  </a:lnTo>
                  <a:lnTo>
                    <a:pt x="6506" y="6237"/>
                  </a:lnTo>
                  <a:lnTo>
                    <a:pt x="6293" y="5660"/>
                  </a:lnTo>
                  <a:close/>
                  <a:moveTo>
                    <a:pt x="5594" y="5903"/>
                  </a:moveTo>
                  <a:lnTo>
                    <a:pt x="5837" y="6450"/>
                  </a:lnTo>
                  <a:lnTo>
                    <a:pt x="5442" y="7179"/>
                  </a:lnTo>
                  <a:lnTo>
                    <a:pt x="5229" y="6389"/>
                  </a:lnTo>
                  <a:lnTo>
                    <a:pt x="5594" y="5903"/>
                  </a:lnTo>
                  <a:close/>
                  <a:moveTo>
                    <a:pt x="3737" y="1"/>
                  </a:moveTo>
                  <a:cubicBezTo>
                    <a:pt x="3687" y="1"/>
                    <a:pt x="3636" y="12"/>
                    <a:pt x="3588" y="36"/>
                  </a:cubicBezTo>
                  <a:cubicBezTo>
                    <a:pt x="3405" y="97"/>
                    <a:pt x="3314" y="310"/>
                    <a:pt x="3405" y="492"/>
                  </a:cubicBezTo>
                  <a:lnTo>
                    <a:pt x="3892" y="1678"/>
                  </a:lnTo>
                  <a:lnTo>
                    <a:pt x="3284" y="1404"/>
                  </a:lnTo>
                  <a:cubicBezTo>
                    <a:pt x="3235" y="1380"/>
                    <a:pt x="3186" y="1369"/>
                    <a:pt x="3139" y="1369"/>
                  </a:cubicBezTo>
                  <a:cubicBezTo>
                    <a:pt x="3010" y="1369"/>
                    <a:pt x="2894" y="1453"/>
                    <a:pt x="2828" y="1587"/>
                  </a:cubicBezTo>
                  <a:cubicBezTo>
                    <a:pt x="2767" y="1769"/>
                    <a:pt x="2828" y="1982"/>
                    <a:pt x="3010" y="2043"/>
                  </a:cubicBezTo>
                  <a:lnTo>
                    <a:pt x="4287" y="2590"/>
                  </a:lnTo>
                  <a:lnTo>
                    <a:pt x="4621" y="3410"/>
                  </a:lnTo>
                  <a:lnTo>
                    <a:pt x="4621" y="3410"/>
                  </a:lnTo>
                  <a:lnTo>
                    <a:pt x="3557" y="3106"/>
                  </a:lnTo>
                  <a:cubicBezTo>
                    <a:pt x="3523" y="3100"/>
                    <a:pt x="3489" y="3096"/>
                    <a:pt x="3455" y="3096"/>
                  </a:cubicBezTo>
                  <a:cubicBezTo>
                    <a:pt x="3340" y="3096"/>
                    <a:pt x="3233" y="3141"/>
                    <a:pt x="3162" y="3258"/>
                  </a:cubicBezTo>
                  <a:cubicBezTo>
                    <a:pt x="3101" y="3380"/>
                    <a:pt x="3101" y="3562"/>
                    <a:pt x="3162" y="3684"/>
                  </a:cubicBezTo>
                  <a:lnTo>
                    <a:pt x="3892" y="4626"/>
                  </a:lnTo>
                  <a:lnTo>
                    <a:pt x="3892" y="4626"/>
                  </a:lnTo>
                  <a:lnTo>
                    <a:pt x="2767" y="4474"/>
                  </a:lnTo>
                  <a:lnTo>
                    <a:pt x="1916" y="3380"/>
                  </a:lnTo>
                  <a:cubicBezTo>
                    <a:pt x="1840" y="3285"/>
                    <a:pt x="1728" y="3238"/>
                    <a:pt x="1618" y="3238"/>
                  </a:cubicBezTo>
                  <a:cubicBezTo>
                    <a:pt x="1552" y="3238"/>
                    <a:pt x="1486" y="3255"/>
                    <a:pt x="1429" y="3289"/>
                  </a:cubicBezTo>
                  <a:cubicBezTo>
                    <a:pt x="1277" y="3410"/>
                    <a:pt x="1247" y="3654"/>
                    <a:pt x="1338" y="3806"/>
                  </a:cubicBezTo>
                  <a:lnTo>
                    <a:pt x="1733" y="4322"/>
                  </a:lnTo>
                  <a:lnTo>
                    <a:pt x="487" y="4140"/>
                  </a:lnTo>
                  <a:cubicBezTo>
                    <a:pt x="469" y="4137"/>
                    <a:pt x="451" y="4136"/>
                    <a:pt x="433" y="4136"/>
                  </a:cubicBezTo>
                  <a:cubicBezTo>
                    <a:pt x="244" y="4136"/>
                    <a:pt x="89" y="4277"/>
                    <a:pt x="62" y="4444"/>
                  </a:cubicBezTo>
                  <a:cubicBezTo>
                    <a:pt x="1" y="4626"/>
                    <a:pt x="183" y="4809"/>
                    <a:pt x="366" y="4869"/>
                  </a:cubicBezTo>
                  <a:lnTo>
                    <a:pt x="1612" y="5052"/>
                  </a:lnTo>
                  <a:lnTo>
                    <a:pt x="1095" y="5416"/>
                  </a:lnTo>
                  <a:cubicBezTo>
                    <a:pt x="943" y="5538"/>
                    <a:pt x="882" y="5781"/>
                    <a:pt x="1004" y="5933"/>
                  </a:cubicBezTo>
                  <a:cubicBezTo>
                    <a:pt x="1090" y="5998"/>
                    <a:pt x="1191" y="6062"/>
                    <a:pt x="1297" y="6062"/>
                  </a:cubicBezTo>
                  <a:cubicBezTo>
                    <a:pt x="1340" y="6062"/>
                    <a:pt x="1385" y="6051"/>
                    <a:pt x="1429" y="6024"/>
                  </a:cubicBezTo>
                  <a:cubicBezTo>
                    <a:pt x="1460" y="6024"/>
                    <a:pt x="1460" y="5994"/>
                    <a:pt x="1490" y="5994"/>
                  </a:cubicBezTo>
                  <a:lnTo>
                    <a:pt x="2615" y="5173"/>
                  </a:lnTo>
                  <a:lnTo>
                    <a:pt x="3740" y="5325"/>
                  </a:lnTo>
                  <a:lnTo>
                    <a:pt x="2797" y="6055"/>
                  </a:lnTo>
                  <a:cubicBezTo>
                    <a:pt x="2676" y="6116"/>
                    <a:pt x="2615" y="6298"/>
                    <a:pt x="2676" y="6420"/>
                  </a:cubicBezTo>
                  <a:cubicBezTo>
                    <a:pt x="2706" y="6572"/>
                    <a:pt x="2858" y="6663"/>
                    <a:pt x="3010" y="6663"/>
                  </a:cubicBezTo>
                  <a:lnTo>
                    <a:pt x="4135" y="6663"/>
                  </a:lnTo>
                  <a:lnTo>
                    <a:pt x="3557" y="7362"/>
                  </a:lnTo>
                  <a:lnTo>
                    <a:pt x="2189" y="7514"/>
                  </a:lnTo>
                  <a:cubicBezTo>
                    <a:pt x="1977" y="7575"/>
                    <a:pt x="1855" y="7727"/>
                    <a:pt x="1885" y="7909"/>
                  </a:cubicBezTo>
                  <a:cubicBezTo>
                    <a:pt x="1913" y="8076"/>
                    <a:pt x="2042" y="8217"/>
                    <a:pt x="2204" y="8217"/>
                  </a:cubicBezTo>
                  <a:cubicBezTo>
                    <a:pt x="2219" y="8217"/>
                    <a:pt x="2234" y="8216"/>
                    <a:pt x="2250" y="8213"/>
                  </a:cubicBezTo>
                  <a:lnTo>
                    <a:pt x="2888" y="8122"/>
                  </a:lnTo>
                  <a:lnTo>
                    <a:pt x="2098" y="9155"/>
                  </a:lnTo>
                  <a:cubicBezTo>
                    <a:pt x="1977" y="9307"/>
                    <a:pt x="2037" y="9550"/>
                    <a:pt x="2189" y="9641"/>
                  </a:cubicBezTo>
                  <a:cubicBezTo>
                    <a:pt x="2248" y="9700"/>
                    <a:pt x="2320" y="9734"/>
                    <a:pt x="2396" y="9734"/>
                  </a:cubicBezTo>
                  <a:cubicBezTo>
                    <a:pt x="2438" y="9734"/>
                    <a:pt x="2481" y="9724"/>
                    <a:pt x="2524" y="9702"/>
                  </a:cubicBezTo>
                  <a:cubicBezTo>
                    <a:pt x="2554" y="9641"/>
                    <a:pt x="2645" y="9611"/>
                    <a:pt x="2676" y="9581"/>
                  </a:cubicBezTo>
                  <a:lnTo>
                    <a:pt x="3466" y="8547"/>
                  </a:lnTo>
                  <a:lnTo>
                    <a:pt x="3557" y="9186"/>
                  </a:lnTo>
                  <a:cubicBezTo>
                    <a:pt x="3583" y="9366"/>
                    <a:pt x="3696" y="9503"/>
                    <a:pt x="3842" y="9503"/>
                  </a:cubicBezTo>
                  <a:cubicBezTo>
                    <a:pt x="3868" y="9503"/>
                    <a:pt x="3894" y="9499"/>
                    <a:pt x="3922" y="9489"/>
                  </a:cubicBezTo>
                  <a:cubicBezTo>
                    <a:pt x="3952" y="9489"/>
                    <a:pt x="4013" y="9489"/>
                    <a:pt x="4013" y="9459"/>
                  </a:cubicBezTo>
                  <a:cubicBezTo>
                    <a:pt x="4165" y="9398"/>
                    <a:pt x="4226" y="9246"/>
                    <a:pt x="4226" y="9094"/>
                  </a:cubicBezTo>
                  <a:lnTo>
                    <a:pt x="4074" y="7727"/>
                  </a:lnTo>
                  <a:lnTo>
                    <a:pt x="4651" y="6997"/>
                  </a:lnTo>
                  <a:lnTo>
                    <a:pt x="4955" y="8061"/>
                  </a:lnTo>
                  <a:cubicBezTo>
                    <a:pt x="4986" y="8213"/>
                    <a:pt x="5107" y="8274"/>
                    <a:pt x="5259" y="8334"/>
                  </a:cubicBezTo>
                  <a:cubicBezTo>
                    <a:pt x="5280" y="8339"/>
                    <a:pt x="5300" y="8340"/>
                    <a:pt x="5319" y="8340"/>
                  </a:cubicBezTo>
                  <a:cubicBezTo>
                    <a:pt x="5443" y="8340"/>
                    <a:pt x="5541" y="8261"/>
                    <a:pt x="5594" y="8182"/>
                  </a:cubicBezTo>
                  <a:lnTo>
                    <a:pt x="6171" y="7210"/>
                  </a:lnTo>
                  <a:lnTo>
                    <a:pt x="6506" y="8061"/>
                  </a:lnTo>
                  <a:lnTo>
                    <a:pt x="5989" y="9307"/>
                  </a:lnTo>
                  <a:cubicBezTo>
                    <a:pt x="5898" y="9489"/>
                    <a:pt x="5989" y="9702"/>
                    <a:pt x="6171" y="9763"/>
                  </a:cubicBezTo>
                  <a:cubicBezTo>
                    <a:pt x="6220" y="9787"/>
                    <a:pt x="6269" y="9799"/>
                    <a:pt x="6316" y="9799"/>
                  </a:cubicBezTo>
                  <a:cubicBezTo>
                    <a:pt x="6445" y="9799"/>
                    <a:pt x="6560" y="9714"/>
                    <a:pt x="6627" y="9581"/>
                  </a:cubicBezTo>
                  <a:lnTo>
                    <a:pt x="6901" y="8973"/>
                  </a:lnTo>
                  <a:lnTo>
                    <a:pt x="7387" y="10158"/>
                  </a:lnTo>
                  <a:cubicBezTo>
                    <a:pt x="7433" y="10295"/>
                    <a:pt x="7564" y="10363"/>
                    <a:pt x="7703" y="10363"/>
                  </a:cubicBezTo>
                  <a:cubicBezTo>
                    <a:pt x="7750" y="10363"/>
                    <a:pt x="7797" y="10356"/>
                    <a:pt x="7843" y="10341"/>
                  </a:cubicBezTo>
                  <a:cubicBezTo>
                    <a:pt x="8025" y="10249"/>
                    <a:pt x="8117" y="10067"/>
                    <a:pt x="8025" y="9885"/>
                  </a:cubicBezTo>
                  <a:lnTo>
                    <a:pt x="7539" y="8699"/>
                  </a:lnTo>
                  <a:lnTo>
                    <a:pt x="8147" y="8973"/>
                  </a:lnTo>
                  <a:cubicBezTo>
                    <a:pt x="8177" y="8988"/>
                    <a:pt x="8223" y="8996"/>
                    <a:pt x="8272" y="8996"/>
                  </a:cubicBezTo>
                  <a:cubicBezTo>
                    <a:pt x="8322" y="8996"/>
                    <a:pt x="8375" y="8988"/>
                    <a:pt x="8420" y="8973"/>
                  </a:cubicBezTo>
                  <a:cubicBezTo>
                    <a:pt x="8481" y="8942"/>
                    <a:pt x="8572" y="8851"/>
                    <a:pt x="8603" y="8790"/>
                  </a:cubicBezTo>
                  <a:cubicBezTo>
                    <a:pt x="8664" y="8578"/>
                    <a:pt x="8603" y="8395"/>
                    <a:pt x="8420" y="8334"/>
                  </a:cubicBezTo>
                  <a:lnTo>
                    <a:pt x="7144" y="7787"/>
                  </a:lnTo>
                  <a:lnTo>
                    <a:pt x="6810" y="6967"/>
                  </a:lnTo>
                  <a:lnTo>
                    <a:pt x="7873" y="7271"/>
                  </a:lnTo>
                  <a:cubicBezTo>
                    <a:pt x="7904" y="7281"/>
                    <a:pt x="7931" y="7284"/>
                    <a:pt x="7957" y="7284"/>
                  </a:cubicBezTo>
                  <a:cubicBezTo>
                    <a:pt x="8008" y="7284"/>
                    <a:pt x="8056" y="7271"/>
                    <a:pt x="8117" y="7271"/>
                  </a:cubicBezTo>
                  <a:cubicBezTo>
                    <a:pt x="8177" y="7210"/>
                    <a:pt x="8208" y="7179"/>
                    <a:pt x="8269" y="7149"/>
                  </a:cubicBezTo>
                  <a:cubicBezTo>
                    <a:pt x="8329" y="7027"/>
                    <a:pt x="8329" y="6845"/>
                    <a:pt x="8269" y="6724"/>
                  </a:cubicBezTo>
                  <a:lnTo>
                    <a:pt x="7539" y="5781"/>
                  </a:lnTo>
                  <a:lnTo>
                    <a:pt x="7539" y="5781"/>
                  </a:lnTo>
                  <a:lnTo>
                    <a:pt x="8664" y="5933"/>
                  </a:lnTo>
                  <a:lnTo>
                    <a:pt x="9515" y="7027"/>
                  </a:lnTo>
                  <a:cubicBezTo>
                    <a:pt x="9604" y="7116"/>
                    <a:pt x="9709" y="7173"/>
                    <a:pt x="9819" y="7173"/>
                  </a:cubicBezTo>
                  <a:cubicBezTo>
                    <a:pt x="9859" y="7173"/>
                    <a:pt x="9900" y="7165"/>
                    <a:pt x="9940" y="7149"/>
                  </a:cubicBezTo>
                  <a:cubicBezTo>
                    <a:pt x="9971" y="7149"/>
                    <a:pt x="9971" y="7119"/>
                    <a:pt x="10001" y="7119"/>
                  </a:cubicBezTo>
                  <a:cubicBezTo>
                    <a:pt x="10153" y="6997"/>
                    <a:pt x="10183" y="6754"/>
                    <a:pt x="10092" y="6602"/>
                  </a:cubicBezTo>
                  <a:lnTo>
                    <a:pt x="9697" y="6085"/>
                  </a:lnTo>
                  <a:lnTo>
                    <a:pt x="10943" y="6268"/>
                  </a:lnTo>
                  <a:cubicBezTo>
                    <a:pt x="11035" y="6268"/>
                    <a:pt x="11065" y="6268"/>
                    <a:pt x="11156" y="6237"/>
                  </a:cubicBezTo>
                  <a:cubicBezTo>
                    <a:pt x="11247" y="6207"/>
                    <a:pt x="11338" y="6085"/>
                    <a:pt x="11369" y="5964"/>
                  </a:cubicBezTo>
                  <a:cubicBezTo>
                    <a:pt x="11430" y="5812"/>
                    <a:pt x="11278" y="5629"/>
                    <a:pt x="11065" y="5599"/>
                  </a:cubicBezTo>
                  <a:lnTo>
                    <a:pt x="9819" y="5386"/>
                  </a:lnTo>
                  <a:lnTo>
                    <a:pt x="10335" y="5021"/>
                  </a:lnTo>
                  <a:cubicBezTo>
                    <a:pt x="10487" y="4900"/>
                    <a:pt x="10548" y="4687"/>
                    <a:pt x="10427" y="4535"/>
                  </a:cubicBezTo>
                  <a:cubicBezTo>
                    <a:pt x="10350" y="4439"/>
                    <a:pt x="10236" y="4379"/>
                    <a:pt x="10125" y="4379"/>
                  </a:cubicBezTo>
                  <a:cubicBezTo>
                    <a:pt x="10060" y="4379"/>
                    <a:pt x="9996" y="4399"/>
                    <a:pt x="9940" y="4444"/>
                  </a:cubicBezTo>
                  <a:lnTo>
                    <a:pt x="8816" y="5295"/>
                  </a:lnTo>
                  <a:lnTo>
                    <a:pt x="7691" y="5143"/>
                  </a:lnTo>
                  <a:lnTo>
                    <a:pt x="8633" y="4413"/>
                  </a:lnTo>
                  <a:cubicBezTo>
                    <a:pt x="8755" y="4322"/>
                    <a:pt x="8816" y="4140"/>
                    <a:pt x="8755" y="4018"/>
                  </a:cubicBezTo>
                  <a:cubicBezTo>
                    <a:pt x="8724" y="3866"/>
                    <a:pt x="8572" y="3806"/>
                    <a:pt x="8420" y="3806"/>
                  </a:cubicBezTo>
                  <a:lnTo>
                    <a:pt x="7326" y="3806"/>
                  </a:lnTo>
                  <a:lnTo>
                    <a:pt x="7873" y="3076"/>
                  </a:lnTo>
                  <a:lnTo>
                    <a:pt x="9241" y="2924"/>
                  </a:lnTo>
                  <a:cubicBezTo>
                    <a:pt x="9302" y="2924"/>
                    <a:pt x="9332" y="2924"/>
                    <a:pt x="9332" y="2894"/>
                  </a:cubicBezTo>
                  <a:cubicBezTo>
                    <a:pt x="9484" y="2802"/>
                    <a:pt x="9545" y="2650"/>
                    <a:pt x="9545" y="2499"/>
                  </a:cubicBezTo>
                  <a:cubicBezTo>
                    <a:pt x="9517" y="2332"/>
                    <a:pt x="9388" y="2191"/>
                    <a:pt x="9227" y="2191"/>
                  </a:cubicBezTo>
                  <a:cubicBezTo>
                    <a:pt x="9212" y="2191"/>
                    <a:pt x="9196" y="2192"/>
                    <a:pt x="9180" y="2195"/>
                  </a:cubicBezTo>
                  <a:lnTo>
                    <a:pt x="8542" y="2286"/>
                  </a:lnTo>
                  <a:lnTo>
                    <a:pt x="8542" y="2286"/>
                  </a:lnTo>
                  <a:lnTo>
                    <a:pt x="9332" y="1252"/>
                  </a:lnTo>
                  <a:cubicBezTo>
                    <a:pt x="9454" y="1100"/>
                    <a:pt x="9393" y="857"/>
                    <a:pt x="9241" y="766"/>
                  </a:cubicBezTo>
                  <a:cubicBezTo>
                    <a:pt x="9178" y="715"/>
                    <a:pt x="9104" y="691"/>
                    <a:pt x="9030" y="691"/>
                  </a:cubicBezTo>
                  <a:cubicBezTo>
                    <a:pt x="8927" y="691"/>
                    <a:pt x="8826" y="738"/>
                    <a:pt x="8755" y="827"/>
                  </a:cubicBezTo>
                  <a:lnTo>
                    <a:pt x="7965" y="1860"/>
                  </a:lnTo>
                  <a:lnTo>
                    <a:pt x="7873" y="1222"/>
                  </a:lnTo>
                  <a:cubicBezTo>
                    <a:pt x="7848" y="1041"/>
                    <a:pt x="7734" y="904"/>
                    <a:pt x="7589" y="904"/>
                  </a:cubicBezTo>
                  <a:cubicBezTo>
                    <a:pt x="7563" y="904"/>
                    <a:pt x="7536" y="909"/>
                    <a:pt x="7509" y="918"/>
                  </a:cubicBezTo>
                  <a:cubicBezTo>
                    <a:pt x="7326" y="948"/>
                    <a:pt x="7174" y="1100"/>
                    <a:pt x="7205" y="1283"/>
                  </a:cubicBezTo>
                  <a:lnTo>
                    <a:pt x="7357" y="2650"/>
                  </a:lnTo>
                  <a:lnTo>
                    <a:pt x="6779" y="3380"/>
                  </a:lnTo>
                  <a:lnTo>
                    <a:pt x="6475" y="2316"/>
                  </a:lnTo>
                  <a:cubicBezTo>
                    <a:pt x="6445" y="2164"/>
                    <a:pt x="6323" y="2073"/>
                    <a:pt x="6171" y="2043"/>
                  </a:cubicBezTo>
                  <a:cubicBezTo>
                    <a:pt x="6145" y="2037"/>
                    <a:pt x="6120" y="2035"/>
                    <a:pt x="6096" y="2035"/>
                  </a:cubicBezTo>
                  <a:cubicBezTo>
                    <a:pt x="5979" y="2035"/>
                    <a:pt x="5887" y="2094"/>
                    <a:pt x="5837" y="2195"/>
                  </a:cubicBezTo>
                  <a:lnTo>
                    <a:pt x="5259" y="3137"/>
                  </a:lnTo>
                  <a:lnTo>
                    <a:pt x="4925" y="2316"/>
                  </a:lnTo>
                  <a:lnTo>
                    <a:pt x="5442" y="1070"/>
                  </a:lnTo>
                  <a:cubicBezTo>
                    <a:pt x="5533" y="857"/>
                    <a:pt x="5442" y="675"/>
                    <a:pt x="5259" y="614"/>
                  </a:cubicBezTo>
                  <a:cubicBezTo>
                    <a:pt x="5210" y="590"/>
                    <a:pt x="5162" y="578"/>
                    <a:pt x="5114" y="578"/>
                  </a:cubicBezTo>
                  <a:cubicBezTo>
                    <a:pt x="4986" y="578"/>
                    <a:pt x="4870" y="663"/>
                    <a:pt x="4803" y="796"/>
                  </a:cubicBezTo>
                  <a:lnTo>
                    <a:pt x="4530" y="1404"/>
                  </a:lnTo>
                  <a:lnTo>
                    <a:pt x="4043" y="219"/>
                  </a:lnTo>
                  <a:cubicBezTo>
                    <a:pt x="3999" y="85"/>
                    <a:pt x="3873" y="1"/>
                    <a:pt x="3737"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 name="Google Shape;172;p3"/>
            <p:cNvSpPr/>
            <p:nvPr/>
          </p:nvSpPr>
          <p:spPr>
            <a:xfrm>
              <a:off x="295424" y="2916625"/>
              <a:ext cx="369314" cy="337150"/>
            </a:xfrm>
            <a:custGeom>
              <a:rect b="b" l="l" r="r" t="t"/>
              <a:pathLst>
                <a:path extrusionOk="0" h="10545" w="11551">
                  <a:moveTo>
                    <a:pt x="6079" y="3319"/>
                  </a:moveTo>
                  <a:lnTo>
                    <a:pt x="6323" y="4139"/>
                  </a:lnTo>
                  <a:lnTo>
                    <a:pt x="5928" y="4626"/>
                  </a:lnTo>
                  <a:lnTo>
                    <a:pt x="5715" y="4018"/>
                  </a:lnTo>
                  <a:lnTo>
                    <a:pt x="6079" y="3319"/>
                  </a:lnTo>
                  <a:close/>
                  <a:moveTo>
                    <a:pt x="4408" y="4139"/>
                  </a:moveTo>
                  <a:lnTo>
                    <a:pt x="5016" y="4291"/>
                  </a:lnTo>
                  <a:lnTo>
                    <a:pt x="5259" y="4899"/>
                  </a:lnTo>
                  <a:lnTo>
                    <a:pt x="4955" y="4839"/>
                  </a:lnTo>
                  <a:lnTo>
                    <a:pt x="4408" y="4139"/>
                  </a:lnTo>
                  <a:close/>
                  <a:moveTo>
                    <a:pt x="7478" y="4535"/>
                  </a:moveTo>
                  <a:lnTo>
                    <a:pt x="6779" y="5082"/>
                  </a:lnTo>
                  <a:lnTo>
                    <a:pt x="6475" y="5051"/>
                  </a:lnTo>
                  <a:lnTo>
                    <a:pt x="6839" y="4535"/>
                  </a:lnTo>
                  <a:close/>
                  <a:moveTo>
                    <a:pt x="4864" y="5568"/>
                  </a:moveTo>
                  <a:lnTo>
                    <a:pt x="5168" y="5598"/>
                  </a:lnTo>
                  <a:lnTo>
                    <a:pt x="4803" y="6115"/>
                  </a:lnTo>
                  <a:lnTo>
                    <a:pt x="4134" y="6115"/>
                  </a:lnTo>
                  <a:lnTo>
                    <a:pt x="4864" y="5568"/>
                  </a:lnTo>
                  <a:close/>
                  <a:moveTo>
                    <a:pt x="6383" y="5750"/>
                  </a:moveTo>
                  <a:lnTo>
                    <a:pt x="6687" y="5811"/>
                  </a:lnTo>
                  <a:lnTo>
                    <a:pt x="7235" y="6510"/>
                  </a:lnTo>
                  <a:lnTo>
                    <a:pt x="6627" y="6358"/>
                  </a:lnTo>
                  <a:lnTo>
                    <a:pt x="6383" y="5750"/>
                  </a:lnTo>
                  <a:close/>
                  <a:moveTo>
                    <a:pt x="5654" y="6024"/>
                  </a:moveTo>
                  <a:lnTo>
                    <a:pt x="5897" y="6632"/>
                  </a:lnTo>
                  <a:lnTo>
                    <a:pt x="5502" y="7331"/>
                  </a:lnTo>
                  <a:lnTo>
                    <a:pt x="5289" y="6510"/>
                  </a:lnTo>
                  <a:lnTo>
                    <a:pt x="5654" y="6024"/>
                  </a:lnTo>
                  <a:close/>
                  <a:moveTo>
                    <a:pt x="3797" y="0"/>
                  </a:moveTo>
                  <a:cubicBezTo>
                    <a:pt x="3748" y="0"/>
                    <a:pt x="3697" y="12"/>
                    <a:pt x="3648" y="36"/>
                  </a:cubicBezTo>
                  <a:cubicBezTo>
                    <a:pt x="3465" y="97"/>
                    <a:pt x="3374" y="279"/>
                    <a:pt x="3465" y="462"/>
                  </a:cubicBezTo>
                  <a:lnTo>
                    <a:pt x="3952" y="1647"/>
                  </a:lnTo>
                  <a:lnTo>
                    <a:pt x="3344" y="1404"/>
                  </a:lnTo>
                  <a:cubicBezTo>
                    <a:pt x="3295" y="1379"/>
                    <a:pt x="3244" y="1368"/>
                    <a:pt x="3194" y="1368"/>
                  </a:cubicBezTo>
                  <a:cubicBezTo>
                    <a:pt x="3058" y="1368"/>
                    <a:pt x="2932" y="1453"/>
                    <a:pt x="2888" y="1586"/>
                  </a:cubicBezTo>
                  <a:cubicBezTo>
                    <a:pt x="2797" y="1769"/>
                    <a:pt x="2888" y="1951"/>
                    <a:pt x="3070" y="2042"/>
                  </a:cubicBezTo>
                  <a:lnTo>
                    <a:pt x="4317" y="2559"/>
                  </a:lnTo>
                  <a:lnTo>
                    <a:pt x="4681" y="3440"/>
                  </a:lnTo>
                  <a:lnTo>
                    <a:pt x="3557" y="3136"/>
                  </a:lnTo>
                  <a:cubicBezTo>
                    <a:pt x="3522" y="3130"/>
                    <a:pt x="3488" y="3126"/>
                    <a:pt x="3455" y="3126"/>
                  </a:cubicBezTo>
                  <a:cubicBezTo>
                    <a:pt x="3341" y="3126"/>
                    <a:pt x="3239" y="3171"/>
                    <a:pt x="3192" y="3288"/>
                  </a:cubicBezTo>
                  <a:cubicBezTo>
                    <a:pt x="3101" y="3410"/>
                    <a:pt x="3101" y="3592"/>
                    <a:pt x="3192" y="3714"/>
                  </a:cubicBezTo>
                  <a:lnTo>
                    <a:pt x="3921" y="4687"/>
                  </a:lnTo>
                  <a:lnTo>
                    <a:pt x="2766" y="4535"/>
                  </a:lnTo>
                  <a:lnTo>
                    <a:pt x="1946" y="3440"/>
                  </a:lnTo>
                  <a:cubicBezTo>
                    <a:pt x="1870" y="3345"/>
                    <a:pt x="1746" y="3298"/>
                    <a:pt x="1627" y="3298"/>
                  </a:cubicBezTo>
                  <a:cubicBezTo>
                    <a:pt x="1556" y="3298"/>
                    <a:pt x="1486" y="3315"/>
                    <a:pt x="1429" y="3349"/>
                  </a:cubicBezTo>
                  <a:cubicBezTo>
                    <a:pt x="1277" y="3471"/>
                    <a:pt x="1247" y="3714"/>
                    <a:pt x="1368" y="3866"/>
                  </a:cubicBezTo>
                  <a:lnTo>
                    <a:pt x="1733" y="4383"/>
                  </a:lnTo>
                  <a:lnTo>
                    <a:pt x="1733" y="4383"/>
                  </a:lnTo>
                  <a:lnTo>
                    <a:pt x="456" y="4200"/>
                  </a:lnTo>
                  <a:cubicBezTo>
                    <a:pt x="441" y="4198"/>
                    <a:pt x="425" y="4196"/>
                    <a:pt x="408" y="4196"/>
                  </a:cubicBezTo>
                  <a:cubicBezTo>
                    <a:pt x="238" y="4196"/>
                    <a:pt x="59" y="4338"/>
                    <a:pt x="31" y="4504"/>
                  </a:cubicBezTo>
                  <a:cubicBezTo>
                    <a:pt x="0" y="4687"/>
                    <a:pt x="152" y="4899"/>
                    <a:pt x="335" y="4930"/>
                  </a:cubicBezTo>
                  <a:lnTo>
                    <a:pt x="1642" y="5112"/>
                  </a:lnTo>
                  <a:lnTo>
                    <a:pt x="1095" y="5507"/>
                  </a:lnTo>
                  <a:cubicBezTo>
                    <a:pt x="943" y="5598"/>
                    <a:pt x="912" y="5842"/>
                    <a:pt x="1034" y="5994"/>
                  </a:cubicBezTo>
                  <a:cubicBezTo>
                    <a:pt x="1096" y="6097"/>
                    <a:pt x="1187" y="6144"/>
                    <a:pt x="1287" y="6144"/>
                  </a:cubicBezTo>
                  <a:cubicBezTo>
                    <a:pt x="1333" y="6144"/>
                    <a:pt x="1381" y="6134"/>
                    <a:pt x="1429" y="6115"/>
                  </a:cubicBezTo>
                  <a:cubicBezTo>
                    <a:pt x="1490" y="6115"/>
                    <a:pt x="1490" y="6054"/>
                    <a:pt x="1520" y="6054"/>
                  </a:cubicBezTo>
                  <a:lnTo>
                    <a:pt x="2614" y="5234"/>
                  </a:lnTo>
                  <a:lnTo>
                    <a:pt x="3769" y="5386"/>
                  </a:lnTo>
                  <a:lnTo>
                    <a:pt x="2766" y="6115"/>
                  </a:lnTo>
                  <a:cubicBezTo>
                    <a:pt x="2645" y="6176"/>
                    <a:pt x="2584" y="6358"/>
                    <a:pt x="2645" y="6480"/>
                  </a:cubicBezTo>
                  <a:cubicBezTo>
                    <a:pt x="2706" y="6632"/>
                    <a:pt x="2858" y="6723"/>
                    <a:pt x="3010" y="6753"/>
                  </a:cubicBezTo>
                  <a:lnTo>
                    <a:pt x="4134" y="6753"/>
                  </a:lnTo>
                  <a:lnTo>
                    <a:pt x="3557" y="7483"/>
                  </a:lnTo>
                  <a:lnTo>
                    <a:pt x="2189" y="7635"/>
                  </a:lnTo>
                  <a:cubicBezTo>
                    <a:pt x="2006" y="7665"/>
                    <a:pt x="1854" y="7817"/>
                    <a:pt x="1885" y="8030"/>
                  </a:cubicBezTo>
                  <a:cubicBezTo>
                    <a:pt x="1936" y="8211"/>
                    <a:pt x="2054" y="8348"/>
                    <a:pt x="2218" y="8348"/>
                  </a:cubicBezTo>
                  <a:cubicBezTo>
                    <a:pt x="2248" y="8348"/>
                    <a:pt x="2278" y="8343"/>
                    <a:pt x="2310" y="8334"/>
                  </a:cubicBezTo>
                  <a:lnTo>
                    <a:pt x="2949" y="8273"/>
                  </a:lnTo>
                  <a:lnTo>
                    <a:pt x="2158" y="9307"/>
                  </a:lnTo>
                  <a:cubicBezTo>
                    <a:pt x="2037" y="9459"/>
                    <a:pt x="2098" y="9671"/>
                    <a:pt x="2250" y="9793"/>
                  </a:cubicBezTo>
                  <a:cubicBezTo>
                    <a:pt x="2307" y="9831"/>
                    <a:pt x="2377" y="9870"/>
                    <a:pt x="2451" y="9870"/>
                  </a:cubicBezTo>
                  <a:cubicBezTo>
                    <a:pt x="2495" y="9870"/>
                    <a:pt x="2539" y="9857"/>
                    <a:pt x="2584" y="9823"/>
                  </a:cubicBezTo>
                  <a:cubicBezTo>
                    <a:pt x="2614" y="9793"/>
                    <a:pt x="2706" y="9763"/>
                    <a:pt x="2736" y="9702"/>
                  </a:cubicBezTo>
                  <a:lnTo>
                    <a:pt x="3526" y="8699"/>
                  </a:lnTo>
                  <a:lnTo>
                    <a:pt x="3617" y="9337"/>
                  </a:lnTo>
                  <a:cubicBezTo>
                    <a:pt x="3645" y="9504"/>
                    <a:pt x="3774" y="9645"/>
                    <a:pt x="3982" y="9645"/>
                  </a:cubicBezTo>
                  <a:cubicBezTo>
                    <a:pt x="4002" y="9645"/>
                    <a:pt x="4022" y="9644"/>
                    <a:pt x="4043" y="9641"/>
                  </a:cubicBezTo>
                  <a:cubicBezTo>
                    <a:pt x="4073" y="9641"/>
                    <a:pt x="4104" y="9641"/>
                    <a:pt x="4104" y="9611"/>
                  </a:cubicBezTo>
                  <a:cubicBezTo>
                    <a:pt x="4256" y="9519"/>
                    <a:pt x="4347" y="9367"/>
                    <a:pt x="4347" y="9215"/>
                  </a:cubicBezTo>
                  <a:lnTo>
                    <a:pt x="4195" y="7848"/>
                  </a:lnTo>
                  <a:lnTo>
                    <a:pt x="4742" y="7118"/>
                  </a:lnTo>
                  <a:lnTo>
                    <a:pt x="5046" y="8243"/>
                  </a:lnTo>
                  <a:cubicBezTo>
                    <a:pt x="5107" y="8395"/>
                    <a:pt x="5198" y="8456"/>
                    <a:pt x="5350" y="8486"/>
                  </a:cubicBezTo>
                  <a:cubicBezTo>
                    <a:pt x="5382" y="8499"/>
                    <a:pt x="5414" y="8505"/>
                    <a:pt x="5443" y="8505"/>
                  </a:cubicBezTo>
                  <a:cubicBezTo>
                    <a:pt x="5553" y="8505"/>
                    <a:pt x="5643" y="8423"/>
                    <a:pt x="5715" y="8304"/>
                  </a:cubicBezTo>
                  <a:lnTo>
                    <a:pt x="6262" y="7361"/>
                  </a:lnTo>
                  <a:lnTo>
                    <a:pt x="6627" y="8243"/>
                  </a:lnTo>
                  <a:lnTo>
                    <a:pt x="6079" y="9489"/>
                  </a:lnTo>
                  <a:cubicBezTo>
                    <a:pt x="5988" y="9671"/>
                    <a:pt x="6079" y="9854"/>
                    <a:pt x="6262" y="9945"/>
                  </a:cubicBezTo>
                  <a:cubicBezTo>
                    <a:pt x="6315" y="9960"/>
                    <a:pt x="6366" y="9968"/>
                    <a:pt x="6414" y="9968"/>
                  </a:cubicBezTo>
                  <a:cubicBezTo>
                    <a:pt x="6558" y="9968"/>
                    <a:pt x="6672" y="9899"/>
                    <a:pt x="6718" y="9763"/>
                  </a:cubicBezTo>
                  <a:lnTo>
                    <a:pt x="6991" y="9155"/>
                  </a:lnTo>
                  <a:lnTo>
                    <a:pt x="7478" y="10310"/>
                  </a:lnTo>
                  <a:cubicBezTo>
                    <a:pt x="7547" y="10471"/>
                    <a:pt x="7668" y="10545"/>
                    <a:pt x="7802" y="10545"/>
                  </a:cubicBezTo>
                  <a:cubicBezTo>
                    <a:pt x="7845" y="10545"/>
                    <a:pt x="7889" y="10537"/>
                    <a:pt x="7934" y="10522"/>
                  </a:cubicBezTo>
                  <a:cubicBezTo>
                    <a:pt x="8146" y="10431"/>
                    <a:pt x="8207" y="10249"/>
                    <a:pt x="8146" y="10067"/>
                  </a:cubicBezTo>
                  <a:lnTo>
                    <a:pt x="7630" y="8881"/>
                  </a:lnTo>
                  <a:lnTo>
                    <a:pt x="8238" y="9155"/>
                  </a:lnTo>
                  <a:cubicBezTo>
                    <a:pt x="8283" y="9170"/>
                    <a:pt x="8336" y="9177"/>
                    <a:pt x="8386" y="9177"/>
                  </a:cubicBezTo>
                  <a:cubicBezTo>
                    <a:pt x="8435" y="9177"/>
                    <a:pt x="8481" y="9170"/>
                    <a:pt x="8511" y="9155"/>
                  </a:cubicBezTo>
                  <a:cubicBezTo>
                    <a:pt x="8602" y="9094"/>
                    <a:pt x="8663" y="9033"/>
                    <a:pt x="8694" y="8942"/>
                  </a:cubicBezTo>
                  <a:cubicBezTo>
                    <a:pt x="8785" y="8760"/>
                    <a:pt x="8694" y="8577"/>
                    <a:pt x="8511" y="8486"/>
                  </a:cubicBezTo>
                  <a:lnTo>
                    <a:pt x="7265" y="7969"/>
                  </a:lnTo>
                  <a:lnTo>
                    <a:pt x="6931" y="7088"/>
                  </a:lnTo>
                  <a:lnTo>
                    <a:pt x="6931" y="7088"/>
                  </a:lnTo>
                  <a:lnTo>
                    <a:pt x="8025" y="7392"/>
                  </a:lnTo>
                  <a:cubicBezTo>
                    <a:pt x="8045" y="7402"/>
                    <a:pt x="8069" y="7405"/>
                    <a:pt x="8093" y="7405"/>
                  </a:cubicBezTo>
                  <a:cubicBezTo>
                    <a:pt x="8143" y="7405"/>
                    <a:pt x="8197" y="7392"/>
                    <a:pt x="8238" y="7392"/>
                  </a:cubicBezTo>
                  <a:cubicBezTo>
                    <a:pt x="8329" y="7361"/>
                    <a:pt x="8359" y="7331"/>
                    <a:pt x="8390" y="7270"/>
                  </a:cubicBezTo>
                  <a:cubicBezTo>
                    <a:pt x="8481" y="7179"/>
                    <a:pt x="8481" y="6966"/>
                    <a:pt x="8390" y="6875"/>
                  </a:cubicBezTo>
                  <a:lnTo>
                    <a:pt x="7690" y="5872"/>
                  </a:lnTo>
                  <a:lnTo>
                    <a:pt x="8815" y="6024"/>
                  </a:lnTo>
                  <a:lnTo>
                    <a:pt x="9666" y="7118"/>
                  </a:lnTo>
                  <a:cubicBezTo>
                    <a:pt x="9728" y="7221"/>
                    <a:pt x="9818" y="7283"/>
                    <a:pt x="9917" y="7283"/>
                  </a:cubicBezTo>
                  <a:cubicBezTo>
                    <a:pt x="9964" y="7283"/>
                    <a:pt x="10013" y="7269"/>
                    <a:pt x="10061" y="7240"/>
                  </a:cubicBezTo>
                  <a:cubicBezTo>
                    <a:pt x="10122" y="7240"/>
                    <a:pt x="10122" y="7209"/>
                    <a:pt x="10153" y="7209"/>
                  </a:cubicBezTo>
                  <a:cubicBezTo>
                    <a:pt x="10304" y="7088"/>
                    <a:pt x="10335" y="6875"/>
                    <a:pt x="10213" y="6723"/>
                  </a:cubicBezTo>
                  <a:lnTo>
                    <a:pt x="9849" y="6176"/>
                  </a:lnTo>
                  <a:lnTo>
                    <a:pt x="11095" y="6419"/>
                  </a:lnTo>
                  <a:cubicBezTo>
                    <a:pt x="11186" y="6419"/>
                    <a:pt x="11216" y="6419"/>
                    <a:pt x="11277" y="6358"/>
                  </a:cubicBezTo>
                  <a:cubicBezTo>
                    <a:pt x="11399" y="6328"/>
                    <a:pt x="11490" y="6206"/>
                    <a:pt x="11520" y="6115"/>
                  </a:cubicBezTo>
                  <a:cubicBezTo>
                    <a:pt x="11551" y="5902"/>
                    <a:pt x="11399" y="5720"/>
                    <a:pt x="11216" y="5720"/>
                  </a:cubicBezTo>
                  <a:lnTo>
                    <a:pt x="9909" y="5538"/>
                  </a:lnTo>
                  <a:lnTo>
                    <a:pt x="10456" y="5142"/>
                  </a:lnTo>
                  <a:cubicBezTo>
                    <a:pt x="10608" y="5021"/>
                    <a:pt x="10639" y="4808"/>
                    <a:pt x="10517" y="4656"/>
                  </a:cubicBezTo>
                  <a:cubicBezTo>
                    <a:pt x="10464" y="4568"/>
                    <a:pt x="10359" y="4520"/>
                    <a:pt x="10251" y="4520"/>
                  </a:cubicBezTo>
                  <a:cubicBezTo>
                    <a:pt x="10174" y="4520"/>
                    <a:pt x="10094" y="4545"/>
                    <a:pt x="10031" y="4595"/>
                  </a:cubicBezTo>
                  <a:lnTo>
                    <a:pt x="8937" y="5416"/>
                  </a:lnTo>
                  <a:lnTo>
                    <a:pt x="7782" y="5264"/>
                  </a:lnTo>
                  <a:lnTo>
                    <a:pt x="8785" y="4535"/>
                  </a:lnTo>
                  <a:cubicBezTo>
                    <a:pt x="8906" y="4474"/>
                    <a:pt x="8967" y="4261"/>
                    <a:pt x="8906" y="4109"/>
                  </a:cubicBezTo>
                  <a:cubicBezTo>
                    <a:pt x="8845" y="3957"/>
                    <a:pt x="8694" y="3896"/>
                    <a:pt x="8542" y="3866"/>
                  </a:cubicBezTo>
                  <a:lnTo>
                    <a:pt x="7417" y="3866"/>
                  </a:lnTo>
                  <a:lnTo>
                    <a:pt x="7994" y="3136"/>
                  </a:lnTo>
                  <a:lnTo>
                    <a:pt x="9362" y="2984"/>
                  </a:lnTo>
                  <a:cubicBezTo>
                    <a:pt x="9393" y="2984"/>
                    <a:pt x="9423" y="2984"/>
                    <a:pt x="9423" y="2954"/>
                  </a:cubicBezTo>
                  <a:cubicBezTo>
                    <a:pt x="9575" y="2863"/>
                    <a:pt x="9666" y="2711"/>
                    <a:pt x="9666" y="2559"/>
                  </a:cubicBezTo>
                  <a:cubicBezTo>
                    <a:pt x="9611" y="2392"/>
                    <a:pt x="9479" y="2251"/>
                    <a:pt x="9294" y="2251"/>
                  </a:cubicBezTo>
                  <a:cubicBezTo>
                    <a:pt x="9277" y="2251"/>
                    <a:pt x="9259" y="2252"/>
                    <a:pt x="9241" y="2255"/>
                  </a:cubicBezTo>
                  <a:lnTo>
                    <a:pt x="8602" y="2346"/>
                  </a:lnTo>
                  <a:lnTo>
                    <a:pt x="8602" y="2346"/>
                  </a:lnTo>
                  <a:lnTo>
                    <a:pt x="9393" y="1313"/>
                  </a:lnTo>
                  <a:cubicBezTo>
                    <a:pt x="9514" y="1161"/>
                    <a:pt x="9453" y="917"/>
                    <a:pt x="9301" y="826"/>
                  </a:cubicBezTo>
                  <a:cubicBezTo>
                    <a:pt x="9238" y="776"/>
                    <a:pt x="9164" y="751"/>
                    <a:pt x="9090" y="751"/>
                  </a:cubicBezTo>
                  <a:cubicBezTo>
                    <a:pt x="8988" y="751"/>
                    <a:pt x="8886" y="799"/>
                    <a:pt x="8815" y="887"/>
                  </a:cubicBezTo>
                  <a:lnTo>
                    <a:pt x="8055" y="1860"/>
                  </a:lnTo>
                  <a:lnTo>
                    <a:pt x="7994" y="1191"/>
                  </a:lnTo>
                  <a:cubicBezTo>
                    <a:pt x="7939" y="1024"/>
                    <a:pt x="7807" y="883"/>
                    <a:pt x="7623" y="883"/>
                  </a:cubicBezTo>
                  <a:cubicBezTo>
                    <a:pt x="7605" y="883"/>
                    <a:pt x="7587" y="884"/>
                    <a:pt x="7569" y="887"/>
                  </a:cubicBezTo>
                  <a:cubicBezTo>
                    <a:pt x="7387" y="948"/>
                    <a:pt x="7235" y="1100"/>
                    <a:pt x="7265" y="1313"/>
                  </a:cubicBezTo>
                  <a:lnTo>
                    <a:pt x="7417" y="2680"/>
                  </a:lnTo>
                  <a:lnTo>
                    <a:pt x="6839" y="3410"/>
                  </a:lnTo>
                  <a:lnTo>
                    <a:pt x="6535" y="2316"/>
                  </a:lnTo>
                  <a:cubicBezTo>
                    <a:pt x="6505" y="2164"/>
                    <a:pt x="6383" y="2073"/>
                    <a:pt x="6231" y="2042"/>
                  </a:cubicBezTo>
                  <a:cubicBezTo>
                    <a:pt x="6206" y="2037"/>
                    <a:pt x="6182" y="2035"/>
                    <a:pt x="6158" y="2035"/>
                  </a:cubicBezTo>
                  <a:cubicBezTo>
                    <a:pt x="6041" y="2035"/>
                    <a:pt x="5948" y="2098"/>
                    <a:pt x="5897" y="2225"/>
                  </a:cubicBezTo>
                  <a:lnTo>
                    <a:pt x="5320" y="3167"/>
                  </a:lnTo>
                  <a:lnTo>
                    <a:pt x="4985" y="2316"/>
                  </a:lnTo>
                  <a:lnTo>
                    <a:pt x="5502" y="1039"/>
                  </a:lnTo>
                  <a:cubicBezTo>
                    <a:pt x="5593" y="857"/>
                    <a:pt x="5502" y="674"/>
                    <a:pt x="5320" y="583"/>
                  </a:cubicBezTo>
                  <a:cubicBezTo>
                    <a:pt x="5275" y="568"/>
                    <a:pt x="5231" y="561"/>
                    <a:pt x="5188" y="561"/>
                  </a:cubicBezTo>
                  <a:cubicBezTo>
                    <a:pt x="5054" y="561"/>
                    <a:pt x="4933" y="635"/>
                    <a:pt x="4864" y="796"/>
                  </a:cubicBezTo>
                  <a:lnTo>
                    <a:pt x="4590" y="1404"/>
                  </a:lnTo>
                  <a:lnTo>
                    <a:pt x="4104" y="218"/>
                  </a:lnTo>
                  <a:cubicBezTo>
                    <a:pt x="4059" y="85"/>
                    <a:pt x="3933" y="0"/>
                    <a:pt x="3797"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 name="Google Shape;173;p3"/>
            <p:cNvSpPr/>
            <p:nvPr/>
          </p:nvSpPr>
          <p:spPr>
            <a:xfrm>
              <a:off x="781342" y="551619"/>
              <a:ext cx="787195" cy="736199"/>
            </a:xfrm>
            <a:custGeom>
              <a:rect b="b" l="l" r="r" t="t"/>
              <a:pathLst>
                <a:path extrusionOk="0" h="23026" w="24621">
                  <a:moveTo>
                    <a:pt x="12918" y="7166"/>
                  </a:moveTo>
                  <a:lnTo>
                    <a:pt x="13374" y="8868"/>
                  </a:lnTo>
                  <a:lnTo>
                    <a:pt x="12554" y="9932"/>
                  </a:lnTo>
                  <a:lnTo>
                    <a:pt x="12007" y="8686"/>
                  </a:lnTo>
                  <a:lnTo>
                    <a:pt x="12918" y="7166"/>
                  </a:lnTo>
                  <a:close/>
                  <a:moveTo>
                    <a:pt x="9271" y="8899"/>
                  </a:moveTo>
                  <a:lnTo>
                    <a:pt x="10578" y="9263"/>
                  </a:lnTo>
                  <a:lnTo>
                    <a:pt x="11095" y="10510"/>
                  </a:lnTo>
                  <a:lnTo>
                    <a:pt x="10456" y="10418"/>
                  </a:lnTo>
                  <a:lnTo>
                    <a:pt x="9271" y="8899"/>
                  </a:lnTo>
                  <a:close/>
                  <a:moveTo>
                    <a:pt x="15928" y="9811"/>
                  </a:moveTo>
                  <a:lnTo>
                    <a:pt x="14408" y="10966"/>
                  </a:lnTo>
                  <a:lnTo>
                    <a:pt x="13769" y="10874"/>
                  </a:lnTo>
                  <a:lnTo>
                    <a:pt x="14590" y="9811"/>
                  </a:lnTo>
                  <a:close/>
                  <a:moveTo>
                    <a:pt x="10213" y="11999"/>
                  </a:moveTo>
                  <a:lnTo>
                    <a:pt x="10882" y="12060"/>
                  </a:lnTo>
                  <a:lnTo>
                    <a:pt x="10031" y="13124"/>
                  </a:lnTo>
                  <a:lnTo>
                    <a:pt x="8693" y="13124"/>
                  </a:lnTo>
                  <a:lnTo>
                    <a:pt x="10213" y="11999"/>
                  </a:lnTo>
                  <a:close/>
                  <a:moveTo>
                    <a:pt x="13496" y="12455"/>
                  </a:moveTo>
                  <a:lnTo>
                    <a:pt x="14134" y="12516"/>
                  </a:lnTo>
                  <a:lnTo>
                    <a:pt x="15320" y="14036"/>
                  </a:lnTo>
                  <a:lnTo>
                    <a:pt x="14013" y="13701"/>
                  </a:lnTo>
                  <a:lnTo>
                    <a:pt x="13496" y="12455"/>
                  </a:lnTo>
                  <a:close/>
                  <a:moveTo>
                    <a:pt x="12098" y="13002"/>
                  </a:moveTo>
                  <a:lnTo>
                    <a:pt x="12614" y="14279"/>
                  </a:lnTo>
                  <a:lnTo>
                    <a:pt x="11703" y="15798"/>
                  </a:lnTo>
                  <a:lnTo>
                    <a:pt x="11247" y="14066"/>
                  </a:lnTo>
                  <a:lnTo>
                    <a:pt x="12098" y="13002"/>
                  </a:lnTo>
                  <a:close/>
                  <a:moveTo>
                    <a:pt x="7916" y="0"/>
                  </a:moveTo>
                  <a:cubicBezTo>
                    <a:pt x="7821" y="0"/>
                    <a:pt x="7723" y="17"/>
                    <a:pt x="7630" y="54"/>
                  </a:cubicBezTo>
                  <a:cubicBezTo>
                    <a:pt x="7265" y="206"/>
                    <a:pt x="7082" y="661"/>
                    <a:pt x="7234" y="1057"/>
                  </a:cubicBezTo>
                  <a:lnTo>
                    <a:pt x="8237" y="3640"/>
                  </a:lnTo>
                  <a:lnTo>
                    <a:pt x="6961" y="3063"/>
                  </a:lnTo>
                  <a:cubicBezTo>
                    <a:pt x="6861" y="3024"/>
                    <a:pt x="6757" y="3005"/>
                    <a:pt x="6654" y="3005"/>
                  </a:cubicBezTo>
                  <a:cubicBezTo>
                    <a:pt x="6352" y="3005"/>
                    <a:pt x="6064" y="3170"/>
                    <a:pt x="5927" y="3488"/>
                  </a:cubicBezTo>
                  <a:cubicBezTo>
                    <a:pt x="5775" y="3853"/>
                    <a:pt x="5927" y="4309"/>
                    <a:pt x="6353" y="4491"/>
                  </a:cubicBezTo>
                  <a:lnTo>
                    <a:pt x="9089" y="5646"/>
                  </a:lnTo>
                  <a:lnTo>
                    <a:pt x="9848" y="7501"/>
                  </a:lnTo>
                  <a:lnTo>
                    <a:pt x="7538" y="6862"/>
                  </a:lnTo>
                  <a:cubicBezTo>
                    <a:pt x="7471" y="6842"/>
                    <a:pt x="7401" y="6832"/>
                    <a:pt x="7330" y="6832"/>
                  </a:cubicBezTo>
                  <a:cubicBezTo>
                    <a:pt x="7082" y="6832"/>
                    <a:pt x="6829" y="6953"/>
                    <a:pt x="6687" y="7166"/>
                  </a:cubicBezTo>
                  <a:cubicBezTo>
                    <a:pt x="6505" y="7440"/>
                    <a:pt x="6505" y="7804"/>
                    <a:pt x="6718" y="8078"/>
                  </a:cubicBezTo>
                  <a:lnTo>
                    <a:pt x="8268" y="10175"/>
                  </a:lnTo>
                  <a:lnTo>
                    <a:pt x="5836" y="9811"/>
                  </a:lnTo>
                  <a:lnTo>
                    <a:pt x="4073" y="7440"/>
                  </a:lnTo>
                  <a:cubicBezTo>
                    <a:pt x="3914" y="7227"/>
                    <a:pt x="3682" y="7118"/>
                    <a:pt x="3456" y="7118"/>
                  </a:cubicBezTo>
                  <a:cubicBezTo>
                    <a:pt x="3295" y="7118"/>
                    <a:pt x="3136" y="7174"/>
                    <a:pt x="3009" y="7288"/>
                  </a:cubicBezTo>
                  <a:cubicBezTo>
                    <a:pt x="2675" y="7531"/>
                    <a:pt x="2584" y="8048"/>
                    <a:pt x="2857" y="8352"/>
                  </a:cubicBezTo>
                  <a:lnTo>
                    <a:pt x="3678" y="9476"/>
                  </a:lnTo>
                  <a:lnTo>
                    <a:pt x="942" y="9111"/>
                  </a:lnTo>
                  <a:cubicBezTo>
                    <a:pt x="895" y="9100"/>
                    <a:pt x="847" y="9095"/>
                    <a:pt x="800" y="9095"/>
                  </a:cubicBezTo>
                  <a:cubicBezTo>
                    <a:pt x="457" y="9095"/>
                    <a:pt x="145" y="9375"/>
                    <a:pt x="91" y="9750"/>
                  </a:cubicBezTo>
                  <a:cubicBezTo>
                    <a:pt x="0" y="10175"/>
                    <a:pt x="304" y="10540"/>
                    <a:pt x="730" y="10631"/>
                  </a:cubicBezTo>
                  <a:lnTo>
                    <a:pt x="3465" y="10996"/>
                  </a:lnTo>
                  <a:lnTo>
                    <a:pt x="2310" y="11847"/>
                  </a:lnTo>
                  <a:cubicBezTo>
                    <a:pt x="1976" y="12090"/>
                    <a:pt x="1915" y="12607"/>
                    <a:pt x="2158" y="12911"/>
                  </a:cubicBezTo>
                  <a:cubicBezTo>
                    <a:pt x="2324" y="13119"/>
                    <a:pt x="2547" y="13213"/>
                    <a:pt x="2769" y="13213"/>
                  </a:cubicBezTo>
                  <a:cubicBezTo>
                    <a:pt x="2872" y="13213"/>
                    <a:pt x="2974" y="13193"/>
                    <a:pt x="3070" y="13154"/>
                  </a:cubicBezTo>
                  <a:cubicBezTo>
                    <a:pt x="3161" y="13124"/>
                    <a:pt x="3192" y="13093"/>
                    <a:pt x="3283" y="13063"/>
                  </a:cubicBezTo>
                  <a:lnTo>
                    <a:pt x="5623" y="11270"/>
                  </a:lnTo>
                  <a:lnTo>
                    <a:pt x="8055" y="11604"/>
                  </a:lnTo>
                  <a:lnTo>
                    <a:pt x="5958" y="13154"/>
                  </a:lnTo>
                  <a:cubicBezTo>
                    <a:pt x="5715" y="13367"/>
                    <a:pt x="5593" y="13701"/>
                    <a:pt x="5715" y="14036"/>
                  </a:cubicBezTo>
                  <a:cubicBezTo>
                    <a:pt x="5806" y="14340"/>
                    <a:pt x="6079" y="14583"/>
                    <a:pt x="6414" y="14583"/>
                  </a:cubicBezTo>
                  <a:lnTo>
                    <a:pt x="8845" y="14613"/>
                  </a:lnTo>
                  <a:lnTo>
                    <a:pt x="7630" y="16163"/>
                  </a:lnTo>
                  <a:lnTo>
                    <a:pt x="4712" y="16558"/>
                  </a:lnTo>
                  <a:cubicBezTo>
                    <a:pt x="4286" y="16589"/>
                    <a:pt x="3982" y="17014"/>
                    <a:pt x="4043" y="17409"/>
                  </a:cubicBezTo>
                  <a:cubicBezTo>
                    <a:pt x="4072" y="17815"/>
                    <a:pt x="4460" y="18111"/>
                    <a:pt x="4839" y="18111"/>
                  </a:cubicBezTo>
                  <a:cubicBezTo>
                    <a:pt x="4857" y="18111"/>
                    <a:pt x="4876" y="18110"/>
                    <a:pt x="4894" y="18109"/>
                  </a:cubicBezTo>
                  <a:lnTo>
                    <a:pt x="6323" y="17896"/>
                  </a:lnTo>
                  <a:lnTo>
                    <a:pt x="6323" y="17896"/>
                  </a:lnTo>
                  <a:lnTo>
                    <a:pt x="4590" y="20084"/>
                  </a:lnTo>
                  <a:cubicBezTo>
                    <a:pt x="4347" y="20419"/>
                    <a:pt x="4408" y="20905"/>
                    <a:pt x="4742" y="21179"/>
                  </a:cubicBezTo>
                  <a:cubicBezTo>
                    <a:pt x="4896" y="21294"/>
                    <a:pt x="5075" y="21336"/>
                    <a:pt x="5239" y="21336"/>
                  </a:cubicBezTo>
                  <a:cubicBezTo>
                    <a:pt x="5334" y="21336"/>
                    <a:pt x="5424" y="21322"/>
                    <a:pt x="5502" y="21300"/>
                  </a:cubicBezTo>
                  <a:cubicBezTo>
                    <a:pt x="5623" y="21270"/>
                    <a:pt x="5745" y="21179"/>
                    <a:pt x="5806" y="21057"/>
                  </a:cubicBezTo>
                  <a:lnTo>
                    <a:pt x="7538" y="18868"/>
                  </a:lnTo>
                  <a:lnTo>
                    <a:pt x="7721" y="20267"/>
                  </a:lnTo>
                  <a:cubicBezTo>
                    <a:pt x="7750" y="20673"/>
                    <a:pt x="8138" y="20968"/>
                    <a:pt x="8543" y="20968"/>
                  </a:cubicBezTo>
                  <a:cubicBezTo>
                    <a:pt x="8563" y="20968"/>
                    <a:pt x="8583" y="20967"/>
                    <a:pt x="8602" y="20966"/>
                  </a:cubicBezTo>
                  <a:cubicBezTo>
                    <a:pt x="8663" y="20966"/>
                    <a:pt x="8754" y="20905"/>
                    <a:pt x="8785" y="20905"/>
                  </a:cubicBezTo>
                  <a:cubicBezTo>
                    <a:pt x="9089" y="20814"/>
                    <a:pt x="9301" y="20449"/>
                    <a:pt x="9271" y="20115"/>
                  </a:cubicBezTo>
                  <a:lnTo>
                    <a:pt x="8906" y="17197"/>
                  </a:lnTo>
                  <a:lnTo>
                    <a:pt x="10122" y="15647"/>
                  </a:lnTo>
                  <a:lnTo>
                    <a:pt x="10730" y="17957"/>
                  </a:lnTo>
                  <a:cubicBezTo>
                    <a:pt x="10791" y="18261"/>
                    <a:pt x="11064" y="18473"/>
                    <a:pt x="11368" y="18534"/>
                  </a:cubicBezTo>
                  <a:cubicBezTo>
                    <a:pt x="11394" y="18537"/>
                    <a:pt x="11420" y="18538"/>
                    <a:pt x="11445" y="18538"/>
                  </a:cubicBezTo>
                  <a:cubicBezTo>
                    <a:pt x="11722" y="18538"/>
                    <a:pt x="11989" y="18389"/>
                    <a:pt x="12128" y="18139"/>
                  </a:cubicBezTo>
                  <a:lnTo>
                    <a:pt x="13374" y="16042"/>
                  </a:lnTo>
                  <a:lnTo>
                    <a:pt x="14134" y="17926"/>
                  </a:lnTo>
                  <a:lnTo>
                    <a:pt x="13010" y="20662"/>
                  </a:lnTo>
                  <a:cubicBezTo>
                    <a:pt x="12858" y="21027"/>
                    <a:pt x="13010" y="21482"/>
                    <a:pt x="13405" y="21665"/>
                  </a:cubicBezTo>
                  <a:cubicBezTo>
                    <a:pt x="13506" y="21704"/>
                    <a:pt x="13611" y="21723"/>
                    <a:pt x="13715" y="21723"/>
                  </a:cubicBezTo>
                  <a:cubicBezTo>
                    <a:pt x="14016" y="21723"/>
                    <a:pt x="14303" y="21563"/>
                    <a:pt x="14438" y="21270"/>
                  </a:cubicBezTo>
                  <a:lnTo>
                    <a:pt x="14985" y="19963"/>
                  </a:lnTo>
                  <a:lnTo>
                    <a:pt x="15988" y="22546"/>
                  </a:lnTo>
                  <a:cubicBezTo>
                    <a:pt x="16104" y="22848"/>
                    <a:pt x="16397" y="23025"/>
                    <a:pt x="16704" y="23025"/>
                  </a:cubicBezTo>
                  <a:cubicBezTo>
                    <a:pt x="16800" y="23025"/>
                    <a:pt x="16898" y="23008"/>
                    <a:pt x="16991" y="22972"/>
                  </a:cubicBezTo>
                  <a:cubicBezTo>
                    <a:pt x="17356" y="22820"/>
                    <a:pt x="17569" y="22364"/>
                    <a:pt x="17417" y="21969"/>
                  </a:cubicBezTo>
                  <a:lnTo>
                    <a:pt x="16383" y="19385"/>
                  </a:lnTo>
                  <a:lnTo>
                    <a:pt x="17660" y="19932"/>
                  </a:lnTo>
                  <a:cubicBezTo>
                    <a:pt x="17766" y="19963"/>
                    <a:pt x="17873" y="19978"/>
                    <a:pt x="17975" y="19978"/>
                  </a:cubicBezTo>
                  <a:cubicBezTo>
                    <a:pt x="18078" y="19978"/>
                    <a:pt x="18177" y="19963"/>
                    <a:pt x="18268" y="19932"/>
                  </a:cubicBezTo>
                  <a:cubicBezTo>
                    <a:pt x="18481" y="19841"/>
                    <a:pt x="18633" y="19689"/>
                    <a:pt x="18694" y="19507"/>
                  </a:cubicBezTo>
                  <a:cubicBezTo>
                    <a:pt x="18846" y="19142"/>
                    <a:pt x="18694" y="18686"/>
                    <a:pt x="18268" y="18473"/>
                  </a:cubicBezTo>
                  <a:lnTo>
                    <a:pt x="15532" y="17349"/>
                  </a:lnTo>
                  <a:lnTo>
                    <a:pt x="14773" y="15495"/>
                  </a:lnTo>
                  <a:lnTo>
                    <a:pt x="17113" y="16133"/>
                  </a:lnTo>
                  <a:cubicBezTo>
                    <a:pt x="17176" y="16145"/>
                    <a:pt x="17244" y="16153"/>
                    <a:pt x="17313" y="16153"/>
                  </a:cubicBezTo>
                  <a:cubicBezTo>
                    <a:pt x="17411" y="16153"/>
                    <a:pt x="17510" y="16138"/>
                    <a:pt x="17599" y="16102"/>
                  </a:cubicBezTo>
                  <a:cubicBezTo>
                    <a:pt x="17751" y="16042"/>
                    <a:pt x="17873" y="15950"/>
                    <a:pt x="17934" y="15829"/>
                  </a:cubicBezTo>
                  <a:cubicBezTo>
                    <a:pt x="18116" y="15555"/>
                    <a:pt x="18116" y="15191"/>
                    <a:pt x="17903" y="14917"/>
                  </a:cubicBezTo>
                  <a:lnTo>
                    <a:pt x="16353" y="12820"/>
                  </a:lnTo>
                  <a:lnTo>
                    <a:pt x="18785" y="13154"/>
                  </a:lnTo>
                  <a:lnTo>
                    <a:pt x="20548" y="15525"/>
                  </a:lnTo>
                  <a:cubicBezTo>
                    <a:pt x="20724" y="15745"/>
                    <a:pt x="20963" y="15837"/>
                    <a:pt x="21197" y="15837"/>
                  </a:cubicBezTo>
                  <a:cubicBezTo>
                    <a:pt x="21287" y="15837"/>
                    <a:pt x="21375" y="15824"/>
                    <a:pt x="21460" y="15798"/>
                  </a:cubicBezTo>
                  <a:cubicBezTo>
                    <a:pt x="21551" y="15738"/>
                    <a:pt x="21581" y="15707"/>
                    <a:pt x="21672" y="15677"/>
                  </a:cubicBezTo>
                  <a:cubicBezTo>
                    <a:pt x="22007" y="15403"/>
                    <a:pt x="22067" y="14917"/>
                    <a:pt x="21824" y="14613"/>
                  </a:cubicBezTo>
                  <a:lnTo>
                    <a:pt x="20973" y="13458"/>
                  </a:lnTo>
                  <a:lnTo>
                    <a:pt x="23709" y="13853"/>
                  </a:lnTo>
                  <a:cubicBezTo>
                    <a:pt x="23753" y="13862"/>
                    <a:pt x="23795" y="13866"/>
                    <a:pt x="23835" y="13866"/>
                  </a:cubicBezTo>
                  <a:cubicBezTo>
                    <a:pt x="23932" y="13866"/>
                    <a:pt x="24018" y="13844"/>
                    <a:pt x="24104" y="13823"/>
                  </a:cubicBezTo>
                  <a:cubicBezTo>
                    <a:pt x="24347" y="13701"/>
                    <a:pt x="24499" y="13458"/>
                    <a:pt x="24590" y="13215"/>
                  </a:cubicBezTo>
                  <a:cubicBezTo>
                    <a:pt x="24621" y="12759"/>
                    <a:pt x="24317" y="12364"/>
                    <a:pt x="23891" y="12333"/>
                  </a:cubicBezTo>
                  <a:lnTo>
                    <a:pt x="21156" y="11938"/>
                  </a:lnTo>
                  <a:lnTo>
                    <a:pt x="22311" y="11118"/>
                  </a:lnTo>
                  <a:cubicBezTo>
                    <a:pt x="22645" y="10844"/>
                    <a:pt x="22736" y="10358"/>
                    <a:pt x="22463" y="10054"/>
                  </a:cubicBezTo>
                  <a:cubicBezTo>
                    <a:pt x="22299" y="9854"/>
                    <a:pt x="22059" y="9741"/>
                    <a:pt x="21828" y="9741"/>
                  </a:cubicBezTo>
                  <a:cubicBezTo>
                    <a:pt x="21673" y="9741"/>
                    <a:pt x="21521" y="9792"/>
                    <a:pt x="21399" y="9902"/>
                  </a:cubicBezTo>
                  <a:lnTo>
                    <a:pt x="19028" y="11695"/>
                  </a:lnTo>
                  <a:lnTo>
                    <a:pt x="16596" y="11330"/>
                  </a:lnTo>
                  <a:lnTo>
                    <a:pt x="18694" y="9780"/>
                  </a:lnTo>
                  <a:cubicBezTo>
                    <a:pt x="18967" y="9598"/>
                    <a:pt x="19089" y="9263"/>
                    <a:pt x="18967" y="8899"/>
                  </a:cubicBezTo>
                  <a:cubicBezTo>
                    <a:pt x="18846" y="8595"/>
                    <a:pt x="18572" y="8382"/>
                    <a:pt x="18238" y="8382"/>
                  </a:cubicBezTo>
                  <a:lnTo>
                    <a:pt x="15806" y="8352"/>
                  </a:lnTo>
                  <a:lnTo>
                    <a:pt x="17022" y="6771"/>
                  </a:lnTo>
                  <a:lnTo>
                    <a:pt x="19940" y="6406"/>
                  </a:lnTo>
                  <a:cubicBezTo>
                    <a:pt x="20031" y="6406"/>
                    <a:pt x="20092" y="6376"/>
                    <a:pt x="20153" y="6376"/>
                  </a:cubicBezTo>
                  <a:cubicBezTo>
                    <a:pt x="20457" y="6254"/>
                    <a:pt x="20669" y="5920"/>
                    <a:pt x="20639" y="5555"/>
                  </a:cubicBezTo>
                  <a:cubicBezTo>
                    <a:pt x="20610" y="5178"/>
                    <a:pt x="20221" y="4884"/>
                    <a:pt x="19816" y="4884"/>
                  </a:cubicBezTo>
                  <a:cubicBezTo>
                    <a:pt x="19797" y="4884"/>
                    <a:pt x="19777" y="4885"/>
                    <a:pt x="19757" y="4886"/>
                  </a:cubicBezTo>
                  <a:lnTo>
                    <a:pt x="18359" y="5069"/>
                  </a:lnTo>
                  <a:lnTo>
                    <a:pt x="20061" y="2880"/>
                  </a:lnTo>
                  <a:cubicBezTo>
                    <a:pt x="20335" y="2516"/>
                    <a:pt x="20244" y="2029"/>
                    <a:pt x="19909" y="1756"/>
                  </a:cubicBezTo>
                  <a:cubicBezTo>
                    <a:pt x="19773" y="1656"/>
                    <a:pt x="19606" y="1608"/>
                    <a:pt x="19440" y="1608"/>
                  </a:cubicBezTo>
                  <a:cubicBezTo>
                    <a:pt x="19199" y="1608"/>
                    <a:pt x="18959" y="1710"/>
                    <a:pt x="18815" y="1908"/>
                  </a:cubicBezTo>
                  <a:lnTo>
                    <a:pt x="17083" y="4127"/>
                  </a:lnTo>
                  <a:lnTo>
                    <a:pt x="16900" y="2728"/>
                  </a:lnTo>
                  <a:cubicBezTo>
                    <a:pt x="16871" y="2322"/>
                    <a:pt x="16483" y="2027"/>
                    <a:pt x="16078" y="2027"/>
                  </a:cubicBezTo>
                  <a:cubicBezTo>
                    <a:pt x="16058" y="2027"/>
                    <a:pt x="16038" y="2028"/>
                    <a:pt x="16019" y="2029"/>
                  </a:cubicBezTo>
                  <a:cubicBezTo>
                    <a:pt x="15624" y="2060"/>
                    <a:pt x="15320" y="2485"/>
                    <a:pt x="15350" y="2911"/>
                  </a:cubicBezTo>
                  <a:lnTo>
                    <a:pt x="15715" y="5829"/>
                  </a:lnTo>
                  <a:lnTo>
                    <a:pt x="14499" y="7379"/>
                  </a:lnTo>
                  <a:lnTo>
                    <a:pt x="13921" y="5069"/>
                  </a:lnTo>
                  <a:cubicBezTo>
                    <a:pt x="13830" y="4765"/>
                    <a:pt x="13557" y="4552"/>
                    <a:pt x="13253" y="4491"/>
                  </a:cubicBezTo>
                  <a:cubicBezTo>
                    <a:pt x="13227" y="4489"/>
                    <a:pt x="13201" y="4488"/>
                    <a:pt x="13176" y="4488"/>
                  </a:cubicBezTo>
                  <a:cubicBezTo>
                    <a:pt x="12898" y="4488"/>
                    <a:pt x="12632" y="4636"/>
                    <a:pt x="12493" y="4886"/>
                  </a:cubicBezTo>
                  <a:lnTo>
                    <a:pt x="11247" y="6984"/>
                  </a:lnTo>
                  <a:lnTo>
                    <a:pt x="10487" y="5099"/>
                  </a:lnTo>
                  <a:lnTo>
                    <a:pt x="11642" y="2364"/>
                  </a:lnTo>
                  <a:cubicBezTo>
                    <a:pt x="11794" y="1999"/>
                    <a:pt x="11642" y="1543"/>
                    <a:pt x="11216" y="1361"/>
                  </a:cubicBezTo>
                  <a:cubicBezTo>
                    <a:pt x="11115" y="1322"/>
                    <a:pt x="11009" y="1303"/>
                    <a:pt x="10906" y="1303"/>
                  </a:cubicBezTo>
                  <a:cubicBezTo>
                    <a:pt x="10605" y="1303"/>
                    <a:pt x="10318" y="1462"/>
                    <a:pt x="10183" y="1756"/>
                  </a:cubicBezTo>
                  <a:lnTo>
                    <a:pt x="9636" y="3063"/>
                  </a:lnTo>
                  <a:lnTo>
                    <a:pt x="8633" y="479"/>
                  </a:lnTo>
                  <a:cubicBezTo>
                    <a:pt x="8517" y="178"/>
                    <a:pt x="8224" y="0"/>
                    <a:pt x="7916"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 name="Google Shape;174;p3"/>
            <p:cNvSpPr/>
            <p:nvPr/>
          </p:nvSpPr>
          <p:spPr>
            <a:xfrm>
              <a:off x="3921297" y="-2"/>
              <a:ext cx="1095282" cy="1023120"/>
            </a:xfrm>
            <a:custGeom>
              <a:rect b="b" l="l" r="r" t="t"/>
              <a:pathLst>
                <a:path extrusionOk="0" h="32000" w="34257">
                  <a:moveTo>
                    <a:pt x="17995" y="10012"/>
                  </a:moveTo>
                  <a:lnTo>
                    <a:pt x="18633" y="12383"/>
                  </a:lnTo>
                  <a:lnTo>
                    <a:pt x="17448" y="13841"/>
                  </a:lnTo>
                  <a:lnTo>
                    <a:pt x="16718" y="12109"/>
                  </a:lnTo>
                  <a:lnTo>
                    <a:pt x="17995" y="10012"/>
                  </a:lnTo>
                  <a:close/>
                  <a:moveTo>
                    <a:pt x="12919" y="12443"/>
                  </a:moveTo>
                  <a:lnTo>
                    <a:pt x="14712" y="12930"/>
                  </a:lnTo>
                  <a:lnTo>
                    <a:pt x="15442" y="14693"/>
                  </a:lnTo>
                  <a:lnTo>
                    <a:pt x="14530" y="14571"/>
                  </a:lnTo>
                  <a:lnTo>
                    <a:pt x="12919" y="12443"/>
                  </a:lnTo>
                  <a:close/>
                  <a:moveTo>
                    <a:pt x="22159" y="13750"/>
                  </a:moveTo>
                  <a:lnTo>
                    <a:pt x="20031" y="15331"/>
                  </a:lnTo>
                  <a:lnTo>
                    <a:pt x="19120" y="15209"/>
                  </a:lnTo>
                  <a:lnTo>
                    <a:pt x="20305" y="13750"/>
                  </a:lnTo>
                  <a:close/>
                  <a:moveTo>
                    <a:pt x="14256" y="16699"/>
                  </a:moveTo>
                  <a:lnTo>
                    <a:pt x="15168" y="16820"/>
                  </a:lnTo>
                  <a:lnTo>
                    <a:pt x="13983" y="18310"/>
                  </a:lnTo>
                  <a:lnTo>
                    <a:pt x="12129" y="18310"/>
                  </a:lnTo>
                  <a:lnTo>
                    <a:pt x="14256" y="16699"/>
                  </a:lnTo>
                  <a:close/>
                  <a:moveTo>
                    <a:pt x="18816" y="17337"/>
                  </a:moveTo>
                  <a:lnTo>
                    <a:pt x="19728" y="17459"/>
                  </a:lnTo>
                  <a:lnTo>
                    <a:pt x="21339" y="19586"/>
                  </a:lnTo>
                  <a:lnTo>
                    <a:pt x="19545" y="19100"/>
                  </a:lnTo>
                  <a:lnTo>
                    <a:pt x="18816" y="17337"/>
                  </a:lnTo>
                  <a:close/>
                  <a:moveTo>
                    <a:pt x="16840" y="18158"/>
                  </a:moveTo>
                  <a:lnTo>
                    <a:pt x="17569" y="19890"/>
                  </a:lnTo>
                  <a:lnTo>
                    <a:pt x="16323" y="22018"/>
                  </a:lnTo>
                  <a:lnTo>
                    <a:pt x="15655" y="19677"/>
                  </a:lnTo>
                  <a:lnTo>
                    <a:pt x="16840" y="18158"/>
                  </a:lnTo>
                  <a:close/>
                  <a:moveTo>
                    <a:pt x="11083" y="0"/>
                  </a:moveTo>
                  <a:cubicBezTo>
                    <a:pt x="10955" y="0"/>
                    <a:pt x="10826" y="23"/>
                    <a:pt x="10700" y="72"/>
                  </a:cubicBezTo>
                  <a:cubicBezTo>
                    <a:pt x="10153" y="285"/>
                    <a:pt x="9879" y="893"/>
                    <a:pt x="10062" y="1470"/>
                  </a:cubicBezTo>
                  <a:lnTo>
                    <a:pt x="11521" y="5027"/>
                  </a:lnTo>
                  <a:lnTo>
                    <a:pt x="9697" y="4267"/>
                  </a:lnTo>
                  <a:cubicBezTo>
                    <a:pt x="9577" y="4217"/>
                    <a:pt x="9449" y="4194"/>
                    <a:pt x="9320" y="4194"/>
                  </a:cubicBezTo>
                  <a:cubicBezTo>
                    <a:pt x="8894" y="4194"/>
                    <a:pt x="8462" y="4448"/>
                    <a:pt x="8299" y="4844"/>
                  </a:cubicBezTo>
                  <a:cubicBezTo>
                    <a:pt x="8056" y="5392"/>
                    <a:pt x="8329" y="6030"/>
                    <a:pt x="8876" y="6243"/>
                  </a:cubicBezTo>
                  <a:lnTo>
                    <a:pt x="12676" y="7854"/>
                  </a:lnTo>
                  <a:lnTo>
                    <a:pt x="13679" y="10407"/>
                  </a:lnTo>
                  <a:lnTo>
                    <a:pt x="10457" y="9525"/>
                  </a:lnTo>
                  <a:cubicBezTo>
                    <a:pt x="10356" y="9498"/>
                    <a:pt x="10254" y="9485"/>
                    <a:pt x="10155" y="9485"/>
                  </a:cubicBezTo>
                  <a:cubicBezTo>
                    <a:pt x="9807" y="9485"/>
                    <a:pt x="9484" y="9650"/>
                    <a:pt x="9271" y="9981"/>
                  </a:cubicBezTo>
                  <a:cubicBezTo>
                    <a:pt x="8998" y="10346"/>
                    <a:pt x="9059" y="10863"/>
                    <a:pt x="9302" y="11227"/>
                  </a:cubicBezTo>
                  <a:lnTo>
                    <a:pt x="11521" y="14115"/>
                  </a:lnTo>
                  <a:lnTo>
                    <a:pt x="11521" y="14115"/>
                  </a:lnTo>
                  <a:lnTo>
                    <a:pt x="8147" y="13659"/>
                  </a:lnTo>
                  <a:lnTo>
                    <a:pt x="5685" y="10407"/>
                  </a:lnTo>
                  <a:cubicBezTo>
                    <a:pt x="5461" y="10127"/>
                    <a:pt x="5123" y="9973"/>
                    <a:pt x="4783" y="9973"/>
                  </a:cubicBezTo>
                  <a:cubicBezTo>
                    <a:pt x="4568" y="9973"/>
                    <a:pt x="4353" y="10034"/>
                    <a:pt x="4165" y="10164"/>
                  </a:cubicBezTo>
                  <a:cubicBezTo>
                    <a:pt x="3709" y="10498"/>
                    <a:pt x="3587" y="11197"/>
                    <a:pt x="3922" y="11683"/>
                  </a:cubicBezTo>
                  <a:lnTo>
                    <a:pt x="5107" y="13234"/>
                  </a:lnTo>
                  <a:lnTo>
                    <a:pt x="1308" y="12717"/>
                  </a:lnTo>
                  <a:cubicBezTo>
                    <a:pt x="1255" y="12709"/>
                    <a:pt x="1202" y="12705"/>
                    <a:pt x="1150" y="12705"/>
                  </a:cubicBezTo>
                  <a:cubicBezTo>
                    <a:pt x="629" y="12705"/>
                    <a:pt x="147" y="13104"/>
                    <a:pt x="92" y="13629"/>
                  </a:cubicBezTo>
                  <a:cubicBezTo>
                    <a:pt x="1" y="14206"/>
                    <a:pt x="426" y="14753"/>
                    <a:pt x="1004" y="14845"/>
                  </a:cubicBezTo>
                  <a:lnTo>
                    <a:pt x="4803" y="15361"/>
                  </a:lnTo>
                  <a:lnTo>
                    <a:pt x="3223" y="16547"/>
                  </a:lnTo>
                  <a:cubicBezTo>
                    <a:pt x="2797" y="16881"/>
                    <a:pt x="2676" y="17580"/>
                    <a:pt x="3010" y="18066"/>
                  </a:cubicBezTo>
                  <a:cubicBezTo>
                    <a:pt x="3220" y="18340"/>
                    <a:pt x="3533" y="18497"/>
                    <a:pt x="3847" y="18497"/>
                  </a:cubicBezTo>
                  <a:cubicBezTo>
                    <a:pt x="3986" y="18497"/>
                    <a:pt x="4125" y="18466"/>
                    <a:pt x="4256" y="18401"/>
                  </a:cubicBezTo>
                  <a:cubicBezTo>
                    <a:pt x="4347" y="18370"/>
                    <a:pt x="4408" y="18340"/>
                    <a:pt x="4499" y="18249"/>
                  </a:cubicBezTo>
                  <a:lnTo>
                    <a:pt x="7752" y="15787"/>
                  </a:lnTo>
                  <a:lnTo>
                    <a:pt x="11156" y="16243"/>
                  </a:lnTo>
                  <a:lnTo>
                    <a:pt x="8238" y="18462"/>
                  </a:lnTo>
                  <a:cubicBezTo>
                    <a:pt x="7873" y="18705"/>
                    <a:pt x="7721" y="19222"/>
                    <a:pt x="7873" y="19617"/>
                  </a:cubicBezTo>
                  <a:cubicBezTo>
                    <a:pt x="8025" y="20042"/>
                    <a:pt x="8390" y="20346"/>
                    <a:pt x="8876" y="20346"/>
                  </a:cubicBezTo>
                  <a:lnTo>
                    <a:pt x="12220" y="20377"/>
                  </a:lnTo>
                  <a:lnTo>
                    <a:pt x="10487" y="22565"/>
                  </a:lnTo>
                  <a:lnTo>
                    <a:pt x="6445" y="23051"/>
                  </a:lnTo>
                  <a:cubicBezTo>
                    <a:pt x="5867" y="23112"/>
                    <a:pt x="5411" y="23659"/>
                    <a:pt x="5472" y="24267"/>
                  </a:cubicBezTo>
                  <a:cubicBezTo>
                    <a:pt x="5560" y="24824"/>
                    <a:pt x="6043" y="25211"/>
                    <a:pt x="6622" y="25211"/>
                  </a:cubicBezTo>
                  <a:cubicBezTo>
                    <a:pt x="6644" y="25211"/>
                    <a:pt x="6666" y="25211"/>
                    <a:pt x="6688" y="25209"/>
                  </a:cubicBezTo>
                  <a:lnTo>
                    <a:pt x="8633" y="24997"/>
                  </a:lnTo>
                  <a:lnTo>
                    <a:pt x="6293" y="28036"/>
                  </a:lnTo>
                  <a:cubicBezTo>
                    <a:pt x="5897" y="28492"/>
                    <a:pt x="6019" y="29161"/>
                    <a:pt x="6475" y="29556"/>
                  </a:cubicBezTo>
                  <a:cubicBezTo>
                    <a:pt x="6675" y="29696"/>
                    <a:pt x="6928" y="29783"/>
                    <a:pt x="7173" y="29783"/>
                  </a:cubicBezTo>
                  <a:cubicBezTo>
                    <a:pt x="7300" y="29783"/>
                    <a:pt x="7425" y="29760"/>
                    <a:pt x="7539" y="29708"/>
                  </a:cubicBezTo>
                  <a:cubicBezTo>
                    <a:pt x="7691" y="29617"/>
                    <a:pt x="7843" y="29495"/>
                    <a:pt x="7995" y="29343"/>
                  </a:cubicBezTo>
                  <a:lnTo>
                    <a:pt x="10335" y="26304"/>
                  </a:lnTo>
                  <a:lnTo>
                    <a:pt x="10578" y="28249"/>
                  </a:lnTo>
                  <a:cubicBezTo>
                    <a:pt x="10635" y="28790"/>
                    <a:pt x="11118" y="29197"/>
                    <a:pt x="11679" y="29197"/>
                  </a:cubicBezTo>
                  <a:cubicBezTo>
                    <a:pt x="11717" y="29197"/>
                    <a:pt x="11755" y="29195"/>
                    <a:pt x="11794" y="29191"/>
                  </a:cubicBezTo>
                  <a:cubicBezTo>
                    <a:pt x="11916" y="29191"/>
                    <a:pt x="11977" y="29161"/>
                    <a:pt x="12068" y="29130"/>
                  </a:cubicBezTo>
                  <a:cubicBezTo>
                    <a:pt x="12524" y="28948"/>
                    <a:pt x="12767" y="28492"/>
                    <a:pt x="12706" y="27975"/>
                  </a:cubicBezTo>
                  <a:lnTo>
                    <a:pt x="12220" y="23933"/>
                  </a:lnTo>
                  <a:lnTo>
                    <a:pt x="13922" y="21744"/>
                  </a:lnTo>
                  <a:lnTo>
                    <a:pt x="14803" y="24997"/>
                  </a:lnTo>
                  <a:cubicBezTo>
                    <a:pt x="14895" y="25392"/>
                    <a:pt x="15259" y="25696"/>
                    <a:pt x="15655" y="25787"/>
                  </a:cubicBezTo>
                  <a:cubicBezTo>
                    <a:pt x="15703" y="25794"/>
                    <a:pt x="15751" y="25797"/>
                    <a:pt x="15799" y="25797"/>
                  </a:cubicBezTo>
                  <a:cubicBezTo>
                    <a:pt x="16174" y="25797"/>
                    <a:pt x="16530" y="25590"/>
                    <a:pt x="16718" y="25240"/>
                  </a:cubicBezTo>
                  <a:lnTo>
                    <a:pt x="18451" y="22352"/>
                  </a:lnTo>
                  <a:lnTo>
                    <a:pt x="19454" y="24936"/>
                  </a:lnTo>
                  <a:lnTo>
                    <a:pt x="17873" y="28735"/>
                  </a:lnTo>
                  <a:cubicBezTo>
                    <a:pt x="17630" y="29282"/>
                    <a:pt x="17904" y="29921"/>
                    <a:pt x="18451" y="30164"/>
                  </a:cubicBezTo>
                  <a:cubicBezTo>
                    <a:pt x="18571" y="30213"/>
                    <a:pt x="18697" y="30237"/>
                    <a:pt x="18824" y="30237"/>
                  </a:cubicBezTo>
                  <a:cubicBezTo>
                    <a:pt x="19243" y="30237"/>
                    <a:pt x="19662" y="29983"/>
                    <a:pt x="19849" y="29586"/>
                  </a:cubicBezTo>
                  <a:lnTo>
                    <a:pt x="20609" y="27763"/>
                  </a:lnTo>
                  <a:lnTo>
                    <a:pt x="22038" y="31319"/>
                  </a:lnTo>
                  <a:cubicBezTo>
                    <a:pt x="22225" y="31740"/>
                    <a:pt x="22628" y="31999"/>
                    <a:pt x="23067" y="31999"/>
                  </a:cubicBezTo>
                  <a:cubicBezTo>
                    <a:pt x="23199" y="31999"/>
                    <a:pt x="23333" y="31976"/>
                    <a:pt x="23466" y="31927"/>
                  </a:cubicBezTo>
                  <a:cubicBezTo>
                    <a:pt x="23983" y="31714"/>
                    <a:pt x="24256" y="31106"/>
                    <a:pt x="24074" y="30529"/>
                  </a:cubicBezTo>
                  <a:lnTo>
                    <a:pt x="22615" y="26972"/>
                  </a:lnTo>
                  <a:lnTo>
                    <a:pt x="22615" y="26972"/>
                  </a:lnTo>
                  <a:lnTo>
                    <a:pt x="24439" y="27732"/>
                  </a:lnTo>
                  <a:cubicBezTo>
                    <a:pt x="24576" y="27778"/>
                    <a:pt x="24720" y="27801"/>
                    <a:pt x="24864" y="27801"/>
                  </a:cubicBezTo>
                  <a:cubicBezTo>
                    <a:pt x="25009" y="27801"/>
                    <a:pt x="25153" y="27778"/>
                    <a:pt x="25290" y="27732"/>
                  </a:cubicBezTo>
                  <a:cubicBezTo>
                    <a:pt x="25533" y="27611"/>
                    <a:pt x="25746" y="27428"/>
                    <a:pt x="25837" y="27155"/>
                  </a:cubicBezTo>
                  <a:cubicBezTo>
                    <a:pt x="26080" y="26608"/>
                    <a:pt x="25807" y="25969"/>
                    <a:pt x="25290" y="25757"/>
                  </a:cubicBezTo>
                  <a:lnTo>
                    <a:pt x="21490" y="24146"/>
                  </a:lnTo>
                  <a:lnTo>
                    <a:pt x="20457" y="21562"/>
                  </a:lnTo>
                  <a:lnTo>
                    <a:pt x="23709" y="22443"/>
                  </a:lnTo>
                  <a:cubicBezTo>
                    <a:pt x="23802" y="22467"/>
                    <a:pt x="23891" y="22477"/>
                    <a:pt x="23978" y="22477"/>
                  </a:cubicBezTo>
                  <a:cubicBezTo>
                    <a:pt x="24120" y="22477"/>
                    <a:pt x="24258" y="22451"/>
                    <a:pt x="24408" y="22413"/>
                  </a:cubicBezTo>
                  <a:cubicBezTo>
                    <a:pt x="24591" y="22322"/>
                    <a:pt x="24773" y="22170"/>
                    <a:pt x="24895" y="22018"/>
                  </a:cubicBezTo>
                  <a:cubicBezTo>
                    <a:pt x="25168" y="21653"/>
                    <a:pt x="25138" y="21136"/>
                    <a:pt x="24864" y="20772"/>
                  </a:cubicBezTo>
                  <a:lnTo>
                    <a:pt x="22646" y="17884"/>
                  </a:lnTo>
                  <a:lnTo>
                    <a:pt x="26050" y="18340"/>
                  </a:lnTo>
                  <a:lnTo>
                    <a:pt x="28512" y="21592"/>
                  </a:lnTo>
                  <a:cubicBezTo>
                    <a:pt x="28722" y="21866"/>
                    <a:pt x="29035" y="22023"/>
                    <a:pt x="29349" y="22023"/>
                  </a:cubicBezTo>
                  <a:cubicBezTo>
                    <a:pt x="29488" y="22023"/>
                    <a:pt x="29627" y="21992"/>
                    <a:pt x="29758" y="21927"/>
                  </a:cubicBezTo>
                  <a:cubicBezTo>
                    <a:pt x="29849" y="21896"/>
                    <a:pt x="29910" y="21866"/>
                    <a:pt x="30001" y="21805"/>
                  </a:cubicBezTo>
                  <a:cubicBezTo>
                    <a:pt x="30457" y="21440"/>
                    <a:pt x="30548" y="20772"/>
                    <a:pt x="30214" y="20285"/>
                  </a:cubicBezTo>
                  <a:lnTo>
                    <a:pt x="29029" y="18705"/>
                  </a:lnTo>
                  <a:lnTo>
                    <a:pt x="29029" y="18705"/>
                  </a:lnTo>
                  <a:lnTo>
                    <a:pt x="32828" y="19252"/>
                  </a:lnTo>
                  <a:cubicBezTo>
                    <a:pt x="32881" y="19260"/>
                    <a:pt x="32933" y="19263"/>
                    <a:pt x="32982" y="19263"/>
                  </a:cubicBezTo>
                  <a:cubicBezTo>
                    <a:pt x="33130" y="19263"/>
                    <a:pt x="33261" y="19229"/>
                    <a:pt x="33375" y="19161"/>
                  </a:cubicBezTo>
                  <a:cubicBezTo>
                    <a:pt x="33710" y="19009"/>
                    <a:pt x="33983" y="18705"/>
                    <a:pt x="34014" y="18340"/>
                  </a:cubicBezTo>
                  <a:cubicBezTo>
                    <a:pt x="34257" y="17793"/>
                    <a:pt x="33831" y="17276"/>
                    <a:pt x="33254" y="17185"/>
                  </a:cubicBezTo>
                  <a:lnTo>
                    <a:pt x="29454" y="16668"/>
                  </a:lnTo>
                  <a:lnTo>
                    <a:pt x="31004" y="15483"/>
                  </a:lnTo>
                  <a:cubicBezTo>
                    <a:pt x="31460" y="15148"/>
                    <a:pt x="31582" y="14449"/>
                    <a:pt x="31248" y="13963"/>
                  </a:cubicBezTo>
                  <a:cubicBezTo>
                    <a:pt x="31047" y="13690"/>
                    <a:pt x="30715" y="13536"/>
                    <a:pt x="30376" y="13536"/>
                  </a:cubicBezTo>
                  <a:cubicBezTo>
                    <a:pt x="30151" y="13536"/>
                    <a:pt x="29922" y="13604"/>
                    <a:pt x="29728" y="13750"/>
                  </a:cubicBezTo>
                  <a:lnTo>
                    <a:pt x="26445" y="16212"/>
                  </a:lnTo>
                  <a:lnTo>
                    <a:pt x="23071" y="15756"/>
                  </a:lnTo>
                  <a:lnTo>
                    <a:pt x="25959" y="13538"/>
                  </a:lnTo>
                  <a:cubicBezTo>
                    <a:pt x="26354" y="13294"/>
                    <a:pt x="26506" y="12778"/>
                    <a:pt x="26354" y="12383"/>
                  </a:cubicBezTo>
                  <a:cubicBezTo>
                    <a:pt x="26202" y="11957"/>
                    <a:pt x="25807" y="11653"/>
                    <a:pt x="25351" y="11653"/>
                  </a:cubicBezTo>
                  <a:lnTo>
                    <a:pt x="22007" y="11623"/>
                  </a:lnTo>
                  <a:lnTo>
                    <a:pt x="23709" y="9434"/>
                  </a:lnTo>
                  <a:lnTo>
                    <a:pt x="27782" y="8948"/>
                  </a:lnTo>
                  <a:cubicBezTo>
                    <a:pt x="27904" y="8948"/>
                    <a:pt x="27965" y="8917"/>
                    <a:pt x="28056" y="8857"/>
                  </a:cubicBezTo>
                  <a:cubicBezTo>
                    <a:pt x="28512" y="8674"/>
                    <a:pt x="28785" y="8218"/>
                    <a:pt x="28694" y="7732"/>
                  </a:cubicBezTo>
                  <a:cubicBezTo>
                    <a:pt x="28639" y="7179"/>
                    <a:pt x="28182" y="6777"/>
                    <a:pt x="27642" y="6777"/>
                  </a:cubicBezTo>
                  <a:cubicBezTo>
                    <a:pt x="27588" y="6777"/>
                    <a:pt x="27534" y="6781"/>
                    <a:pt x="27478" y="6790"/>
                  </a:cubicBezTo>
                  <a:lnTo>
                    <a:pt x="25533" y="7002"/>
                  </a:lnTo>
                  <a:lnTo>
                    <a:pt x="27904" y="3963"/>
                  </a:lnTo>
                  <a:cubicBezTo>
                    <a:pt x="28269" y="3507"/>
                    <a:pt x="28178" y="2838"/>
                    <a:pt x="27722" y="2443"/>
                  </a:cubicBezTo>
                  <a:cubicBezTo>
                    <a:pt x="27531" y="2291"/>
                    <a:pt x="27299" y="2218"/>
                    <a:pt x="27066" y="2218"/>
                  </a:cubicBezTo>
                  <a:cubicBezTo>
                    <a:pt x="26740" y="2218"/>
                    <a:pt x="26414" y="2360"/>
                    <a:pt x="26202" y="2626"/>
                  </a:cubicBezTo>
                  <a:lnTo>
                    <a:pt x="23831" y="5665"/>
                  </a:lnTo>
                  <a:lnTo>
                    <a:pt x="23618" y="3750"/>
                  </a:lnTo>
                  <a:cubicBezTo>
                    <a:pt x="23532" y="3207"/>
                    <a:pt x="23044" y="2772"/>
                    <a:pt x="22506" y="2772"/>
                  </a:cubicBezTo>
                  <a:cubicBezTo>
                    <a:pt x="22472" y="2772"/>
                    <a:pt x="22437" y="2774"/>
                    <a:pt x="22402" y="2777"/>
                  </a:cubicBezTo>
                  <a:cubicBezTo>
                    <a:pt x="21794" y="2869"/>
                    <a:pt x="21369" y="3385"/>
                    <a:pt x="21430" y="4024"/>
                  </a:cubicBezTo>
                  <a:lnTo>
                    <a:pt x="21946" y="8066"/>
                  </a:lnTo>
                  <a:lnTo>
                    <a:pt x="20214" y="10255"/>
                  </a:lnTo>
                  <a:lnTo>
                    <a:pt x="19363" y="7002"/>
                  </a:lnTo>
                  <a:cubicBezTo>
                    <a:pt x="19241" y="6607"/>
                    <a:pt x="18907" y="6303"/>
                    <a:pt x="18481" y="6212"/>
                  </a:cubicBezTo>
                  <a:cubicBezTo>
                    <a:pt x="18433" y="6205"/>
                    <a:pt x="18385" y="6202"/>
                    <a:pt x="18337" y="6202"/>
                  </a:cubicBezTo>
                  <a:cubicBezTo>
                    <a:pt x="17962" y="6202"/>
                    <a:pt x="17606" y="6409"/>
                    <a:pt x="17417" y="6759"/>
                  </a:cubicBezTo>
                  <a:lnTo>
                    <a:pt x="15715" y="9647"/>
                  </a:lnTo>
                  <a:lnTo>
                    <a:pt x="14682" y="7063"/>
                  </a:lnTo>
                  <a:lnTo>
                    <a:pt x="16262" y="3264"/>
                  </a:lnTo>
                  <a:cubicBezTo>
                    <a:pt x="16506" y="2717"/>
                    <a:pt x="16232" y="2078"/>
                    <a:pt x="15715" y="1835"/>
                  </a:cubicBezTo>
                  <a:cubicBezTo>
                    <a:pt x="15588" y="1786"/>
                    <a:pt x="15456" y="1763"/>
                    <a:pt x="15325" y="1763"/>
                  </a:cubicBezTo>
                  <a:cubicBezTo>
                    <a:pt x="14893" y="1763"/>
                    <a:pt x="14473" y="2016"/>
                    <a:pt x="14287" y="2413"/>
                  </a:cubicBezTo>
                  <a:lnTo>
                    <a:pt x="13527" y="4236"/>
                  </a:lnTo>
                  <a:lnTo>
                    <a:pt x="12098" y="680"/>
                  </a:lnTo>
                  <a:cubicBezTo>
                    <a:pt x="11911" y="259"/>
                    <a:pt x="11508" y="0"/>
                    <a:pt x="11083"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body" type="tx">
  <p:cSld name="TITLE_AND_BODY">
    <p:spTree>
      <p:nvGrpSpPr>
        <p:cNvPr id="175" name="Shape 175"/>
        <p:cNvGrpSpPr/>
        <p:nvPr/>
      </p:nvGrpSpPr>
      <p:grpSpPr>
        <a:xfrm>
          <a:off x="0" y="0"/>
          <a:ext cx="0" cy="0"/>
          <a:chOff x="0" y="0"/>
          <a:chExt cx="0" cy="0"/>
        </a:xfrm>
      </p:grpSpPr>
      <p:grpSp>
        <p:nvGrpSpPr>
          <p:cNvPr id="176" name="Google Shape;176;p4"/>
          <p:cNvGrpSpPr/>
          <p:nvPr/>
        </p:nvGrpSpPr>
        <p:grpSpPr>
          <a:xfrm>
            <a:off x="8625417" y="445026"/>
            <a:ext cx="291053" cy="1000325"/>
            <a:chOff x="3815292" y="-2054574"/>
            <a:chExt cx="291053" cy="1000325"/>
          </a:xfrm>
        </p:grpSpPr>
        <p:sp>
          <p:nvSpPr>
            <p:cNvPr id="177" name="Google Shape;177;p4"/>
            <p:cNvSpPr/>
            <p:nvPr/>
          </p:nvSpPr>
          <p:spPr>
            <a:xfrm>
              <a:off x="3815292" y="-1725174"/>
              <a:ext cx="136676" cy="670925"/>
            </a:xfrm>
            <a:custGeom>
              <a:rect b="b" l="l" r="r" t="t"/>
              <a:pathLst>
                <a:path extrusionOk="0" fill="none" h="4094" w="834">
                  <a:moveTo>
                    <a:pt x="834" y="0"/>
                  </a:moveTo>
                  <a:cubicBezTo>
                    <a:pt x="218" y="1268"/>
                    <a:pt x="1" y="2717"/>
                    <a:pt x="218" y="4093"/>
                  </a:cubicBezTo>
                </a:path>
              </a:pathLst>
            </a:custGeom>
            <a:solidFill>
              <a:schemeClr val="dk2"/>
            </a:solidFill>
            <a:ln cap="rnd" cmpd="sng" w="27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 name="Google Shape;178;p4"/>
            <p:cNvSpPr/>
            <p:nvPr/>
          </p:nvSpPr>
          <p:spPr>
            <a:xfrm>
              <a:off x="4038007" y="-2054574"/>
              <a:ext cx="68338" cy="62438"/>
            </a:xfrm>
            <a:custGeom>
              <a:rect b="b" l="l" r="r" t="t"/>
              <a:pathLst>
                <a:path extrusionOk="0" h="381" w="417">
                  <a:moveTo>
                    <a:pt x="254" y="0"/>
                  </a:moveTo>
                  <a:cubicBezTo>
                    <a:pt x="217" y="0"/>
                    <a:pt x="181" y="0"/>
                    <a:pt x="163" y="18"/>
                  </a:cubicBezTo>
                  <a:cubicBezTo>
                    <a:pt x="109" y="73"/>
                    <a:pt x="0" y="199"/>
                    <a:pt x="18" y="254"/>
                  </a:cubicBezTo>
                  <a:cubicBezTo>
                    <a:pt x="54" y="308"/>
                    <a:pt x="235" y="381"/>
                    <a:pt x="308" y="381"/>
                  </a:cubicBezTo>
                  <a:lnTo>
                    <a:pt x="362" y="381"/>
                  </a:lnTo>
                  <a:cubicBezTo>
                    <a:pt x="380" y="381"/>
                    <a:pt x="380" y="362"/>
                    <a:pt x="380" y="362"/>
                  </a:cubicBezTo>
                  <a:cubicBezTo>
                    <a:pt x="398" y="308"/>
                    <a:pt x="417" y="254"/>
                    <a:pt x="417" y="181"/>
                  </a:cubicBezTo>
                  <a:cubicBezTo>
                    <a:pt x="417" y="109"/>
                    <a:pt x="398" y="36"/>
                    <a:pt x="344" y="18"/>
                  </a:cubicBezTo>
                  <a:cubicBezTo>
                    <a:pt x="290" y="0"/>
                    <a:pt x="272" y="0"/>
                    <a:pt x="25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 name="Google Shape;179;p4"/>
            <p:cNvSpPr/>
            <p:nvPr/>
          </p:nvSpPr>
          <p:spPr>
            <a:xfrm>
              <a:off x="3880681" y="-2014915"/>
              <a:ext cx="222713" cy="307767"/>
            </a:xfrm>
            <a:custGeom>
              <a:rect b="b" l="l" r="r" t="t"/>
              <a:pathLst>
                <a:path extrusionOk="0" h="1878" w="1359">
                  <a:moveTo>
                    <a:pt x="1044" y="1"/>
                  </a:moveTo>
                  <a:cubicBezTo>
                    <a:pt x="911" y="1"/>
                    <a:pt x="759" y="135"/>
                    <a:pt x="634" y="229"/>
                  </a:cubicBezTo>
                  <a:cubicBezTo>
                    <a:pt x="344" y="501"/>
                    <a:pt x="73" y="845"/>
                    <a:pt x="36" y="1243"/>
                  </a:cubicBezTo>
                  <a:cubicBezTo>
                    <a:pt x="0" y="1406"/>
                    <a:pt x="55" y="1587"/>
                    <a:pt x="145" y="1696"/>
                  </a:cubicBezTo>
                  <a:cubicBezTo>
                    <a:pt x="272" y="1841"/>
                    <a:pt x="489" y="1877"/>
                    <a:pt x="670" y="1877"/>
                  </a:cubicBezTo>
                  <a:cubicBezTo>
                    <a:pt x="851" y="1877"/>
                    <a:pt x="1032" y="1823"/>
                    <a:pt x="1159" y="1678"/>
                  </a:cubicBezTo>
                  <a:cubicBezTo>
                    <a:pt x="1340" y="1497"/>
                    <a:pt x="1358" y="1207"/>
                    <a:pt x="1358" y="935"/>
                  </a:cubicBezTo>
                  <a:lnTo>
                    <a:pt x="1358" y="519"/>
                  </a:lnTo>
                  <a:cubicBezTo>
                    <a:pt x="1358" y="338"/>
                    <a:pt x="1304" y="84"/>
                    <a:pt x="1105" y="12"/>
                  </a:cubicBezTo>
                  <a:cubicBezTo>
                    <a:pt x="1085" y="4"/>
                    <a:pt x="1065" y="1"/>
                    <a:pt x="1044"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80" name="Google Shape;180;p4"/>
          <p:cNvSpPr/>
          <p:nvPr/>
        </p:nvSpPr>
        <p:spPr>
          <a:xfrm>
            <a:off x="8713858" y="3449939"/>
            <a:ext cx="279088" cy="261552"/>
          </a:xfrm>
          <a:custGeom>
            <a:rect b="b" l="l" r="r" t="t"/>
            <a:pathLst>
              <a:path extrusionOk="0" h="1596" w="1703">
                <a:moveTo>
                  <a:pt x="1376" y="0"/>
                </a:moveTo>
                <a:cubicBezTo>
                  <a:pt x="1227" y="0"/>
                  <a:pt x="1087" y="133"/>
                  <a:pt x="997" y="253"/>
                </a:cubicBezTo>
                <a:cubicBezTo>
                  <a:pt x="725" y="652"/>
                  <a:pt x="562" y="1122"/>
                  <a:pt x="182" y="1412"/>
                </a:cubicBezTo>
                <a:cubicBezTo>
                  <a:pt x="109" y="1467"/>
                  <a:pt x="19" y="1503"/>
                  <a:pt x="1" y="1593"/>
                </a:cubicBezTo>
                <a:cubicBezTo>
                  <a:pt x="17" y="1594"/>
                  <a:pt x="34" y="1595"/>
                  <a:pt x="51" y="1595"/>
                </a:cubicBezTo>
                <a:cubicBezTo>
                  <a:pt x="298" y="1595"/>
                  <a:pt x="611" y="1478"/>
                  <a:pt x="797" y="1376"/>
                </a:cubicBezTo>
                <a:cubicBezTo>
                  <a:pt x="1069" y="1213"/>
                  <a:pt x="1268" y="1050"/>
                  <a:pt x="1449" y="833"/>
                </a:cubicBezTo>
                <a:cubicBezTo>
                  <a:pt x="1540" y="706"/>
                  <a:pt x="1648" y="507"/>
                  <a:pt x="1685" y="380"/>
                </a:cubicBezTo>
                <a:cubicBezTo>
                  <a:pt x="1703" y="217"/>
                  <a:pt x="1612" y="54"/>
                  <a:pt x="1467" y="18"/>
                </a:cubicBezTo>
                <a:cubicBezTo>
                  <a:pt x="1437" y="6"/>
                  <a:pt x="1406" y="0"/>
                  <a:pt x="137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81" name="Google Shape;181;p4"/>
          <p:cNvGrpSpPr/>
          <p:nvPr/>
        </p:nvGrpSpPr>
        <p:grpSpPr>
          <a:xfrm flipH="1" rot="1542551">
            <a:off x="8368707" y="1852127"/>
            <a:ext cx="804485" cy="1096349"/>
            <a:chOff x="2203847" y="-2373322"/>
            <a:chExt cx="804491" cy="1096358"/>
          </a:xfrm>
        </p:grpSpPr>
        <p:sp>
          <p:nvSpPr>
            <p:cNvPr id="182" name="Google Shape;182;p4"/>
            <p:cNvSpPr/>
            <p:nvPr/>
          </p:nvSpPr>
          <p:spPr>
            <a:xfrm>
              <a:off x="2741050" y="-2373322"/>
              <a:ext cx="267288" cy="283676"/>
            </a:xfrm>
            <a:custGeom>
              <a:rect b="b" l="l" r="r" t="t"/>
              <a:pathLst>
                <a:path extrusionOk="0" h="1731" w="1631">
                  <a:moveTo>
                    <a:pt x="1414" y="0"/>
                  </a:moveTo>
                  <a:cubicBezTo>
                    <a:pt x="1389" y="0"/>
                    <a:pt x="1365" y="9"/>
                    <a:pt x="1340" y="26"/>
                  </a:cubicBezTo>
                  <a:cubicBezTo>
                    <a:pt x="1105" y="80"/>
                    <a:pt x="888" y="297"/>
                    <a:pt x="725" y="496"/>
                  </a:cubicBezTo>
                  <a:cubicBezTo>
                    <a:pt x="598" y="678"/>
                    <a:pt x="435" y="877"/>
                    <a:pt x="308" y="1076"/>
                  </a:cubicBezTo>
                  <a:cubicBezTo>
                    <a:pt x="217" y="1221"/>
                    <a:pt x="54" y="1420"/>
                    <a:pt x="0" y="1619"/>
                  </a:cubicBezTo>
                  <a:cubicBezTo>
                    <a:pt x="0" y="1701"/>
                    <a:pt x="28" y="1730"/>
                    <a:pt x="71" y="1730"/>
                  </a:cubicBezTo>
                  <a:cubicBezTo>
                    <a:pt x="160" y="1730"/>
                    <a:pt x="313" y="1602"/>
                    <a:pt x="399" y="1565"/>
                  </a:cubicBezTo>
                  <a:cubicBezTo>
                    <a:pt x="725" y="1329"/>
                    <a:pt x="1051" y="1076"/>
                    <a:pt x="1322" y="786"/>
                  </a:cubicBezTo>
                  <a:cubicBezTo>
                    <a:pt x="1485" y="605"/>
                    <a:pt x="1630" y="388"/>
                    <a:pt x="1576" y="152"/>
                  </a:cubicBezTo>
                  <a:cubicBezTo>
                    <a:pt x="1576" y="116"/>
                    <a:pt x="1539" y="62"/>
                    <a:pt x="1503" y="44"/>
                  </a:cubicBezTo>
                  <a:cubicBezTo>
                    <a:pt x="1473" y="14"/>
                    <a:pt x="1443" y="0"/>
                    <a:pt x="1414"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 name="Google Shape;183;p4"/>
            <p:cNvSpPr/>
            <p:nvPr/>
          </p:nvSpPr>
          <p:spPr>
            <a:xfrm>
              <a:off x="2613386" y="-2041300"/>
              <a:ext cx="353325" cy="132251"/>
            </a:xfrm>
            <a:custGeom>
              <a:rect b="b" l="l" r="r" t="t"/>
              <a:pathLst>
                <a:path extrusionOk="0" h="807" w="2156">
                  <a:moveTo>
                    <a:pt x="1890" y="1"/>
                  </a:moveTo>
                  <a:cubicBezTo>
                    <a:pt x="1858" y="1"/>
                    <a:pt x="1825" y="5"/>
                    <a:pt x="1793" y="10"/>
                  </a:cubicBezTo>
                  <a:cubicBezTo>
                    <a:pt x="1467" y="46"/>
                    <a:pt x="1123" y="137"/>
                    <a:pt x="815" y="300"/>
                  </a:cubicBezTo>
                  <a:cubicBezTo>
                    <a:pt x="544" y="444"/>
                    <a:pt x="200" y="589"/>
                    <a:pt x="0" y="807"/>
                  </a:cubicBezTo>
                  <a:cubicBezTo>
                    <a:pt x="562" y="807"/>
                    <a:pt x="1123" y="698"/>
                    <a:pt x="1667" y="517"/>
                  </a:cubicBezTo>
                  <a:cubicBezTo>
                    <a:pt x="1793" y="481"/>
                    <a:pt x="1884" y="462"/>
                    <a:pt x="1974" y="390"/>
                  </a:cubicBezTo>
                  <a:cubicBezTo>
                    <a:pt x="2065" y="318"/>
                    <a:pt x="2155" y="209"/>
                    <a:pt x="2083" y="100"/>
                  </a:cubicBezTo>
                  <a:cubicBezTo>
                    <a:pt x="2044" y="23"/>
                    <a:pt x="1969" y="1"/>
                    <a:pt x="1890"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 name="Google Shape;184;p4"/>
            <p:cNvSpPr/>
            <p:nvPr/>
          </p:nvSpPr>
          <p:spPr>
            <a:xfrm>
              <a:off x="2484084" y="-1799412"/>
              <a:ext cx="375777" cy="163552"/>
            </a:xfrm>
            <a:custGeom>
              <a:rect b="b" l="l" r="r" t="t"/>
              <a:pathLst>
                <a:path extrusionOk="0" h="998" w="2293">
                  <a:moveTo>
                    <a:pt x="1985" y="1"/>
                  </a:moveTo>
                  <a:cubicBezTo>
                    <a:pt x="1586" y="55"/>
                    <a:pt x="1188" y="200"/>
                    <a:pt x="880" y="399"/>
                  </a:cubicBezTo>
                  <a:cubicBezTo>
                    <a:pt x="699" y="508"/>
                    <a:pt x="518" y="616"/>
                    <a:pt x="355" y="743"/>
                  </a:cubicBezTo>
                  <a:cubicBezTo>
                    <a:pt x="303" y="795"/>
                    <a:pt x="0" y="998"/>
                    <a:pt x="200" y="998"/>
                  </a:cubicBezTo>
                  <a:cubicBezTo>
                    <a:pt x="209" y="998"/>
                    <a:pt x="218" y="997"/>
                    <a:pt x="228" y="997"/>
                  </a:cubicBezTo>
                  <a:cubicBezTo>
                    <a:pt x="518" y="960"/>
                    <a:pt x="826" y="906"/>
                    <a:pt x="1134" y="852"/>
                  </a:cubicBezTo>
                  <a:cubicBezTo>
                    <a:pt x="1460" y="797"/>
                    <a:pt x="1822" y="707"/>
                    <a:pt x="2093" y="508"/>
                  </a:cubicBezTo>
                  <a:cubicBezTo>
                    <a:pt x="2166" y="435"/>
                    <a:pt x="2238" y="381"/>
                    <a:pt x="2256" y="290"/>
                  </a:cubicBezTo>
                  <a:cubicBezTo>
                    <a:pt x="2293" y="200"/>
                    <a:pt x="2274" y="91"/>
                    <a:pt x="2220" y="55"/>
                  </a:cubicBezTo>
                  <a:cubicBezTo>
                    <a:pt x="2148" y="1"/>
                    <a:pt x="2075" y="1"/>
                    <a:pt x="1985"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 name="Google Shape;185;p4"/>
            <p:cNvSpPr/>
            <p:nvPr/>
          </p:nvSpPr>
          <p:spPr>
            <a:xfrm>
              <a:off x="2456060" y="-1539334"/>
              <a:ext cx="338576" cy="135365"/>
            </a:xfrm>
            <a:custGeom>
              <a:rect b="b" l="l" r="r" t="t"/>
              <a:pathLst>
                <a:path extrusionOk="0" h="826" w="2066">
                  <a:moveTo>
                    <a:pt x="1798" y="0"/>
                  </a:moveTo>
                  <a:cubicBezTo>
                    <a:pt x="1737" y="0"/>
                    <a:pt x="1672" y="15"/>
                    <a:pt x="1612" y="25"/>
                  </a:cubicBezTo>
                  <a:cubicBezTo>
                    <a:pt x="1051" y="134"/>
                    <a:pt x="453" y="406"/>
                    <a:pt x="1" y="768"/>
                  </a:cubicBezTo>
                  <a:cubicBezTo>
                    <a:pt x="55" y="822"/>
                    <a:pt x="146" y="822"/>
                    <a:pt x="218" y="822"/>
                  </a:cubicBezTo>
                  <a:cubicBezTo>
                    <a:pt x="275" y="824"/>
                    <a:pt x="333" y="826"/>
                    <a:pt x="390" y="826"/>
                  </a:cubicBezTo>
                  <a:cubicBezTo>
                    <a:pt x="785" y="826"/>
                    <a:pt x="1176" y="772"/>
                    <a:pt x="1540" y="677"/>
                  </a:cubicBezTo>
                  <a:cubicBezTo>
                    <a:pt x="1703" y="641"/>
                    <a:pt x="1866" y="569"/>
                    <a:pt x="1956" y="460"/>
                  </a:cubicBezTo>
                  <a:cubicBezTo>
                    <a:pt x="2047" y="333"/>
                    <a:pt x="2065" y="134"/>
                    <a:pt x="1938" y="43"/>
                  </a:cubicBezTo>
                  <a:cubicBezTo>
                    <a:pt x="1897" y="11"/>
                    <a:pt x="1849" y="0"/>
                    <a:pt x="1798"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 name="Google Shape;186;p4"/>
            <p:cNvSpPr/>
            <p:nvPr/>
          </p:nvSpPr>
          <p:spPr>
            <a:xfrm>
              <a:off x="2524399" y="-2271225"/>
              <a:ext cx="121763" cy="385937"/>
            </a:xfrm>
            <a:custGeom>
              <a:rect b="b" l="l" r="r" t="t"/>
              <a:pathLst>
                <a:path extrusionOk="0" h="2355" w="743">
                  <a:moveTo>
                    <a:pt x="380" y="0"/>
                  </a:moveTo>
                  <a:cubicBezTo>
                    <a:pt x="272" y="0"/>
                    <a:pt x="163" y="91"/>
                    <a:pt x="109" y="181"/>
                  </a:cubicBezTo>
                  <a:cubicBezTo>
                    <a:pt x="0" y="417"/>
                    <a:pt x="0" y="688"/>
                    <a:pt x="36" y="942"/>
                  </a:cubicBezTo>
                  <a:cubicBezTo>
                    <a:pt x="109" y="1177"/>
                    <a:pt x="199" y="1413"/>
                    <a:pt x="272" y="1666"/>
                  </a:cubicBezTo>
                  <a:cubicBezTo>
                    <a:pt x="344" y="1884"/>
                    <a:pt x="362" y="2155"/>
                    <a:pt x="471" y="2354"/>
                  </a:cubicBezTo>
                  <a:cubicBezTo>
                    <a:pt x="634" y="2318"/>
                    <a:pt x="634" y="1902"/>
                    <a:pt x="652" y="1793"/>
                  </a:cubicBezTo>
                  <a:cubicBezTo>
                    <a:pt x="688" y="1540"/>
                    <a:pt x="743" y="1268"/>
                    <a:pt x="743" y="978"/>
                  </a:cubicBezTo>
                  <a:cubicBezTo>
                    <a:pt x="743" y="725"/>
                    <a:pt x="725" y="489"/>
                    <a:pt x="634" y="254"/>
                  </a:cubicBezTo>
                  <a:cubicBezTo>
                    <a:pt x="580" y="145"/>
                    <a:pt x="489" y="36"/>
                    <a:pt x="380"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 name="Google Shape;187;p4"/>
            <p:cNvSpPr/>
            <p:nvPr/>
          </p:nvSpPr>
          <p:spPr>
            <a:xfrm>
              <a:off x="2361173" y="-2003444"/>
              <a:ext cx="151261" cy="358733"/>
            </a:xfrm>
            <a:custGeom>
              <a:rect b="b" l="l" r="r" t="t"/>
              <a:pathLst>
                <a:path extrusionOk="0" h="2189" w="923">
                  <a:moveTo>
                    <a:pt x="224" y="1"/>
                  </a:moveTo>
                  <a:cubicBezTo>
                    <a:pt x="199" y="1"/>
                    <a:pt x="172" y="5"/>
                    <a:pt x="145" y="14"/>
                  </a:cubicBezTo>
                  <a:cubicBezTo>
                    <a:pt x="127" y="50"/>
                    <a:pt x="109" y="69"/>
                    <a:pt x="91" y="123"/>
                  </a:cubicBezTo>
                  <a:cubicBezTo>
                    <a:pt x="0" y="286"/>
                    <a:pt x="0" y="521"/>
                    <a:pt x="36" y="720"/>
                  </a:cubicBezTo>
                  <a:cubicBezTo>
                    <a:pt x="91" y="938"/>
                    <a:pt x="181" y="1137"/>
                    <a:pt x="272" y="1318"/>
                  </a:cubicBezTo>
                  <a:cubicBezTo>
                    <a:pt x="399" y="1590"/>
                    <a:pt x="562" y="1879"/>
                    <a:pt x="725" y="2133"/>
                  </a:cubicBezTo>
                  <a:cubicBezTo>
                    <a:pt x="743" y="2151"/>
                    <a:pt x="761" y="2187"/>
                    <a:pt x="815" y="2187"/>
                  </a:cubicBezTo>
                  <a:cubicBezTo>
                    <a:pt x="818" y="2188"/>
                    <a:pt x="820" y="2189"/>
                    <a:pt x="822" y="2189"/>
                  </a:cubicBezTo>
                  <a:cubicBezTo>
                    <a:pt x="923" y="2189"/>
                    <a:pt x="906" y="1461"/>
                    <a:pt x="906" y="1372"/>
                  </a:cubicBezTo>
                  <a:cubicBezTo>
                    <a:pt x="888" y="1119"/>
                    <a:pt x="815" y="811"/>
                    <a:pt x="706" y="521"/>
                  </a:cubicBezTo>
                  <a:cubicBezTo>
                    <a:pt x="616" y="322"/>
                    <a:pt x="489" y="87"/>
                    <a:pt x="290" y="14"/>
                  </a:cubicBezTo>
                  <a:cubicBezTo>
                    <a:pt x="272" y="5"/>
                    <a:pt x="249" y="1"/>
                    <a:pt x="224"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 name="Google Shape;188;p4"/>
            <p:cNvSpPr/>
            <p:nvPr/>
          </p:nvSpPr>
          <p:spPr>
            <a:xfrm>
              <a:off x="2203847" y="-1611277"/>
              <a:ext cx="270238" cy="200753"/>
            </a:xfrm>
            <a:custGeom>
              <a:rect b="b" l="l" r="r" t="t"/>
              <a:pathLst>
                <a:path extrusionOk="0" h="1225" w="1649">
                  <a:moveTo>
                    <a:pt x="291" y="1"/>
                  </a:moveTo>
                  <a:cubicBezTo>
                    <a:pt x="236" y="1"/>
                    <a:pt x="180" y="13"/>
                    <a:pt x="145" y="48"/>
                  </a:cubicBezTo>
                  <a:cubicBezTo>
                    <a:pt x="0" y="138"/>
                    <a:pt x="0" y="356"/>
                    <a:pt x="73" y="482"/>
                  </a:cubicBezTo>
                  <a:cubicBezTo>
                    <a:pt x="145" y="627"/>
                    <a:pt x="272" y="718"/>
                    <a:pt x="417" y="808"/>
                  </a:cubicBezTo>
                  <a:cubicBezTo>
                    <a:pt x="725" y="1008"/>
                    <a:pt x="1087" y="1225"/>
                    <a:pt x="1467" y="1225"/>
                  </a:cubicBezTo>
                  <a:cubicBezTo>
                    <a:pt x="1648" y="1225"/>
                    <a:pt x="1522" y="1116"/>
                    <a:pt x="1467" y="1044"/>
                  </a:cubicBezTo>
                  <a:cubicBezTo>
                    <a:pt x="1377" y="935"/>
                    <a:pt x="1322" y="827"/>
                    <a:pt x="1250" y="718"/>
                  </a:cubicBezTo>
                  <a:cubicBezTo>
                    <a:pt x="1069" y="464"/>
                    <a:pt x="870" y="283"/>
                    <a:pt x="634" y="120"/>
                  </a:cubicBezTo>
                  <a:cubicBezTo>
                    <a:pt x="580" y="84"/>
                    <a:pt x="489" y="30"/>
                    <a:pt x="381" y="12"/>
                  </a:cubicBezTo>
                  <a:cubicBezTo>
                    <a:pt x="354" y="5"/>
                    <a:pt x="323" y="1"/>
                    <a:pt x="291"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 name="Google Shape;189;p4"/>
            <p:cNvSpPr/>
            <p:nvPr/>
          </p:nvSpPr>
          <p:spPr>
            <a:xfrm>
              <a:off x="2450160" y="-2102100"/>
              <a:ext cx="311700" cy="825136"/>
            </a:xfrm>
            <a:custGeom>
              <a:rect b="b" l="l" r="r" t="t"/>
              <a:pathLst>
                <a:path extrusionOk="0" fill="none" h="5035" w="1902">
                  <a:moveTo>
                    <a:pt x="37" y="5035"/>
                  </a:moveTo>
                  <a:cubicBezTo>
                    <a:pt x="0" y="3206"/>
                    <a:pt x="670" y="1377"/>
                    <a:pt x="1902" y="0"/>
                  </a:cubicBezTo>
                </a:path>
              </a:pathLst>
            </a:custGeom>
            <a:noFill/>
            <a:ln cap="rnd" cmpd="sng" w="2725">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90" name="Google Shape;190;p4"/>
          <p:cNvGrpSpPr/>
          <p:nvPr/>
        </p:nvGrpSpPr>
        <p:grpSpPr>
          <a:xfrm>
            <a:off x="8503523" y="4193436"/>
            <a:ext cx="547356" cy="706096"/>
            <a:chOff x="8495548" y="1440711"/>
            <a:chExt cx="547356" cy="706096"/>
          </a:xfrm>
        </p:grpSpPr>
        <p:sp>
          <p:nvSpPr>
            <p:cNvPr id="191" name="Google Shape;191;p4"/>
            <p:cNvSpPr/>
            <p:nvPr/>
          </p:nvSpPr>
          <p:spPr>
            <a:xfrm rot="2851161">
              <a:off x="8622832" y="1874937"/>
              <a:ext cx="216813" cy="102097"/>
            </a:xfrm>
            <a:custGeom>
              <a:rect b="b" l="l" r="r" t="t"/>
              <a:pathLst>
                <a:path extrusionOk="0" h="623" w="1323">
                  <a:moveTo>
                    <a:pt x="1009" y="1"/>
                  </a:moveTo>
                  <a:cubicBezTo>
                    <a:pt x="848" y="1"/>
                    <a:pt x="653" y="19"/>
                    <a:pt x="598" y="30"/>
                  </a:cubicBezTo>
                  <a:cubicBezTo>
                    <a:pt x="399" y="66"/>
                    <a:pt x="199" y="156"/>
                    <a:pt x="73" y="301"/>
                  </a:cubicBezTo>
                  <a:cubicBezTo>
                    <a:pt x="36" y="356"/>
                    <a:pt x="0" y="428"/>
                    <a:pt x="0" y="482"/>
                  </a:cubicBezTo>
                  <a:cubicBezTo>
                    <a:pt x="36" y="555"/>
                    <a:pt x="91" y="573"/>
                    <a:pt x="163" y="609"/>
                  </a:cubicBezTo>
                  <a:cubicBezTo>
                    <a:pt x="217" y="618"/>
                    <a:pt x="267" y="623"/>
                    <a:pt x="319" y="623"/>
                  </a:cubicBezTo>
                  <a:cubicBezTo>
                    <a:pt x="371" y="623"/>
                    <a:pt x="426" y="618"/>
                    <a:pt x="489" y="609"/>
                  </a:cubicBezTo>
                  <a:cubicBezTo>
                    <a:pt x="634" y="573"/>
                    <a:pt x="797" y="482"/>
                    <a:pt x="942" y="392"/>
                  </a:cubicBezTo>
                  <a:cubicBezTo>
                    <a:pt x="996" y="356"/>
                    <a:pt x="1322" y="156"/>
                    <a:pt x="1232" y="30"/>
                  </a:cubicBezTo>
                  <a:cubicBezTo>
                    <a:pt x="1203" y="8"/>
                    <a:pt x="1113" y="1"/>
                    <a:pt x="100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 name="Google Shape;192;p4"/>
            <p:cNvSpPr/>
            <p:nvPr/>
          </p:nvSpPr>
          <p:spPr>
            <a:xfrm rot="2851161">
              <a:off x="8873416" y="1833227"/>
              <a:ext cx="89151" cy="177482"/>
            </a:xfrm>
            <a:custGeom>
              <a:rect b="b" l="l" r="r" t="t"/>
              <a:pathLst>
                <a:path extrusionOk="0" h="1083" w="544">
                  <a:moveTo>
                    <a:pt x="343" y="0"/>
                  </a:moveTo>
                  <a:cubicBezTo>
                    <a:pt x="258" y="0"/>
                    <a:pt x="160" y="56"/>
                    <a:pt x="109" y="121"/>
                  </a:cubicBezTo>
                  <a:cubicBezTo>
                    <a:pt x="54" y="211"/>
                    <a:pt x="18" y="356"/>
                    <a:pt x="18" y="465"/>
                  </a:cubicBezTo>
                  <a:cubicBezTo>
                    <a:pt x="18" y="573"/>
                    <a:pt x="0" y="1062"/>
                    <a:pt x="145" y="1080"/>
                  </a:cubicBezTo>
                  <a:cubicBezTo>
                    <a:pt x="151" y="1082"/>
                    <a:pt x="158" y="1083"/>
                    <a:pt x="165" y="1083"/>
                  </a:cubicBezTo>
                  <a:cubicBezTo>
                    <a:pt x="304" y="1083"/>
                    <a:pt x="455" y="732"/>
                    <a:pt x="507" y="646"/>
                  </a:cubicBezTo>
                  <a:cubicBezTo>
                    <a:pt x="525" y="555"/>
                    <a:pt x="543" y="465"/>
                    <a:pt x="543" y="356"/>
                  </a:cubicBezTo>
                  <a:cubicBezTo>
                    <a:pt x="543" y="247"/>
                    <a:pt x="525" y="102"/>
                    <a:pt x="435" y="30"/>
                  </a:cubicBezTo>
                  <a:cubicBezTo>
                    <a:pt x="409" y="9"/>
                    <a:pt x="377" y="0"/>
                    <a:pt x="34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3" name="Google Shape;193;p4"/>
            <p:cNvSpPr/>
            <p:nvPr/>
          </p:nvSpPr>
          <p:spPr>
            <a:xfrm rot="2851161">
              <a:off x="8671546" y="1799587"/>
              <a:ext cx="219763" cy="317764"/>
            </a:xfrm>
            <a:custGeom>
              <a:rect b="b" l="l" r="r" t="t"/>
              <a:pathLst>
                <a:path extrusionOk="0" fill="none" h="1939" w="1341">
                  <a:moveTo>
                    <a:pt x="1340" y="1939"/>
                  </a:moveTo>
                  <a:cubicBezTo>
                    <a:pt x="1232" y="1124"/>
                    <a:pt x="706" y="381"/>
                    <a:pt x="0" y="1"/>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 name="Google Shape;194;p4"/>
            <p:cNvSpPr/>
            <p:nvPr/>
          </p:nvSpPr>
          <p:spPr>
            <a:xfrm rot="2851161">
              <a:off x="8569613" y="1658042"/>
              <a:ext cx="270238" cy="77351"/>
            </a:xfrm>
            <a:custGeom>
              <a:rect b="b" l="l" r="r" t="t"/>
              <a:pathLst>
                <a:path extrusionOk="0" fill="none" h="472" w="1649">
                  <a:moveTo>
                    <a:pt x="0" y="327"/>
                  </a:moveTo>
                  <a:cubicBezTo>
                    <a:pt x="181" y="454"/>
                    <a:pt x="381" y="472"/>
                    <a:pt x="598" y="472"/>
                  </a:cubicBezTo>
                  <a:cubicBezTo>
                    <a:pt x="996" y="472"/>
                    <a:pt x="1431" y="327"/>
                    <a:pt x="1648" y="1"/>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 name="Google Shape;195;p4"/>
            <p:cNvSpPr/>
            <p:nvPr/>
          </p:nvSpPr>
          <p:spPr>
            <a:xfrm rot="2851161">
              <a:off x="8670708" y="1661084"/>
              <a:ext cx="199114" cy="47689"/>
            </a:xfrm>
            <a:custGeom>
              <a:rect b="b" l="l" r="r" t="t"/>
              <a:pathLst>
                <a:path extrusionOk="0" fill="none" h="291" w="1215">
                  <a:moveTo>
                    <a:pt x="1" y="0"/>
                  </a:moveTo>
                  <a:cubicBezTo>
                    <a:pt x="363" y="200"/>
                    <a:pt x="798" y="290"/>
                    <a:pt x="1214" y="254"/>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 name="Google Shape;196;p4"/>
            <p:cNvSpPr/>
            <p:nvPr/>
          </p:nvSpPr>
          <p:spPr>
            <a:xfrm rot="2851161">
              <a:off x="8881873" y="1602579"/>
              <a:ext cx="41789" cy="207800"/>
            </a:xfrm>
            <a:custGeom>
              <a:rect b="b" l="l" r="r" t="t"/>
              <a:pathLst>
                <a:path extrusionOk="0" fill="none" h="1268" w="255">
                  <a:moveTo>
                    <a:pt x="55" y="1268"/>
                  </a:moveTo>
                  <a:cubicBezTo>
                    <a:pt x="91" y="1214"/>
                    <a:pt x="127" y="1177"/>
                    <a:pt x="146" y="1105"/>
                  </a:cubicBezTo>
                  <a:cubicBezTo>
                    <a:pt x="254" y="743"/>
                    <a:pt x="218" y="308"/>
                    <a:pt x="1" y="0"/>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 name="Google Shape;197;p4"/>
            <p:cNvSpPr/>
            <p:nvPr/>
          </p:nvSpPr>
          <p:spPr>
            <a:xfrm rot="2851161">
              <a:off x="8764335" y="1603002"/>
              <a:ext cx="130776" cy="139626"/>
            </a:xfrm>
            <a:custGeom>
              <a:rect b="b" l="l" r="r" t="t"/>
              <a:pathLst>
                <a:path extrusionOk="0" fill="none" h="852" w="798">
                  <a:moveTo>
                    <a:pt x="797" y="852"/>
                  </a:moveTo>
                  <a:cubicBezTo>
                    <a:pt x="634" y="490"/>
                    <a:pt x="362" y="182"/>
                    <a:pt x="0" y="1"/>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 name="Google Shape;198;p4"/>
            <p:cNvSpPr/>
            <p:nvPr/>
          </p:nvSpPr>
          <p:spPr>
            <a:xfrm rot="2851161">
              <a:off x="8757392" y="1471752"/>
              <a:ext cx="129629" cy="103244"/>
            </a:xfrm>
            <a:custGeom>
              <a:rect b="b" l="l" r="r" t="t"/>
              <a:pathLst>
                <a:path extrusionOk="0" h="630" w="791">
                  <a:moveTo>
                    <a:pt x="465" y="1"/>
                  </a:moveTo>
                  <a:cubicBezTo>
                    <a:pt x="374" y="1"/>
                    <a:pt x="284" y="19"/>
                    <a:pt x="229" y="73"/>
                  </a:cubicBezTo>
                  <a:cubicBezTo>
                    <a:pt x="0" y="270"/>
                    <a:pt x="186" y="629"/>
                    <a:pt x="464" y="629"/>
                  </a:cubicBezTo>
                  <a:cubicBezTo>
                    <a:pt x="494" y="629"/>
                    <a:pt x="524" y="625"/>
                    <a:pt x="555" y="617"/>
                  </a:cubicBezTo>
                  <a:cubicBezTo>
                    <a:pt x="682" y="562"/>
                    <a:pt x="791" y="417"/>
                    <a:pt x="773" y="273"/>
                  </a:cubicBezTo>
                  <a:cubicBezTo>
                    <a:pt x="755" y="110"/>
                    <a:pt x="610" y="1"/>
                    <a:pt x="46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 name="Google Shape;199;p4"/>
            <p:cNvSpPr/>
            <p:nvPr/>
          </p:nvSpPr>
          <p:spPr>
            <a:xfrm rot="2851161">
              <a:off x="8904120" y="1517172"/>
              <a:ext cx="121599" cy="100131"/>
            </a:xfrm>
            <a:custGeom>
              <a:rect b="b" l="l" r="r" t="t"/>
              <a:pathLst>
                <a:path extrusionOk="0" h="611" w="742">
                  <a:moveTo>
                    <a:pt x="415" y="0"/>
                  </a:moveTo>
                  <a:cubicBezTo>
                    <a:pt x="343" y="0"/>
                    <a:pt x="252" y="18"/>
                    <a:pt x="180" y="73"/>
                  </a:cubicBezTo>
                  <a:cubicBezTo>
                    <a:pt x="1" y="268"/>
                    <a:pt x="174" y="611"/>
                    <a:pt x="422" y="611"/>
                  </a:cubicBezTo>
                  <a:cubicBezTo>
                    <a:pt x="449" y="611"/>
                    <a:pt x="477" y="607"/>
                    <a:pt x="506" y="598"/>
                  </a:cubicBezTo>
                  <a:cubicBezTo>
                    <a:pt x="651" y="543"/>
                    <a:pt x="741" y="417"/>
                    <a:pt x="705" y="272"/>
                  </a:cubicBezTo>
                  <a:cubicBezTo>
                    <a:pt x="687" y="145"/>
                    <a:pt x="560" y="18"/>
                    <a:pt x="415"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 name="Google Shape;200;p4"/>
            <p:cNvSpPr/>
            <p:nvPr/>
          </p:nvSpPr>
          <p:spPr>
            <a:xfrm rot="2851161">
              <a:off x="8650060" y="1498039"/>
              <a:ext cx="121271" cy="97345"/>
            </a:xfrm>
            <a:custGeom>
              <a:rect b="b" l="l" r="r" t="t"/>
              <a:pathLst>
                <a:path extrusionOk="0" h="594" w="740">
                  <a:moveTo>
                    <a:pt x="414" y="1"/>
                  </a:moveTo>
                  <a:cubicBezTo>
                    <a:pt x="359" y="1"/>
                    <a:pt x="269" y="19"/>
                    <a:pt x="196" y="73"/>
                  </a:cubicBezTo>
                  <a:cubicBezTo>
                    <a:pt x="1" y="252"/>
                    <a:pt x="172" y="593"/>
                    <a:pt x="433" y="593"/>
                  </a:cubicBezTo>
                  <a:cubicBezTo>
                    <a:pt x="462" y="593"/>
                    <a:pt x="492" y="589"/>
                    <a:pt x="522" y="580"/>
                  </a:cubicBezTo>
                  <a:cubicBezTo>
                    <a:pt x="649" y="544"/>
                    <a:pt x="740" y="399"/>
                    <a:pt x="721" y="272"/>
                  </a:cubicBezTo>
                  <a:cubicBezTo>
                    <a:pt x="685" y="127"/>
                    <a:pt x="558" y="19"/>
                    <a:pt x="414"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 name="Google Shape;201;p4"/>
            <p:cNvSpPr/>
            <p:nvPr/>
          </p:nvSpPr>
          <p:spPr>
            <a:xfrm rot="2851161">
              <a:off x="8513263" y="1492826"/>
              <a:ext cx="138806" cy="109144"/>
            </a:xfrm>
            <a:custGeom>
              <a:rect b="b" l="l" r="r" t="t"/>
              <a:pathLst>
                <a:path extrusionOk="0" h="666" w="847">
                  <a:moveTo>
                    <a:pt x="484" y="1"/>
                  </a:moveTo>
                  <a:cubicBezTo>
                    <a:pt x="394" y="1"/>
                    <a:pt x="303" y="19"/>
                    <a:pt x="231" y="73"/>
                  </a:cubicBezTo>
                  <a:cubicBezTo>
                    <a:pt x="1" y="287"/>
                    <a:pt x="203" y="665"/>
                    <a:pt x="500" y="665"/>
                  </a:cubicBezTo>
                  <a:cubicBezTo>
                    <a:pt x="530" y="665"/>
                    <a:pt x="561" y="661"/>
                    <a:pt x="593" y="653"/>
                  </a:cubicBezTo>
                  <a:cubicBezTo>
                    <a:pt x="756" y="617"/>
                    <a:pt x="847" y="454"/>
                    <a:pt x="829" y="291"/>
                  </a:cubicBezTo>
                  <a:cubicBezTo>
                    <a:pt x="792" y="128"/>
                    <a:pt x="647" y="19"/>
                    <a:pt x="484"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02" name="Google Shape;202;p4"/>
          <p:cNvSpPr txBox="1"/>
          <p:nvPr>
            <p:ph type="title"/>
          </p:nvPr>
        </p:nvSpPr>
        <p:spPr>
          <a:xfrm>
            <a:off x="720000" y="445025"/>
            <a:ext cx="7704000" cy="572700"/>
          </a:xfrm>
          <a:prstGeom prst="rect">
            <a:avLst/>
          </a:prstGeom>
          <a:ln>
            <a:noFill/>
          </a:ln>
        </p:spPr>
        <p:txBody>
          <a:bodyPr anchorCtr="0" anchor="ctr" bIns="91425" lIns="91425" spcFirstLastPara="1" rIns="91425" wrap="square" tIns="91425">
            <a:noAutofit/>
          </a:bodyPr>
          <a:lstStyle>
            <a:lvl1pPr lvl="0" rtl="0" algn="ctr">
              <a:spcBef>
                <a:spcPts val="0"/>
              </a:spcBef>
              <a:spcAft>
                <a:spcPts val="0"/>
              </a:spcAft>
              <a:buSzPts val="3000"/>
              <a:buNone/>
              <a:defRPr sz="3600"/>
            </a:lvl1pPr>
            <a:lvl2pPr lvl="1" rtl="0">
              <a:spcBef>
                <a:spcPts val="0"/>
              </a:spcBef>
              <a:spcAft>
                <a:spcPts val="0"/>
              </a:spcAft>
              <a:buSzPts val="3000"/>
              <a:buNone/>
              <a:defRPr/>
            </a:lvl2pPr>
            <a:lvl3pPr lvl="2" rtl="0">
              <a:spcBef>
                <a:spcPts val="0"/>
              </a:spcBef>
              <a:spcAft>
                <a:spcPts val="0"/>
              </a:spcAft>
              <a:buSzPts val="3000"/>
              <a:buNone/>
              <a:defRPr/>
            </a:lvl3pPr>
            <a:lvl4pPr lvl="3" rtl="0">
              <a:spcBef>
                <a:spcPts val="0"/>
              </a:spcBef>
              <a:spcAft>
                <a:spcPts val="0"/>
              </a:spcAft>
              <a:buSzPts val="3000"/>
              <a:buNone/>
              <a:defRPr/>
            </a:lvl4pPr>
            <a:lvl5pPr lvl="4" rtl="0">
              <a:spcBef>
                <a:spcPts val="0"/>
              </a:spcBef>
              <a:spcAft>
                <a:spcPts val="0"/>
              </a:spcAft>
              <a:buSzPts val="3000"/>
              <a:buNone/>
              <a:defRPr/>
            </a:lvl5pPr>
            <a:lvl6pPr lvl="5" rtl="0">
              <a:spcBef>
                <a:spcPts val="0"/>
              </a:spcBef>
              <a:spcAft>
                <a:spcPts val="0"/>
              </a:spcAft>
              <a:buSzPts val="3000"/>
              <a:buNone/>
              <a:defRPr/>
            </a:lvl6pPr>
            <a:lvl7pPr lvl="6" rtl="0">
              <a:spcBef>
                <a:spcPts val="0"/>
              </a:spcBef>
              <a:spcAft>
                <a:spcPts val="0"/>
              </a:spcAft>
              <a:buSzPts val="3000"/>
              <a:buNone/>
              <a:defRPr/>
            </a:lvl7pPr>
            <a:lvl8pPr lvl="7" rtl="0">
              <a:spcBef>
                <a:spcPts val="0"/>
              </a:spcBef>
              <a:spcAft>
                <a:spcPts val="0"/>
              </a:spcAft>
              <a:buSzPts val="3000"/>
              <a:buNone/>
              <a:defRPr/>
            </a:lvl8pPr>
            <a:lvl9pPr lvl="8" rtl="0">
              <a:spcBef>
                <a:spcPts val="0"/>
              </a:spcBef>
              <a:spcAft>
                <a:spcPts val="0"/>
              </a:spcAft>
              <a:buSzPts val="3000"/>
              <a:buNone/>
              <a:defRPr/>
            </a:lvl9pPr>
          </a:lstStyle>
          <a:p/>
        </p:txBody>
      </p:sp>
      <p:sp>
        <p:nvSpPr>
          <p:cNvPr id="203" name="Google Shape;203;p4"/>
          <p:cNvSpPr txBox="1"/>
          <p:nvPr>
            <p:ph idx="1" type="body"/>
          </p:nvPr>
        </p:nvSpPr>
        <p:spPr>
          <a:xfrm>
            <a:off x="720000" y="1017725"/>
            <a:ext cx="7704000" cy="3570300"/>
          </a:xfrm>
          <a:prstGeom prst="rect">
            <a:avLst/>
          </a:prstGeom>
        </p:spPr>
        <p:txBody>
          <a:bodyPr anchorCtr="0" anchor="t" bIns="91425" lIns="91425" spcFirstLastPara="1" rIns="91425" wrap="square" tIns="91425">
            <a:noAutofit/>
          </a:bodyPr>
          <a:lstStyle>
            <a:lvl1pPr indent="-342900" lvl="0" marL="457200" rtl="0">
              <a:lnSpc>
                <a:spcPct val="115000"/>
              </a:lnSpc>
              <a:spcBef>
                <a:spcPts val="0"/>
              </a:spcBef>
              <a:spcAft>
                <a:spcPts val="0"/>
              </a:spcAft>
              <a:buClr>
                <a:schemeClr val="accent1"/>
              </a:buClr>
              <a:buSzPts val="1800"/>
              <a:buChar char="●"/>
              <a:defRPr sz="1100">
                <a:solidFill>
                  <a:srgbClr val="434343"/>
                </a:solidFill>
              </a:defRPr>
            </a:lvl1pPr>
            <a:lvl2pPr indent="-317500" lvl="1" marL="914400" rtl="0">
              <a:lnSpc>
                <a:spcPct val="115000"/>
              </a:lnSpc>
              <a:spcBef>
                <a:spcPts val="0"/>
              </a:spcBef>
              <a:spcAft>
                <a:spcPts val="0"/>
              </a:spcAft>
              <a:buClr>
                <a:srgbClr val="15325B"/>
              </a:buClr>
              <a:buSzPts val="1400"/>
              <a:buFont typeface="Darker Grotesque SemiBold"/>
              <a:buChar char="○"/>
              <a:defRPr>
                <a:solidFill>
                  <a:srgbClr val="434343"/>
                </a:solidFill>
              </a:defRPr>
            </a:lvl2pPr>
            <a:lvl3pPr indent="-317500" lvl="2" marL="1371600" rtl="0">
              <a:lnSpc>
                <a:spcPct val="115000"/>
              </a:lnSpc>
              <a:spcBef>
                <a:spcPts val="0"/>
              </a:spcBef>
              <a:spcAft>
                <a:spcPts val="0"/>
              </a:spcAft>
              <a:buClr>
                <a:srgbClr val="15325B"/>
              </a:buClr>
              <a:buSzPts val="1400"/>
              <a:buFont typeface="Darker Grotesque SemiBold"/>
              <a:buChar char="■"/>
              <a:defRPr>
                <a:solidFill>
                  <a:srgbClr val="434343"/>
                </a:solidFill>
              </a:defRPr>
            </a:lvl3pPr>
            <a:lvl4pPr indent="-317500" lvl="3" marL="1828800" rtl="0">
              <a:lnSpc>
                <a:spcPct val="115000"/>
              </a:lnSpc>
              <a:spcBef>
                <a:spcPts val="0"/>
              </a:spcBef>
              <a:spcAft>
                <a:spcPts val="0"/>
              </a:spcAft>
              <a:buClr>
                <a:srgbClr val="15325B"/>
              </a:buClr>
              <a:buSzPts val="1400"/>
              <a:buFont typeface="Darker Grotesque SemiBold"/>
              <a:buChar char="●"/>
              <a:defRPr>
                <a:solidFill>
                  <a:srgbClr val="434343"/>
                </a:solidFill>
              </a:defRPr>
            </a:lvl4pPr>
            <a:lvl5pPr indent="-317500" lvl="4" marL="2286000" rtl="0">
              <a:lnSpc>
                <a:spcPct val="115000"/>
              </a:lnSpc>
              <a:spcBef>
                <a:spcPts val="0"/>
              </a:spcBef>
              <a:spcAft>
                <a:spcPts val="0"/>
              </a:spcAft>
              <a:buClr>
                <a:srgbClr val="15325B"/>
              </a:buClr>
              <a:buSzPts val="1400"/>
              <a:buFont typeface="Darker Grotesque SemiBold"/>
              <a:buChar char="○"/>
              <a:defRPr>
                <a:solidFill>
                  <a:srgbClr val="434343"/>
                </a:solidFill>
              </a:defRPr>
            </a:lvl5pPr>
            <a:lvl6pPr indent="-317500" lvl="5" marL="2743200" rtl="0">
              <a:lnSpc>
                <a:spcPct val="115000"/>
              </a:lnSpc>
              <a:spcBef>
                <a:spcPts val="0"/>
              </a:spcBef>
              <a:spcAft>
                <a:spcPts val="0"/>
              </a:spcAft>
              <a:buClr>
                <a:srgbClr val="15325B"/>
              </a:buClr>
              <a:buSzPts val="1400"/>
              <a:buFont typeface="Darker Grotesque SemiBold"/>
              <a:buChar char="■"/>
              <a:defRPr>
                <a:solidFill>
                  <a:srgbClr val="434343"/>
                </a:solidFill>
              </a:defRPr>
            </a:lvl6pPr>
            <a:lvl7pPr indent="-317500" lvl="6" marL="3200400" rtl="0">
              <a:lnSpc>
                <a:spcPct val="115000"/>
              </a:lnSpc>
              <a:spcBef>
                <a:spcPts val="0"/>
              </a:spcBef>
              <a:spcAft>
                <a:spcPts val="0"/>
              </a:spcAft>
              <a:buClr>
                <a:srgbClr val="15325B"/>
              </a:buClr>
              <a:buSzPts val="1400"/>
              <a:buFont typeface="Darker Grotesque SemiBold"/>
              <a:buChar char="●"/>
              <a:defRPr>
                <a:solidFill>
                  <a:srgbClr val="434343"/>
                </a:solidFill>
              </a:defRPr>
            </a:lvl7pPr>
            <a:lvl8pPr indent="-317500" lvl="7" marL="3657600" rtl="0">
              <a:lnSpc>
                <a:spcPct val="115000"/>
              </a:lnSpc>
              <a:spcBef>
                <a:spcPts val="0"/>
              </a:spcBef>
              <a:spcAft>
                <a:spcPts val="0"/>
              </a:spcAft>
              <a:buClr>
                <a:srgbClr val="15325B"/>
              </a:buClr>
              <a:buSzPts val="1400"/>
              <a:buFont typeface="Darker Grotesque SemiBold"/>
              <a:buChar char="○"/>
              <a:defRPr>
                <a:solidFill>
                  <a:srgbClr val="434343"/>
                </a:solidFill>
              </a:defRPr>
            </a:lvl8pPr>
            <a:lvl9pPr indent="-317500" lvl="8" marL="4114800" rtl="0">
              <a:lnSpc>
                <a:spcPct val="115000"/>
              </a:lnSpc>
              <a:spcBef>
                <a:spcPts val="0"/>
              </a:spcBef>
              <a:spcAft>
                <a:spcPts val="0"/>
              </a:spcAft>
              <a:buClr>
                <a:srgbClr val="15325B"/>
              </a:buClr>
              <a:buSzPts val="1400"/>
              <a:buFont typeface="Darker Grotesque SemiBold"/>
              <a:buChar char="■"/>
              <a:defRPr>
                <a:solidFill>
                  <a:srgbClr val="434343"/>
                </a:solidFill>
              </a:defRPr>
            </a:lvl9pPr>
          </a:lstStyle>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wo columns" type="twoColTx">
  <p:cSld name="TITLE_AND_TWO_COLUMNS">
    <p:spTree>
      <p:nvGrpSpPr>
        <p:cNvPr id="204" name="Shape 204"/>
        <p:cNvGrpSpPr/>
        <p:nvPr/>
      </p:nvGrpSpPr>
      <p:grpSpPr>
        <a:xfrm>
          <a:off x="0" y="0"/>
          <a:ext cx="0" cy="0"/>
          <a:chOff x="0" y="0"/>
          <a:chExt cx="0" cy="0"/>
        </a:xfrm>
      </p:grpSpPr>
      <p:grpSp>
        <p:nvGrpSpPr>
          <p:cNvPr id="205" name="Google Shape;205;p5"/>
          <p:cNvGrpSpPr/>
          <p:nvPr/>
        </p:nvGrpSpPr>
        <p:grpSpPr>
          <a:xfrm rot="-1424731">
            <a:off x="8203391" y="400410"/>
            <a:ext cx="629506" cy="661953"/>
            <a:chOff x="782176" y="-1158311"/>
            <a:chExt cx="629467" cy="661912"/>
          </a:xfrm>
        </p:grpSpPr>
        <p:sp>
          <p:nvSpPr>
            <p:cNvPr id="206" name="Google Shape;206;p5"/>
            <p:cNvSpPr/>
            <p:nvPr/>
          </p:nvSpPr>
          <p:spPr>
            <a:xfrm>
              <a:off x="782176" y="-1158311"/>
              <a:ext cx="196164" cy="145525"/>
            </a:xfrm>
            <a:custGeom>
              <a:rect b="b" l="l" r="r" t="t"/>
              <a:pathLst>
                <a:path extrusionOk="0" h="888" w="1197">
                  <a:moveTo>
                    <a:pt x="218" y="0"/>
                  </a:moveTo>
                  <a:cubicBezTo>
                    <a:pt x="164" y="0"/>
                    <a:pt x="128" y="18"/>
                    <a:pt x="73" y="55"/>
                  </a:cubicBezTo>
                  <a:cubicBezTo>
                    <a:pt x="37" y="91"/>
                    <a:pt x="1" y="145"/>
                    <a:pt x="1" y="218"/>
                  </a:cubicBezTo>
                  <a:cubicBezTo>
                    <a:pt x="1" y="326"/>
                    <a:pt x="73" y="435"/>
                    <a:pt x="200" y="525"/>
                  </a:cubicBezTo>
                  <a:cubicBezTo>
                    <a:pt x="291" y="598"/>
                    <a:pt x="417" y="634"/>
                    <a:pt x="526" y="688"/>
                  </a:cubicBezTo>
                  <a:cubicBezTo>
                    <a:pt x="743" y="761"/>
                    <a:pt x="961" y="815"/>
                    <a:pt x="1160" y="888"/>
                  </a:cubicBezTo>
                  <a:cubicBezTo>
                    <a:pt x="1196" y="888"/>
                    <a:pt x="1106" y="707"/>
                    <a:pt x="1069" y="688"/>
                  </a:cubicBezTo>
                  <a:cubicBezTo>
                    <a:pt x="1033" y="616"/>
                    <a:pt x="979" y="544"/>
                    <a:pt x="924" y="489"/>
                  </a:cubicBezTo>
                  <a:cubicBezTo>
                    <a:pt x="780" y="344"/>
                    <a:pt x="671" y="236"/>
                    <a:pt x="508" y="127"/>
                  </a:cubicBezTo>
                  <a:cubicBezTo>
                    <a:pt x="417" y="55"/>
                    <a:pt x="327" y="0"/>
                    <a:pt x="218"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 name="Google Shape;207;p5"/>
            <p:cNvSpPr/>
            <p:nvPr/>
          </p:nvSpPr>
          <p:spPr>
            <a:xfrm>
              <a:off x="1055202" y="-1147331"/>
              <a:ext cx="71452" cy="227793"/>
            </a:xfrm>
            <a:custGeom>
              <a:rect b="b" l="l" r="r" t="t"/>
              <a:pathLst>
                <a:path extrusionOk="0" h="1390" w="436">
                  <a:moveTo>
                    <a:pt x="196" y="1"/>
                  </a:moveTo>
                  <a:cubicBezTo>
                    <a:pt x="184" y="1"/>
                    <a:pt x="174" y="2"/>
                    <a:pt x="164" y="6"/>
                  </a:cubicBezTo>
                  <a:cubicBezTo>
                    <a:pt x="73" y="60"/>
                    <a:pt x="19" y="169"/>
                    <a:pt x="19" y="259"/>
                  </a:cubicBezTo>
                  <a:cubicBezTo>
                    <a:pt x="1" y="477"/>
                    <a:pt x="19" y="712"/>
                    <a:pt x="73" y="911"/>
                  </a:cubicBezTo>
                  <a:cubicBezTo>
                    <a:pt x="90" y="962"/>
                    <a:pt x="170" y="1389"/>
                    <a:pt x="254" y="1389"/>
                  </a:cubicBezTo>
                  <a:cubicBezTo>
                    <a:pt x="260" y="1389"/>
                    <a:pt x="266" y="1387"/>
                    <a:pt x="273" y="1382"/>
                  </a:cubicBezTo>
                  <a:cubicBezTo>
                    <a:pt x="291" y="1382"/>
                    <a:pt x="309" y="1346"/>
                    <a:pt x="309" y="1291"/>
                  </a:cubicBezTo>
                  <a:cubicBezTo>
                    <a:pt x="363" y="1110"/>
                    <a:pt x="381" y="911"/>
                    <a:pt x="399" y="712"/>
                  </a:cubicBezTo>
                  <a:cubicBezTo>
                    <a:pt x="436" y="567"/>
                    <a:pt x="436" y="440"/>
                    <a:pt x="436" y="295"/>
                  </a:cubicBezTo>
                  <a:cubicBezTo>
                    <a:pt x="436" y="205"/>
                    <a:pt x="399" y="151"/>
                    <a:pt x="363" y="78"/>
                  </a:cubicBezTo>
                  <a:cubicBezTo>
                    <a:pt x="318" y="33"/>
                    <a:pt x="249" y="1"/>
                    <a:pt x="196"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8" name="Google Shape;208;p5"/>
            <p:cNvSpPr/>
            <p:nvPr/>
          </p:nvSpPr>
          <p:spPr>
            <a:xfrm>
              <a:off x="1203679" y="-974273"/>
              <a:ext cx="107014" cy="211077"/>
            </a:xfrm>
            <a:custGeom>
              <a:rect b="b" l="l" r="r" t="t"/>
              <a:pathLst>
                <a:path extrusionOk="0" h="1288" w="653">
                  <a:moveTo>
                    <a:pt x="399" y="0"/>
                  </a:moveTo>
                  <a:cubicBezTo>
                    <a:pt x="272" y="18"/>
                    <a:pt x="182" y="145"/>
                    <a:pt x="127" y="290"/>
                  </a:cubicBezTo>
                  <a:cubicBezTo>
                    <a:pt x="37" y="507"/>
                    <a:pt x="0" y="761"/>
                    <a:pt x="0" y="1014"/>
                  </a:cubicBezTo>
                  <a:cubicBezTo>
                    <a:pt x="0" y="1069"/>
                    <a:pt x="0" y="1268"/>
                    <a:pt x="91" y="1286"/>
                  </a:cubicBezTo>
                  <a:cubicBezTo>
                    <a:pt x="96" y="1287"/>
                    <a:pt x="100" y="1287"/>
                    <a:pt x="105" y="1287"/>
                  </a:cubicBezTo>
                  <a:cubicBezTo>
                    <a:pt x="189" y="1287"/>
                    <a:pt x="256" y="1137"/>
                    <a:pt x="290" y="1069"/>
                  </a:cubicBezTo>
                  <a:cubicBezTo>
                    <a:pt x="345" y="960"/>
                    <a:pt x="399" y="869"/>
                    <a:pt x="453" y="779"/>
                  </a:cubicBezTo>
                  <a:cubicBezTo>
                    <a:pt x="526" y="670"/>
                    <a:pt x="580" y="561"/>
                    <a:pt x="616" y="435"/>
                  </a:cubicBezTo>
                  <a:cubicBezTo>
                    <a:pt x="652" y="326"/>
                    <a:pt x="652" y="199"/>
                    <a:pt x="580" y="91"/>
                  </a:cubicBezTo>
                  <a:lnTo>
                    <a:pt x="526" y="18"/>
                  </a:lnTo>
                  <a:cubicBezTo>
                    <a:pt x="489" y="0"/>
                    <a:pt x="453" y="0"/>
                    <a:pt x="399"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9" name="Google Shape;209;p5"/>
            <p:cNvSpPr/>
            <p:nvPr/>
          </p:nvSpPr>
          <p:spPr>
            <a:xfrm>
              <a:off x="906890" y="-920029"/>
              <a:ext cx="205014" cy="70468"/>
            </a:xfrm>
            <a:custGeom>
              <a:rect b="b" l="l" r="r" t="t"/>
              <a:pathLst>
                <a:path extrusionOk="0" h="430" w="1251">
                  <a:moveTo>
                    <a:pt x="490" y="1"/>
                  </a:moveTo>
                  <a:cubicBezTo>
                    <a:pt x="410" y="1"/>
                    <a:pt x="330" y="9"/>
                    <a:pt x="254" y="31"/>
                  </a:cubicBezTo>
                  <a:cubicBezTo>
                    <a:pt x="182" y="49"/>
                    <a:pt x="109" y="67"/>
                    <a:pt x="55" y="122"/>
                  </a:cubicBezTo>
                  <a:cubicBezTo>
                    <a:pt x="19" y="158"/>
                    <a:pt x="0" y="230"/>
                    <a:pt x="19" y="303"/>
                  </a:cubicBezTo>
                  <a:cubicBezTo>
                    <a:pt x="37" y="339"/>
                    <a:pt x="73" y="357"/>
                    <a:pt x="109" y="393"/>
                  </a:cubicBezTo>
                  <a:cubicBezTo>
                    <a:pt x="163" y="421"/>
                    <a:pt x="231" y="430"/>
                    <a:pt x="304" y="430"/>
                  </a:cubicBezTo>
                  <a:cubicBezTo>
                    <a:pt x="376" y="430"/>
                    <a:pt x="453" y="421"/>
                    <a:pt x="526" y="412"/>
                  </a:cubicBezTo>
                  <a:cubicBezTo>
                    <a:pt x="652" y="357"/>
                    <a:pt x="815" y="321"/>
                    <a:pt x="924" y="249"/>
                  </a:cubicBezTo>
                  <a:cubicBezTo>
                    <a:pt x="997" y="230"/>
                    <a:pt x="1250" y="140"/>
                    <a:pt x="1033" y="86"/>
                  </a:cubicBezTo>
                  <a:cubicBezTo>
                    <a:pt x="868" y="48"/>
                    <a:pt x="677" y="1"/>
                    <a:pt x="49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 name="Google Shape;210;p5"/>
            <p:cNvSpPr/>
            <p:nvPr/>
          </p:nvSpPr>
          <p:spPr>
            <a:xfrm>
              <a:off x="1022590" y="-779747"/>
              <a:ext cx="184201" cy="75713"/>
            </a:xfrm>
            <a:custGeom>
              <a:rect b="b" l="l" r="r" t="t"/>
              <a:pathLst>
                <a:path extrusionOk="0" h="462" w="1124">
                  <a:moveTo>
                    <a:pt x="595" y="1"/>
                  </a:moveTo>
                  <a:cubicBezTo>
                    <a:pt x="488" y="1"/>
                    <a:pt x="380" y="14"/>
                    <a:pt x="291" y="26"/>
                  </a:cubicBezTo>
                  <a:cubicBezTo>
                    <a:pt x="218" y="44"/>
                    <a:pt x="128" y="81"/>
                    <a:pt x="91" y="117"/>
                  </a:cubicBezTo>
                  <a:cubicBezTo>
                    <a:pt x="37" y="171"/>
                    <a:pt x="1" y="226"/>
                    <a:pt x="19" y="298"/>
                  </a:cubicBezTo>
                  <a:cubicBezTo>
                    <a:pt x="19" y="370"/>
                    <a:pt x="91" y="407"/>
                    <a:pt x="146" y="443"/>
                  </a:cubicBezTo>
                  <a:cubicBezTo>
                    <a:pt x="218" y="461"/>
                    <a:pt x="291" y="461"/>
                    <a:pt x="363" y="461"/>
                  </a:cubicBezTo>
                  <a:cubicBezTo>
                    <a:pt x="490" y="443"/>
                    <a:pt x="1124" y="316"/>
                    <a:pt x="1105" y="135"/>
                  </a:cubicBezTo>
                  <a:cubicBezTo>
                    <a:pt x="1105" y="81"/>
                    <a:pt x="779" y="8"/>
                    <a:pt x="725" y="8"/>
                  </a:cubicBezTo>
                  <a:cubicBezTo>
                    <a:pt x="683" y="3"/>
                    <a:pt x="639" y="1"/>
                    <a:pt x="59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 name="Google Shape;211;p5"/>
            <p:cNvSpPr/>
            <p:nvPr/>
          </p:nvSpPr>
          <p:spPr>
            <a:xfrm>
              <a:off x="1105678" y="-647823"/>
              <a:ext cx="193051" cy="78499"/>
            </a:xfrm>
            <a:custGeom>
              <a:rect b="b" l="l" r="r" t="t"/>
              <a:pathLst>
                <a:path extrusionOk="0" h="479" w="1178">
                  <a:moveTo>
                    <a:pt x="399" y="0"/>
                  </a:moveTo>
                  <a:cubicBezTo>
                    <a:pt x="327" y="0"/>
                    <a:pt x="236" y="18"/>
                    <a:pt x="164" y="36"/>
                  </a:cubicBezTo>
                  <a:cubicBezTo>
                    <a:pt x="91" y="91"/>
                    <a:pt x="37" y="145"/>
                    <a:pt x="37" y="217"/>
                  </a:cubicBezTo>
                  <a:cubicBezTo>
                    <a:pt x="1" y="326"/>
                    <a:pt x="128" y="453"/>
                    <a:pt x="236" y="471"/>
                  </a:cubicBezTo>
                  <a:cubicBezTo>
                    <a:pt x="268" y="476"/>
                    <a:pt x="300" y="478"/>
                    <a:pt x="332" y="478"/>
                  </a:cubicBezTo>
                  <a:cubicBezTo>
                    <a:pt x="410" y="478"/>
                    <a:pt x="491" y="466"/>
                    <a:pt x="580" y="453"/>
                  </a:cubicBezTo>
                  <a:cubicBezTo>
                    <a:pt x="707" y="399"/>
                    <a:pt x="888" y="399"/>
                    <a:pt x="1033" y="362"/>
                  </a:cubicBezTo>
                  <a:cubicBezTo>
                    <a:pt x="1178" y="308"/>
                    <a:pt x="1069" y="217"/>
                    <a:pt x="961" y="181"/>
                  </a:cubicBezTo>
                  <a:cubicBezTo>
                    <a:pt x="780" y="91"/>
                    <a:pt x="598" y="18"/>
                    <a:pt x="399"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 name="Google Shape;212;p5"/>
            <p:cNvSpPr/>
            <p:nvPr/>
          </p:nvSpPr>
          <p:spPr>
            <a:xfrm>
              <a:off x="1280867" y="-760737"/>
              <a:ext cx="130776" cy="153228"/>
            </a:xfrm>
            <a:custGeom>
              <a:rect b="b" l="l" r="r" t="t"/>
              <a:pathLst>
                <a:path extrusionOk="0" h="935" w="798">
                  <a:moveTo>
                    <a:pt x="544" y="1"/>
                  </a:moveTo>
                  <a:cubicBezTo>
                    <a:pt x="381" y="19"/>
                    <a:pt x="272" y="182"/>
                    <a:pt x="199" y="327"/>
                  </a:cubicBezTo>
                  <a:cubicBezTo>
                    <a:pt x="127" y="436"/>
                    <a:pt x="0" y="707"/>
                    <a:pt x="55" y="852"/>
                  </a:cubicBezTo>
                  <a:cubicBezTo>
                    <a:pt x="65" y="912"/>
                    <a:pt x="91" y="935"/>
                    <a:pt x="126" y="935"/>
                  </a:cubicBezTo>
                  <a:cubicBezTo>
                    <a:pt x="218" y="935"/>
                    <a:pt x="369" y="778"/>
                    <a:pt x="435" y="725"/>
                  </a:cubicBezTo>
                  <a:cubicBezTo>
                    <a:pt x="544" y="653"/>
                    <a:pt x="634" y="599"/>
                    <a:pt x="707" y="472"/>
                  </a:cubicBezTo>
                  <a:cubicBezTo>
                    <a:pt x="779" y="363"/>
                    <a:pt x="797" y="236"/>
                    <a:pt x="743" y="110"/>
                  </a:cubicBezTo>
                  <a:cubicBezTo>
                    <a:pt x="725" y="73"/>
                    <a:pt x="670" y="19"/>
                    <a:pt x="634"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 name="Google Shape;213;p5"/>
            <p:cNvSpPr/>
            <p:nvPr/>
          </p:nvSpPr>
          <p:spPr>
            <a:xfrm>
              <a:off x="954415" y="-1024748"/>
              <a:ext cx="359225" cy="528349"/>
            </a:xfrm>
            <a:custGeom>
              <a:rect b="b" l="l" r="r" t="t"/>
              <a:pathLst>
                <a:path extrusionOk="0" fill="none" h="3224" w="2192">
                  <a:moveTo>
                    <a:pt x="2191" y="3224"/>
                  </a:moveTo>
                  <a:cubicBezTo>
                    <a:pt x="1884" y="1938"/>
                    <a:pt x="1087" y="779"/>
                    <a:pt x="0" y="0"/>
                  </a:cubicBezTo>
                </a:path>
              </a:pathLst>
            </a:custGeom>
            <a:noFill/>
            <a:ln cap="rnd" cmpd="sng" w="27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14" name="Google Shape;214;p5"/>
          <p:cNvGrpSpPr/>
          <p:nvPr/>
        </p:nvGrpSpPr>
        <p:grpSpPr>
          <a:xfrm rot="-295668">
            <a:off x="370016" y="4194507"/>
            <a:ext cx="510651" cy="738277"/>
            <a:chOff x="8499282" y="3580082"/>
            <a:chExt cx="510652" cy="738280"/>
          </a:xfrm>
        </p:grpSpPr>
        <p:sp>
          <p:nvSpPr>
            <p:cNvPr id="215" name="Google Shape;215;p5"/>
            <p:cNvSpPr/>
            <p:nvPr/>
          </p:nvSpPr>
          <p:spPr>
            <a:xfrm>
              <a:off x="8831634" y="3580082"/>
              <a:ext cx="89315" cy="213208"/>
            </a:xfrm>
            <a:custGeom>
              <a:rect b="b" l="l" r="r" t="t"/>
              <a:pathLst>
                <a:path extrusionOk="0" h="1301" w="545">
                  <a:moveTo>
                    <a:pt x="327" y="0"/>
                  </a:moveTo>
                  <a:cubicBezTo>
                    <a:pt x="295" y="0"/>
                    <a:pt x="263" y="5"/>
                    <a:pt x="236" y="14"/>
                  </a:cubicBezTo>
                  <a:cubicBezTo>
                    <a:pt x="109" y="68"/>
                    <a:pt x="55" y="177"/>
                    <a:pt x="19" y="285"/>
                  </a:cubicBezTo>
                  <a:cubicBezTo>
                    <a:pt x="1" y="394"/>
                    <a:pt x="1" y="539"/>
                    <a:pt x="19" y="647"/>
                  </a:cubicBezTo>
                  <a:cubicBezTo>
                    <a:pt x="55" y="865"/>
                    <a:pt x="73" y="1082"/>
                    <a:pt x="91" y="1299"/>
                  </a:cubicBezTo>
                  <a:cubicBezTo>
                    <a:pt x="91" y="1300"/>
                    <a:pt x="92" y="1301"/>
                    <a:pt x="93" y="1301"/>
                  </a:cubicBezTo>
                  <a:cubicBezTo>
                    <a:pt x="108" y="1301"/>
                    <a:pt x="236" y="1172"/>
                    <a:pt x="236" y="1155"/>
                  </a:cubicBezTo>
                  <a:cubicBezTo>
                    <a:pt x="272" y="1082"/>
                    <a:pt x="327" y="992"/>
                    <a:pt x="363" y="919"/>
                  </a:cubicBezTo>
                  <a:cubicBezTo>
                    <a:pt x="417" y="792"/>
                    <a:pt x="453" y="611"/>
                    <a:pt x="508" y="448"/>
                  </a:cubicBezTo>
                  <a:cubicBezTo>
                    <a:pt x="526" y="340"/>
                    <a:pt x="544" y="213"/>
                    <a:pt x="508" y="122"/>
                  </a:cubicBezTo>
                  <a:cubicBezTo>
                    <a:pt x="472" y="86"/>
                    <a:pt x="453" y="32"/>
                    <a:pt x="417" y="14"/>
                  </a:cubicBezTo>
                  <a:cubicBezTo>
                    <a:pt x="390" y="5"/>
                    <a:pt x="358" y="0"/>
                    <a:pt x="32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 name="Google Shape;216;p5"/>
            <p:cNvSpPr/>
            <p:nvPr/>
          </p:nvSpPr>
          <p:spPr>
            <a:xfrm>
              <a:off x="8784108" y="3838194"/>
              <a:ext cx="225827" cy="119469"/>
            </a:xfrm>
            <a:custGeom>
              <a:rect b="b" l="l" r="r" t="t"/>
              <a:pathLst>
                <a:path extrusionOk="0" h="729" w="1378">
                  <a:moveTo>
                    <a:pt x="1212" y="1"/>
                  </a:moveTo>
                  <a:cubicBezTo>
                    <a:pt x="1165" y="1"/>
                    <a:pt x="1115" y="14"/>
                    <a:pt x="1069" y="32"/>
                  </a:cubicBezTo>
                  <a:cubicBezTo>
                    <a:pt x="852" y="87"/>
                    <a:pt x="653" y="177"/>
                    <a:pt x="454" y="340"/>
                  </a:cubicBezTo>
                  <a:cubicBezTo>
                    <a:pt x="399" y="376"/>
                    <a:pt x="1" y="666"/>
                    <a:pt x="92" y="720"/>
                  </a:cubicBezTo>
                  <a:cubicBezTo>
                    <a:pt x="98" y="726"/>
                    <a:pt x="108" y="728"/>
                    <a:pt x="120" y="728"/>
                  </a:cubicBezTo>
                  <a:cubicBezTo>
                    <a:pt x="144" y="728"/>
                    <a:pt x="176" y="720"/>
                    <a:pt x="200" y="720"/>
                  </a:cubicBezTo>
                  <a:cubicBezTo>
                    <a:pt x="399" y="684"/>
                    <a:pt x="580" y="612"/>
                    <a:pt x="798" y="557"/>
                  </a:cubicBezTo>
                  <a:cubicBezTo>
                    <a:pt x="925" y="521"/>
                    <a:pt x="1069" y="503"/>
                    <a:pt x="1178" y="431"/>
                  </a:cubicBezTo>
                  <a:cubicBezTo>
                    <a:pt x="1251" y="376"/>
                    <a:pt x="1305" y="340"/>
                    <a:pt x="1359" y="268"/>
                  </a:cubicBezTo>
                  <a:cubicBezTo>
                    <a:pt x="1377" y="195"/>
                    <a:pt x="1377" y="87"/>
                    <a:pt x="1341" y="50"/>
                  </a:cubicBezTo>
                  <a:cubicBezTo>
                    <a:pt x="1305" y="14"/>
                    <a:pt x="1260" y="1"/>
                    <a:pt x="121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 name="Google Shape;217;p5"/>
            <p:cNvSpPr/>
            <p:nvPr/>
          </p:nvSpPr>
          <p:spPr>
            <a:xfrm>
              <a:off x="8707084" y="4065988"/>
              <a:ext cx="225663" cy="81448"/>
            </a:xfrm>
            <a:custGeom>
              <a:rect b="b" l="l" r="r" t="t"/>
              <a:pathLst>
                <a:path extrusionOk="0" h="497" w="1377">
                  <a:moveTo>
                    <a:pt x="942" y="0"/>
                  </a:moveTo>
                  <a:cubicBezTo>
                    <a:pt x="688" y="0"/>
                    <a:pt x="453" y="55"/>
                    <a:pt x="236" y="127"/>
                  </a:cubicBezTo>
                  <a:cubicBezTo>
                    <a:pt x="181" y="145"/>
                    <a:pt x="0" y="218"/>
                    <a:pt x="18" y="308"/>
                  </a:cubicBezTo>
                  <a:cubicBezTo>
                    <a:pt x="18" y="399"/>
                    <a:pt x="217" y="417"/>
                    <a:pt x="290" y="417"/>
                  </a:cubicBezTo>
                  <a:cubicBezTo>
                    <a:pt x="399" y="453"/>
                    <a:pt x="507" y="453"/>
                    <a:pt x="634" y="471"/>
                  </a:cubicBezTo>
                  <a:cubicBezTo>
                    <a:pt x="711" y="484"/>
                    <a:pt x="797" y="497"/>
                    <a:pt x="885" y="497"/>
                  </a:cubicBezTo>
                  <a:cubicBezTo>
                    <a:pt x="922" y="497"/>
                    <a:pt x="959" y="495"/>
                    <a:pt x="996" y="489"/>
                  </a:cubicBezTo>
                  <a:cubicBezTo>
                    <a:pt x="1105" y="489"/>
                    <a:pt x="1232" y="417"/>
                    <a:pt x="1304" y="326"/>
                  </a:cubicBezTo>
                  <a:cubicBezTo>
                    <a:pt x="1322" y="308"/>
                    <a:pt x="1358" y="254"/>
                    <a:pt x="1358" y="236"/>
                  </a:cubicBezTo>
                  <a:cubicBezTo>
                    <a:pt x="1376" y="200"/>
                    <a:pt x="1358" y="145"/>
                    <a:pt x="1322" y="127"/>
                  </a:cubicBezTo>
                  <a:cubicBezTo>
                    <a:pt x="1232" y="19"/>
                    <a:pt x="1087" y="0"/>
                    <a:pt x="94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 name="Google Shape;218;p5"/>
            <p:cNvSpPr/>
            <p:nvPr/>
          </p:nvSpPr>
          <p:spPr>
            <a:xfrm>
              <a:off x="8677422" y="3790997"/>
              <a:ext cx="105047" cy="167485"/>
            </a:xfrm>
            <a:custGeom>
              <a:rect b="b" l="l" r="r" t="t"/>
              <a:pathLst>
                <a:path extrusionOk="0" h="1022" w="641">
                  <a:moveTo>
                    <a:pt x="169" y="0"/>
                  </a:moveTo>
                  <a:cubicBezTo>
                    <a:pt x="130" y="0"/>
                    <a:pt x="86" y="9"/>
                    <a:pt x="54" y="31"/>
                  </a:cubicBezTo>
                  <a:cubicBezTo>
                    <a:pt x="36" y="67"/>
                    <a:pt x="18" y="103"/>
                    <a:pt x="18" y="157"/>
                  </a:cubicBezTo>
                  <a:cubicBezTo>
                    <a:pt x="0" y="284"/>
                    <a:pt x="54" y="429"/>
                    <a:pt x="145" y="538"/>
                  </a:cubicBezTo>
                  <a:lnTo>
                    <a:pt x="417" y="882"/>
                  </a:lnTo>
                  <a:cubicBezTo>
                    <a:pt x="452" y="929"/>
                    <a:pt x="540" y="1021"/>
                    <a:pt x="593" y="1021"/>
                  </a:cubicBezTo>
                  <a:cubicBezTo>
                    <a:pt x="622" y="1021"/>
                    <a:pt x="640" y="994"/>
                    <a:pt x="634" y="918"/>
                  </a:cubicBezTo>
                  <a:cubicBezTo>
                    <a:pt x="580" y="646"/>
                    <a:pt x="543" y="375"/>
                    <a:pt x="380" y="157"/>
                  </a:cubicBezTo>
                  <a:cubicBezTo>
                    <a:pt x="362" y="85"/>
                    <a:pt x="308" y="31"/>
                    <a:pt x="235" y="12"/>
                  </a:cubicBezTo>
                  <a:cubicBezTo>
                    <a:pt x="220" y="5"/>
                    <a:pt x="196" y="0"/>
                    <a:pt x="16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 name="Google Shape;219;p5"/>
            <p:cNvSpPr/>
            <p:nvPr/>
          </p:nvSpPr>
          <p:spPr>
            <a:xfrm>
              <a:off x="8591220" y="3951764"/>
              <a:ext cx="116027" cy="163552"/>
            </a:xfrm>
            <a:custGeom>
              <a:rect b="b" l="l" r="r" t="t"/>
              <a:pathLst>
                <a:path extrusionOk="0" h="998" w="708">
                  <a:moveTo>
                    <a:pt x="166" y="0"/>
                  </a:moveTo>
                  <a:cubicBezTo>
                    <a:pt x="132" y="0"/>
                    <a:pt x="100" y="9"/>
                    <a:pt x="73" y="27"/>
                  </a:cubicBezTo>
                  <a:cubicBezTo>
                    <a:pt x="19" y="46"/>
                    <a:pt x="1" y="154"/>
                    <a:pt x="1" y="209"/>
                  </a:cubicBezTo>
                  <a:cubicBezTo>
                    <a:pt x="1" y="281"/>
                    <a:pt x="19" y="353"/>
                    <a:pt x="73" y="426"/>
                  </a:cubicBezTo>
                  <a:cubicBezTo>
                    <a:pt x="107" y="526"/>
                    <a:pt x="418" y="997"/>
                    <a:pt x="594" y="997"/>
                  </a:cubicBezTo>
                  <a:cubicBezTo>
                    <a:pt x="609" y="997"/>
                    <a:pt x="622" y="994"/>
                    <a:pt x="635" y="987"/>
                  </a:cubicBezTo>
                  <a:cubicBezTo>
                    <a:pt x="707" y="933"/>
                    <a:pt x="635" y="625"/>
                    <a:pt x="617" y="553"/>
                  </a:cubicBezTo>
                  <a:cubicBezTo>
                    <a:pt x="562" y="408"/>
                    <a:pt x="526" y="281"/>
                    <a:pt x="435" y="172"/>
                  </a:cubicBezTo>
                  <a:cubicBezTo>
                    <a:pt x="381" y="118"/>
                    <a:pt x="345" y="46"/>
                    <a:pt x="273" y="27"/>
                  </a:cubicBezTo>
                  <a:cubicBezTo>
                    <a:pt x="236" y="9"/>
                    <a:pt x="200" y="0"/>
                    <a:pt x="16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 name="Google Shape;220;p5"/>
            <p:cNvSpPr/>
            <p:nvPr/>
          </p:nvSpPr>
          <p:spPr>
            <a:xfrm>
              <a:off x="8499282" y="4078443"/>
              <a:ext cx="95050" cy="168469"/>
            </a:xfrm>
            <a:custGeom>
              <a:rect b="b" l="l" r="r" t="t"/>
              <a:pathLst>
                <a:path extrusionOk="0" h="1028" w="580">
                  <a:moveTo>
                    <a:pt x="237" y="0"/>
                  </a:moveTo>
                  <a:cubicBezTo>
                    <a:pt x="217" y="0"/>
                    <a:pt x="197" y="4"/>
                    <a:pt x="182" y="15"/>
                  </a:cubicBezTo>
                  <a:cubicBezTo>
                    <a:pt x="55" y="51"/>
                    <a:pt x="0" y="196"/>
                    <a:pt x="19" y="305"/>
                  </a:cubicBezTo>
                  <a:cubicBezTo>
                    <a:pt x="37" y="413"/>
                    <a:pt x="109" y="522"/>
                    <a:pt x="182" y="613"/>
                  </a:cubicBezTo>
                  <a:cubicBezTo>
                    <a:pt x="272" y="739"/>
                    <a:pt x="326" y="884"/>
                    <a:pt x="453" y="975"/>
                  </a:cubicBezTo>
                  <a:cubicBezTo>
                    <a:pt x="485" y="1012"/>
                    <a:pt x="509" y="1027"/>
                    <a:pt x="527" y="1027"/>
                  </a:cubicBezTo>
                  <a:cubicBezTo>
                    <a:pt x="571" y="1027"/>
                    <a:pt x="580" y="938"/>
                    <a:pt x="580" y="848"/>
                  </a:cubicBezTo>
                  <a:cubicBezTo>
                    <a:pt x="580" y="649"/>
                    <a:pt x="580" y="432"/>
                    <a:pt x="508" y="250"/>
                  </a:cubicBezTo>
                  <a:cubicBezTo>
                    <a:pt x="489" y="160"/>
                    <a:pt x="471" y="106"/>
                    <a:pt x="399" y="51"/>
                  </a:cubicBezTo>
                  <a:cubicBezTo>
                    <a:pt x="348" y="26"/>
                    <a:pt x="287" y="0"/>
                    <a:pt x="23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 name="Google Shape;221;p5"/>
            <p:cNvSpPr/>
            <p:nvPr/>
          </p:nvSpPr>
          <p:spPr>
            <a:xfrm>
              <a:off x="8579420" y="4232000"/>
              <a:ext cx="193051" cy="82759"/>
            </a:xfrm>
            <a:custGeom>
              <a:rect b="b" l="l" r="r" t="t"/>
              <a:pathLst>
                <a:path extrusionOk="0" h="505" w="1178">
                  <a:moveTo>
                    <a:pt x="561" y="0"/>
                  </a:moveTo>
                  <a:cubicBezTo>
                    <a:pt x="411" y="0"/>
                    <a:pt x="241" y="9"/>
                    <a:pt x="163" y="74"/>
                  </a:cubicBezTo>
                  <a:cubicBezTo>
                    <a:pt x="0" y="183"/>
                    <a:pt x="363" y="309"/>
                    <a:pt x="453" y="364"/>
                  </a:cubicBezTo>
                  <a:cubicBezTo>
                    <a:pt x="562" y="400"/>
                    <a:pt x="689" y="472"/>
                    <a:pt x="797" y="491"/>
                  </a:cubicBezTo>
                  <a:cubicBezTo>
                    <a:pt x="825" y="500"/>
                    <a:pt x="856" y="504"/>
                    <a:pt x="887" y="504"/>
                  </a:cubicBezTo>
                  <a:cubicBezTo>
                    <a:pt x="977" y="504"/>
                    <a:pt x="1074" y="467"/>
                    <a:pt x="1141" y="400"/>
                  </a:cubicBezTo>
                  <a:cubicBezTo>
                    <a:pt x="1159" y="382"/>
                    <a:pt x="1178" y="309"/>
                    <a:pt x="1178" y="273"/>
                  </a:cubicBezTo>
                  <a:cubicBezTo>
                    <a:pt x="1178" y="219"/>
                    <a:pt x="1178" y="201"/>
                    <a:pt x="1159" y="183"/>
                  </a:cubicBezTo>
                  <a:cubicBezTo>
                    <a:pt x="1069" y="38"/>
                    <a:pt x="888" y="2"/>
                    <a:pt x="725" y="2"/>
                  </a:cubicBezTo>
                  <a:cubicBezTo>
                    <a:pt x="678" y="2"/>
                    <a:pt x="621" y="0"/>
                    <a:pt x="56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 name="Google Shape;222;p5"/>
            <p:cNvSpPr/>
            <p:nvPr/>
          </p:nvSpPr>
          <p:spPr>
            <a:xfrm>
              <a:off x="8505182" y="3778050"/>
              <a:ext cx="341526" cy="540312"/>
            </a:xfrm>
            <a:custGeom>
              <a:rect b="b" l="l" r="r" t="t"/>
              <a:pathLst>
                <a:path extrusionOk="0" fill="none" h="3297" w="2084">
                  <a:moveTo>
                    <a:pt x="1" y="3297"/>
                  </a:moveTo>
                  <a:cubicBezTo>
                    <a:pt x="1069" y="2500"/>
                    <a:pt x="1812" y="1305"/>
                    <a:pt x="2083" y="1"/>
                  </a:cubicBezTo>
                </a:path>
              </a:pathLst>
            </a:custGeom>
            <a:noFill/>
            <a:ln cap="rnd" cmpd="sng" w="27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23" name="Google Shape;223;p5"/>
          <p:cNvGrpSpPr/>
          <p:nvPr/>
        </p:nvGrpSpPr>
        <p:grpSpPr>
          <a:xfrm>
            <a:off x="8431248" y="4210611"/>
            <a:ext cx="547356" cy="706096"/>
            <a:chOff x="8495548" y="1440711"/>
            <a:chExt cx="547356" cy="706096"/>
          </a:xfrm>
        </p:grpSpPr>
        <p:sp>
          <p:nvSpPr>
            <p:cNvPr id="224" name="Google Shape;224;p5"/>
            <p:cNvSpPr/>
            <p:nvPr/>
          </p:nvSpPr>
          <p:spPr>
            <a:xfrm rot="2851161">
              <a:off x="8622832" y="1874937"/>
              <a:ext cx="216813" cy="102097"/>
            </a:xfrm>
            <a:custGeom>
              <a:rect b="b" l="l" r="r" t="t"/>
              <a:pathLst>
                <a:path extrusionOk="0" h="623" w="1323">
                  <a:moveTo>
                    <a:pt x="1009" y="1"/>
                  </a:moveTo>
                  <a:cubicBezTo>
                    <a:pt x="848" y="1"/>
                    <a:pt x="653" y="19"/>
                    <a:pt x="598" y="30"/>
                  </a:cubicBezTo>
                  <a:cubicBezTo>
                    <a:pt x="399" y="66"/>
                    <a:pt x="199" y="156"/>
                    <a:pt x="73" y="301"/>
                  </a:cubicBezTo>
                  <a:cubicBezTo>
                    <a:pt x="36" y="356"/>
                    <a:pt x="0" y="428"/>
                    <a:pt x="0" y="482"/>
                  </a:cubicBezTo>
                  <a:cubicBezTo>
                    <a:pt x="36" y="555"/>
                    <a:pt x="91" y="573"/>
                    <a:pt x="163" y="609"/>
                  </a:cubicBezTo>
                  <a:cubicBezTo>
                    <a:pt x="217" y="618"/>
                    <a:pt x="267" y="623"/>
                    <a:pt x="319" y="623"/>
                  </a:cubicBezTo>
                  <a:cubicBezTo>
                    <a:pt x="371" y="623"/>
                    <a:pt x="426" y="618"/>
                    <a:pt x="489" y="609"/>
                  </a:cubicBezTo>
                  <a:cubicBezTo>
                    <a:pt x="634" y="573"/>
                    <a:pt x="797" y="482"/>
                    <a:pt x="942" y="392"/>
                  </a:cubicBezTo>
                  <a:cubicBezTo>
                    <a:pt x="996" y="356"/>
                    <a:pt x="1322" y="156"/>
                    <a:pt x="1232" y="30"/>
                  </a:cubicBezTo>
                  <a:cubicBezTo>
                    <a:pt x="1203" y="8"/>
                    <a:pt x="1113" y="1"/>
                    <a:pt x="100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 name="Google Shape;225;p5"/>
            <p:cNvSpPr/>
            <p:nvPr/>
          </p:nvSpPr>
          <p:spPr>
            <a:xfrm rot="2851161">
              <a:off x="8873416" y="1833227"/>
              <a:ext cx="89151" cy="177482"/>
            </a:xfrm>
            <a:custGeom>
              <a:rect b="b" l="l" r="r" t="t"/>
              <a:pathLst>
                <a:path extrusionOk="0" h="1083" w="544">
                  <a:moveTo>
                    <a:pt x="343" y="0"/>
                  </a:moveTo>
                  <a:cubicBezTo>
                    <a:pt x="258" y="0"/>
                    <a:pt x="160" y="56"/>
                    <a:pt x="109" y="121"/>
                  </a:cubicBezTo>
                  <a:cubicBezTo>
                    <a:pt x="54" y="211"/>
                    <a:pt x="18" y="356"/>
                    <a:pt x="18" y="465"/>
                  </a:cubicBezTo>
                  <a:cubicBezTo>
                    <a:pt x="18" y="573"/>
                    <a:pt x="0" y="1062"/>
                    <a:pt x="145" y="1080"/>
                  </a:cubicBezTo>
                  <a:cubicBezTo>
                    <a:pt x="151" y="1082"/>
                    <a:pt x="158" y="1083"/>
                    <a:pt x="165" y="1083"/>
                  </a:cubicBezTo>
                  <a:cubicBezTo>
                    <a:pt x="304" y="1083"/>
                    <a:pt x="455" y="732"/>
                    <a:pt x="507" y="646"/>
                  </a:cubicBezTo>
                  <a:cubicBezTo>
                    <a:pt x="525" y="555"/>
                    <a:pt x="543" y="465"/>
                    <a:pt x="543" y="356"/>
                  </a:cubicBezTo>
                  <a:cubicBezTo>
                    <a:pt x="543" y="247"/>
                    <a:pt x="525" y="102"/>
                    <a:pt x="435" y="30"/>
                  </a:cubicBezTo>
                  <a:cubicBezTo>
                    <a:pt x="409" y="9"/>
                    <a:pt x="377" y="0"/>
                    <a:pt x="34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 name="Google Shape;226;p5"/>
            <p:cNvSpPr/>
            <p:nvPr/>
          </p:nvSpPr>
          <p:spPr>
            <a:xfrm rot="2851161">
              <a:off x="8671546" y="1799587"/>
              <a:ext cx="219763" cy="317764"/>
            </a:xfrm>
            <a:custGeom>
              <a:rect b="b" l="l" r="r" t="t"/>
              <a:pathLst>
                <a:path extrusionOk="0" fill="none" h="1939" w="1341">
                  <a:moveTo>
                    <a:pt x="1340" y="1939"/>
                  </a:moveTo>
                  <a:cubicBezTo>
                    <a:pt x="1232" y="1124"/>
                    <a:pt x="706" y="381"/>
                    <a:pt x="0" y="1"/>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 name="Google Shape;227;p5"/>
            <p:cNvSpPr/>
            <p:nvPr/>
          </p:nvSpPr>
          <p:spPr>
            <a:xfrm rot="2851161">
              <a:off x="8569613" y="1658042"/>
              <a:ext cx="270238" cy="77351"/>
            </a:xfrm>
            <a:custGeom>
              <a:rect b="b" l="l" r="r" t="t"/>
              <a:pathLst>
                <a:path extrusionOk="0" fill="none" h="472" w="1649">
                  <a:moveTo>
                    <a:pt x="0" y="327"/>
                  </a:moveTo>
                  <a:cubicBezTo>
                    <a:pt x="181" y="454"/>
                    <a:pt x="381" y="472"/>
                    <a:pt x="598" y="472"/>
                  </a:cubicBezTo>
                  <a:cubicBezTo>
                    <a:pt x="996" y="472"/>
                    <a:pt x="1431" y="327"/>
                    <a:pt x="1648" y="1"/>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 name="Google Shape;228;p5"/>
            <p:cNvSpPr/>
            <p:nvPr/>
          </p:nvSpPr>
          <p:spPr>
            <a:xfrm rot="2851161">
              <a:off x="8670708" y="1661084"/>
              <a:ext cx="199114" cy="47689"/>
            </a:xfrm>
            <a:custGeom>
              <a:rect b="b" l="l" r="r" t="t"/>
              <a:pathLst>
                <a:path extrusionOk="0" fill="none" h="291" w="1215">
                  <a:moveTo>
                    <a:pt x="1" y="0"/>
                  </a:moveTo>
                  <a:cubicBezTo>
                    <a:pt x="363" y="200"/>
                    <a:pt x="798" y="290"/>
                    <a:pt x="1214" y="254"/>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 name="Google Shape;229;p5"/>
            <p:cNvSpPr/>
            <p:nvPr/>
          </p:nvSpPr>
          <p:spPr>
            <a:xfrm rot="2851161">
              <a:off x="8881873" y="1602579"/>
              <a:ext cx="41789" cy="207800"/>
            </a:xfrm>
            <a:custGeom>
              <a:rect b="b" l="l" r="r" t="t"/>
              <a:pathLst>
                <a:path extrusionOk="0" fill="none" h="1268" w="255">
                  <a:moveTo>
                    <a:pt x="55" y="1268"/>
                  </a:moveTo>
                  <a:cubicBezTo>
                    <a:pt x="91" y="1214"/>
                    <a:pt x="127" y="1177"/>
                    <a:pt x="146" y="1105"/>
                  </a:cubicBezTo>
                  <a:cubicBezTo>
                    <a:pt x="254" y="743"/>
                    <a:pt x="218" y="308"/>
                    <a:pt x="1" y="0"/>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 name="Google Shape;230;p5"/>
            <p:cNvSpPr/>
            <p:nvPr/>
          </p:nvSpPr>
          <p:spPr>
            <a:xfrm rot="2851161">
              <a:off x="8764335" y="1603002"/>
              <a:ext cx="130776" cy="139626"/>
            </a:xfrm>
            <a:custGeom>
              <a:rect b="b" l="l" r="r" t="t"/>
              <a:pathLst>
                <a:path extrusionOk="0" fill="none" h="852" w="798">
                  <a:moveTo>
                    <a:pt x="797" y="852"/>
                  </a:moveTo>
                  <a:cubicBezTo>
                    <a:pt x="634" y="490"/>
                    <a:pt x="362" y="182"/>
                    <a:pt x="0" y="1"/>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 name="Google Shape;231;p5"/>
            <p:cNvSpPr/>
            <p:nvPr/>
          </p:nvSpPr>
          <p:spPr>
            <a:xfrm rot="2851161">
              <a:off x="8757392" y="1471752"/>
              <a:ext cx="129629" cy="103244"/>
            </a:xfrm>
            <a:custGeom>
              <a:rect b="b" l="l" r="r" t="t"/>
              <a:pathLst>
                <a:path extrusionOk="0" h="630" w="791">
                  <a:moveTo>
                    <a:pt x="465" y="1"/>
                  </a:moveTo>
                  <a:cubicBezTo>
                    <a:pt x="374" y="1"/>
                    <a:pt x="284" y="19"/>
                    <a:pt x="229" y="73"/>
                  </a:cubicBezTo>
                  <a:cubicBezTo>
                    <a:pt x="0" y="270"/>
                    <a:pt x="186" y="629"/>
                    <a:pt x="464" y="629"/>
                  </a:cubicBezTo>
                  <a:cubicBezTo>
                    <a:pt x="494" y="629"/>
                    <a:pt x="524" y="625"/>
                    <a:pt x="555" y="617"/>
                  </a:cubicBezTo>
                  <a:cubicBezTo>
                    <a:pt x="682" y="562"/>
                    <a:pt x="791" y="417"/>
                    <a:pt x="773" y="273"/>
                  </a:cubicBezTo>
                  <a:cubicBezTo>
                    <a:pt x="755" y="110"/>
                    <a:pt x="610" y="1"/>
                    <a:pt x="46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 name="Google Shape;232;p5"/>
            <p:cNvSpPr/>
            <p:nvPr/>
          </p:nvSpPr>
          <p:spPr>
            <a:xfrm rot="2851161">
              <a:off x="8904120" y="1517172"/>
              <a:ext cx="121599" cy="100131"/>
            </a:xfrm>
            <a:custGeom>
              <a:rect b="b" l="l" r="r" t="t"/>
              <a:pathLst>
                <a:path extrusionOk="0" h="611" w="742">
                  <a:moveTo>
                    <a:pt x="415" y="0"/>
                  </a:moveTo>
                  <a:cubicBezTo>
                    <a:pt x="343" y="0"/>
                    <a:pt x="252" y="18"/>
                    <a:pt x="180" y="73"/>
                  </a:cubicBezTo>
                  <a:cubicBezTo>
                    <a:pt x="1" y="268"/>
                    <a:pt x="174" y="611"/>
                    <a:pt x="422" y="611"/>
                  </a:cubicBezTo>
                  <a:cubicBezTo>
                    <a:pt x="449" y="611"/>
                    <a:pt x="477" y="607"/>
                    <a:pt x="506" y="598"/>
                  </a:cubicBezTo>
                  <a:cubicBezTo>
                    <a:pt x="651" y="543"/>
                    <a:pt x="741" y="417"/>
                    <a:pt x="705" y="272"/>
                  </a:cubicBezTo>
                  <a:cubicBezTo>
                    <a:pt x="687" y="145"/>
                    <a:pt x="560" y="18"/>
                    <a:pt x="415"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 name="Google Shape;233;p5"/>
            <p:cNvSpPr/>
            <p:nvPr/>
          </p:nvSpPr>
          <p:spPr>
            <a:xfrm rot="2851161">
              <a:off x="8650060" y="1498039"/>
              <a:ext cx="121271" cy="97345"/>
            </a:xfrm>
            <a:custGeom>
              <a:rect b="b" l="l" r="r" t="t"/>
              <a:pathLst>
                <a:path extrusionOk="0" h="594" w="740">
                  <a:moveTo>
                    <a:pt x="414" y="1"/>
                  </a:moveTo>
                  <a:cubicBezTo>
                    <a:pt x="359" y="1"/>
                    <a:pt x="269" y="19"/>
                    <a:pt x="196" y="73"/>
                  </a:cubicBezTo>
                  <a:cubicBezTo>
                    <a:pt x="1" y="252"/>
                    <a:pt x="172" y="593"/>
                    <a:pt x="433" y="593"/>
                  </a:cubicBezTo>
                  <a:cubicBezTo>
                    <a:pt x="462" y="593"/>
                    <a:pt x="492" y="589"/>
                    <a:pt x="522" y="580"/>
                  </a:cubicBezTo>
                  <a:cubicBezTo>
                    <a:pt x="649" y="544"/>
                    <a:pt x="740" y="399"/>
                    <a:pt x="721" y="272"/>
                  </a:cubicBezTo>
                  <a:cubicBezTo>
                    <a:pt x="685" y="127"/>
                    <a:pt x="558" y="19"/>
                    <a:pt x="414"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 name="Google Shape;234;p5"/>
            <p:cNvSpPr/>
            <p:nvPr/>
          </p:nvSpPr>
          <p:spPr>
            <a:xfrm rot="2851161">
              <a:off x="8513263" y="1492826"/>
              <a:ext cx="138806" cy="109144"/>
            </a:xfrm>
            <a:custGeom>
              <a:rect b="b" l="l" r="r" t="t"/>
              <a:pathLst>
                <a:path extrusionOk="0" h="666" w="847">
                  <a:moveTo>
                    <a:pt x="484" y="1"/>
                  </a:moveTo>
                  <a:cubicBezTo>
                    <a:pt x="394" y="1"/>
                    <a:pt x="303" y="19"/>
                    <a:pt x="231" y="73"/>
                  </a:cubicBezTo>
                  <a:cubicBezTo>
                    <a:pt x="1" y="287"/>
                    <a:pt x="203" y="665"/>
                    <a:pt x="500" y="665"/>
                  </a:cubicBezTo>
                  <a:cubicBezTo>
                    <a:pt x="530" y="665"/>
                    <a:pt x="561" y="661"/>
                    <a:pt x="593" y="653"/>
                  </a:cubicBezTo>
                  <a:cubicBezTo>
                    <a:pt x="756" y="617"/>
                    <a:pt x="847" y="454"/>
                    <a:pt x="829" y="291"/>
                  </a:cubicBezTo>
                  <a:cubicBezTo>
                    <a:pt x="792" y="128"/>
                    <a:pt x="647" y="19"/>
                    <a:pt x="484"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35" name="Google Shape;235;p5"/>
          <p:cNvGrpSpPr/>
          <p:nvPr/>
        </p:nvGrpSpPr>
        <p:grpSpPr>
          <a:xfrm flipH="1" rot="-1255291">
            <a:off x="270987" y="359579"/>
            <a:ext cx="884490" cy="658982"/>
            <a:chOff x="8054181" y="220421"/>
            <a:chExt cx="884462" cy="658961"/>
          </a:xfrm>
        </p:grpSpPr>
        <p:sp>
          <p:nvSpPr>
            <p:cNvPr id="236" name="Google Shape;236;p5"/>
            <p:cNvSpPr/>
            <p:nvPr/>
          </p:nvSpPr>
          <p:spPr>
            <a:xfrm>
              <a:off x="8054181" y="220421"/>
              <a:ext cx="869711" cy="658961"/>
            </a:xfrm>
            <a:custGeom>
              <a:rect b="b" l="l" r="r" t="t"/>
              <a:pathLst>
                <a:path extrusionOk="0" h="4021" w="5307">
                  <a:moveTo>
                    <a:pt x="1428" y="0"/>
                  </a:moveTo>
                  <a:cubicBezTo>
                    <a:pt x="1323" y="0"/>
                    <a:pt x="1218" y="45"/>
                    <a:pt x="1195" y="149"/>
                  </a:cubicBezTo>
                  <a:cubicBezTo>
                    <a:pt x="1123" y="312"/>
                    <a:pt x="1322" y="512"/>
                    <a:pt x="1231" y="675"/>
                  </a:cubicBezTo>
                  <a:cubicBezTo>
                    <a:pt x="1213" y="693"/>
                    <a:pt x="1195" y="711"/>
                    <a:pt x="1141" y="747"/>
                  </a:cubicBezTo>
                  <a:cubicBezTo>
                    <a:pt x="1097" y="766"/>
                    <a:pt x="1050" y="774"/>
                    <a:pt x="1003" y="774"/>
                  </a:cubicBezTo>
                  <a:cubicBezTo>
                    <a:pt x="915" y="774"/>
                    <a:pt x="825" y="746"/>
                    <a:pt x="743" y="711"/>
                  </a:cubicBezTo>
                  <a:cubicBezTo>
                    <a:pt x="598" y="656"/>
                    <a:pt x="471" y="584"/>
                    <a:pt x="326" y="584"/>
                  </a:cubicBezTo>
                  <a:cubicBezTo>
                    <a:pt x="199" y="584"/>
                    <a:pt x="36" y="656"/>
                    <a:pt x="18" y="783"/>
                  </a:cubicBezTo>
                  <a:cubicBezTo>
                    <a:pt x="0" y="892"/>
                    <a:pt x="54" y="982"/>
                    <a:pt x="127" y="1073"/>
                  </a:cubicBezTo>
                  <a:cubicBezTo>
                    <a:pt x="235" y="1218"/>
                    <a:pt x="398" y="1308"/>
                    <a:pt x="561" y="1381"/>
                  </a:cubicBezTo>
                  <a:cubicBezTo>
                    <a:pt x="652" y="1417"/>
                    <a:pt x="779" y="1435"/>
                    <a:pt x="815" y="1562"/>
                  </a:cubicBezTo>
                  <a:cubicBezTo>
                    <a:pt x="851" y="1671"/>
                    <a:pt x="743" y="1779"/>
                    <a:pt x="652" y="1852"/>
                  </a:cubicBezTo>
                  <a:cubicBezTo>
                    <a:pt x="561" y="1924"/>
                    <a:pt x="453" y="2033"/>
                    <a:pt x="471" y="2141"/>
                  </a:cubicBezTo>
                  <a:cubicBezTo>
                    <a:pt x="471" y="2232"/>
                    <a:pt x="561" y="2286"/>
                    <a:pt x="634" y="2304"/>
                  </a:cubicBezTo>
                  <a:cubicBezTo>
                    <a:pt x="652" y="2310"/>
                    <a:pt x="674" y="2312"/>
                    <a:pt x="698" y="2312"/>
                  </a:cubicBezTo>
                  <a:cubicBezTo>
                    <a:pt x="747" y="2312"/>
                    <a:pt x="803" y="2304"/>
                    <a:pt x="851" y="2304"/>
                  </a:cubicBezTo>
                  <a:lnTo>
                    <a:pt x="1539" y="2232"/>
                  </a:lnTo>
                  <a:cubicBezTo>
                    <a:pt x="1666" y="2232"/>
                    <a:pt x="1847" y="2232"/>
                    <a:pt x="1902" y="2377"/>
                  </a:cubicBezTo>
                  <a:cubicBezTo>
                    <a:pt x="1938" y="2504"/>
                    <a:pt x="1829" y="2612"/>
                    <a:pt x="1720" y="2703"/>
                  </a:cubicBezTo>
                  <a:cubicBezTo>
                    <a:pt x="1594" y="2793"/>
                    <a:pt x="1485" y="2920"/>
                    <a:pt x="1539" y="3047"/>
                  </a:cubicBezTo>
                  <a:cubicBezTo>
                    <a:pt x="1557" y="3101"/>
                    <a:pt x="1576" y="3119"/>
                    <a:pt x="1630" y="3137"/>
                  </a:cubicBezTo>
                  <a:cubicBezTo>
                    <a:pt x="1693" y="3183"/>
                    <a:pt x="1770" y="3201"/>
                    <a:pt x="1852" y="3201"/>
                  </a:cubicBezTo>
                  <a:cubicBezTo>
                    <a:pt x="1933" y="3201"/>
                    <a:pt x="2019" y="3183"/>
                    <a:pt x="2101" y="3156"/>
                  </a:cubicBezTo>
                  <a:cubicBezTo>
                    <a:pt x="2391" y="3101"/>
                    <a:pt x="2680" y="3011"/>
                    <a:pt x="2988" y="2974"/>
                  </a:cubicBezTo>
                  <a:cubicBezTo>
                    <a:pt x="3115" y="2974"/>
                    <a:pt x="3278" y="3011"/>
                    <a:pt x="3314" y="3137"/>
                  </a:cubicBezTo>
                  <a:cubicBezTo>
                    <a:pt x="3368" y="3282"/>
                    <a:pt x="3224" y="3391"/>
                    <a:pt x="3097" y="3463"/>
                  </a:cubicBezTo>
                  <a:cubicBezTo>
                    <a:pt x="2952" y="3518"/>
                    <a:pt x="2807" y="3608"/>
                    <a:pt x="2807" y="3753"/>
                  </a:cubicBezTo>
                  <a:cubicBezTo>
                    <a:pt x="2807" y="3862"/>
                    <a:pt x="2898" y="3952"/>
                    <a:pt x="2988" y="4007"/>
                  </a:cubicBezTo>
                  <a:cubicBezTo>
                    <a:pt x="3033" y="4016"/>
                    <a:pt x="3083" y="4020"/>
                    <a:pt x="3135" y="4020"/>
                  </a:cubicBezTo>
                  <a:cubicBezTo>
                    <a:pt x="3187" y="4020"/>
                    <a:pt x="3242" y="4016"/>
                    <a:pt x="3296" y="4007"/>
                  </a:cubicBezTo>
                  <a:cubicBezTo>
                    <a:pt x="3839" y="3880"/>
                    <a:pt x="4383" y="3590"/>
                    <a:pt x="4944" y="3391"/>
                  </a:cubicBezTo>
                  <a:cubicBezTo>
                    <a:pt x="5306" y="3210"/>
                    <a:pt x="5234" y="2413"/>
                    <a:pt x="5197" y="2069"/>
                  </a:cubicBezTo>
                  <a:cubicBezTo>
                    <a:pt x="5179" y="1960"/>
                    <a:pt x="5143" y="1834"/>
                    <a:pt x="5053" y="1743"/>
                  </a:cubicBezTo>
                  <a:cubicBezTo>
                    <a:pt x="4995" y="1685"/>
                    <a:pt x="4915" y="1642"/>
                    <a:pt x="4841" y="1642"/>
                  </a:cubicBezTo>
                  <a:cubicBezTo>
                    <a:pt x="4799" y="1642"/>
                    <a:pt x="4759" y="1656"/>
                    <a:pt x="4727" y="1689"/>
                  </a:cubicBezTo>
                  <a:cubicBezTo>
                    <a:pt x="4654" y="1761"/>
                    <a:pt x="4654" y="1870"/>
                    <a:pt x="4600" y="1960"/>
                  </a:cubicBezTo>
                  <a:cubicBezTo>
                    <a:pt x="4569" y="2039"/>
                    <a:pt x="4497" y="2130"/>
                    <a:pt x="4419" y="2130"/>
                  </a:cubicBezTo>
                  <a:cubicBezTo>
                    <a:pt x="4407" y="2130"/>
                    <a:pt x="4395" y="2128"/>
                    <a:pt x="4383" y="2123"/>
                  </a:cubicBezTo>
                  <a:cubicBezTo>
                    <a:pt x="4328" y="2105"/>
                    <a:pt x="4310" y="2033"/>
                    <a:pt x="4292" y="1960"/>
                  </a:cubicBezTo>
                  <a:cubicBezTo>
                    <a:pt x="4256" y="1761"/>
                    <a:pt x="4256" y="1580"/>
                    <a:pt x="4256" y="1381"/>
                  </a:cubicBezTo>
                  <a:cubicBezTo>
                    <a:pt x="4256" y="1164"/>
                    <a:pt x="4201" y="964"/>
                    <a:pt x="4057" y="838"/>
                  </a:cubicBezTo>
                  <a:cubicBezTo>
                    <a:pt x="4008" y="776"/>
                    <a:pt x="3925" y="732"/>
                    <a:pt x="3849" y="732"/>
                  </a:cubicBezTo>
                  <a:cubicBezTo>
                    <a:pt x="3813" y="732"/>
                    <a:pt x="3778" y="742"/>
                    <a:pt x="3749" y="765"/>
                  </a:cubicBezTo>
                  <a:cubicBezTo>
                    <a:pt x="3604" y="838"/>
                    <a:pt x="3640" y="1019"/>
                    <a:pt x="3640" y="1164"/>
                  </a:cubicBezTo>
                  <a:cubicBezTo>
                    <a:pt x="3640" y="1254"/>
                    <a:pt x="3622" y="1345"/>
                    <a:pt x="3550" y="1417"/>
                  </a:cubicBezTo>
                  <a:cubicBezTo>
                    <a:pt x="3497" y="1456"/>
                    <a:pt x="3436" y="1486"/>
                    <a:pt x="3371" y="1486"/>
                  </a:cubicBezTo>
                  <a:cubicBezTo>
                    <a:pt x="3347" y="1486"/>
                    <a:pt x="3321" y="1481"/>
                    <a:pt x="3296" y="1471"/>
                  </a:cubicBezTo>
                  <a:cubicBezTo>
                    <a:pt x="3187" y="1417"/>
                    <a:pt x="3169" y="1290"/>
                    <a:pt x="3133" y="1145"/>
                  </a:cubicBezTo>
                  <a:cubicBezTo>
                    <a:pt x="3133" y="946"/>
                    <a:pt x="3097" y="765"/>
                    <a:pt x="3042" y="584"/>
                  </a:cubicBezTo>
                  <a:cubicBezTo>
                    <a:pt x="3024" y="421"/>
                    <a:pt x="2952" y="258"/>
                    <a:pt x="2843" y="167"/>
                  </a:cubicBezTo>
                  <a:cubicBezTo>
                    <a:pt x="2795" y="128"/>
                    <a:pt x="2723" y="105"/>
                    <a:pt x="2652" y="105"/>
                  </a:cubicBezTo>
                  <a:cubicBezTo>
                    <a:pt x="2562" y="105"/>
                    <a:pt x="2475" y="141"/>
                    <a:pt x="2445" y="222"/>
                  </a:cubicBezTo>
                  <a:cubicBezTo>
                    <a:pt x="2391" y="330"/>
                    <a:pt x="2409" y="439"/>
                    <a:pt x="2445" y="566"/>
                  </a:cubicBezTo>
                  <a:cubicBezTo>
                    <a:pt x="2463" y="675"/>
                    <a:pt x="2463" y="801"/>
                    <a:pt x="2354" y="856"/>
                  </a:cubicBezTo>
                  <a:cubicBezTo>
                    <a:pt x="2336" y="860"/>
                    <a:pt x="2317" y="862"/>
                    <a:pt x="2297" y="862"/>
                  </a:cubicBezTo>
                  <a:cubicBezTo>
                    <a:pt x="2238" y="862"/>
                    <a:pt x="2173" y="842"/>
                    <a:pt x="2119" y="801"/>
                  </a:cubicBezTo>
                  <a:cubicBezTo>
                    <a:pt x="1992" y="711"/>
                    <a:pt x="1938" y="566"/>
                    <a:pt x="1865" y="421"/>
                  </a:cubicBezTo>
                  <a:cubicBezTo>
                    <a:pt x="1811" y="294"/>
                    <a:pt x="1739" y="131"/>
                    <a:pt x="1594" y="41"/>
                  </a:cubicBezTo>
                  <a:cubicBezTo>
                    <a:pt x="1548" y="15"/>
                    <a:pt x="1488" y="0"/>
                    <a:pt x="1428"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 name="Google Shape;237;p5"/>
            <p:cNvSpPr/>
            <p:nvPr/>
          </p:nvSpPr>
          <p:spPr>
            <a:xfrm>
              <a:off x="8261818" y="419864"/>
              <a:ext cx="676824" cy="415764"/>
            </a:xfrm>
            <a:custGeom>
              <a:rect b="b" l="l" r="r" t="t"/>
              <a:pathLst>
                <a:path extrusionOk="0" fill="none" h="2537" w="4130">
                  <a:moveTo>
                    <a:pt x="4130" y="2536"/>
                  </a:moveTo>
                  <a:cubicBezTo>
                    <a:pt x="2916" y="1450"/>
                    <a:pt x="1504" y="580"/>
                    <a:pt x="1" y="1"/>
                  </a:cubicBezTo>
                </a:path>
              </a:pathLst>
            </a:custGeom>
            <a:noFill/>
            <a:ln cap="rnd" cmpd="sng" w="2725">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38" name="Google Shape;238;p5"/>
          <p:cNvSpPr/>
          <p:nvPr/>
        </p:nvSpPr>
        <p:spPr>
          <a:xfrm flipH="1" rot="1051434">
            <a:off x="8330647" y="3670203"/>
            <a:ext cx="200262" cy="308423"/>
          </a:xfrm>
          <a:custGeom>
            <a:rect b="b" l="l" r="r" t="t"/>
            <a:pathLst>
              <a:path extrusionOk="0" h="1882" w="1222">
                <a:moveTo>
                  <a:pt x="332" y="1"/>
                </a:moveTo>
                <a:cubicBezTo>
                  <a:pt x="1" y="1"/>
                  <a:pt x="95" y="684"/>
                  <a:pt x="189" y="904"/>
                </a:cubicBezTo>
                <a:cubicBezTo>
                  <a:pt x="316" y="1175"/>
                  <a:pt x="497" y="1411"/>
                  <a:pt x="696" y="1610"/>
                </a:cubicBezTo>
                <a:cubicBezTo>
                  <a:pt x="823" y="1737"/>
                  <a:pt x="1059" y="1845"/>
                  <a:pt x="1222" y="1882"/>
                </a:cubicBezTo>
                <a:cubicBezTo>
                  <a:pt x="1131" y="1664"/>
                  <a:pt x="1059" y="1447"/>
                  <a:pt x="1004" y="1248"/>
                </a:cubicBezTo>
                <a:cubicBezTo>
                  <a:pt x="950" y="958"/>
                  <a:pt x="896" y="650"/>
                  <a:pt x="787" y="379"/>
                </a:cubicBezTo>
                <a:cubicBezTo>
                  <a:pt x="715" y="252"/>
                  <a:pt x="642" y="107"/>
                  <a:pt x="515" y="53"/>
                </a:cubicBezTo>
                <a:cubicBezTo>
                  <a:pt x="443" y="17"/>
                  <a:pt x="383" y="1"/>
                  <a:pt x="33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39" name="Google Shape;239;p5"/>
          <p:cNvGrpSpPr/>
          <p:nvPr/>
        </p:nvGrpSpPr>
        <p:grpSpPr>
          <a:xfrm rot="3196882">
            <a:off x="8262681" y="2460059"/>
            <a:ext cx="884483" cy="658977"/>
            <a:chOff x="8054181" y="220421"/>
            <a:chExt cx="884462" cy="658961"/>
          </a:xfrm>
        </p:grpSpPr>
        <p:sp>
          <p:nvSpPr>
            <p:cNvPr id="240" name="Google Shape;240;p5"/>
            <p:cNvSpPr/>
            <p:nvPr/>
          </p:nvSpPr>
          <p:spPr>
            <a:xfrm>
              <a:off x="8054181" y="220421"/>
              <a:ext cx="869711" cy="658961"/>
            </a:xfrm>
            <a:custGeom>
              <a:rect b="b" l="l" r="r" t="t"/>
              <a:pathLst>
                <a:path extrusionOk="0" h="4021" w="5307">
                  <a:moveTo>
                    <a:pt x="1428" y="0"/>
                  </a:moveTo>
                  <a:cubicBezTo>
                    <a:pt x="1323" y="0"/>
                    <a:pt x="1218" y="45"/>
                    <a:pt x="1195" y="149"/>
                  </a:cubicBezTo>
                  <a:cubicBezTo>
                    <a:pt x="1123" y="312"/>
                    <a:pt x="1322" y="512"/>
                    <a:pt x="1231" y="675"/>
                  </a:cubicBezTo>
                  <a:cubicBezTo>
                    <a:pt x="1213" y="693"/>
                    <a:pt x="1195" y="711"/>
                    <a:pt x="1141" y="747"/>
                  </a:cubicBezTo>
                  <a:cubicBezTo>
                    <a:pt x="1097" y="766"/>
                    <a:pt x="1050" y="774"/>
                    <a:pt x="1003" y="774"/>
                  </a:cubicBezTo>
                  <a:cubicBezTo>
                    <a:pt x="915" y="774"/>
                    <a:pt x="825" y="746"/>
                    <a:pt x="743" y="711"/>
                  </a:cubicBezTo>
                  <a:cubicBezTo>
                    <a:pt x="598" y="656"/>
                    <a:pt x="471" y="584"/>
                    <a:pt x="326" y="584"/>
                  </a:cubicBezTo>
                  <a:cubicBezTo>
                    <a:pt x="199" y="584"/>
                    <a:pt x="36" y="656"/>
                    <a:pt x="18" y="783"/>
                  </a:cubicBezTo>
                  <a:cubicBezTo>
                    <a:pt x="0" y="892"/>
                    <a:pt x="54" y="982"/>
                    <a:pt x="127" y="1073"/>
                  </a:cubicBezTo>
                  <a:cubicBezTo>
                    <a:pt x="235" y="1218"/>
                    <a:pt x="398" y="1308"/>
                    <a:pt x="561" y="1381"/>
                  </a:cubicBezTo>
                  <a:cubicBezTo>
                    <a:pt x="652" y="1417"/>
                    <a:pt x="779" y="1435"/>
                    <a:pt x="815" y="1562"/>
                  </a:cubicBezTo>
                  <a:cubicBezTo>
                    <a:pt x="851" y="1671"/>
                    <a:pt x="743" y="1779"/>
                    <a:pt x="652" y="1852"/>
                  </a:cubicBezTo>
                  <a:cubicBezTo>
                    <a:pt x="561" y="1924"/>
                    <a:pt x="453" y="2033"/>
                    <a:pt x="471" y="2141"/>
                  </a:cubicBezTo>
                  <a:cubicBezTo>
                    <a:pt x="471" y="2232"/>
                    <a:pt x="561" y="2286"/>
                    <a:pt x="634" y="2304"/>
                  </a:cubicBezTo>
                  <a:cubicBezTo>
                    <a:pt x="652" y="2310"/>
                    <a:pt x="674" y="2312"/>
                    <a:pt x="698" y="2312"/>
                  </a:cubicBezTo>
                  <a:cubicBezTo>
                    <a:pt x="747" y="2312"/>
                    <a:pt x="803" y="2304"/>
                    <a:pt x="851" y="2304"/>
                  </a:cubicBezTo>
                  <a:lnTo>
                    <a:pt x="1539" y="2232"/>
                  </a:lnTo>
                  <a:cubicBezTo>
                    <a:pt x="1666" y="2232"/>
                    <a:pt x="1847" y="2232"/>
                    <a:pt x="1902" y="2377"/>
                  </a:cubicBezTo>
                  <a:cubicBezTo>
                    <a:pt x="1938" y="2504"/>
                    <a:pt x="1829" y="2612"/>
                    <a:pt x="1720" y="2703"/>
                  </a:cubicBezTo>
                  <a:cubicBezTo>
                    <a:pt x="1594" y="2793"/>
                    <a:pt x="1485" y="2920"/>
                    <a:pt x="1539" y="3047"/>
                  </a:cubicBezTo>
                  <a:cubicBezTo>
                    <a:pt x="1557" y="3101"/>
                    <a:pt x="1576" y="3119"/>
                    <a:pt x="1630" y="3137"/>
                  </a:cubicBezTo>
                  <a:cubicBezTo>
                    <a:pt x="1693" y="3183"/>
                    <a:pt x="1770" y="3201"/>
                    <a:pt x="1852" y="3201"/>
                  </a:cubicBezTo>
                  <a:cubicBezTo>
                    <a:pt x="1933" y="3201"/>
                    <a:pt x="2019" y="3183"/>
                    <a:pt x="2101" y="3156"/>
                  </a:cubicBezTo>
                  <a:cubicBezTo>
                    <a:pt x="2391" y="3101"/>
                    <a:pt x="2680" y="3011"/>
                    <a:pt x="2988" y="2974"/>
                  </a:cubicBezTo>
                  <a:cubicBezTo>
                    <a:pt x="3115" y="2974"/>
                    <a:pt x="3278" y="3011"/>
                    <a:pt x="3314" y="3137"/>
                  </a:cubicBezTo>
                  <a:cubicBezTo>
                    <a:pt x="3368" y="3282"/>
                    <a:pt x="3224" y="3391"/>
                    <a:pt x="3097" y="3463"/>
                  </a:cubicBezTo>
                  <a:cubicBezTo>
                    <a:pt x="2952" y="3518"/>
                    <a:pt x="2807" y="3608"/>
                    <a:pt x="2807" y="3753"/>
                  </a:cubicBezTo>
                  <a:cubicBezTo>
                    <a:pt x="2807" y="3862"/>
                    <a:pt x="2898" y="3952"/>
                    <a:pt x="2988" y="4007"/>
                  </a:cubicBezTo>
                  <a:cubicBezTo>
                    <a:pt x="3033" y="4016"/>
                    <a:pt x="3083" y="4020"/>
                    <a:pt x="3135" y="4020"/>
                  </a:cubicBezTo>
                  <a:cubicBezTo>
                    <a:pt x="3187" y="4020"/>
                    <a:pt x="3242" y="4016"/>
                    <a:pt x="3296" y="4007"/>
                  </a:cubicBezTo>
                  <a:cubicBezTo>
                    <a:pt x="3839" y="3880"/>
                    <a:pt x="4383" y="3590"/>
                    <a:pt x="4944" y="3391"/>
                  </a:cubicBezTo>
                  <a:cubicBezTo>
                    <a:pt x="5306" y="3210"/>
                    <a:pt x="5234" y="2413"/>
                    <a:pt x="5197" y="2069"/>
                  </a:cubicBezTo>
                  <a:cubicBezTo>
                    <a:pt x="5179" y="1960"/>
                    <a:pt x="5143" y="1834"/>
                    <a:pt x="5053" y="1743"/>
                  </a:cubicBezTo>
                  <a:cubicBezTo>
                    <a:pt x="4995" y="1685"/>
                    <a:pt x="4915" y="1642"/>
                    <a:pt x="4841" y="1642"/>
                  </a:cubicBezTo>
                  <a:cubicBezTo>
                    <a:pt x="4799" y="1642"/>
                    <a:pt x="4759" y="1656"/>
                    <a:pt x="4727" y="1689"/>
                  </a:cubicBezTo>
                  <a:cubicBezTo>
                    <a:pt x="4654" y="1761"/>
                    <a:pt x="4654" y="1870"/>
                    <a:pt x="4600" y="1960"/>
                  </a:cubicBezTo>
                  <a:cubicBezTo>
                    <a:pt x="4569" y="2039"/>
                    <a:pt x="4497" y="2130"/>
                    <a:pt x="4419" y="2130"/>
                  </a:cubicBezTo>
                  <a:cubicBezTo>
                    <a:pt x="4407" y="2130"/>
                    <a:pt x="4395" y="2128"/>
                    <a:pt x="4383" y="2123"/>
                  </a:cubicBezTo>
                  <a:cubicBezTo>
                    <a:pt x="4328" y="2105"/>
                    <a:pt x="4310" y="2033"/>
                    <a:pt x="4292" y="1960"/>
                  </a:cubicBezTo>
                  <a:cubicBezTo>
                    <a:pt x="4256" y="1761"/>
                    <a:pt x="4256" y="1580"/>
                    <a:pt x="4256" y="1381"/>
                  </a:cubicBezTo>
                  <a:cubicBezTo>
                    <a:pt x="4256" y="1164"/>
                    <a:pt x="4201" y="964"/>
                    <a:pt x="4057" y="838"/>
                  </a:cubicBezTo>
                  <a:cubicBezTo>
                    <a:pt x="4008" y="776"/>
                    <a:pt x="3925" y="732"/>
                    <a:pt x="3849" y="732"/>
                  </a:cubicBezTo>
                  <a:cubicBezTo>
                    <a:pt x="3813" y="732"/>
                    <a:pt x="3778" y="742"/>
                    <a:pt x="3749" y="765"/>
                  </a:cubicBezTo>
                  <a:cubicBezTo>
                    <a:pt x="3604" y="838"/>
                    <a:pt x="3640" y="1019"/>
                    <a:pt x="3640" y="1164"/>
                  </a:cubicBezTo>
                  <a:cubicBezTo>
                    <a:pt x="3640" y="1254"/>
                    <a:pt x="3622" y="1345"/>
                    <a:pt x="3550" y="1417"/>
                  </a:cubicBezTo>
                  <a:cubicBezTo>
                    <a:pt x="3497" y="1456"/>
                    <a:pt x="3436" y="1486"/>
                    <a:pt x="3371" y="1486"/>
                  </a:cubicBezTo>
                  <a:cubicBezTo>
                    <a:pt x="3347" y="1486"/>
                    <a:pt x="3321" y="1481"/>
                    <a:pt x="3296" y="1471"/>
                  </a:cubicBezTo>
                  <a:cubicBezTo>
                    <a:pt x="3187" y="1417"/>
                    <a:pt x="3169" y="1290"/>
                    <a:pt x="3133" y="1145"/>
                  </a:cubicBezTo>
                  <a:cubicBezTo>
                    <a:pt x="3133" y="946"/>
                    <a:pt x="3097" y="765"/>
                    <a:pt x="3042" y="584"/>
                  </a:cubicBezTo>
                  <a:cubicBezTo>
                    <a:pt x="3024" y="421"/>
                    <a:pt x="2952" y="258"/>
                    <a:pt x="2843" y="167"/>
                  </a:cubicBezTo>
                  <a:cubicBezTo>
                    <a:pt x="2795" y="128"/>
                    <a:pt x="2723" y="105"/>
                    <a:pt x="2652" y="105"/>
                  </a:cubicBezTo>
                  <a:cubicBezTo>
                    <a:pt x="2562" y="105"/>
                    <a:pt x="2475" y="141"/>
                    <a:pt x="2445" y="222"/>
                  </a:cubicBezTo>
                  <a:cubicBezTo>
                    <a:pt x="2391" y="330"/>
                    <a:pt x="2409" y="439"/>
                    <a:pt x="2445" y="566"/>
                  </a:cubicBezTo>
                  <a:cubicBezTo>
                    <a:pt x="2463" y="675"/>
                    <a:pt x="2463" y="801"/>
                    <a:pt x="2354" y="856"/>
                  </a:cubicBezTo>
                  <a:cubicBezTo>
                    <a:pt x="2336" y="860"/>
                    <a:pt x="2317" y="862"/>
                    <a:pt x="2297" y="862"/>
                  </a:cubicBezTo>
                  <a:cubicBezTo>
                    <a:pt x="2238" y="862"/>
                    <a:pt x="2173" y="842"/>
                    <a:pt x="2119" y="801"/>
                  </a:cubicBezTo>
                  <a:cubicBezTo>
                    <a:pt x="1992" y="711"/>
                    <a:pt x="1938" y="566"/>
                    <a:pt x="1865" y="421"/>
                  </a:cubicBezTo>
                  <a:cubicBezTo>
                    <a:pt x="1811" y="294"/>
                    <a:pt x="1739" y="131"/>
                    <a:pt x="1594" y="41"/>
                  </a:cubicBezTo>
                  <a:cubicBezTo>
                    <a:pt x="1548" y="15"/>
                    <a:pt x="1488" y="0"/>
                    <a:pt x="1428"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 name="Google Shape;241;p5"/>
            <p:cNvSpPr/>
            <p:nvPr/>
          </p:nvSpPr>
          <p:spPr>
            <a:xfrm>
              <a:off x="8261818" y="419864"/>
              <a:ext cx="676824" cy="415764"/>
            </a:xfrm>
            <a:custGeom>
              <a:rect b="b" l="l" r="r" t="t"/>
              <a:pathLst>
                <a:path extrusionOk="0" fill="none" h="2537" w="4130">
                  <a:moveTo>
                    <a:pt x="4130" y="2536"/>
                  </a:moveTo>
                  <a:cubicBezTo>
                    <a:pt x="2916" y="1450"/>
                    <a:pt x="1504" y="580"/>
                    <a:pt x="1" y="1"/>
                  </a:cubicBezTo>
                </a:path>
              </a:pathLst>
            </a:custGeom>
            <a:noFill/>
            <a:ln cap="rnd" cmpd="sng" w="2725">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42" name="Google Shape;242;p5"/>
          <p:cNvSpPr/>
          <p:nvPr/>
        </p:nvSpPr>
        <p:spPr>
          <a:xfrm rot="-1051434">
            <a:off x="8791234" y="1365153"/>
            <a:ext cx="200262" cy="308423"/>
          </a:xfrm>
          <a:custGeom>
            <a:rect b="b" l="l" r="r" t="t"/>
            <a:pathLst>
              <a:path extrusionOk="0" h="1882" w="1222">
                <a:moveTo>
                  <a:pt x="332" y="1"/>
                </a:moveTo>
                <a:cubicBezTo>
                  <a:pt x="1" y="1"/>
                  <a:pt x="95" y="684"/>
                  <a:pt x="189" y="904"/>
                </a:cubicBezTo>
                <a:cubicBezTo>
                  <a:pt x="316" y="1175"/>
                  <a:pt x="497" y="1411"/>
                  <a:pt x="696" y="1610"/>
                </a:cubicBezTo>
                <a:cubicBezTo>
                  <a:pt x="823" y="1737"/>
                  <a:pt x="1059" y="1845"/>
                  <a:pt x="1222" y="1882"/>
                </a:cubicBezTo>
                <a:cubicBezTo>
                  <a:pt x="1131" y="1664"/>
                  <a:pt x="1059" y="1447"/>
                  <a:pt x="1004" y="1248"/>
                </a:cubicBezTo>
                <a:cubicBezTo>
                  <a:pt x="950" y="958"/>
                  <a:pt x="896" y="650"/>
                  <a:pt x="787" y="379"/>
                </a:cubicBezTo>
                <a:cubicBezTo>
                  <a:pt x="715" y="252"/>
                  <a:pt x="642" y="107"/>
                  <a:pt x="515" y="53"/>
                </a:cubicBezTo>
                <a:cubicBezTo>
                  <a:pt x="443" y="17"/>
                  <a:pt x="383" y="1"/>
                  <a:pt x="33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 name="Google Shape;243;p5"/>
          <p:cNvSpPr/>
          <p:nvPr/>
        </p:nvSpPr>
        <p:spPr>
          <a:xfrm flipH="1" rot="1051434">
            <a:off x="224272" y="1431828"/>
            <a:ext cx="200262" cy="308423"/>
          </a:xfrm>
          <a:custGeom>
            <a:rect b="b" l="l" r="r" t="t"/>
            <a:pathLst>
              <a:path extrusionOk="0" h="1882" w="1222">
                <a:moveTo>
                  <a:pt x="332" y="1"/>
                </a:moveTo>
                <a:cubicBezTo>
                  <a:pt x="1" y="1"/>
                  <a:pt x="95" y="684"/>
                  <a:pt x="189" y="904"/>
                </a:cubicBezTo>
                <a:cubicBezTo>
                  <a:pt x="316" y="1175"/>
                  <a:pt x="497" y="1411"/>
                  <a:pt x="696" y="1610"/>
                </a:cubicBezTo>
                <a:cubicBezTo>
                  <a:pt x="823" y="1737"/>
                  <a:pt x="1059" y="1845"/>
                  <a:pt x="1222" y="1882"/>
                </a:cubicBezTo>
                <a:cubicBezTo>
                  <a:pt x="1131" y="1664"/>
                  <a:pt x="1059" y="1447"/>
                  <a:pt x="1004" y="1248"/>
                </a:cubicBezTo>
                <a:cubicBezTo>
                  <a:pt x="950" y="958"/>
                  <a:pt x="896" y="650"/>
                  <a:pt x="787" y="379"/>
                </a:cubicBezTo>
                <a:cubicBezTo>
                  <a:pt x="715" y="252"/>
                  <a:pt x="642" y="107"/>
                  <a:pt x="515" y="53"/>
                </a:cubicBezTo>
                <a:cubicBezTo>
                  <a:pt x="443" y="17"/>
                  <a:pt x="383" y="1"/>
                  <a:pt x="33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44" name="Google Shape;244;p5"/>
          <p:cNvGrpSpPr/>
          <p:nvPr/>
        </p:nvGrpSpPr>
        <p:grpSpPr>
          <a:xfrm>
            <a:off x="230223" y="2242798"/>
            <a:ext cx="547356" cy="706096"/>
            <a:chOff x="8495548" y="1440711"/>
            <a:chExt cx="547356" cy="706096"/>
          </a:xfrm>
        </p:grpSpPr>
        <p:sp>
          <p:nvSpPr>
            <p:cNvPr id="245" name="Google Shape;245;p5"/>
            <p:cNvSpPr/>
            <p:nvPr/>
          </p:nvSpPr>
          <p:spPr>
            <a:xfrm rot="2851161">
              <a:off x="8622832" y="1874937"/>
              <a:ext cx="216813" cy="102097"/>
            </a:xfrm>
            <a:custGeom>
              <a:rect b="b" l="l" r="r" t="t"/>
              <a:pathLst>
                <a:path extrusionOk="0" h="623" w="1323">
                  <a:moveTo>
                    <a:pt x="1009" y="1"/>
                  </a:moveTo>
                  <a:cubicBezTo>
                    <a:pt x="848" y="1"/>
                    <a:pt x="653" y="19"/>
                    <a:pt x="598" y="30"/>
                  </a:cubicBezTo>
                  <a:cubicBezTo>
                    <a:pt x="399" y="66"/>
                    <a:pt x="199" y="156"/>
                    <a:pt x="73" y="301"/>
                  </a:cubicBezTo>
                  <a:cubicBezTo>
                    <a:pt x="36" y="356"/>
                    <a:pt x="0" y="428"/>
                    <a:pt x="0" y="482"/>
                  </a:cubicBezTo>
                  <a:cubicBezTo>
                    <a:pt x="36" y="555"/>
                    <a:pt x="91" y="573"/>
                    <a:pt x="163" y="609"/>
                  </a:cubicBezTo>
                  <a:cubicBezTo>
                    <a:pt x="217" y="618"/>
                    <a:pt x="267" y="623"/>
                    <a:pt x="319" y="623"/>
                  </a:cubicBezTo>
                  <a:cubicBezTo>
                    <a:pt x="371" y="623"/>
                    <a:pt x="426" y="618"/>
                    <a:pt x="489" y="609"/>
                  </a:cubicBezTo>
                  <a:cubicBezTo>
                    <a:pt x="634" y="573"/>
                    <a:pt x="797" y="482"/>
                    <a:pt x="942" y="392"/>
                  </a:cubicBezTo>
                  <a:cubicBezTo>
                    <a:pt x="996" y="356"/>
                    <a:pt x="1322" y="156"/>
                    <a:pt x="1232" y="30"/>
                  </a:cubicBezTo>
                  <a:cubicBezTo>
                    <a:pt x="1203" y="8"/>
                    <a:pt x="1113" y="1"/>
                    <a:pt x="100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 name="Google Shape;246;p5"/>
            <p:cNvSpPr/>
            <p:nvPr/>
          </p:nvSpPr>
          <p:spPr>
            <a:xfrm rot="2851161">
              <a:off x="8873416" y="1833227"/>
              <a:ext cx="89151" cy="177482"/>
            </a:xfrm>
            <a:custGeom>
              <a:rect b="b" l="l" r="r" t="t"/>
              <a:pathLst>
                <a:path extrusionOk="0" h="1083" w="544">
                  <a:moveTo>
                    <a:pt x="343" y="0"/>
                  </a:moveTo>
                  <a:cubicBezTo>
                    <a:pt x="258" y="0"/>
                    <a:pt x="160" y="56"/>
                    <a:pt x="109" y="121"/>
                  </a:cubicBezTo>
                  <a:cubicBezTo>
                    <a:pt x="54" y="211"/>
                    <a:pt x="18" y="356"/>
                    <a:pt x="18" y="465"/>
                  </a:cubicBezTo>
                  <a:cubicBezTo>
                    <a:pt x="18" y="573"/>
                    <a:pt x="0" y="1062"/>
                    <a:pt x="145" y="1080"/>
                  </a:cubicBezTo>
                  <a:cubicBezTo>
                    <a:pt x="151" y="1082"/>
                    <a:pt x="158" y="1083"/>
                    <a:pt x="165" y="1083"/>
                  </a:cubicBezTo>
                  <a:cubicBezTo>
                    <a:pt x="304" y="1083"/>
                    <a:pt x="455" y="732"/>
                    <a:pt x="507" y="646"/>
                  </a:cubicBezTo>
                  <a:cubicBezTo>
                    <a:pt x="525" y="555"/>
                    <a:pt x="543" y="465"/>
                    <a:pt x="543" y="356"/>
                  </a:cubicBezTo>
                  <a:cubicBezTo>
                    <a:pt x="543" y="247"/>
                    <a:pt x="525" y="102"/>
                    <a:pt x="435" y="30"/>
                  </a:cubicBezTo>
                  <a:cubicBezTo>
                    <a:pt x="409" y="9"/>
                    <a:pt x="377" y="0"/>
                    <a:pt x="34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 name="Google Shape;247;p5"/>
            <p:cNvSpPr/>
            <p:nvPr/>
          </p:nvSpPr>
          <p:spPr>
            <a:xfrm rot="2851161">
              <a:off x="8671546" y="1799587"/>
              <a:ext cx="219763" cy="317764"/>
            </a:xfrm>
            <a:custGeom>
              <a:rect b="b" l="l" r="r" t="t"/>
              <a:pathLst>
                <a:path extrusionOk="0" fill="none" h="1939" w="1341">
                  <a:moveTo>
                    <a:pt x="1340" y="1939"/>
                  </a:moveTo>
                  <a:cubicBezTo>
                    <a:pt x="1232" y="1124"/>
                    <a:pt x="706" y="381"/>
                    <a:pt x="0" y="1"/>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 name="Google Shape;248;p5"/>
            <p:cNvSpPr/>
            <p:nvPr/>
          </p:nvSpPr>
          <p:spPr>
            <a:xfrm rot="2851161">
              <a:off x="8569613" y="1658042"/>
              <a:ext cx="270238" cy="77351"/>
            </a:xfrm>
            <a:custGeom>
              <a:rect b="b" l="l" r="r" t="t"/>
              <a:pathLst>
                <a:path extrusionOk="0" fill="none" h="472" w="1649">
                  <a:moveTo>
                    <a:pt x="0" y="327"/>
                  </a:moveTo>
                  <a:cubicBezTo>
                    <a:pt x="181" y="454"/>
                    <a:pt x="381" y="472"/>
                    <a:pt x="598" y="472"/>
                  </a:cubicBezTo>
                  <a:cubicBezTo>
                    <a:pt x="996" y="472"/>
                    <a:pt x="1431" y="327"/>
                    <a:pt x="1648" y="1"/>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 name="Google Shape;249;p5"/>
            <p:cNvSpPr/>
            <p:nvPr/>
          </p:nvSpPr>
          <p:spPr>
            <a:xfrm rot="2851161">
              <a:off x="8670708" y="1661084"/>
              <a:ext cx="199114" cy="47689"/>
            </a:xfrm>
            <a:custGeom>
              <a:rect b="b" l="l" r="r" t="t"/>
              <a:pathLst>
                <a:path extrusionOk="0" fill="none" h="291" w="1215">
                  <a:moveTo>
                    <a:pt x="1" y="0"/>
                  </a:moveTo>
                  <a:cubicBezTo>
                    <a:pt x="363" y="200"/>
                    <a:pt x="798" y="290"/>
                    <a:pt x="1214" y="254"/>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 name="Google Shape;250;p5"/>
            <p:cNvSpPr/>
            <p:nvPr/>
          </p:nvSpPr>
          <p:spPr>
            <a:xfrm rot="2851161">
              <a:off x="8881873" y="1602579"/>
              <a:ext cx="41789" cy="207800"/>
            </a:xfrm>
            <a:custGeom>
              <a:rect b="b" l="l" r="r" t="t"/>
              <a:pathLst>
                <a:path extrusionOk="0" fill="none" h="1268" w="255">
                  <a:moveTo>
                    <a:pt x="55" y="1268"/>
                  </a:moveTo>
                  <a:cubicBezTo>
                    <a:pt x="91" y="1214"/>
                    <a:pt x="127" y="1177"/>
                    <a:pt x="146" y="1105"/>
                  </a:cubicBezTo>
                  <a:cubicBezTo>
                    <a:pt x="254" y="743"/>
                    <a:pt x="218" y="308"/>
                    <a:pt x="1" y="0"/>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 name="Google Shape;251;p5"/>
            <p:cNvSpPr/>
            <p:nvPr/>
          </p:nvSpPr>
          <p:spPr>
            <a:xfrm rot="2851161">
              <a:off x="8764335" y="1603002"/>
              <a:ext cx="130776" cy="139626"/>
            </a:xfrm>
            <a:custGeom>
              <a:rect b="b" l="l" r="r" t="t"/>
              <a:pathLst>
                <a:path extrusionOk="0" fill="none" h="852" w="798">
                  <a:moveTo>
                    <a:pt x="797" y="852"/>
                  </a:moveTo>
                  <a:cubicBezTo>
                    <a:pt x="634" y="490"/>
                    <a:pt x="362" y="182"/>
                    <a:pt x="0" y="1"/>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 name="Google Shape;252;p5"/>
            <p:cNvSpPr/>
            <p:nvPr/>
          </p:nvSpPr>
          <p:spPr>
            <a:xfrm rot="2851161">
              <a:off x="8757392" y="1471752"/>
              <a:ext cx="129629" cy="103244"/>
            </a:xfrm>
            <a:custGeom>
              <a:rect b="b" l="l" r="r" t="t"/>
              <a:pathLst>
                <a:path extrusionOk="0" h="630" w="791">
                  <a:moveTo>
                    <a:pt x="465" y="1"/>
                  </a:moveTo>
                  <a:cubicBezTo>
                    <a:pt x="374" y="1"/>
                    <a:pt x="284" y="19"/>
                    <a:pt x="229" y="73"/>
                  </a:cubicBezTo>
                  <a:cubicBezTo>
                    <a:pt x="0" y="270"/>
                    <a:pt x="186" y="629"/>
                    <a:pt x="464" y="629"/>
                  </a:cubicBezTo>
                  <a:cubicBezTo>
                    <a:pt x="494" y="629"/>
                    <a:pt x="524" y="625"/>
                    <a:pt x="555" y="617"/>
                  </a:cubicBezTo>
                  <a:cubicBezTo>
                    <a:pt x="682" y="562"/>
                    <a:pt x="791" y="417"/>
                    <a:pt x="773" y="273"/>
                  </a:cubicBezTo>
                  <a:cubicBezTo>
                    <a:pt x="755" y="110"/>
                    <a:pt x="610" y="1"/>
                    <a:pt x="46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 name="Google Shape;253;p5"/>
            <p:cNvSpPr/>
            <p:nvPr/>
          </p:nvSpPr>
          <p:spPr>
            <a:xfrm rot="2851161">
              <a:off x="8904120" y="1517172"/>
              <a:ext cx="121599" cy="100131"/>
            </a:xfrm>
            <a:custGeom>
              <a:rect b="b" l="l" r="r" t="t"/>
              <a:pathLst>
                <a:path extrusionOk="0" h="611" w="742">
                  <a:moveTo>
                    <a:pt x="415" y="0"/>
                  </a:moveTo>
                  <a:cubicBezTo>
                    <a:pt x="343" y="0"/>
                    <a:pt x="252" y="18"/>
                    <a:pt x="180" y="73"/>
                  </a:cubicBezTo>
                  <a:cubicBezTo>
                    <a:pt x="1" y="268"/>
                    <a:pt x="174" y="611"/>
                    <a:pt x="422" y="611"/>
                  </a:cubicBezTo>
                  <a:cubicBezTo>
                    <a:pt x="449" y="611"/>
                    <a:pt x="477" y="607"/>
                    <a:pt x="506" y="598"/>
                  </a:cubicBezTo>
                  <a:cubicBezTo>
                    <a:pt x="651" y="543"/>
                    <a:pt x="741" y="417"/>
                    <a:pt x="705" y="272"/>
                  </a:cubicBezTo>
                  <a:cubicBezTo>
                    <a:pt x="687" y="145"/>
                    <a:pt x="560" y="18"/>
                    <a:pt x="415"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 name="Google Shape;254;p5"/>
            <p:cNvSpPr/>
            <p:nvPr/>
          </p:nvSpPr>
          <p:spPr>
            <a:xfrm rot="2851161">
              <a:off x="8650060" y="1498039"/>
              <a:ext cx="121271" cy="97345"/>
            </a:xfrm>
            <a:custGeom>
              <a:rect b="b" l="l" r="r" t="t"/>
              <a:pathLst>
                <a:path extrusionOk="0" h="594" w="740">
                  <a:moveTo>
                    <a:pt x="414" y="1"/>
                  </a:moveTo>
                  <a:cubicBezTo>
                    <a:pt x="359" y="1"/>
                    <a:pt x="269" y="19"/>
                    <a:pt x="196" y="73"/>
                  </a:cubicBezTo>
                  <a:cubicBezTo>
                    <a:pt x="1" y="252"/>
                    <a:pt x="172" y="593"/>
                    <a:pt x="433" y="593"/>
                  </a:cubicBezTo>
                  <a:cubicBezTo>
                    <a:pt x="462" y="593"/>
                    <a:pt x="492" y="589"/>
                    <a:pt x="522" y="580"/>
                  </a:cubicBezTo>
                  <a:cubicBezTo>
                    <a:pt x="649" y="544"/>
                    <a:pt x="740" y="399"/>
                    <a:pt x="721" y="272"/>
                  </a:cubicBezTo>
                  <a:cubicBezTo>
                    <a:pt x="685" y="127"/>
                    <a:pt x="558" y="19"/>
                    <a:pt x="414"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 name="Google Shape;255;p5"/>
            <p:cNvSpPr/>
            <p:nvPr/>
          </p:nvSpPr>
          <p:spPr>
            <a:xfrm rot="2851161">
              <a:off x="8513263" y="1492826"/>
              <a:ext cx="138806" cy="109144"/>
            </a:xfrm>
            <a:custGeom>
              <a:rect b="b" l="l" r="r" t="t"/>
              <a:pathLst>
                <a:path extrusionOk="0" h="666" w="847">
                  <a:moveTo>
                    <a:pt x="484" y="1"/>
                  </a:moveTo>
                  <a:cubicBezTo>
                    <a:pt x="394" y="1"/>
                    <a:pt x="303" y="19"/>
                    <a:pt x="231" y="73"/>
                  </a:cubicBezTo>
                  <a:cubicBezTo>
                    <a:pt x="1" y="287"/>
                    <a:pt x="203" y="665"/>
                    <a:pt x="500" y="665"/>
                  </a:cubicBezTo>
                  <a:cubicBezTo>
                    <a:pt x="530" y="665"/>
                    <a:pt x="561" y="661"/>
                    <a:pt x="593" y="653"/>
                  </a:cubicBezTo>
                  <a:cubicBezTo>
                    <a:pt x="756" y="617"/>
                    <a:pt x="847" y="454"/>
                    <a:pt x="829" y="291"/>
                  </a:cubicBezTo>
                  <a:cubicBezTo>
                    <a:pt x="792" y="128"/>
                    <a:pt x="647" y="19"/>
                    <a:pt x="484"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56" name="Google Shape;256;p5"/>
          <p:cNvSpPr/>
          <p:nvPr/>
        </p:nvSpPr>
        <p:spPr>
          <a:xfrm rot="-1051434">
            <a:off x="224272" y="3946428"/>
            <a:ext cx="200262" cy="308423"/>
          </a:xfrm>
          <a:custGeom>
            <a:rect b="b" l="l" r="r" t="t"/>
            <a:pathLst>
              <a:path extrusionOk="0" h="1882" w="1222">
                <a:moveTo>
                  <a:pt x="332" y="1"/>
                </a:moveTo>
                <a:cubicBezTo>
                  <a:pt x="1" y="1"/>
                  <a:pt x="95" y="684"/>
                  <a:pt x="189" y="904"/>
                </a:cubicBezTo>
                <a:cubicBezTo>
                  <a:pt x="316" y="1175"/>
                  <a:pt x="497" y="1411"/>
                  <a:pt x="696" y="1610"/>
                </a:cubicBezTo>
                <a:cubicBezTo>
                  <a:pt x="823" y="1737"/>
                  <a:pt x="1059" y="1845"/>
                  <a:pt x="1222" y="1882"/>
                </a:cubicBezTo>
                <a:cubicBezTo>
                  <a:pt x="1131" y="1664"/>
                  <a:pt x="1059" y="1447"/>
                  <a:pt x="1004" y="1248"/>
                </a:cubicBezTo>
                <a:cubicBezTo>
                  <a:pt x="950" y="958"/>
                  <a:pt x="896" y="650"/>
                  <a:pt x="787" y="379"/>
                </a:cubicBezTo>
                <a:cubicBezTo>
                  <a:pt x="715" y="252"/>
                  <a:pt x="642" y="107"/>
                  <a:pt x="515" y="53"/>
                </a:cubicBezTo>
                <a:cubicBezTo>
                  <a:pt x="443" y="17"/>
                  <a:pt x="383" y="1"/>
                  <a:pt x="33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 name="Google Shape;257;p5"/>
          <p:cNvSpPr txBox="1"/>
          <p:nvPr>
            <p:ph idx="1" type="subTitle"/>
          </p:nvPr>
        </p:nvSpPr>
        <p:spPr>
          <a:xfrm>
            <a:off x="1309800" y="2541125"/>
            <a:ext cx="2907600" cy="572700"/>
          </a:xfrm>
          <a:prstGeom prst="rect">
            <a:avLst/>
          </a:prstGeom>
        </p:spPr>
        <p:txBody>
          <a:bodyPr anchorCtr="0" anchor="ctr" bIns="91425" lIns="91425" spcFirstLastPara="1" rIns="91425" wrap="square" tIns="91425">
            <a:noAutofit/>
          </a:bodyPr>
          <a:lstStyle>
            <a:lvl1pPr lvl="0" algn="ctr">
              <a:lnSpc>
                <a:spcPct val="100000"/>
              </a:lnSpc>
              <a:spcBef>
                <a:spcPts val="0"/>
              </a:spcBef>
              <a:spcAft>
                <a:spcPts val="0"/>
              </a:spcAft>
              <a:buSzPts val="2500"/>
              <a:buFont typeface="Bebas Neue"/>
              <a:buNone/>
              <a:defRPr sz="2400">
                <a:latin typeface="Lilita One"/>
                <a:ea typeface="Lilita One"/>
                <a:cs typeface="Lilita One"/>
                <a:sym typeface="Lilita One"/>
              </a:defRPr>
            </a:lvl1pPr>
            <a:lvl2pPr lvl="1" algn="ctr">
              <a:lnSpc>
                <a:spcPct val="100000"/>
              </a:lnSpc>
              <a:spcBef>
                <a:spcPts val="0"/>
              </a:spcBef>
              <a:spcAft>
                <a:spcPts val="0"/>
              </a:spcAft>
              <a:buSzPts val="2500"/>
              <a:buFont typeface="Bebas Neue"/>
              <a:buNone/>
              <a:defRPr sz="2500">
                <a:latin typeface="Bebas Neue"/>
                <a:ea typeface="Bebas Neue"/>
                <a:cs typeface="Bebas Neue"/>
                <a:sym typeface="Bebas Neue"/>
              </a:defRPr>
            </a:lvl2pPr>
            <a:lvl3pPr lvl="2" algn="ctr">
              <a:lnSpc>
                <a:spcPct val="100000"/>
              </a:lnSpc>
              <a:spcBef>
                <a:spcPts val="0"/>
              </a:spcBef>
              <a:spcAft>
                <a:spcPts val="0"/>
              </a:spcAft>
              <a:buSzPts val="2500"/>
              <a:buFont typeface="Bebas Neue"/>
              <a:buNone/>
              <a:defRPr sz="2500">
                <a:latin typeface="Bebas Neue"/>
                <a:ea typeface="Bebas Neue"/>
                <a:cs typeface="Bebas Neue"/>
                <a:sym typeface="Bebas Neue"/>
              </a:defRPr>
            </a:lvl3pPr>
            <a:lvl4pPr lvl="3" algn="ctr">
              <a:lnSpc>
                <a:spcPct val="100000"/>
              </a:lnSpc>
              <a:spcBef>
                <a:spcPts val="0"/>
              </a:spcBef>
              <a:spcAft>
                <a:spcPts val="0"/>
              </a:spcAft>
              <a:buSzPts val="2500"/>
              <a:buFont typeface="Bebas Neue"/>
              <a:buNone/>
              <a:defRPr sz="2500">
                <a:latin typeface="Bebas Neue"/>
                <a:ea typeface="Bebas Neue"/>
                <a:cs typeface="Bebas Neue"/>
                <a:sym typeface="Bebas Neue"/>
              </a:defRPr>
            </a:lvl4pPr>
            <a:lvl5pPr lvl="4" algn="ctr">
              <a:lnSpc>
                <a:spcPct val="100000"/>
              </a:lnSpc>
              <a:spcBef>
                <a:spcPts val="0"/>
              </a:spcBef>
              <a:spcAft>
                <a:spcPts val="0"/>
              </a:spcAft>
              <a:buSzPts val="2500"/>
              <a:buFont typeface="Bebas Neue"/>
              <a:buNone/>
              <a:defRPr sz="2500">
                <a:latin typeface="Bebas Neue"/>
                <a:ea typeface="Bebas Neue"/>
                <a:cs typeface="Bebas Neue"/>
                <a:sym typeface="Bebas Neue"/>
              </a:defRPr>
            </a:lvl5pPr>
            <a:lvl6pPr lvl="5" algn="ctr">
              <a:lnSpc>
                <a:spcPct val="100000"/>
              </a:lnSpc>
              <a:spcBef>
                <a:spcPts val="0"/>
              </a:spcBef>
              <a:spcAft>
                <a:spcPts val="0"/>
              </a:spcAft>
              <a:buSzPts val="2500"/>
              <a:buFont typeface="Bebas Neue"/>
              <a:buNone/>
              <a:defRPr sz="2500">
                <a:latin typeface="Bebas Neue"/>
                <a:ea typeface="Bebas Neue"/>
                <a:cs typeface="Bebas Neue"/>
                <a:sym typeface="Bebas Neue"/>
              </a:defRPr>
            </a:lvl6pPr>
            <a:lvl7pPr lvl="6" algn="ctr">
              <a:lnSpc>
                <a:spcPct val="100000"/>
              </a:lnSpc>
              <a:spcBef>
                <a:spcPts val="0"/>
              </a:spcBef>
              <a:spcAft>
                <a:spcPts val="0"/>
              </a:spcAft>
              <a:buSzPts val="2500"/>
              <a:buFont typeface="Bebas Neue"/>
              <a:buNone/>
              <a:defRPr sz="2500">
                <a:latin typeface="Bebas Neue"/>
                <a:ea typeface="Bebas Neue"/>
                <a:cs typeface="Bebas Neue"/>
                <a:sym typeface="Bebas Neue"/>
              </a:defRPr>
            </a:lvl7pPr>
            <a:lvl8pPr lvl="7" algn="ctr">
              <a:lnSpc>
                <a:spcPct val="100000"/>
              </a:lnSpc>
              <a:spcBef>
                <a:spcPts val="0"/>
              </a:spcBef>
              <a:spcAft>
                <a:spcPts val="0"/>
              </a:spcAft>
              <a:buSzPts val="2500"/>
              <a:buFont typeface="Bebas Neue"/>
              <a:buNone/>
              <a:defRPr sz="2500">
                <a:latin typeface="Bebas Neue"/>
                <a:ea typeface="Bebas Neue"/>
                <a:cs typeface="Bebas Neue"/>
                <a:sym typeface="Bebas Neue"/>
              </a:defRPr>
            </a:lvl8pPr>
            <a:lvl9pPr lvl="8" algn="ctr">
              <a:lnSpc>
                <a:spcPct val="100000"/>
              </a:lnSpc>
              <a:spcBef>
                <a:spcPts val="0"/>
              </a:spcBef>
              <a:spcAft>
                <a:spcPts val="0"/>
              </a:spcAft>
              <a:buSzPts val="2500"/>
              <a:buFont typeface="Bebas Neue"/>
              <a:buNone/>
              <a:defRPr sz="2500">
                <a:latin typeface="Bebas Neue"/>
                <a:ea typeface="Bebas Neue"/>
                <a:cs typeface="Bebas Neue"/>
                <a:sym typeface="Bebas Neue"/>
              </a:defRPr>
            </a:lvl9pPr>
          </a:lstStyle>
          <a:p/>
        </p:txBody>
      </p:sp>
      <p:sp>
        <p:nvSpPr>
          <p:cNvPr id="258" name="Google Shape;258;p5"/>
          <p:cNvSpPr txBox="1"/>
          <p:nvPr>
            <p:ph idx="2" type="subTitle"/>
          </p:nvPr>
        </p:nvSpPr>
        <p:spPr>
          <a:xfrm>
            <a:off x="4964675" y="2541125"/>
            <a:ext cx="2907600" cy="572700"/>
          </a:xfrm>
          <a:prstGeom prst="rect">
            <a:avLst/>
          </a:prstGeom>
        </p:spPr>
        <p:txBody>
          <a:bodyPr anchorCtr="0" anchor="ctr" bIns="91425" lIns="91425" spcFirstLastPara="1" rIns="91425" wrap="square" tIns="91425">
            <a:noAutofit/>
          </a:bodyPr>
          <a:lstStyle>
            <a:lvl1pPr lvl="0" rtl="0" algn="ctr">
              <a:lnSpc>
                <a:spcPct val="100000"/>
              </a:lnSpc>
              <a:spcBef>
                <a:spcPts val="0"/>
              </a:spcBef>
              <a:spcAft>
                <a:spcPts val="0"/>
              </a:spcAft>
              <a:buSzPts val="2500"/>
              <a:buFont typeface="Bebas Neue"/>
              <a:buNone/>
              <a:defRPr sz="2400">
                <a:latin typeface="Lilita One"/>
                <a:ea typeface="Lilita One"/>
                <a:cs typeface="Lilita One"/>
                <a:sym typeface="Lilita One"/>
              </a:defRPr>
            </a:lvl1pPr>
            <a:lvl2pPr lvl="1" rtl="0" algn="ctr">
              <a:lnSpc>
                <a:spcPct val="100000"/>
              </a:lnSpc>
              <a:spcBef>
                <a:spcPts val="0"/>
              </a:spcBef>
              <a:spcAft>
                <a:spcPts val="0"/>
              </a:spcAft>
              <a:buSzPts val="2500"/>
              <a:buFont typeface="Bebas Neue"/>
              <a:buNone/>
              <a:defRPr sz="2500">
                <a:latin typeface="Bebas Neue"/>
                <a:ea typeface="Bebas Neue"/>
                <a:cs typeface="Bebas Neue"/>
                <a:sym typeface="Bebas Neue"/>
              </a:defRPr>
            </a:lvl2pPr>
            <a:lvl3pPr lvl="2" rtl="0" algn="ctr">
              <a:lnSpc>
                <a:spcPct val="100000"/>
              </a:lnSpc>
              <a:spcBef>
                <a:spcPts val="0"/>
              </a:spcBef>
              <a:spcAft>
                <a:spcPts val="0"/>
              </a:spcAft>
              <a:buSzPts val="2500"/>
              <a:buFont typeface="Bebas Neue"/>
              <a:buNone/>
              <a:defRPr sz="2500">
                <a:latin typeface="Bebas Neue"/>
                <a:ea typeface="Bebas Neue"/>
                <a:cs typeface="Bebas Neue"/>
                <a:sym typeface="Bebas Neue"/>
              </a:defRPr>
            </a:lvl3pPr>
            <a:lvl4pPr lvl="3" rtl="0" algn="ctr">
              <a:lnSpc>
                <a:spcPct val="100000"/>
              </a:lnSpc>
              <a:spcBef>
                <a:spcPts val="0"/>
              </a:spcBef>
              <a:spcAft>
                <a:spcPts val="0"/>
              </a:spcAft>
              <a:buSzPts val="2500"/>
              <a:buFont typeface="Bebas Neue"/>
              <a:buNone/>
              <a:defRPr sz="2500">
                <a:latin typeface="Bebas Neue"/>
                <a:ea typeface="Bebas Neue"/>
                <a:cs typeface="Bebas Neue"/>
                <a:sym typeface="Bebas Neue"/>
              </a:defRPr>
            </a:lvl4pPr>
            <a:lvl5pPr lvl="4" rtl="0" algn="ctr">
              <a:lnSpc>
                <a:spcPct val="100000"/>
              </a:lnSpc>
              <a:spcBef>
                <a:spcPts val="0"/>
              </a:spcBef>
              <a:spcAft>
                <a:spcPts val="0"/>
              </a:spcAft>
              <a:buSzPts val="2500"/>
              <a:buFont typeface="Bebas Neue"/>
              <a:buNone/>
              <a:defRPr sz="2500">
                <a:latin typeface="Bebas Neue"/>
                <a:ea typeface="Bebas Neue"/>
                <a:cs typeface="Bebas Neue"/>
                <a:sym typeface="Bebas Neue"/>
              </a:defRPr>
            </a:lvl5pPr>
            <a:lvl6pPr lvl="5" rtl="0" algn="ctr">
              <a:lnSpc>
                <a:spcPct val="100000"/>
              </a:lnSpc>
              <a:spcBef>
                <a:spcPts val="0"/>
              </a:spcBef>
              <a:spcAft>
                <a:spcPts val="0"/>
              </a:spcAft>
              <a:buSzPts val="2500"/>
              <a:buFont typeface="Bebas Neue"/>
              <a:buNone/>
              <a:defRPr sz="2500">
                <a:latin typeface="Bebas Neue"/>
                <a:ea typeface="Bebas Neue"/>
                <a:cs typeface="Bebas Neue"/>
                <a:sym typeface="Bebas Neue"/>
              </a:defRPr>
            </a:lvl6pPr>
            <a:lvl7pPr lvl="6" rtl="0" algn="ctr">
              <a:lnSpc>
                <a:spcPct val="100000"/>
              </a:lnSpc>
              <a:spcBef>
                <a:spcPts val="0"/>
              </a:spcBef>
              <a:spcAft>
                <a:spcPts val="0"/>
              </a:spcAft>
              <a:buSzPts val="2500"/>
              <a:buFont typeface="Bebas Neue"/>
              <a:buNone/>
              <a:defRPr sz="2500">
                <a:latin typeface="Bebas Neue"/>
                <a:ea typeface="Bebas Neue"/>
                <a:cs typeface="Bebas Neue"/>
                <a:sym typeface="Bebas Neue"/>
              </a:defRPr>
            </a:lvl7pPr>
            <a:lvl8pPr lvl="7" rtl="0" algn="ctr">
              <a:lnSpc>
                <a:spcPct val="100000"/>
              </a:lnSpc>
              <a:spcBef>
                <a:spcPts val="0"/>
              </a:spcBef>
              <a:spcAft>
                <a:spcPts val="0"/>
              </a:spcAft>
              <a:buSzPts val="2500"/>
              <a:buFont typeface="Bebas Neue"/>
              <a:buNone/>
              <a:defRPr sz="2500">
                <a:latin typeface="Bebas Neue"/>
                <a:ea typeface="Bebas Neue"/>
                <a:cs typeface="Bebas Neue"/>
                <a:sym typeface="Bebas Neue"/>
              </a:defRPr>
            </a:lvl8pPr>
            <a:lvl9pPr lvl="8" rtl="0" algn="ctr">
              <a:lnSpc>
                <a:spcPct val="100000"/>
              </a:lnSpc>
              <a:spcBef>
                <a:spcPts val="0"/>
              </a:spcBef>
              <a:spcAft>
                <a:spcPts val="0"/>
              </a:spcAft>
              <a:buSzPts val="2500"/>
              <a:buFont typeface="Bebas Neue"/>
              <a:buNone/>
              <a:defRPr sz="2500">
                <a:latin typeface="Bebas Neue"/>
                <a:ea typeface="Bebas Neue"/>
                <a:cs typeface="Bebas Neue"/>
                <a:sym typeface="Bebas Neue"/>
              </a:defRPr>
            </a:lvl9pPr>
          </a:lstStyle>
          <a:p/>
        </p:txBody>
      </p:sp>
      <p:sp>
        <p:nvSpPr>
          <p:cNvPr id="259" name="Google Shape;259;p5"/>
          <p:cNvSpPr txBox="1"/>
          <p:nvPr>
            <p:ph idx="3" type="subTitle"/>
          </p:nvPr>
        </p:nvSpPr>
        <p:spPr>
          <a:xfrm>
            <a:off x="1309800" y="3155150"/>
            <a:ext cx="2907600" cy="1018800"/>
          </a:xfrm>
          <a:prstGeom prst="rect">
            <a:avLst/>
          </a:prstGeom>
        </p:spPr>
        <p:txBody>
          <a:bodyPr anchorCtr="0" anchor="ctr" bIns="91425" lIns="91425" spcFirstLastPara="1" rIns="91425" wrap="square" tIns="91425">
            <a:noAutofit/>
          </a:bodyPr>
          <a:lstStyle>
            <a:lvl1pPr lvl="0" rtl="0" algn="ctr">
              <a:lnSpc>
                <a:spcPct val="100000"/>
              </a:lnSpc>
              <a:spcBef>
                <a:spcPts val="0"/>
              </a:spcBef>
              <a:spcAft>
                <a:spcPts val="0"/>
              </a:spcAft>
              <a:buSzPts val="1400"/>
              <a:buNone/>
              <a:defRPr/>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260" name="Google Shape;260;p5"/>
          <p:cNvSpPr txBox="1"/>
          <p:nvPr>
            <p:ph idx="4" type="subTitle"/>
          </p:nvPr>
        </p:nvSpPr>
        <p:spPr>
          <a:xfrm>
            <a:off x="4964675" y="3155150"/>
            <a:ext cx="2907600" cy="1018800"/>
          </a:xfrm>
          <a:prstGeom prst="rect">
            <a:avLst/>
          </a:prstGeom>
        </p:spPr>
        <p:txBody>
          <a:bodyPr anchorCtr="0" anchor="ctr" bIns="91425" lIns="91425" spcFirstLastPara="1" rIns="91425" wrap="square" tIns="91425">
            <a:noAutofit/>
          </a:bodyPr>
          <a:lstStyle>
            <a:lvl1pPr lvl="0" rtl="0" algn="ctr">
              <a:lnSpc>
                <a:spcPct val="100000"/>
              </a:lnSpc>
              <a:spcBef>
                <a:spcPts val="0"/>
              </a:spcBef>
              <a:spcAft>
                <a:spcPts val="0"/>
              </a:spcAft>
              <a:buSzPts val="1400"/>
              <a:buNone/>
              <a:defRPr/>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sp>
        <p:nvSpPr>
          <p:cNvPr id="261" name="Google Shape;261;p5"/>
          <p:cNvSpPr txBox="1"/>
          <p:nvPr>
            <p:ph type="title"/>
          </p:nvPr>
        </p:nvSpPr>
        <p:spPr>
          <a:xfrm>
            <a:off x="720000" y="445025"/>
            <a:ext cx="7704000" cy="572700"/>
          </a:xfrm>
          <a:prstGeom prst="rect">
            <a:avLst/>
          </a:prstGeom>
          <a:ln>
            <a:noFill/>
          </a:ln>
        </p:spPr>
        <p:txBody>
          <a:bodyPr anchorCtr="0" anchor="ctr" bIns="91425" lIns="91425" spcFirstLastPara="1" rIns="91425" wrap="square" tIns="91425">
            <a:noAutofit/>
          </a:bodyPr>
          <a:lstStyle>
            <a:lvl1pPr lvl="0" rtl="0" algn="ctr">
              <a:spcBef>
                <a:spcPts val="0"/>
              </a:spcBef>
              <a:spcAft>
                <a:spcPts val="0"/>
              </a:spcAft>
              <a:buSzPts val="3000"/>
              <a:buNone/>
              <a:defRPr sz="3600"/>
            </a:lvl1pPr>
            <a:lvl2pPr lvl="1" rtl="0">
              <a:spcBef>
                <a:spcPts val="0"/>
              </a:spcBef>
              <a:spcAft>
                <a:spcPts val="0"/>
              </a:spcAft>
              <a:buSzPts val="3000"/>
              <a:buNone/>
              <a:defRPr/>
            </a:lvl2pPr>
            <a:lvl3pPr lvl="2" rtl="0">
              <a:spcBef>
                <a:spcPts val="0"/>
              </a:spcBef>
              <a:spcAft>
                <a:spcPts val="0"/>
              </a:spcAft>
              <a:buSzPts val="3000"/>
              <a:buNone/>
              <a:defRPr/>
            </a:lvl3pPr>
            <a:lvl4pPr lvl="3" rtl="0">
              <a:spcBef>
                <a:spcPts val="0"/>
              </a:spcBef>
              <a:spcAft>
                <a:spcPts val="0"/>
              </a:spcAft>
              <a:buSzPts val="3000"/>
              <a:buNone/>
              <a:defRPr/>
            </a:lvl4pPr>
            <a:lvl5pPr lvl="4" rtl="0">
              <a:spcBef>
                <a:spcPts val="0"/>
              </a:spcBef>
              <a:spcAft>
                <a:spcPts val="0"/>
              </a:spcAft>
              <a:buSzPts val="3000"/>
              <a:buNone/>
              <a:defRPr/>
            </a:lvl5pPr>
            <a:lvl6pPr lvl="5" rtl="0">
              <a:spcBef>
                <a:spcPts val="0"/>
              </a:spcBef>
              <a:spcAft>
                <a:spcPts val="0"/>
              </a:spcAft>
              <a:buSzPts val="3000"/>
              <a:buNone/>
              <a:defRPr/>
            </a:lvl6pPr>
            <a:lvl7pPr lvl="6" rtl="0">
              <a:spcBef>
                <a:spcPts val="0"/>
              </a:spcBef>
              <a:spcAft>
                <a:spcPts val="0"/>
              </a:spcAft>
              <a:buSzPts val="3000"/>
              <a:buNone/>
              <a:defRPr/>
            </a:lvl7pPr>
            <a:lvl8pPr lvl="7" rtl="0">
              <a:spcBef>
                <a:spcPts val="0"/>
              </a:spcBef>
              <a:spcAft>
                <a:spcPts val="0"/>
              </a:spcAft>
              <a:buSzPts val="3000"/>
              <a:buNone/>
              <a:defRPr/>
            </a:lvl8pPr>
            <a:lvl9pPr lvl="8" rtl="0">
              <a:spcBef>
                <a:spcPts val="0"/>
              </a:spcBef>
              <a:spcAft>
                <a:spcPts val="0"/>
              </a:spcAft>
              <a:buSzPts val="3000"/>
              <a:buNone/>
              <a:defRPr/>
            </a:lvl9pPr>
          </a:lstStyle>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type="titleOnly">
  <p:cSld name="TITLE_ONLY">
    <p:spTree>
      <p:nvGrpSpPr>
        <p:cNvPr id="262" name="Shape 262"/>
        <p:cNvGrpSpPr/>
        <p:nvPr/>
      </p:nvGrpSpPr>
      <p:grpSpPr>
        <a:xfrm>
          <a:off x="0" y="0"/>
          <a:ext cx="0" cy="0"/>
          <a:chOff x="0" y="0"/>
          <a:chExt cx="0" cy="0"/>
        </a:xfrm>
      </p:grpSpPr>
      <p:sp>
        <p:nvSpPr>
          <p:cNvPr id="263" name="Google Shape;263;p6"/>
          <p:cNvSpPr txBox="1"/>
          <p:nvPr>
            <p:ph type="title"/>
          </p:nvPr>
        </p:nvSpPr>
        <p:spPr>
          <a:xfrm>
            <a:off x="720000" y="445025"/>
            <a:ext cx="7704000" cy="572700"/>
          </a:xfrm>
          <a:prstGeom prst="rect">
            <a:avLst/>
          </a:prstGeom>
          <a:ln>
            <a:noFill/>
          </a:ln>
        </p:spPr>
        <p:txBody>
          <a:bodyPr anchorCtr="0" anchor="ctr" bIns="91425" lIns="91425" spcFirstLastPara="1" rIns="91425" wrap="square" tIns="91425">
            <a:noAutofit/>
          </a:bodyPr>
          <a:lstStyle>
            <a:lvl1pPr lvl="0" rtl="0" algn="ctr">
              <a:spcBef>
                <a:spcPts val="0"/>
              </a:spcBef>
              <a:spcAft>
                <a:spcPts val="0"/>
              </a:spcAft>
              <a:buSzPts val="3000"/>
              <a:buNone/>
              <a:defRPr sz="3600"/>
            </a:lvl1pPr>
            <a:lvl2pPr lvl="1" rtl="0">
              <a:spcBef>
                <a:spcPts val="0"/>
              </a:spcBef>
              <a:spcAft>
                <a:spcPts val="0"/>
              </a:spcAft>
              <a:buSzPts val="3000"/>
              <a:buNone/>
              <a:defRPr/>
            </a:lvl2pPr>
            <a:lvl3pPr lvl="2" rtl="0">
              <a:spcBef>
                <a:spcPts val="0"/>
              </a:spcBef>
              <a:spcAft>
                <a:spcPts val="0"/>
              </a:spcAft>
              <a:buSzPts val="3000"/>
              <a:buNone/>
              <a:defRPr/>
            </a:lvl3pPr>
            <a:lvl4pPr lvl="3" rtl="0">
              <a:spcBef>
                <a:spcPts val="0"/>
              </a:spcBef>
              <a:spcAft>
                <a:spcPts val="0"/>
              </a:spcAft>
              <a:buSzPts val="3000"/>
              <a:buNone/>
              <a:defRPr/>
            </a:lvl4pPr>
            <a:lvl5pPr lvl="4" rtl="0">
              <a:spcBef>
                <a:spcPts val="0"/>
              </a:spcBef>
              <a:spcAft>
                <a:spcPts val="0"/>
              </a:spcAft>
              <a:buSzPts val="3000"/>
              <a:buNone/>
              <a:defRPr/>
            </a:lvl5pPr>
            <a:lvl6pPr lvl="5" rtl="0">
              <a:spcBef>
                <a:spcPts val="0"/>
              </a:spcBef>
              <a:spcAft>
                <a:spcPts val="0"/>
              </a:spcAft>
              <a:buSzPts val="3000"/>
              <a:buNone/>
              <a:defRPr/>
            </a:lvl6pPr>
            <a:lvl7pPr lvl="6" rtl="0">
              <a:spcBef>
                <a:spcPts val="0"/>
              </a:spcBef>
              <a:spcAft>
                <a:spcPts val="0"/>
              </a:spcAft>
              <a:buSzPts val="3000"/>
              <a:buNone/>
              <a:defRPr/>
            </a:lvl7pPr>
            <a:lvl8pPr lvl="7" rtl="0">
              <a:spcBef>
                <a:spcPts val="0"/>
              </a:spcBef>
              <a:spcAft>
                <a:spcPts val="0"/>
              </a:spcAft>
              <a:buSzPts val="3000"/>
              <a:buNone/>
              <a:defRPr/>
            </a:lvl8pPr>
            <a:lvl9pPr lvl="8" rtl="0">
              <a:spcBef>
                <a:spcPts val="0"/>
              </a:spcBef>
              <a:spcAft>
                <a:spcPts val="0"/>
              </a:spcAft>
              <a:buSzPts val="3000"/>
              <a:buNone/>
              <a:defRPr/>
            </a:lvl9pPr>
          </a:lstStyle>
          <a:p/>
        </p:txBody>
      </p:sp>
      <p:grpSp>
        <p:nvGrpSpPr>
          <p:cNvPr id="264" name="Google Shape;264;p6"/>
          <p:cNvGrpSpPr/>
          <p:nvPr/>
        </p:nvGrpSpPr>
        <p:grpSpPr>
          <a:xfrm rot="-7635502">
            <a:off x="225430" y="527873"/>
            <a:ext cx="629457" cy="661901"/>
            <a:chOff x="782176" y="-1158311"/>
            <a:chExt cx="629467" cy="661912"/>
          </a:xfrm>
        </p:grpSpPr>
        <p:sp>
          <p:nvSpPr>
            <p:cNvPr id="265" name="Google Shape;265;p6"/>
            <p:cNvSpPr/>
            <p:nvPr/>
          </p:nvSpPr>
          <p:spPr>
            <a:xfrm>
              <a:off x="782176" y="-1158311"/>
              <a:ext cx="196164" cy="145525"/>
            </a:xfrm>
            <a:custGeom>
              <a:rect b="b" l="l" r="r" t="t"/>
              <a:pathLst>
                <a:path extrusionOk="0" h="888" w="1197">
                  <a:moveTo>
                    <a:pt x="218" y="0"/>
                  </a:moveTo>
                  <a:cubicBezTo>
                    <a:pt x="164" y="0"/>
                    <a:pt x="128" y="18"/>
                    <a:pt x="73" y="55"/>
                  </a:cubicBezTo>
                  <a:cubicBezTo>
                    <a:pt x="37" y="91"/>
                    <a:pt x="1" y="145"/>
                    <a:pt x="1" y="218"/>
                  </a:cubicBezTo>
                  <a:cubicBezTo>
                    <a:pt x="1" y="326"/>
                    <a:pt x="73" y="435"/>
                    <a:pt x="200" y="525"/>
                  </a:cubicBezTo>
                  <a:cubicBezTo>
                    <a:pt x="291" y="598"/>
                    <a:pt x="417" y="634"/>
                    <a:pt x="526" y="688"/>
                  </a:cubicBezTo>
                  <a:cubicBezTo>
                    <a:pt x="743" y="761"/>
                    <a:pt x="961" y="815"/>
                    <a:pt x="1160" y="888"/>
                  </a:cubicBezTo>
                  <a:cubicBezTo>
                    <a:pt x="1196" y="888"/>
                    <a:pt x="1106" y="707"/>
                    <a:pt x="1069" y="688"/>
                  </a:cubicBezTo>
                  <a:cubicBezTo>
                    <a:pt x="1033" y="616"/>
                    <a:pt x="979" y="544"/>
                    <a:pt x="924" y="489"/>
                  </a:cubicBezTo>
                  <a:cubicBezTo>
                    <a:pt x="780" y="344"/>
                    <a:pt x="671" y="236"/>
                    <a:pt x="508" y="127"/>
                  </a:cubicBezTo>
                  <a:cubicBezTo>
                    <a:pt x="417" y="55"/>
                    <a:pt x="327" y="0"/>
                    <a:pt x="218"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 name="Google Shape;266;p6"/>
            <p:cNvSpPr/>
            <p:nvPr/>
          </p:nvSpPr>
          <p:spPr>
            <a:xfrm>
              <a:off x="1055202" y="-1147331"/>
              <a:ext cx="71452" cy="227793"/>
            </a:xfrm>
            <a:custGeom>
              <a:rect b="b" l="l" r="r" t="t"/>
              <a:pathLst>
                <a:path extrusionOk="0" h="1390" w="436">
                  <a:moveTo>
                    <a:pt x="196" y="1"/>
                  </a:moveTo>
                  <a:cubicBezTo>
                    <a:pt x="184" y="1"/>
                    <a:pt x="174" y="2"/>
                    <a:pt x="164" y="6"/>
                  </a:cubicBezTo>
                  <a:cubicBezTo>
                    <a:pt x="73" y="60"/>
                    <a:pt x="19" y="169"/>
                    <a:pt x="19" y="259"/>
                  </a:cubicBezTo>
                  <a:cubicBezTo>
                    <a:pt x="1" y="477"/>
                    <a:pt x="19" y="712"/>
                    <a:pt x="73" y="911"/>
                  </a:cubicBezTo>
                  <a:cubicBezTo>
                    <a:pt x="90" y="962"/>
                    <a:pt x="170" y="1389"/>
                    <a:pt x="254" y="1389"/>
                  </a:cubicBezTo>
                  <a:cubicBezTo>
                    <a:pt x="260" y="1389"/>
                    <a:pt x="266" y="1387"/>
                    <a:pt x="273" y="1382"/>
                  </a:cubicBezTo>
                  <a:cubicBezTo>
                    <a:pt x="291" y="1382"/>
                    <a:pt x="309" y="1346"/>
                    <a:pt x="309" y="1291"/>
                  </a:cubicBezTo>
                  <a:cubicBezTo>
                    <a:pt x="363" y="1110"/>
                    <a:pt x="381" y="911"/>
                    <a:pt x="399" y="712"/>
                  </a:cubicBezTo>
                  <a:cubicBezTo>
                    <a:pt x="436" y="567"/>
                    <a:pt x="436" y="440"/>
                    <a:pt x="436" y="295"/>
                  </a:cubicBezTo>
                  <a:cubicBezTo>
                    <a:pt x="436" y="205"/>
                    <a:pt x="399" y="151"/>
                    <a:pt x="363" y="78"/>
                  </a:cubicBezTo>
                  <a:cubicBezTo>
                    <a:pt x="318" y="33"/>
                    <a:pt x="249" y="1"/>
                    <a:pt x="196"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7" name="Google Shape;267;p6"/>
            <p:cNvSpPr/>
            <p:nvPr/>
          </p:nvSpPr>
          <p:spPr>
            <a:xfrm>
              <a:off x="1203679" y="-974273"/>
              <a:ext cx="107014" cy="211077"/>
            </a:xfrm>
            <a:custGeom>
              <a:rect b="b" l="l" r="r" t="t"/>
              <a:pathLst>
                <a:path extrusionOk="0" h="1288" w="653">
                  <a:moveTo>
                    <a:pt x="399" y="0"/>
                  </a:moveTo>
                  <a:cubicBezTo>
                    <a:pt x="272" y="18"/>
                    <a:pt x="182" y="145"/>
                    <a:pt x="127" y="290"/>
                  </a:cubicBezTo>
                  <a:cubicBezTo>
                    <a:pt x="37" y="507"/>
                    <a:pt x="0" y="761"/>
                    <a:pt x="0" y="1014"/>
                  </a:cubicBezTo>
                  <a:cubicBezTo>
                    <a:pt x="0" y="1069"/>
                    <a:pt x="0" y="1268"/>
                    <a:pt x="91" y="1286"/>
                  </a:cubicBezTo>
                  <a:cubicBezTo>
                    <a:pt x="96" y="1287"/>
                    <a:pt x="100" y="1287"/>
                    <a:pt x="105" y="1287"/>
                  </a:cubicBezTo>
                  <a:cubicBezTo>
                    <a:pt x="189" y="1287"/>
                    <a:pt x="256" y="1137"/>
                    <a:pt x="290" y="1069"/>
                  </a:cubicBezTo>
                  <a:cubicBezTo>
                    <a:pt x="345" y="960"/>
                    <a:pt x="399" y="869"/>
                    <a:pt x="453" y="779"/>
                  </a:cubicBezTo>
                  <a:cubicBezTo>
                    <a:pt x="526" y="670"/>
                    <a:pt x="580" y="561"/>
                    <a:pt x="616" y="435"/>
                  </a:cubicBezTo>
                  <a:cubicBezTo>
                    <a:pt x="652" y="326"/>
                    <a:pt x="652" y="199"/>
                    <a:pt x="580" y="91"/>
                  </a:cubicBezTo>
                  <a:lnTo>
                    <a:pt x="526" y="18"/>
                  </a:lnTo>
                  <a:cubicBezTo>
                    <a:pt x="489" y="0"/>
                    <a:pt x="453" y="0"/>
                    <a:pt x="399"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8" name="Google Shape;268;p6"/>
            <p:cNvSpPr/>
            <p:nvPr/>
          </p:nvSpPr>
          <p:spPr>
            <a:xfrm>
              <a:off x="906890" y="-920029"/>
              <a:ext cx="205014" cy="70468"/>
            </a:xfrm>
            <a:custGeom>
              <a:rect b="b" l="l" r="r" t="t"/>
              <a:pathLst>
                <a:path extrusionOk="0" h="430" w="1251">
                  <a:moveTo>
                    <a:pt x="490" y="1"/>
                  </a:moveTo>
                  <a:cubicBezTo>
                    <a:pt x="410" y="1"/>
                    <a:pt x="330" y="9"/>
                    <a:pt x="254" y="31"/>
                  </a:cubicBezTo>
                  <a:cubicBezTo>
                    <a:pt x="182" y="49"/>
                    <a:pt x="109" y="67"/>
                    <a:pt x="55" y="122"/>
                  </a:cubicBezTo>
                  <a:cubicBezTo>
                    <a:pt x="19" y="158"/>
                    <a:pt x="0" y="230"/>
                    <a:pt x="19" y="303"/>
                  </a:cubicBezTo>
                  <a:cubicBezTo>
                    <a:pt x="37" y="339"/>
                    <a:pt x="73" y="357"/>
                    <a:pt x="109" y="393"/>
                  </a:cubicBezTo>
                  <a:cubicBezTo>
                    <a:pt x="163" y="421"/>
                    <a:pt x="231" y="430"/>
                    <a:pt x="304" y="430"/>
                  </a:cubicBezTo>
                  <a:cubicBezTo>
                    <a:pt x="376" y="430"/>
                    <a:pt x="453" y="421"/>
                    <a:pt x="526" y="412"/>
                  </a:cubicBezTo>
                  <a:cubicBezTo>
                    <a:pt x="652" y="357"/>
                    <a:pt x="815" y="321"/>
                    <a:pt x="924" y="249"/>
                  </a:cubicBezTo>
                  <a:cubicBezTo>
                    <a:pt x="997" y="230"/>
                    <a:pt x="1250" y="140"/>
                    <a:pt x="1033" y="86"/>
                  </a:cubicBezTo>
                  <a:cubicBezTo>
                    <a:pt x="868" y="48"/>
                    <a:pt x="677" y="1"/>
                    <a:pt x="49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 name="Google Shape;269;p6"/>
            <p:cNvSpPr/>
            <p:nvPr/>
          </p:nvSpPr>
          <p:spPr>
            <a:xfrm>
              <a:off x="1022590" y="-779747"/>
              <a:ext cx="184201" cy="75713"/>
            </a:xfrm>
            <a:custGeom>
              <a:rect b="b" l="l" r="r" t="t"/>
              <a:pathLst>
                <a:path extrusionOk="0" h="462" w="1124">
                  <a:moveTo>
                    <a:pt x="595" y="1"/>
                  </a:moveTo>
                  <a:cubicBezTo>
                    <a:pt x="488" y="1"/>
                    <a:pt x="380" y="14"/>
                    <a:pt x="291" y="26"/>
                  </a:cubicBezTo>
                  <a:cubicBezTo>
                    <a:pt x="218" y="44"/>
                    <a:pt x="128" y="81"/>
                    <a:pt x="91" y="117"/>
                  </a:cubicBezTo>
                  <a:cubicBezTo>
                    <a:pt x="37" y="171"/>
                    <a:pt x="1" y="226"/>
                    <a:pt x="19" y="298"/>
                  </a:cubicBezTo>
                  <a:cubicBezTo>
                    <a:pt x="19" y="370"/>
                    <a:pt x="91" y="407"/>
                    <a:pt x="146" y="443"/>
                  </a:cubicBezTo>
                  <a:cubicBezTo>
                    <a:pt x="218" y="461"/>
                    <a:pt x="291" y="461"/>
                    <a:pt x="363" y="461"/>
                  </a:cubicBezTo>
                  <a:cubicBezTo>
                    <a:pt x="490" y="443"/>
                    <a:pt x="1124" y="316"/>
                    <a:pt x="1105" y="135"/>
                  </a:cubicBezTo>
                  <a:cubicBezTo>
                    <a:pt x="1105" y="81"/>
                    <a:pt x="779" y="8"/>
                    <a:pt x="725" y="8"/>
                  </a:cubicBezTo>
                  <a:cubicBezTo>
                    <a:pt x="683" y="3"/>
                    <a:pt x="639" y="1"/>
                    <a:pt x="59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 name="Google Shape;270;p6"/>
            <p:cNvSpPr/>
            <p:nvPr/>
          </p:nvSpPr>
          <p:spPr>
            <a:xfrm>
              <a:off x="1105678" y="-647823"/>
              <a:ext cx="193051" cy="78499"/>
            </a:xfrm>
            <a:custGeom>
              <a:rect b="b" l="l" r="r" t="t"/>
              <a:pathLst>
                <a:path extrusionOk="0" h="479" w="1178">
                  <a:moveTo>
                    <a:pt x="399" y="0"/>
                  </a:moveTo>
                  <a:cubicBezTo>
                    <a:pt x="327" y="0"/>
                    <a:pt x="236" y="18"/>
                    <a:pt x="164" y="36"/>
                  </a:cubicBezTo>
                  <a:cubicBezTo>
                    <a:pt x="91" y="91"/>
                    <a:pt x="37" y="145"/>
                    <a:pt x="37" y="217"/>
                  </a:cubicBezTo>
                  <a:cubicBezTo>
                    <a:pt x="1" y="326"/>
                    <a:pt x="128" y="453"/>
                    <a:pt x="236" y="471"/>
                  </a:cubicBezTo>
                  <a:cubicBezTo>
                    <a:pt x="268" y="476"/>
                    <a:pt x="300" y="478"/>
                    <a:pt x="332" y="478"/>
                  </a:cubicBezTo>
                  <a:cubicBezTo>
                    <a:pt x="410" y="478"/>
                    <a:pt x="491" y="466"/>
                    <a:pt x="580" y="453"/>
                  </a:cubicBezTo>
                  <a:cubicBezTo>
                    <a:pt x="707" y="399"/>
                    <a:pt x="888" y="399"/>
                    <a:pt x="1033" y="362"/>
                  </a:cubicBezTo>
                  <a:cubicBezTo>
                    <a:pt x="1178" y="308"/>
                    <a:pt x="1069" y="217"/>
                    <a:pt x="961" y="181"/>
                  </a:cubicBezTo>
                  <a:cubicBezTo>
                    <a:pt x="780" y="91"/>
                    <a:pt x="598" y="18"/>
                    <a:pt x="399"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 name="Google Shape;271;p6"/>
            <p:cNvSpPr/>
            <p:nvPr/>
          </p:nvSpPr>
          <p:spPr>
            <a:xfrm>
              <a:off x="1280867" y="-760737"/>
              <a:ext cx="130776" cy="153228"/>
            </a:xfrm>
            <a:custGeom>
              <a:rect b="b" l="l" r="r" t="t"/>
              <a:pathLst>
                <a:path extrusionOk="0" h="935" w="798">
                  <a:moveTo>
                    <a:pt x="544" y="1"/>
                  </a:moveTo>
                  <a:cubicBezTo>
                    <a:pt x="381" y="19"/>
                    <a:pt x="272" y="182"/>
                    <a:pt x="199" y="327"/>
                  </a:cubicBezTo>
                  <a:cubicBezTo>
                    <a:pt x="127" y="436"/>
                    <a:pt x="0" y="707"/>
                    <a:pt x="55" y="852"/>
                  </a:cubicBezTo>
                  <a:cubicBezTo>
                    <a:pt x="65" y="912"/>
                    <a:pt x="91" y="935"/>
                    <a:pt x="126" y="935"/>
                  </a:cubicBezTo>
                  <a:cubicBezTo>
                    <a:pt x="218" y="935"/>
                    <a:pt x="369" y="778"/>
                    <a:pt x="435" y="725"/>
                  </a:cubicBezTo>
                  <a:cubicBezTo>
                    <a:pt x="544" y="653"/>
                    <a:pt x="634" y="599"/>
                    <a:pt x="707" y="472"/>
                  </a:cubicBezTo>
                  <a:cubicBezTo>
                    <a:pt x="779" y="363"/>
                    <a:pt x="797" y="236"/>
                    <a:pt x="743" y="110"/>
                  </a:cubicBezTo>
                  <a:cubicBezTo>
                    <a:pt x="725" y="73"/>
                    <a:pt x="670" y="19"/>
                    <a:pt x="634"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 name="Google Shape;272;p6"/>
            <p:cNvSpPr/>
            <p:nvPr/>
          </p:nvSpPr>
          <p:spPr>
            <a:xfrm>
              <a:off x="954415" y="-1024748"/>
              <a:ext cx="359225" cy="528349"/>
            </a:xfrm>
            <a:custGeom>
              <a:rect b="b" l="l" r="r" t="t"/>
              <a:pathLst>
                <a:path extrusionOk="0" fill="none" h="3224" w="2192">
                  <a:moveTo>
                    <a:pt x="2191" y="3224"/>
                  </a:moveTo>
                  <a:cubicBezTo>
                    <a:pt x="1884" y="1938"/>
                    <a:pt x="1087" y="779"/>
                    <a:pt x="0" y="0"/>
                  </a:cubicBezTo>
                </a:path>
              </a:pathLst>
            </a:custGeom>
            <a:noFill/>
            <a:ln cap="rnd" cmpd="sng" w="27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73" name="Google Shape;273;p6"/>
          <p:cNvGrpSpPr/>
          <p:nvPr/>
        </p:nvGrpSpPr>
        <p:grpSpPr>
          <a:xfrm rot="-786892">
            <a:off x="8507873" y="3108458"/>
            <a:ext cx="510643" cy="738267"/>
            <a:chOff x="8499282" y="3580082"/>
            <a:chExt cx="510652" cy="738280"/>
          </a:xfrm>
        </p:grpSpPr>
        <p:sp>
          <p:nvSpPr>
            <p:cNvPr id="274" name="Google Shape;274;p6"/>
            <p:cNvSpPr/>
            <p:nvPr/>
          </p:nvSpPr>
          <p:spPr>
            <a:xfrm>
              <a:off x="8831634" y="3580082"/>
              <a:ext cx="89315" cy="213208"/>
            </a:xfrm>
            <a:custGeom>
              <a:rect b="b" l="l" r="r" t="t"/>
              <a:pathLst>
                <a:path extrusionOk="0" h="1301" w="545">
                  <a:moveTo>
                    <a:pt x="327" y="0"/>
                  </a:moveTo>
                  <a:cubicBezTo>
                    <a:pt x="295" y="0"/>
                    <a:pt x="263" y="5"/>
                    <a:pt x="236" y="14"/>
                  </a:cubicBezTo>
                  <a:cubicBezTo>
                    <a:pt x="109" y="68"/>
                    <a:pt x="55" y="177"/>
                    <a:pt x="19" y="285"/>
                  </a:cubicBezTo>
                  <a:cubicBezTo>
                    <a:pt x="1" y="394"/>
                    <a:pt x="1" y="539"/>
                    <a:pt x="19" y="647"/>
                  </a:cubicBezTo>
                  <a:cubicBezTo>
                    <a:pt x="55" y="865"/>
                    <a:pt x="73" y="1082"/>
                    <a:pt x="91" y="1299"/>
                  </a:cubicBezTo>
                  <a:cubicBezTo>
                    <a:pt x="91" y="1300"/>
                    <a:pt x="92" y="1301"/>
                    <a:pt x="93" y="1301"/>
                  </a:cubicBezTo>
                  <a:cubicBezTo>
                    <a:pt x="108" y="1301"/>
                    <a:pt x="236" y="1172"/>
                    <a:pt x="236" y="1155"/>
                  </a:cubicBezTo>
                  <a:cubicBezTo>
                    <a:pt x="272" y="1082"/>
                    <a:pt x="327" y="992"/>
                    <a:pt x="363" y="919"/>
                  </a:cubicBezTo>
                  <a:cubicBezTo>
                    <a:pt x="417" y="792"/>
                    <a:pt x="453" y="611"/>
                    <a:pt x="508" y="448"/>
                  </a:cubicBezTo>
                  <a:cubicBezTo>
                    <a:pt x="526" y="340"/>
                    <a:pt x="544" y="213"/>
                    <a:pt x="508" y="122"/>
                  </a:cubicBezTo>
                  <a:cubicBezTo>
                    <a:pt x="472" y="86"/>
                    <a:pt x="453" y="32"/>
                    <a:pt x="417" y="14"/>
                  </a:cubicBezTo>
                  <a:cubicBezTo>
                    <a:pt x="390" y="5"/>
                    <a:pt x="358" y="0"/>
                    <a:pt x="32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 name="Google Shape;275;p6"/>
            <p:cNvSpPr/>
            <p:nvPr/>
          </p:nvSpPr>
          <p:spPr>
            <a:xfrm>
              <a:off x="8784108" y="3838194"/>
              <a:ext cx="225827" cy="119469"/>
            </a:xfrm>
            <a:custGeom>
              <a:rect b="b" l="l" r="r" t="t"/>
              <a:pathLst>
                <a:path extrusionOk="0" h="729" w="1378">
                  <a:moveTo>
                    <a:pt x="1212" y="1"/>
                  </a:moveTo>
                  <a:cubicBezTo>
                    <a:pt x="1165" y="1"/>
                    <a:pt x="1115" y="14"/>
                    <a:pt x="1069" y="32"/>
                  </a:cubicBezTo>
                  <a:cubicBezTo>
                    <a:pt x="852" y="87"/>
                    <a:pt x="653" y="177"/>
                    <a:pt x="454" y="340"/>
                  </a:cubicBezTo>
                  <a:cubicBezTo>
                    <a:pt x="399" y="376"/>
                    <a:pt x="1" y="666"/>
                    <a:pt x="92" y="720"/>
                  </a:cubicBezTo>
                  <a:cubicBezTo>
                    <a:pt x="98" y="726"/>
                    <a:pt x="108" y="728"/>
                    <a:pt x="120" y="728"/>
                  </a:cubicBezTo>
                  <a:cubicBezTo>
                    <a:pt x="144" y="728"/>
                    <a:pt x="176" y="720"/>
                    <a:pt x="200" y="720"/>
                  </a:cubicBezTo>
                  <a:cubicBezTo>
                    <a:pt x="399" y="684"/>
                    <a:pt x="580" y="612"/>
                    <a:pt x="798" y="557"/>
                  </a:cubicBezTo>
                  <a:cubicBezTo>
                    <a:pt x="925" y="521"/>
                    <a:pt x="1069" y="503"/>
                    <a:pt x="1178" y="431"/>
                  </a:cubicBezTo>
                  <a:cubicBezTo>
                    <a:pt x="1251" y="376"/>
                    <a:pt x="1305" y="340"/>
                    <a:pt x="1359" y="268"/>
                  </a:cubicBezTo>
                  <a:cubicBezTo>
                    <a:pt x="1377" y="195"/>
                    <a:pt x="1377" y="87"/>
                    <a:pt x="1341" y="50"/>
                  </a:cubicBezTo>
                  <a:cubicBezTo>
                    <a:pt x="1305" y="14"/>
                    <a:pt x="1260" y="1"/>
                    <a:pt x="121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 name="Google Shape;276;p6"/>
            <p:cNvSpPr/>
            <p:nvPr/>
          </p:nvSpPr>
          <p:spPr>
            <a:xfrm>
              <a:off x="8707084" y="4065988"/>
              <a:ext cx="225663" cy="81448"/>
            </a:xfrm>
            <a:custGeom>
              <a:rect b="b" l="l" r="r" t="t"/>
              <a:pathLst>
                <a:path extrusionOk="0" h="497" w="1377">
                  <a:moveTo>
                    <a:pt x="942" y="0"/>
                  </a:moveTo>
                  <a:cubicBezTo>
                    <a:pt x="688" y="0"/>
                    <a:pt x="453" y="55"/>
                    <a:pt x="236" y="127"/>
                  </a:cubicBezTo>
                  <a:cubicBezTo>
                    <a:pt x="181" y="145"/>
                    <a:pt x="0" y="218"/>
                    <a:pt x="18" y="308"/>
                  </a:cubicBezTo>
                  <a:cubicBezTo>
                    <a:pt x="18" y="399"/>
                    <a:pt x="217" y="417"/>
                    <a:pt x="290" y="417"/>
                  </a:cubicBezTo>
                  <a:cubicBezTo>
                    <a:pt x="399" y="453"/>
                    <a:pt x="507" y="453"/>
                    <a:pt x="634" y="471"/>
                  </a:cubicBezTo>
                  <a:cubicBezTo>
                    <a:pt x="711" y="484"/>
                    <a:pt x="797" y="497"/>
                    <a:pt x="885" y="497"/>
                  </a:cubicBezTo>
                  <a:cubicBezTo>
                    <a:pt x="922" y="497"/>
                    <a:pt x="959" y="495"/>
                    <a:pt x="996" y="489"/>
                  </a:cubicBezTo>
                  <a:cubicBezTo>
                    <a:pt x="1105" y="489"/>
                    <a:pt x="1232" y="417"/>
                    <a:pt x="1304" y="326"/>
                  </a:cubicBezTo>
                  <a:cubicBezTo>
                    <a:pt x="1322" y="308"/>
                    <a:pt x="1358" y="254"/>
                    <a:pt x="1358" y="236"/>
                  </a:cubicBezTo>
                  <a:cubicBezTo>
                    <a:pt x="1376" y="200"/>
                    <a:pt x="1358" y="145"/>
                    <a:pt x="1322" y="127"/>
                  </a:cubicBezTo>
                  <a:cubicBezTo>
                    <a:pt x="1232" y="19"/>
                    <a:pt x="1087" y="0"/>
                    <a:pt x="94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 name="Google Shape;277;p6"/>
            <p:cNvSpPr/>
            <p:nvPr/>
          </p:nvSpPr>
          <p:spPr>
            <a:xfrm>
              <a:off x="8677422" y="3790997"/>
              <a:ext cx="105047" cy="167485"/>
            </a:xfrm>
            <a:custGeom>
              <a:rect b="b" l="l" r="r" t="t"/>
              <a:pathLst>
                <a:path extrusionOk="0" h="1022" w="641">
                  <a:moveTo>
                    <a:pt x="169" y="0"/>
                  </a:moveTo>
                  <a:cubicBezTo>
                    <a:pt x="130" y="0"/>
                    <a:pt x="86" y="9"/>
                    <a:pt x="54" y="31"/>
                  </a:cubicBezTo>
                  <a:cubicBezTo>
                    <a:pt x="36" y="67"/>
                    <a:pt x="18" y="103"/>
                    <a:pt x="18" y="157"/>
                  </a:cubicBezTo>
                  <a:cubicBezTo>
                    <a:pt x="0" y="284"/>
                    <a:pt x="54" y="429"/>
                    <a:pt x="145" y="538"/>
                  </a:cubicBezTo>
                  <a:lnTo>
                    <a:pt x="417" y="882"/>
                  </a:lnTo>
                  <a:cubicBezTo>
                    <a:pt x="452" y="929"/>
                    <a:pt x="540" y="1021"/>
                    <a:pt x="593" y="1021"/>
                  </a:cubicBezTo>
                  <a:cubicBezTo>
                    <a:pt x="622" y="1021"/>
                    <a:pt x="640" y="994"/>
                    <a:pt x="634" y="918"/>
                  </a:cubicBezTo>
                  <a:cubicBezTo>
                    <a:pt x="580" y="646"/>
                    <a:pt x="543" y="375"/>
                    <a:pt x="380" y="157"/>
                  </a:cubicBezTo>
                  <a:cubicBezTo>
                    <a:pt x="362" y="85"/>
                    <a:pt x="308" y="31"/>
                    <a:pt x="235" y="12"/>
                  </a:cubicBezTo>
                  <a:cubicBezTo>
                    <a:pt x="220" y="5"/>
                    <a:pt x="196" y="0"/>
                    <a:pt x="16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 name="Google Shape;278;p6"/>
            <p:cNvSpPr/>
            <p:nvPr/>
          </p:nvSpPr>
          <p:spPr>
            <a:xfrm>
              <a:off x="8591220" y="3951764"/>
              <a:ext cx="116027" cy="163552"/>
            </a:xfrm>
            <a:custGeom>
              <a:rect b="b" l="l" r="r" t="t"/>
              <a:pathLst>
                <a:path extrusionOk="0" h="998" w="708">
                  <a:moveTo>
                    <a:pt x="166" y="0"/>
                  </a:moveTo>
                  <a:cubicBezTo>
                    <a:pt x="132" y="0"/>
                    <a:pt x="100" y="9"/>
                    <a:pt x="73" y="27"/>
                  </a:cubicBezTo>
                  <a:cubicBezTo>
                    <a:pt x="19" y="46"/>
                    <a:pt x="1" y="154"/>
                    <a:pt x="1" y="209"/>
                  </a:cubicBezTo>
                  <a:cubicBezTo>
                    <a:pt x="1" y="281"/>
                    <a:pt x="19" y="353"/>
                    <a:pt x="73" y="426"/>
                  </a:cubicBezTo>
                  <a:cubicBezTo>
                    <a:pt x="107" y="526"/>
                    <a:pt x="418" y="997"/>
                    <a:pt x="594" y="997"/>
                  </a:cubicBezTo>
                  <a:cubicBezTo>
                    <a:pt x="609" y="997"/>
                    <a:pt x="622" y="994"/>
                    <a:pt x="635" y="987"/>
                  </a:cubicBezTo>
                  <a:cubicBezTo>
                    <a:pt x="707" y="933"/>
                    <a:pt x="635" y="625"/>
                    <a:pt x="617" y="553"/>
                  </a:cubicBezTo>
                  <a:cubicBezTo>
                    <a:pt x="562" y="408"/>
                    <a:pt x="526" y="281"/>
                    <a:pt x="435" y="172"/>
                  </a:cubicBezTo>
                  <a:cubicBezTo>
                    <a:pt x="381" y="118"/>
                    <a:pt x="345" y="46"/>
                    <a:pt x="273" y="27"/>
                  </a:cubicBezTo>
                  <a:cubicBezTo>
                    <a:pt x="236" y="9"/>
                    <a:pt x="200" y="0"/>
                    <a:pt x="16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 name="Google Shape;279;p6"/>
            <p:cNvSpPr/>
            <p:nvPr/>
          </p:nvSpPr>
          <p:spPr>
            <a:xfrm>
              <a:off x="8499282" y="4078443"/>
              <a:ext cx="95050" cy="168469"/>
            </a:xfrm>
            <a:custGeom>
              <a:rect b="b" l="l" r="r" t="t"/>
              <a:pathLst>
                <a:path extrusionOk="0" h="1028" w="580">
                  <a:moveTo>
                    <a:pt x="237" y="0"/>
                  </a:moveTo>
                  <a:cubicBezTo>
                    <a:pt x="217" y="0"/>
                    <a:pt x="197" y="4"/>
                    <a:pt x="182" y="15"/>
                  </a:cubicBezTo>
                  <a:cubicBezTo>
                    <a:pt x="55" y="51"/>
                    <a:pt x="0" y="196"/>
                    <a:pt x="19" y="305"/>
                  </a:cubicBezTo>
                  <a:cubicBezTo>
                    <a:pt x="37" y="413"/>
                    <a:pt x="109" y="522"/>
                    <a:pt x="182" y="613"/>
                  </a:cubicBezTo>
                  <a:cubicBezTo>
                    <a:pt x="272" y="739"/>
                    <a:pt x="326" y="884"/>
                    <a:pt x="453" y="975"/>
                  </a:cubicBezTo>
                  <a:cubicBezTo>
                    <a:pt x="485" y="1012"/>
                    <a:pt x="509" y="1027"/>
                    <a:pt x="527" y="1027"/>
                  </a:cubicBezTo>
                  <a:cubicBezTo>
                    <a:pt x="571" y="1027"/>
                    <a:pt x="580" y="938"/>
                    <a:pt x="580" y="848"/>
                  </a:cubicBezTo>
                  <a:cubicBezTo>
                    <a:pt x="580" y="649"/>
                    <a:pt x="580" y="432"/>
                    <a:pt x="508" y="250"/>
                  </a:cubicBezTo>
                  <a:cubicBezTo>
                    <a:pt x="489" y="160"/>
                    <a:pt x="471" y="106"/>
                    <a:pt x="399" y="51"/>
                  </a:cubicBezTo>
                  <a:cubicBezTo>
                    <a:pt x="348" y="26"/>
                    <a:pt x="287" y="0"/>
                    <a:pt x="23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0" name="Google Shape;280;p6"/>
            <p:cNvSpPr/>
            <p:nvPr/>
          </p:nvSpPr>
          <p:spPr>
            <a:xfrm>
              <a:off x="8579420" y="4232000"/>
              <a:ext cx="193051" cy="82759"/>
            </a:xfrm>
            <a:custGeom>
              <a:rect b="b" l="l" r="r" t="t"/>
              <a:pathLst>
                <a:path extrusionOk="0" h="505" w="1178">
                  <a:moveTo>
                    <a:pt x="561" y="0"/>
                  </a:moveTo>
                  <a:cubicBezTo>
                    <a:pt x="411" y="0"/>
                    <a:pt x="241" y="9"/>
                    <a:pt x="163" y="74"/>
                  </a:cubicBezTo>
                  <a:cubicBezTo>
                    <a:pt x="0" y="183"/>
                    <a:pt x="363" y="309"/>
                    <a:pt x="453" y="364"/>
                  </a:cubicBezTo>
                  <a:cubicBezTo>
                    <a:pt x="562" y="400"/>
                    <a:pt x="689" y="472"/>
                    <a:pt x="797" y="491"/>
                  </a:cubicBezTo>
                  <a:cubicBezTo>
                    <a:pt x="825" y="500"/>
                    <a:pt x="856" y="504"/>
                    <a:pt x="887" y="504"/>
                  </a:cubicBezTo>
                  <a:cubicBezTo>
                    <a:pt x="977" y="504"/>
                    <a:pt x="1074" y="467"/>
                    <a:pt x="1141" y="400"/>
                  </a:cubicBezTo>
                  <a:cubicBezTo>
                    <a:pt x="1159" y="382"/>
                    <a:pt x="1178" y="309"/>
                    <a:pt x="1178" y="273"/>
                  </a:cubicBezTo>
                  <a:cubicBezTo>
                    <a:pt x="1178" y="219"/>
                    <a:pt x="1178" y="201"/>
                    <a:pt x="1159" y="183"/>
                  </a:cubicBezTo>
                  <a:cubicBezTo>
                    <a:pt x="1069" y="38"/>
                    <a:pt x="888" y="2"/>
                    <a:pt x="725" y="2"/>
                  </a:cubicBezTo>
                  <a:cubicBezTo>
                    <a:pt x="678" y="2"/>
                    <a:pt x="621" y="0"/>
                    <a:pt x="56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 name="Google Shape;281;p6"/>
            <p:cNvSpPr/>
            <p:nvPr/>
          </p:nvSpPr>
          <p:spPr>
            <a:xfrm>
              <a:off x="8505182" y="3778050"/>
              <a:ext cx="341526" cy="540312"/>
            </a:xfrm>
            <a:custGeom>
              <a:rect b="b" l="l" r="r" t="t"/>
              <a:pathLst>
                <a:path extrusionOk="0" fill="none" h="3297" w="2084">
                  <a:moveTo>
                    <a:pt x="1" y="3297"/>
                  </a:moveTo>
                  <a:cubicBezTo>
                    <a:pt x="1069" y="2500"/>
                    <a:pt x="1812" y="1305"/>
                    <a:pt x="2083" y="1"/>
                  </a:cubicBezTo>
                </a:path>
              </a:pathLst>
            </a:custGeom>
            <a:noFill/>
            <a:ln cap="rnd" cmpd="sng" w="27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82" name="Google Shape;282;p6"/>
          <p:cNvGrpSpPr/>
          <p:nvPr/>
        </p:nvGrpSpPr>
        <p:grpSpPr>
          <a:xfrm flipH="1" rot="-2429888">
            <a:off x="8208911" y="4166531"/>
            <a:ext cx="884430" cy="658938"/>
            <a:chOff x="8054181" y="220421"/>
            <a:chExt cx="884462" cy="658961"/>
          </a:xfrm>
        </p:grpSpPr>
        <p:sp>
          <p:nvSpPr>
            <p:cNvPr id="283" name="Google Shape;283;p6"/>
            <p:cNvSpPr/>
            <p:nvPr/>
          </p:nvSpPr>
          <p:spPr>
            <a:xfrm>
              <a:off x="8054181" y="220421"/>
              <a:ext cx="869711" cy="658961"/>
            </a:xfrm>
            <a:custGeom>
              <a:rect b="b" l="l" r="r" t="t"/>
              <a:pathLst>
                <a:path extrusionOk="0" h="4021" w="5307">
                  <a:moveTo>
                    <a:pt x="1428" y="0"/>
                  </a:moveTo>
                  <a:cubicBezTo>
                    <a:pt x="1323" y="0"/>
                    <a:pt x="1218" y="45"/>
                    <a:pt x="1195" y="149"/>
                  </a:cubicBezTo>
                  <a:cubicBezTo>
                    <a:pt x="1123" y="312"/>
                    <a:pt x="1322" y="512"/>
                    <a:pt x="1231" y="675"/>
                  </a:cubicBezTo>
                  <a:cubicBezTo>
                    <a:pt x="1213" y="693"/>
                    <a:pt x="1195" y="711"/>
                    <a:pt x="1141" y="747"/>
                  </a:cubicBezTo>
                  <a:cubicBezTo>
                    <a:pt x="1097" y="766"/>
                    <a:pt x="1050" y="774"/>
                    <a:pt x="1003" y="774"/>
                  </a:cubicBezTo>
                  <a:cubicBezTo>
                    <a:pt x="915" y="774"/>
                    <a:pt x="825" y="746"/>
                    <a:pt x="743" y="711"/>
                  </a:cubicBezTo>
                  <a:cubicBezTo>
                    <a:pt x="598" y="656"/>
                    <a:pt x="471" y="584"/>
                    <a:pt x="326" y="584"/>
                  </a:cubicBezTo>
                  <a:cubicBezTo>
                    <a:pt x="199" y="584"/>
                    <a:pt x="36" y="656"/>
                    <a:pt x="18" y="783"/>
                  </a:cubicBezTo>
                  <a:cubicBezTo>
                    <a:pt x="0" y="892"/>
                    <a:pt x="54" y="982"/>
                    <a:pt x="127" y="1073"/>
                  </a:cubicBezTo>
                  <a:cubicBezTo>
                    <a:pt x="235" y="1218"/>
                    <a:pt x="398" y="1308"/>
                    <a:pt x="561" y="1381"/>
                  </a:cubicBezTo>
                  <a:cubicBezTo>
                    <a:pt x="652" y="1417"/>
                    <a:pt x="779" y="1435"/>
                    <a:pt x="815" y="1562"/>
                  </a:cubicBezTo>
                  <a:cubicBezTo>
                    <a:pt x="851" y="1671"/>
                    <a:pt x="743" y="1779"/>
                    <a:pt x="652" y="1852"/>
                  </a:cubicBezTo>
                  <a:cubicBezTo>
                    <a:pt x="561" y="1924"/>
                    <a:pt x="453" y="2033"/>
                    <a:pt x="471" y="2141"/>
                  </a:cubicBezTo>
                  <a:cubicBezTo>
                    <a:pt x="471" y="2232"/>
                    <a:pt x="561" y="2286"/>
                    <a:pt x="634" y="2304"/>
                  </a:cubicBezTo>
                  <a:cubicBezTo>
                    <a:pt x="652" y="2310"/>
                    <a:pt x="674" y="2312"/>
                    <a:pt x="698" y="2312"/>
                  </a:cubicBezTo>
                  <a:cubicBezTo>
                    <a:pt x="747" y="2312"/>
                    <a:pt x="803" y="2304"/>
                    <a:pt x="851" y="2304"/>
                  </a:cubicBezTo>
                  <a:lnTo>
                    <a:pt x="1539" y="2232"/>
                  </a:lnTo>
                  <a:cubicBezTo>
                    <a:pt x="1666" y="2232"/>
                    <a:pt x="1847" y="2232"/>
                    <a:pt x="1902" y="2377"/>
                  </a:cubicBezTo>
                  <a:cubicBezTo>
                    <a:pt x="1938" y="2504"/>
                    <a:pt x="1829" y="2612"/>
                    <a:pt x="1720" y="2703"/>
                  </a:cubicBezTo>
                  <a:cubicBezTo>
                    <a:pt x="1594" y="2793"/>
                    <a:pt x="1485" y="2920"/>
                    <a:pt x="1539" y="3047"/>
                  </a:cubicBezTo>
                  <a:cubicBezTo>
                    <a:pt x="1557" y="3101"/>
                    <a:pt x="1576" y="3119"/>
                    <a:pt x="1630" y="3137"/>
                  </a:cubicBezTo>
                  <a:cubicBezTo>
                    <a:pt x="1693" y="3183"/>
                    <a:pt x="1770" y="3201"/>
                    <a:pt x="1852" y="3201"/>
                  </a:cubicBezTo>
                  <a:cubicBezTo>
                    <a:pt x="1933" y="3201"/>
                    <a:pt x="2019" y="3183"/>
                    <a:pt x="2101" y="3156"/>
                  </a:cubicBezTo>
                  <a:cubicBezTo>
                    <a:pt x="2391" y="3101"/>
                    <a:pt x="2680" y="3011"/>
                    <a:pt x="2988" y="2974"/>
                  </a:cubicBezTo>
                  <a:cubicBezTo>
                    <a:pt x="3115" y="2974"/>
                    <a:pt x="3278" y="3011"/>
                    <a:pt x="3314" y="3137"/>
                  </a:cubicBezTo>
                  <a:cubicBezTo>
                    <a:pt x="3368" y="3282"/>
                    <a:pt x="3224" y="3391"/>
                    <a:pt x="3097" y="3463"/>
                  </a:cubicBezTo>
                  <a:cubicBezTo>
                    <a:pt x="2952" y="3518"/>
                    <a:pt x="2807" y="3608"/>
                    <a:pt x="2807" y="3753"/>
                  </a:cubicBezTo>
                  <a:cubicBezTo>
                    <a:pt x="2807" y="3862"/>
                    <a:pt x="2898" y="3952"/>
                    <a:pt x="2988" y="4007"/>
                  </a:cubicBezTo>
                  <a:cubicBezTo>
                    <a:pt x="3033" y="4016"/>
                    <a:pt x="3083" y="4020"/>
                    <a:pt x="3135" y="4020"/>
                  </a:cubicBezTo>
                  <a:cubicBezTo>
                    <a:pt x="3187" y="4020"/>
                    <a:pt x="3242" y="4016"/>
                    <a:pt x="3296" y="4007"/>
                  </a:cubicBezTo>
                  <a:cubicBezTo>
                    <a:pt x="3839" y="3880"/>
                    <a:pt x="4383" y="3590"/>
                    <a:pt x="4944" y="3391"/>
                  </a:cubicBezTo>
                  <a:cubicBezTo>
                    <a:pt x="5306" y="3210"/>
                    <a:pt x="5234" y="2413"/>
                    <a:pt x="5197" y="2069"/>
                  </a:cubicBezTo>
                  <a:cubicBezTo>
                    <a:pt x="5179" y="1960"/>
                    <a:pt x="5143" y="1834"/>
                    <a:pt x="5053" y="1743"/>
                  </a:cubicBezTo>
                  <a:cubicBezTo>
                    <a:pt x="4995" y="1685"/>
                    <a:pt x="4915" y="1642"/>
                    <a:pt x="4841" y="1642"/>
                  </a:cubicBezTo>
                  <a:cubicBezTo>
                    <a:pt x="4799" y="1642"/>
                    <a:pt x="4759" y="1656"/>
                    <a:pt x="4727" y="1689"/>
                  </a:cubicBezTo>
                  <a:cubicBezTo>
                    <a:pt x="4654" y="1761"/>
                    <a:pt x="4654" y="1870"/>
                    <a:pt x="4600" y="1960"/>
                  </a:cubicBezTo>
                  <a:cubicBezTo>
                    <a:pt x="4569" y="2039"/>
                    <a:pt x="4497" y="2130"/>
                    <a:pt x="4419" y="2130"/>
                  </a:cubicBezTo>
                  <a:cubicBezTo>
                    <a:pt x="4407" y="2130"/>
                    <a:pt x="4395" y="2128"/>
                    <a:pt x="4383" y="2123"/>
                  </a:cubicBezTo>
                  <a:cubicBezTo>
                    <a:pt x="4328" y="2105"/>
                    <a:pt x="4310" y="2033"/>
                    <a:pt x="4292" y="1960"/>
                  </a:cubicBezTo>
                  <a:cubicBezTo>
                    <a:pt x="4256" y="1761"/>
                    <a:pt x="4256" y="1580"/>
                    <a:pt x="4256" y="1381"/>
                  </a:cubicBezTo>
                  <a:cubicBezTo>
                    <a:pt x="4256" y="1164"/>
                    <a:pt x="4201" y="964"/>
                    <a:pt x="4057" y="838"/>
                  </a:cubicBezTo>
                  <a:cubicBezTo>
                    <a:pt x="4008" y="776"/>
                    <a:pt x="3925" y="732"/>
                    <a:pt x="3849" y="732"/>
                  </a:cubicBezTo>
                  <a:cubicBezTo>
                    <a:pt x="3813" y="732"/>
                    <a:pt x="3778" y="742"/>
                    <a:pt x="3749" y="765"/>
                  </a:cubicBezTo>
                  <a:cubicBezTo>
                    <a:pt x="3604" y="838"/>
                    <a:pt x="3640" y="1019"/>
                    <a:pt x="3640" y="1164"/>
                  </a:cubicBezTo>
                  <a:cubicBezTo>
                    <a:pt x="3640" y="1254"/>
                    <a:pt x="3622" y="1345"/>
                    <a:pt x="3550" y="1417"/>
                  </a:cubicBezTo>
                  <a:cubicBezTo>
                    <a:pt x="3497" y="1456"/>
                    <a:pt x="3436" y="1486"/>
                    <a:pt x="3371" y="1486"/>
                  </a:cubicBezTo>
                  <a:cubicBezTo>
                    <a:pt x="3347" y="1486"/>
                    <a:pt x="3321" y="1481"/>
                    <a:pt x="3296" y="1471"/>
                  </a:cubicBezTo>
                  <a:cubicBezTo>
                    <a:pt x="3187" y="1417"/>
                    <a:pt x="3169" y="1290"/>
                    <a:pt x="3133" y="1145"/>
                  </a:cubicBezTo>
                  <a:cubicBezTo>
                    <a:pt x="3133" y="946"/>
                    <a:pt x="3097" y="765"/>
                    <a:pt x="3042" y="584"/>
                  </a:cubicBezTo>
                  <a:cubicBezTo>
                    <a:pt x="3024" y="421"/>
                    <a:pt x="2952" y="258"/>
                    <a:pt x="2843" y="167"/>
                  </a:cubicBezTo>
                  <a:cubicBezTo>
                    <a:pt x="2795" y="128"/>
                    <a:pt x="2723" y="105"/>
                    <a:pt x="2652" y="105"/>
                  </a:cubicBezTo>
                  <a:cubicBezTo>
                    <a:pt x="2562" y="105"/>
                    <a:pt x="2475" y="141"/>
                    <a:pt x="2445" y="222"/>
                  </a:cubicBezTo>
                  <a:cubicBezTo>
                    <a:pt x="2391" y="330"/>
                    <a:pt x="2409" y="439"/>
                    <a:pt x="2445" y="566"/>
                  </a:cubicBezTo>
                  <a:cubicBezTo>
                    <a:pt x="2463" y="675"/>
                    <a:pt x="2463" y="801"/>
                    <a:pt x="2354" y="856"/>
                  </a:cubicBezTo>
                  <a:cubicBezTo>
                    <a:pt x="2336" y="860"/>
                    <a:pt x="2317" y="862"/>
                    <a:pt x="2297" y="862"/>
                  </a:cubicBezTo>
                  <a:cubicBezTo>
                    <a:pt x="2238" y="862"/>
                    <a:pt x="2173" y="842"/>
                    <a:pt x="2119" y="801"/>
                  </a:cubicBezTo>
                  <a:cubicBezTo>
                    <a:pt x="1992" y="711"/>
                    <a:pt x="1938" y="566"/>
                    <a:pt x="1865" y="421"/>
                  </a:cubicBezTo>
                  <a:cubicBezTo>
                    <a:pt x="1811" y="294"/>
                    <a:pt x="1739" y="131"/>
                    <a:pt x="1594" y="41"/>
                  </a:cubicBezTo>
                  <a:cubicBezTo>
                    <a:pt x="1548" y="15"/>
                    <a:pt x="1488" y="0"/>
                    <a:pt x="1428"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 name="Google Shape;284;p6"/>
            <p:cNvSpPr/>
            <p:nvPr/>
          </p:nvSpPr>
          <p:spPr>
            <a:xfrm>
              <a:off x="8261818" y="419864"/>
              <a:ext cx="676824" cy="415764"/>
            </a:xfrm>
            <a:custGeom>
              <a:rect b="b" l="l" r="r" t="t"/>
              <a:pathLst>
                <a:path extrusionOk="0" fill="none" h="2537" w="4130">
                  <a:moveTo>
                    <a:pt x="4130" y="2536"/>
                  </a:moveTo>
                  <a:cubicBezTo>
                    <a:pt x="2916" y="1450"/>
                    <a:pt x="1504" y="580"/>
                    <a:pt x="1" y="1"/>
                  </a:cubicBezTo>
                </a:path>
              </a:pathLst>
            </a:custGeom>
            <a:noFill/>
            <a:ln cap="rnd" cmpd="sng" w="2725">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85" name="Google Shape;285;p6"/>
          <p:cNvSpPr/>
          <p:nvPr/>
        </p:nvSpPr>
        <p:spPr>
          <a:xfrm flipH="1" rot="6451434">
            <a:off x="348355" y="1627560"/>
            <a:ext cx="200262" cy="308423"/>
          </a:xfrm>
          <a:custGeom>
            <a:rect b="b" l="l" r="r" t="t"/>
            <a:pathLst>
              <a:path extrusionOk="0" h="1882" w="1222">
                <a:moveTo>
                  <a:pt x="332" y="1"/>
                </a:moveTo>
                <a:cubicBezTo>
                  <a:pt x="1" y="1"/>
                  <a:pt x="95" y="684"/>
                  <a:pt x="189" y="904"/>
                </a:cubicBezTo>
                <a:cubicBezTo>
                  <a:pt x="316" y="1175"/>
                  <a:pt x="497" y="1411"/>
                  <a:pt x="696" y="1610"/>
                </a:cubicBezTo>
                <a:cubicBezTo>
                  <a:pt x="823" y="1737"/>
                  <a:pt x="1059" y="1845"/>
                  <a:pt x="1222" y="1882"/>
                </a:cubicBezTo>
                <a:cubicBezTo>
                  <a:pt x="1131" y="1664"/>
                  <a:pt x="1059" y="1447"/>
                  <a:pt x="1004" y="1248"/>
                </a:cubicBezTo>
                <a:cubicBezTo>
                  <a:pt x="950" y="958"/>
                  <a:pt x="896" y="650"/>
                  <a:pt x="787" y="379"/>
                </a:cubicBezTo>
                <a:cubicBezTo>
                  <a:pt x="715" y="252"/>
                  <a:pt x="642" y="107"/>
                  <a:pt x="515" y="53"/>
                </a:cubicBezTo>
                <a:cubicBezTo>
                  <a:pt x="443" y="17"/>
                  <a:pt x="383" y="1"/>
                  <a:pt x="33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86" name="Google Shape;286;p6"/>
          <p:cNvGrpSpPr/>
          <p:nvPr/>
        </p:nvGrpSpPr>
        <p:grpSpPr>
          <a:xfrm rot="5400000">
            <a:off x="7271280" y="4398214"/>
            <a:ext cx="547356" cy="706096"/>
            <a:chOff x="8495548" y="1440711"/>
            <a:chExt cx="547356" cy="706096"/>
          </a:xfrm>
        </p:grpSpPr>
        <p:sp>
          <p:nvSpPr>
            <p:cNvPr id="287" name="Google Shape;287;p6"/>
            <p:cNvSpPr/>
            <p:nvPr/>
          </p:nvSpPr>
          <p:spPr>
            <a:xfrm rot="2851161">
              <a:off x="8622832" y="1874937"/>
              <a:ext cx="216813" cy="102097"/>
            </a:xfrm>
            <a:custGeom>
              <a:rect b="b" l="l" r="r" t="t"/>
              <a:pathLst>
                <a:path extrusionOk="0" h="623" w="1323">
                  <a:moveTo>
                    <a:pt x="1009" y="1"/>
                  </a:moveTo>
                  <a:cubicBezTo>
                    <a:pt x="848" y="1"/>
                    <a:pt x="653" y="19"/>
                    <a:pt x="598" y="30"/>
                  </a:cubicBezTo>
                  <a:cubicBezTo>
                    <a:pt x="399" y="66"/>
                    <a:pt x="199" y="156"/>
                    <a:pt x="73" y="301"/>
                  </a:cubicBezTo>
                  <a:cubicBezTo>
                    <a:pt x="36" y="356"/>
                    <a:pt x="0" y="428"/>
                    <a:pt x="0" y="482"/>
                  </a:cubicBezTo>
                  <a:cubicBezTo>
                    <a:pt x="36" y="555"/>
                    <a:pt x="91" y="573"/>
                    <a:pt x="163" y="609"/>
                  </a:cubicBezTo>
                  <a:cubicBezTo>
                    <a:pt x="217" y="618"/>
                    <a:pt x="267" y="623"/>
                    <a:pt x="319" y="623"/>
                  </a:cubicBezTo>
                  <a:cubicBezTo>
                    <a:pt x="371" y="623"/>
                    <a:pt x="426" y="618"/>
                    <a:pt x="489" y="609"/>
                  </a:cubicBezTo>
                  <a:cubicBezTo>
                    <a:pt x="634" y="573"/>
                    <a:pt x="797" y="482"/>
                    <a:pt x="942" y="392"/>
                  </a:cubicBezTo>
                  <a:cubicBezTo>
                    <a:pt x="996" y="356"/>
                    <a:pt x="1322" y="156"/>
                    <a:pt x="1232" y="30"/>
                  </a:cubicBezTo>
                  <a:cubicBezTo>
                    <a:pt x="1203" y="8"/>
                    <a:pt x="1113" y="1"/>
                    <a:pt x="100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 name="Google Shape;288;p6"/>
            <p:cNvSpPr/>
            <p:nvPr/>
          </p:nvSpPr>
          <p:spPr>
            <a:xfrm rot="2851161">
              <a:off x="8873416" y="1833227"/>
              <a:ext cx="89151" cy="177482"/>
            </a:xfrm>
            <a:custGeom>
              <a:rect b="b" l="l" r="r" t="t"/>
              <a:pathLst>
                <a:path extrusionOk="0" h="1083" w="544">
                  <a:moveTo>
                    <a:pt x="343" y="0"/>
                  </a:moveTo>
                  <a:cubicBezTo>
                    <a:pt x="258" y="0"/>
                    <a:pt x="160" y="56"/>
                    <a:pt x="109" y="121"/>
                  </a:cubicBezTo>
                  <a:cubicBezTo>
                    <a:pt x="54" y="211"/>
                    <a:pt x="18" y="356"/>
                    <a:pt x="18" y="465"/>
                  </a:cubicBezTo>
                  <a:cubicBezTo>
                    <a:pt x="18" y="573"/>
                    <a:pt x="0" y="1062"/>
                    <a:pt x="145" y="1080"/>
                  </a:cubicBezTo>
                  <a:cubicBezTo>
                    <a:pt x="151" y="1082"/>
                    <a:pt x="158" y="1083"/>
                    <a:pt x="165" y="1083"/>
                  </a:cubicBezTo>
                  <a:cubicBezTo>
                    <a:pt x="304" y="1083"/>
                    <a:pt x="455" y="732"/>
                    <a:pt x="507" y="646"/>
                  </a:cubicBezTo>
                  <a:cubicBezTo>
                    <a:pt x="525" y="555"/>
                    <a:pt x="543" y="465"/>
                    <a:pt x="543" y="356"/>
                  </a:cubicBezTo>
                  <a:cubicBezTo>
                    <a:pt x="543" y="247"/>
                    <a:pt x="525" y="102"/>
                    <a:pt x="435" y="30"/>
                  </a:cubicBezTo>
                  <a:cubicBezTo>
                    <a:pt x="409" y="9"/>
                    <a:pt x="377" y="0"/>
                    <a:pt x="34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 name="Google Shape;289;p6"/>
            <p:cNvSpPr/>
            <p:nvPr/>
          </p:nvSpPr>
          <p:spPr>
            <a:xfrm rot="2851161">
              <a:off x="8671546" y="1799587"/>
              <a:ext cx="219763" cy="317764"/>
            </a:xfrm>
            <a:custGeom>
              <a:rect b="b" l="l" r="r" t="t"/>
              <a:pathLst>
                <a:path extrusionOk="0" fill="none" h="1939" w="1341">
                  <a:moveTo>
                    <a:pt x="1340" y="1939"/>
                  </a:moveTo>
                  <a:cubicBezTo>
                    <a:pt x="1232" y="1124"/>
                    <a:pt x="706" y="381"/>
                    <a:pt x="0" y="1"/>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 name="Google Shape;290;p6"/>
            <p:cNvSpPr/>
            <p:nvPr/>
          </p:nvSpPr>
          <p:spPr>
            <a:xfrm rot="2851161">
              <a:off x="8569613" y="1658042"/>
              <a:ext cx="270238" cy="77351"/>
            </a:xfrm>
            <a:custGeom>
              <a:rect b="b" l="l" r="r" t="t"/>
              <a:pathLst>
                <a:path extrusionOk="0" fill="none" h="472" w="1649">
                  <a:moveTo>
                    <a:pt x="0" y="327"/>
                  </a:moveTo>
                  <a:cubicBezTo>
                    <a:pt x="181" y="454"/>
                    <a:pt x="381" y="472"/>
                    <a:pt x="598" y="472"/>
                  </a:cubicBezTo>
                  <a:cubicBezTo>
                    <a:pt x="996" y="472"/>
                    <a:pt x="1431" y="327"/>
                    <a:pt x="1648" y="1"/>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 name="Google Shape;291;p6"/>
            <p:cNvSpPr/>
            <p:nvPr/>
          </p:nvSpPr>
          <p:spPr>
            <a:xfrm rot="2851161">
              <a:off x="8670708" y="1661084"/>
              <a:ext cx="199114" cy="47689"/>
            </a:xfrm>
            <a:custGeom>
              <a:rect b="b" l="l" r="r" t="t"/>
              <a:pathLst>
                <a:path extrusionOk="0" fill="none" h="291" w="1215">
                  <a:moveTo>
                    <a:pt x="1" y="0"/>
                  </a:moveTo>
                  <a:cubicBezTo>
                    <a:pt x="363" y="200"/>
                    <a:pt x="798" y="290"/>
                    <a:pt x="1214" y="254"/>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 name="Google Shape;292;p6"/>
            <p:cNvSpPr/>
            <p:nvPr/>
          </p:nvSpPr>
          <p:spPr>
            <a:xfrm rot="2851161">
              <a:off x="8881873" y="1602579"/>
              <a:ext cx="41789" cy="207800"/>
            </a:xfrm>
            <a:custGeom>
              <a:rect b="b" l="l" r="r" t="t"/>
              <a:pathLst>
                <a:path extrusionOk="0" fill="none" h="1268" w="255">
                  <a:moveTo>
                    <a:pt x="55" y="1268"/>
                  </a:moveTo>
                  <a:cubicBezTo>
                    <a:pt x="91" y="1214"/>
                    <a:pt x="127" y="1177"/>
                    <a:pt x="146" y="1105"/>
                  </a:cubicBezTo>
                  <a:cubicBezTo>
                    <a:pt x="254" y="743"/>
                    <a:pt x="218" y="308"/>
                    <a:pt x="1" y="0"/>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 name="Google Shape;293;p6"/>
            <p:cNvSpPr/>
            <p:nvPr/>
          </p:nvSpPr>
          <p:spPr>
            <a:xfrm rot="2851161">
              <a:off x="8764335" y="1603002"/>
              <a:ext cx="130776" cy="139626"/>
            </a:xfrm>
            <a:custGeom>
              <a:rect b="b" l="l" r="r" t="t"/>
              <a:pathLst>
                <a:path extrusionOk="0" fill="none" h="852" w="798">
                  <a:moveTo>
                    <a:pt x="797" y="852"/>
                  </a:moveTo>
                  <a:cubicBezTo>
                    <a:pt x="634" y="490"/>
                    <a:pt x="362" y="182"/>
                    <a:pt x="0" y="1"/>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 name="Google Shape;294;p6"/>
            <p:cNvSpPr/>
            <p:nvPr/>
          </p:nvSpPr>
          <p:spPr>
            <a:xfrm rot="2851161">
              <a:off x="8757392" y="1471752"/>
              <a:ext cx="129629" cy="103244"/>
            </a:xfrm>
            <a:custGeom>
              <a:rect b="b" l="l" r="r" t="t"/>
              <a:pathLst>
                <a:path extrusionOk="0" h="630" w="791">
                  <a:moveTo>
                    <a:pt x="465" y="1"/>
                  </a:moveTo>
                  <a:cubicBezTo>
                    <a:pt x="374" y="1"/>
                    <a:pt x="284" y="19"/>
                    <a:pt x="229" y="73"/>
                  </a:cubicBezTo>
                  <a:cubicBezTo>
                    <a:pt x="0" y="270"/>
                    <a:pt x="186" y="629"/>
                    <a:pt x="464" y="629"/>
                  </a:cubicBezTo>
                  <a:cubicBezTo>
                    <a:pt x="494" y="629"/>
                    <a:pt x="524" y="625"/>
                    <a:pt x="555" y="617"/>
                  </a:cubicBezTo>
                  <a:cubicBezTo>
                    <a:pt x="682" y="562"/>
                    <a:pt x="791" y="417"/>
                    <a:pt x="773" y="273"/>
                  </a:cubicBezTo>
                  <a:cubicBezTo>
                    <a:pt x="755" y="110"/>
                    <a:pt x="610" y="1"/>
                    <a:pt x="46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 name="Google Shape;295;p6"/>
            <p:cNvSpPr/>
            <p:nvPr/>
          </p:nvSpPr>
          <p:spPr>
            <a:xfrm rot="2851161">
              <a:off x="8904120" y="1517172"/>
              <a:ext cx="121599" cy="100131"/>
            </a:xfrm>
            <a:custGeom>
              <a:rect b="b" l="l" r="r" t="t"/>
              <a:pathLst>
                <a:path extrusionOk="0" h="611" w="742">
                  <a:moveTo>
                    <a:pt x="415" y="0"/>
                  </a:moveTo>
                  <a:cubicBezTo>
                    <a:pt x="343" y="0"/>
                    <a:pt x="252" y="18"/>
                    <a:pt x="180" y="73"/>
                  </a:cubicBezTo>
                  <a:cubicBezTo>
                    <a:pt x="1" y="268"/>
                    <a:pt x="174" y="611"/>
                    <a:pt x="422" y="611"/>
                  </a:cubicBezTo>
                  <a:cubicBezTo>
                    <a:pt x="449" y="611"/>
                    <a:pt x="477" y="607"/>
                    <a:pt x="506" y="598"/>
                  </a:cubicBezTo>
                  <a:cubicBezTo>
                    <a:pt x="651" y="543"/>
                    <a:pt x="741" y="417"/>
                    <a:pt x="705" y="272"/>
                  </a:cubicBezTo>
                  <a:cubicBezTo>
                    <a:pt x="687" y="145"/>
                    <a:pt x="560" y="18"/>
                    <a:pt x="415"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 name="Google Shape;296;p6"/>
            <p:cNvSpPr/>
            <p:nvPr/>
          </p:nvSpPr>
          <p:spPr>
            <a:xfrm rot="2851161">
              <a:off x="8650060" y="1498039"/>
              <a:ext cx="121271" cy="97345"/>
            </a:xfrm>
            <a:custGeom>
              <a:rect b="b" l="l" r="r" t="t"/>
              <a:pathLst>
                <a:path extrusionOk="0" h="594" w="740">
                  <a:moveTo>
                    <a:pt x="414" y="1"/>
                  </a:moveTo>
                  <a:cubicBezTo>
                    <a:pt x="359" y="1"/>
                    <a:pt x="269" y="19"/>
                    <a:pt x="196" y="73"/>
                  </a:cubicBezTo>
                  <a:cubicBezTo>
                    <a:pt x="1" y="252"/>
                    <a:pt x="172" y="593"/>
                    <a:pt x="433" y="593"/>
                  </a:cubicBezTo>
                  <a:cubicBezTo>
                    <a:pt x="462" y="593"/>
                    <a:pt x="492" y="589"/>
                    <a:pt x="522" y="580"/>
                  </a:cubicBezTo>
                  <a:cubicBezTo>
                    <a:pt x="649" y="544"/>
                    <a:pt x="740" y="399"/>
                    <a:pt x="721" y="272"/>
                  </a:cubicBezTo>
                  <a:cubicBezTo>
                    <a:pt x="685" y="127"/>
                    <a:pt x="558" y="19"/>
                    <a:pt x="414"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 name="Google Shape;297;p6"/>
            <p:cNvSpPr/>
            <p:nvPr/>
          </p:nvSpPr>
          <p:spPr>
            <a:xfrm rot="2851161">
              <a:off x="8513263" y="1492826"/>
              <a:ext cx="138806" cy="109144"/>
            </a:xfrm>
            <a:custGeom>
              <a:rect b="b" l="l" r="r" t="t"/>
              <a:pathLst>
                <a:path extrusionOk="0" h="666" w="847">
                  <a:moveTo>
                    <a:pt x="484" y="1"/>
                  </a:moveTo>
                  <a:cubicBezTo>
                    <a:pt x="394" y="1"/>
                    <a:pt x="303" y="19"/>
                    <a:pt x="231" y="73"/>
                  </a:cubicBezTo>
                  <a:cubicBezTo>
                    <a:pt x="1" y="287"/>
                    <a:pt x="203" y="665"/>
                    <a:pt x="500" y="665"/>
                  </a:cubicBezTo>
                  <a:cubicBezTo>
                    <a:pt x="530" y="665"/>
                    <a:pt x="561" y="661"/>
                    <a:pt x="593" y="653"/>
                  </a:cubicBezTo>
                  <a:cubicBezTo>
                    <a:pt x="756" y="617"/>
                    <a:pt x="847" y="454"/>
                    <a:pt x="829" y="291"/>
                  </a:cubicBezTo>
                  <a:cubicBezTo>
                    <a:pt x="792" y="128"/>
                    <a:pt x="647" y="19"/>
                    <a:pt x="484"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98" name="Google Shape;298;p6"/>
          <p:cNvSpPr/>
          <p:nvPr/>
        </p:nvSpPr>
        <p:spPr>
          <a:xfrm rot="4348566">
            <a:off x="6711672" y="4737603"/>
            <a:ext cx="200262" cy="308423"/>
          </a:xfrm>
          <a:custGeom>
            <a:rect b="b" l="l" r="r" t="t"/>
            <a:pathLst>
              <a:path extrusionOk="0" h="1882" w="1222">
                <a:moveTo>
                  <a:pt x="332" y="1"/>
                </a:moveTo>
                <a:cubicBezTo>
                  <a:pt x="1" y="1"/>
                  <a:pt x="95" y="684"/>
                  <a:pt x="189" y="904"/>
                </a:cubicBezTo>
                <a:cubicBezTo>
                  <a:pt x="316" y="1175"/>
                  <a:pt x="497" y="1411"/>
                  <a:pt x="696" y="1610"/>
                </a:cubicBezTo>
                <a:cubicBezTo>
                  <a:pt x="823" y="1737"/>
                  <a:pt x="1059" y="1845"/>
                  <a:pt x="1222" y="1882"/>
                </a:cubicBezTo>
                <a:cubicBezTo>
                  <a:pt x="1131" y="1664"/>
                  <a:pt x="1059" y="1447"/>
                  <a:pt x="1004" y="1248"/>
                </a:cubicBezTo>
                <a:cubicBezTo>
                  <a:pt x="950" y="958"/>
                  <a:pt x="896" y="650"/>
                  <a:pt x="787" y="379"/>
                </a:cubicBezTo>
                <a:cubicBezTo>
                  <a:pt x="715" y="252"/>
                  <a:pt x="642" y="107"/>
                  <a:pt x="515" y="53"/>
                </a:cubicBezTo>
                <a:cubicBezTo>
                  <a:pt x="443" y="17"/>
                  <a:pt x="383" y="1"/>
                  <a:pt x="33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 name="Google Shape;299;p6"/>
          <p:cNvSpPr/>
          <p:nvPr/>
        </p:nvSpPr>
        <p:spPr>
          <a:xfrm flipH="1" rot="6451434">
            <a:off x="1017672" y="148903"/>
            <a:ext cx="200262" cy="308423"/>
          </a:xfrm>
          <a:custGeom>
            <a:rect b="b" l="l" r="r" t="t"/>
            <a:pathLst>
              <a:path extrusionOk="0" h="1882" w="1222">
                <a:moveTo>
                  <a:pt x="332" y="1"/>
                </a:moveTo>
                <a:cubicBezTo>
                  <a:pt x="1" y="1"/>
                  <a:pt x="95" y="684"/>
                  <a:pt x="189" y="904"/>
                </a:cubicBezTo>
                <a:cubicBezTo>
                  <a:pt x="316" y="1175"/>
                  <a:pt x="497" y="1411"/>
                  <a:pt x="696" y="1610"/>
                </a:cubicBezTo>
                <a:cubicBezTo>
                  <a:pt x="823" y="1737"/>
                  <a:pt x="1059" y="1845"/>
                  <a:pt x="1222" y="1882"/>
                </a:cubicBezTo>
                <a:cubicBezTo>
                  <a:pt x="1131" y="1664"/>
                  <a:pt x="1059" y="1447"/>
                  <a:pt x="1004" y="1248"/>
                </a:cubicBezTo>
                <a:cubicBezTo>
                  <a:pt x="950" y="958"/>
                  <a:pt x="896" y="650"/>
                  <a:pt x="787" y="379"/>
                </a:cubicBezTo>
                <a:cubicBezTo>
                  <a:pt x="715" y="252"/>
                  <a:pt x="642" y="107"/>
                  <a:pt x="515" y="53"/>
                </a:cubicBezTo>
                <a:cubicBezTo>
                  <a:pt x="443" y="17"/>
                  <a:pt x="383" y="1"/>
                  <a:pt x="33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p:cSld name="ONE_COLUMN_TEXT">
    <p:spTree>
      <p:nvGrpSpPr>
        <p:cNvPr id="300" name="Shape 300"/>
        <p:cNvGrpSpPr/>
        <p:nvPr/>
      </p:nvGrpSpPr>
      <p:grpSpPr>
        <a:xfrm>
          <a:off x="0" y="0"/>
          <a:ext cx="0" cy="0"/>
          <a:chOff x="0" y="0"/>
          <a:chExt cx="0" cy="0"/>
        </a:xfrm>
      </p:grpSpPr>
      <p:grpSp>
        <p:nvGrpSpPr>
          <p:cNvPr id="301" name="Google Shape;301;p7"/>
          <p:cNvGrpSpPr/>
          <p:nvPr/>
        </p:nvGrpSpPr>
        <p:grpSpPr>
          <a:xfrm>
            <a:off x="8625417" y="2350026"/>
            <a:ext cx="291053" cy="1000325"/>
            <a:chOff x="3815292" y="-2054574"/>
            <a:chExt cx="291053" cy="1000325"/>
          </a:xfrm>
        </p:grpSpPr>
        <p:sp>
          <p:nvSpPr>
            <p:cNvPr id="302" name="Google Shape;302;p7"/>
            <p:cNvSpPr/>
            <p:nvPr/>
          </p:nvSpPr>
          <p:spPr>
            <a:xfrm>
              <a:off x="3815292" y="-1725174"/>
              <a:ext cx="136676" cy="670925"/>
            </a:xfrm>
            <a:custGeom>
              <a:rect b="b" l="l" r="r" t="t"/>
              <a:pathLst>
                <a:path extrusionOk="0" fill="none" h="4094" w="834">
                  <a:moveTo>
                    <a:pt x="834" y="0"/>
                  </a:moveTo>
                  <a:cubicBezTo>
                    <a:pt x="218" y="1268"/>
                    <a:pt x="1" y="2717"/>
                    <a:pt x="218" y="4093"/>
                  </a:cubicBezTo>
                </a:path>
              </a:pathLst>
            </a:custGeom>
            <a:solidFill>
              <a:schemeClr val="lt2"/>
            </a:solidFill>
            <a:ln cap="rnd" cmpd="sng" w="27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 name="Google Shape;303;p7"/>
            <p:cNvSpPr/>
            <p:nvPr/>
          </p:nvSpPr>
          <p:spPr>
            <a:xfrm>
              <a:off x="4038007" y="-2054574"/>
              <a:ext cx="68338" cy="62438"/>
            </a:xfrm>
            <a:custGeom>
              <a:rect b="b" l="l" r="r" t="t"/>
              <a:pathLst>
                <a:path extrusionOk="0" h="381" w="417">
                  <a:moveTo>
                    <a:pt x="254" y="0"/>
                  </a:moveTo>
                  <a:cubicBezTo>
                    <a:pt x="217" y="0"/>
                    <a:pt x="181" y="0"/>
                    <a:pt x="163" y="18"/>
                  </a:cubicBezTo>
                  <a:cubicBezTo>
                    <a:pt x="109" y="73"/>
                    <a:pt x="0" y="199"/>
                    <a:pt x="18" y="254"/>
                  </a:cubicBezTo>
                  <a:cubicBezTo>
                    <a:pt x="54" y="308"/>
                    <a:pt x="235" y="381"/>
                    <a:pt x="308" y="381"/>
                  </a:cubicBezTo>
                  <a:lnTo>
                    <a:pt x="362" y="381"/>
                  </a:lnTo>
                  <a:cubicBezTo>
                    <a:pt x="380" y="381"/>
                    <a:pt x="380" y="362"/>
                    <a:pt x="380" y="362"/>
                  </a:cubicBezTo>
                  <a:cubicBezTo>
                    <a:pt x="398" y="308"/>
                    <a:pt x="417" y="254"/>
                    <a:pt x="417" y="181"/>
                  </a:cubicBezTo>
                  <a:cubicBezTo>
                    <a:pt x="417" y="109"/>
                    <a:pt x="398" y="36"/>
                    <a:pt x="344" y="18"/>
                  </a:cubicBezTo>
                  <a:cubicBezTo>
                    <a:pt x="290" y="0"/>
                    <a:pt x="272" y="0"/>
                    <a:pt x="25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 name="Google Shape;304;p7"/>
            <p:cNvSpPr/>
            <p:nvPr/>
          </p:nvSpPr>
          <p:spPr>
            <a:xfrm>
              <a:off x="3880681" y="-2014915"/>
              <a:ext cx="222713" cy="307767"/>
            </a:xfrm>
            <a:custGeom>
              <a:rect b="b" l="l" r="r" t="t"/>
              <a:pathLst>
                <a:path extrusionOk="0" h="1878" w="1359">
                  <a:moveTo>
                    <a:pt x="1044" y="1"/>
                  </a:moveTo>
                  <a:cubicBezTo>
                    <a:pt x="911" y="1"/>
                    <a:pt x="759" y="135"/>
                    <a:pt x="634" y="229"/>
                  </a:cubicBezTo>
                  <a:cubicBezTo>
                    <a:pt x="344" y="501"/>
                    <a:pt x="73" y="845"/>
                    <a:pt x="36" y="1243"/>
                  </a:cubicBezTo>
                  <a:cubicBezTo>
                    <a:pt x="0" y="1406"/>
                    <a:pt x="55" y="1587"/>
                    <a:pt x="145" y="1696"/>
                  </a:cubicBezTo>
                  <a:cubicBezTo>
                    <a:pt x="272" y="1841"/>
                    <a:pt x="489" y="1877"/>
                    <a:pt x="670" y="1877"/>
                  </a:cubicBezTo>
                  <a:cubicBezTo>
                    <a:pt x="851" y="1877"/>
                    <a:pt x="1032" y="1823"/>
                    <a:pt x="1159" y="1678"/>
                  </a:cubicBezTo>
                  <a:cubicBezTo>
                    <a:pt x="1340" y="1497"/>
                    <a:pt x="1358" y="1207"/>
                    <a:pt x="1358" y="935"/>
                  </a:cubicBezTo>
                  <a:lnTo>
                    <a:pt x="1358" y="519"/>
                  </a:lnTo>
                  <a:cubicBezTo>
                    <a:pt x="1358" y="338"/>
                    <a:pt x="1304" y="84"/>
                    <a:pt x="1105" y="12"/>
                  </a:cubicBezTo>
                  <a:cubicBezTo>
                    <a:pt x="1085" y="4"/>
                    <a:pt x="1065" y="1"/>
                    <a:pt x="1044"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05" name="Google Shape;305;p7"/>
          <p:cNvSpPr/>
          <p:nvPr/>
        </p:nvSpPr>
        <p:spPr>
          <a:xfrm>
            <a:off x="729095" y="316214"/>
            <a:ext cx="279088" cy="261552"/>
          </a:xfrm>
          <a:custGeom>
            <a:rect b="b" l="l" r="r" t="t"/>
            <a:pathLst>
              <a:path extrusionOk="0" h="1596" w="1703">
                <a:moveTo>
                  <a:pt x="1376" y="0"/>
                </a:moveTo>
                <a:cubicBezTo>
                  <a:pt x="1227" y="0"/>
                  <a:pt x="1087" y="133"/>
                  <a:pt x="997" y="253"/>
                </a:cubicBezTo>
                <a:cubicBezTo>
                  <a:pt x="725" y="652"/>
                  <a:pt x="562" y="1122"/>
                  <a:pt x="182" y="1412"/>
                </a:cubicBezTo>
                <a:cubicBezTo>
                  <a:pt x="109" y="1467"/>
                  <a:pt x="19" y="1503"/>
                  <a:pt x="1" y="1593"/>
                </a:cubicBezTo>
                <a:cubicBezTo>
                  <a:pt x="17" y="1594"/>
                  <a:pt x="34" y="1595"/>
                  <a:pt x="51" y="1595"/>
                </a:cubicBezTo>
                <a:cubicBezTo>
                  <a:pt x="298" y="1595"/>
                  <a:pt x="611" y="1478"/>
                  <a:pt x="797" y="1376"/>
                </a:cubicBezTo>
                <a:cubicBezTo>
                  <a:pt x="1069" y="1213"/>
                  <a:pt x="1268" y="1050"/>
                  <a:pt x="1449" y="833"/>
                </a:cubicBezTo>
                <a:cubicBezTo>
                  <a:pt x="1540" y="706"/>
                  <a:pt x="1648" y="507"/>
                  <a:pt x="1685" y="380"/>
                </a:cubicBezTo>
                <a:cubicBezTo>
                  <a:pt x="1703" y="217"/>
                  <a:pt x="1612" y="54"/>
                  <a:pt x="1467" y="18"/>
                </a:cubicBezTo>
                <a:cubicBezTo>
                  <a:pt x="1437" y="6"/>
                  <a:pt x="1406" y="0"/>
                  <a:pt x="137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06" name="Google Shape;306;p7"/>
          <p:cNvGrpSpPr/>
          <p:nvPr/>
        </p:nvGrpSpPr>
        <p:grpSpPr>
          <a:xfrm flipH="1" rot="1542551">
            <a:off x="8368707" y="3757127"/>
            <a:ext cx="804485" cy="1096349"/>
            <a:chOff x="2203847" y="-2373322"/>
            <a:chExt cx="804491" cy="1096358"/>
          </a:xfrm>
        </p:grpSpPr>
        <p:sp>
          <p:nvSpPr>
            <p:cNvPr id="307" name="Google Shape;307;p7"/>
            <p:cNvSpPr/>
            <p:nvPr/>
          </p:nvSpPr>
          <p:spPr>
            <a:xfrm>
              <a:off x="2741050" y="-2373322"/>
              <a:ext cx="267288" cy="283676"/>
            </a:xfrm>
            <a:custGeom>
              <a:rect b="b" l="l" r="r" t="t"/>
              <a:pathLst>
                <a:path extrusionOk="0" h="1731" w="1631">
                  <a:moveTo>
                    <a:pt x="1414" y="0"/>
                  </a:moveTo>
                  <a:cubicBezTo>
                    <a:pt x="1389" y="0"/>
                    <a:pt x="1365" y="9"/>
                    <a:pt x="1340" y="26"/>
                  </a:cubicBezTo>
                  <a:cubicBezTo>
                    <a:pt x="1105" y="80"/>
                    <a:pt x="888" y="297"/>
                    <a:pt x="725" y="496"/>
                  </a:cubicBezTo>
                  <a:cubicBezTo>
                    <a:pt x="598" y="678"/>
                    <a:pt x="435" y="877"/>
                    <a:pt x="308" y="1076"/>
                  </a:cubicBezTo>
                  <a:cubicBezTo>
                    <a:pt x="217" y="1221"/>
                    <a:pt x="54" y="1420"/>
                    <a:pt x="0" y="1619"/>
                  </a:cubicBezTo>
                  <a:cubicBezTo>
                    <a:pt x="0" y="1701"/>
                    <a:pt x="28" y="1730"/>
                    <a:pt x="71" y="1730"/>
                  </a:cubicBezTo>
                  <a:cubicBezTo>
                    <a:pt x="160" y="1730"/>
                    <a:pt x="313" y="1602"/>
                    <a:pt x="399" y="1565"/>
                  </a:cubicBezTo>
                  <a:cubicBezTo>
                    <a:pt x="725" y="1329"/>
                    <a:pt x="1051" y="1076"/>
                    <a:pt x="1322" y="786"/>
                  </a:cubicBezTo>
                  <a:cubicBezTo>
                    <a:pt x="1485" y="605"/>
                    <a:pt x="1630" y="388"/>
                    <a:pt x="1576" y="152"/>
                  </a:cubicBezTo>
                  <a:cubicBezTo>
                    <a:pt x="1576" y="116"/>
                    <a:pt x="1539" y="62"/>
                    <a:pt x="1503" y="44"/>
                  </a:cubicBezTo>
                  <a:cubicBezTo>
                    <a:pt x="1473" y="14"/>
                    <a:pt x="1443" y="0"/>
                    <a:pt x="1414"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 name="Google Shape;308;p7"/>
            <p:cNvSpPr/>
            <p:nvPr/>
          </p:nvSpPr>
          <p:spPr>
            <a:xfrm>
              <a:off x="2613386" y="-2041300"/>
              <a:ext cx="353325" cy="132251"/>
            </a:xfrm>
            <a:custGeom>
              <a:rect b="b" l="l" r="r" t="t"/>
              <a:pathLst>
                <a:path extrusionOk="0" h="807" w="2156">
                  <a:moveTo>
                    <a:pt x="1890" y="1"/>
                  </a:moveTo>
                  <a:cubicBezTo>
                    <a:pt x="1858" y="1"/>
                    <a:pt x="1825" y="5"/>
                    <a:pt x="1793" y="10"/>
                  </a:cubicBezTo>
                  <a:cubicBezTo>
                    <a:pt x="1467" y="46"/>
                    <a:pt x="1123" y="137"/>
                    <a:pt x="815" y="300"/>
                  </a:cubicBezTo>
                  <a:cubicBezTo>
                    <a:pt x="544" y="444"/>
                    <a:pt x="200" y="589"/>
                    <a:pt x="0" y="807"/>
                  </a:cubicBezTo>
                  <a:cubicBezTo>
                    <a:pt x="562" y="807"/>
                    <a:pt x="1123" y="698"/>
                    <a:pt x="1667" y="517"/>
                  </a:cubicBezTo>
                  <a:cubicBezTo>
                    <a:pt x="1793" y="481"/>
                    <a:pt x="1884" y="462"/>
                    <a:pt x="1974" y="390"/>
                  </a:cubicBezTo>
                  <a:cubicBezTo>
                    <a:pt x="2065" y="318"/>
                    <a:pt x="2155" y="209"/>
                    <a:pt x="2083" y="100"/>
                  </a:cubicBezTo>
                  <a:cubicBezTo>
                    <a:pt x="2044" y="23"/>
                    <a:pt x="1969" y="1"/>
                    <a:pt x="1890"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 name="Google Shape;309;p7"/>
            <p:cNvSpPr/>
            <p:nvPr/>
          </p:nvSpPr>
          <p:spPr>
            <a:xfrm>
              <a:off x="2484084" y="-1799412"/>
              <a:ext cx="375777" cy="163552"/>
            </a:xfrm>
            <a:custGeom>
              <a:rect b="b" l="l" r="r" t="t"/>
              <a:pathLst>
                <a:path extrusionOk="0" h="998" w="2293">
                  <a:moveTo>
                    <a:pt x="1985" y="1"/>
                  </a:moveTo>
                  <a:cubicBezTo>
                    <a:pt x="1586" y="55"/>
                    <a:pt x="1188" y="200"/>
                    <a:pt x="880" y="399"/>
                  </a:cubicBezTo>
                  <a:cubicBezTo>
                    <a:pt x="699" y="508"/>
                    <a:pt x="518" y="616"/>
                    <a:pt x="355" y="743"/>
                  </a:cubicBezTo>
                  <a:cubicBezTo>
                    <a:pt x="303" y="795"/>
                    <a:pt x="0" y="998"/>
                    <a:pt x="200" y="998"/>
                  </a:cubicBezTo>
                  <a:cubicBezTo>
                    <a:pt x="209" y="998"/>
                    <a:pt x="218" y="997"/>
                    <a:pt x="228" y="997"/>
                  </a:cubicBezTo>
                  <a:cubicBezTo>
                    <a:pt x="518" y="960"/>
                    <a:pt x="826" y="906"/>
                    <a:pt x="1134" y="852"/>
                  </a:cubicBezTo>
                  <a:cubicBezTo>
                    <a:pt x="1460" y="797"/>
                    <a:pt x="1822" y="707"/>
                    <a:pt x="2093" y="508"/>
                  </a:cubicBezTo>
                  <a:cubicBezTo>
                    <a:pt x="2166" y="435"/>
                    <a:pt x="2238" y="381"/>
                    <a:pt x="2256" y="290"/>
                  </a:cubicBezTo>
                  <a:cubicBezTo>
                    <a:pt x="2293" y="200"/>
                    <a:pt x="2274" y="91"/>
                    <a:pt x="2220" y="55"/>
                  </a:cubicBezTo>
                  <a:cubicBezTo>
                    <a:pt x="2148" y="1"/>
                    <a:pt x="2075" y="1"/>
                    <a:pt x="1985"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 name="Google Shape;310;p7"/>
            <p:cNvSpPr/>
            <p:nvPr/>
          </p:nvSpPr>
          <p:spPr>
            <a:xfrm>
              <a:off x="2456060" y="-1539334"/>
              <a:ext cx="338576" cy="135365"/>
            </a:xfrm>
            <a:custGeom>
              <a:rect b="b" l="l" r="r" t="t"/>
              <a:pathLst>
                <a:path extrusionOk="0" h="826" w="2066">
                  <a:moveTo>
                    <a:pt x="1798" y="0"/>
                  </a:moveTo>
                  <a:cubicBezTo>
                    <a:pt x="1737" y="0"/>
                    <a:pt x="1672" y="15"/>
                    <a:pt x="1612" y="25"/>
                  </a:cubicBezTo>
                  <a:cubicBezTo>
                    <a:pt x="1051" y="134"/>
                    <a:pt x="453" y="406"/>
                    <a:pt x="1" y="768"/>
                  </a:cubicBezTo>
                  <a:cubicBezTo>
                    <a:pt x="55" y="822"/>
                    <a:pt x="146" y="822"/>
                    <a:pt x="218" y="822"/>
                  </a:cubicBezTo>
                  <a:cubicBezTo>
                    <a:pt x="275" y="824"/>
                    <a:pt x="333" y="826"/>
                    <a:pt x="390" y="826"/>
                  </a:cubicBezTo>
                  <a:cubicBezTo>
                    <a:pt x="785" y="826"/>
                    <a:pt x="1176" y="772"/>
                    <a:pt x="1540" y="677"/>
                  </a:cubicBezTo>
                  <a:cubicBezTo>
                    <a:pt x="1703" y="641"/>
                    <a:pt x="1866" y="569"/>
                    <a:pt x="1956" y="460"/>
                  </a:cubicBezTo>
                  <a:cubicBezTo>
                    <a:pt x="2047" y="333"/>
                    <a:pt x="2065" y="134"/>
                    <a:pt x="1938" y="43"/>
                  </a:cubicBezTo>
                  <a:cubicBezTo>
                    <a:pt x="1897" y="11"/>
                    <a:pt x="1849" y="0"/>
                    <a:pt x="1798"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 name="Google Shape;311;p7"/>
            <p:cNvSpPr/>
            <p:nvPr/>
          </p:nvSpPr>
          <p:spPr>
            <a:xfrm>
              <a:off x="2524399" y="-2271225"/>
              <a:ext cx="121763" cy="385937"/>
            </a:xfrm>
            <a:custGeom>
              <a:rect b="b" l="l" r="r" t="t"/>
              <a:pathLst>
                <a:path extrusionOk="0" h="2355" w="743">
                  <a:moveTo>
                    <a:pt x="380" y="0"/>
                  </a:moveTo>
                  <a:cubicBezTo>
                    <a:pt x="272" y="0"/>
                    <a:pt x="163" y="91"/>
                    <a:pt x="109" y="181"/>
                  </a:cubicBezTo>
                  <a:cubicBezTo>
                    <a:pt x="0" y="417"/>
                    <a:pt x="0" y="688"/>
                    <a:pt x="36" y="942"/>
                  </a:cubicBezTo>
                  <a:cubicBezTo>
                    <a:pt x="109" y="1177"/>
                    <a:pt x="199" y="1413"/>
                    <a:pt x="272" y="1666"/>
                  </a:cubicBezTo>
                  <a:cubicBezTo>
                    <a:pt x="344" y="1884"/>
                    <a:pt x="362" y="2155"/>
                    <a:pt x="471" y="2354"/>
                  </a:cubicBezTo>
                  <a:cubicBezTo>
                    <a:pt x="634" y="2318"/>
                    <a:pt x="634" y="1902"/>
                    <a:pt x="652" y="1793"/>
                  </a:cubicBezTo>
                  <a:cubicBezTo>
                    <a:pt x="688" y="1540"/>
                    <a:pt x="743" y="1268"/>
                    <a:pt x="743" y="978"/>
                  </a:cubicBezTo>
                  <a:cubicBezTo>
                    <a:pt x="743" y="725"/>
                    <a:pt x="725" y="489"/>
                    <a:pt x="634" y="254"/>
                  </a:cubicBezTo>
                  <a:cubicBezTo>
                    <a:pt x="580" y="145"/>
                    <a:pt x="489" y="36"/>
                    <a:pt x="380"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 name="Google Shape;312;p7"/>
            <p:cNvSpPr/>
            <p:nvPr/>
          </p:nvSpPr>
          <p:spPr>
            <a:xfrm>
              <a:off x="2361173" y="-2003444"/>
              <a:ext cx="151261" cy="358733"/>
            </a:xfrm>
            <a:custGeom>
              <a:rect b="b" l="l" r="r" t="t"/>
              <a:pathLst>
                <a:path extrusionOk="0" h="2189" w="923">
                  <a:moveTo>
                    <a:pt x="224" y="1"/>
                  </a:moveTo>
                  <a:cubicBezTo>
                    <a:pt x="199" y="1"/>
                    <a:pt x="172" y="5"/>
                    <a:pt x="145" y="14"/>
                  </a:cubicBezTo>
                  <a:cubicBezTo>
                    <a:pt x="127" y="50"/>
                    <a:pt x="109" y="69"/>
                    <a:pt x="91" y="123"/>
                  </a:cubicBezTo>
                  <a:cubicBezTo>
                    <a:pt x="0" y="286"/>
                    <a:pt x="0" y="521"/>
                    <a:pt x="36" y="720"/>
                  </a:cubicBezTo>
                  <a:cubicBezTo>
                    <a:pt x="91" y="938"/>
                    <a:pt x="181" y="1137"/>
                    <a:pt x="272" y="1318"/>
                  </a:cubicBezTo>
                  <a:cubicBezTo>
                    <a:pt x="399" y="1590"/>
                    <a:pt x="562" y="1879"/>
                    <a:pt x="725" y="2133"/>
                  </a:cubicBezTo>
                  <a:cubicBezTo>
                    <a:pt x="743" y="2151"/>
                    <a:pt x="761" y="2187"/>
                    <a:pt x="815" y="2187"/>
                  </a:cubicBezTo>
                  <a:cubicBezTo>
                    <a:pt x="818" y="2188"/>
                    <a:pt x="820" y="2189"/>
                    <a:pt x="822" y="2189"/>
                  </a:cubicBezTo>
                  <a:cubicBezTo>
                    <a:pt x="923" y="2189"/>
                    <a:pt x="906" y="1461"/>
                    <a:pt x="906" y="1372"/>
                  </a:cubicBezTo>
                  <a:cubicBezTo>
                    <a:pt x="888" y="1119"/>
                    <a:pt x="815" y="811"/>
                    <a:pt x="706" y="521"/>
                  </a:cubicBezTo>
                  <a:cubicBezTo>
                    <a:pt x="616" y="322"/>
                    <a:pt x="489" y="87"/>
                    <a:pt x="290" y="14"/>
                  </a:cubicBezTo>
                  <a:cubicBezTo>
                    <a:pt x="272" y="5"/>
                    <a:pt x="249" y="1"/>
                    <a:pt x="224"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 name="Google Shape;313;p7"/>
            <p:cNvSpPr/>
            <p:nvPr/>
          </p:nvSpPr>
          <p:spPr>
            <a:xfrm>
              <a:off x="2203847" y="-1611277"/>
              <a:ext cx="270238" cy="200753"/>
            </a:xfrm>
            <a:custGeom>
              <a:rect b="b" l="l" r="r" t="t"/>
              <a:pathLst>
                <a:path extrusionOk="0" h="1225" w="1649">
                  <a:moveTo>
                    <a:pt x="291" y="1"/>
                  </a:moveTo>
                  <a:cubicBezTo>
                    <a:pt x="236" y="1"/>
                    <a:pt x="180" y="13"/>
                    <a:pt x="145" y="48"/>
                  </a:cubicBezTo>
                  <a:cubicBezTo>
                    <a:pt x="0" y="138"/>
                    <a:pt x="0" y="356"/>
                    <a:pt x="73" y="482"/>
                  </a:cubicBezTo>
                  <a:cubicBezTo>
                    <a:pt x="145" y="627"/>
                    <a:pt x="272" y="718"/>
                    <a:pt x="417" y="808"/>
                  </a:cubicBezTo>
                  <a:cubicBezTo>
                    <a:pt x="725" y="1008"/>
                    <a:pt x="1087" y="1225"/>
                    <a:pt x="1467" y="1225"/>
                  </a:cubicBezTo>
                  <a:cubicBezTo>
                    <a:pt x="1648" y="1225"/>
                    <a:pt x="1522" y="1116"/>
                    <a:pt x="1467" y="1044"/>
                  </a:cubicBezTo>
                  <a:cubicBezTo>
                    <a:pt x="1377" y="935"/>
                    <a:pt x="1322" y="827"/>
                    <a:pt x="1250" y="718"/>
                  </a:cubicBezTo>
                  <a:cubicBezTo>
                    <a:pt x="1069" y="464"/>
                    <a:pt x="870" y="283"/>
                    <a:pt x="634" y="120"/>
                  </a:cubicBezTo>
                  <a:cubicBezTo>
                    <a:pt x="580" y="84"/>
                    <a:pt x="489" y="30"/>
                    <a:pt x="381" y="12"/>
                  </a:cubicBezTo>
                  <a:cubicBezTo>
                    <a:pt x="354" y="5"/>
                    <a:pt x="323" y="1"/>
                    <a:pt x="291"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 name="Google Shape;314;p7"/>
            <p:cNvSpPr/>
            <p:nvPr/>
          </p:nvSpPr>
          <p:spPr>
            <a:xfrm>
              <a:off x="2450160" y="-2102100"/>
              <a:ext cx="311700" cy="825136"/>
            </a:xfrm>
            <a:custGeom>
              <a:rect b="b" l="l" r="r" t="t"/>
              <a:pathLst>
                <a:path extrusionOk="0" fill="none" h="5035" w="1902">
                  <a:moveTo>
                    <a:pt x="37" y="5035"/>
                  </a:moveTo>
                  <a:cubicBezTo>
                    <a:pt x="0" y="3206"/>
                    <a:pt x="670" y="1377"/>
                    <a:pt x="1902" y="0"/>
                  </a:cubicBezTo>
                </a:path>
              </a:pathLst>
            </a:custGeom>
            <a:noFill/>
            <a:ln cap="rnd" cmpd="sng" w="27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15" name="Google Shape;315;p7"/>
          <p:cNvGrpSpPr/>
          <p:nvPr/>
        </p:nvGrpSpPr>
        <p:grpSpPr>
          <a:xfrm rot="-1607740">
            <a:off x="145866" y="1072231"/>
            <a:ext cx="638139" cy="597331"/>
            <a:chOff x="1337242" y="-1974437"/>
            <a:chExt cx="638153" cy="597345"/>
          </a:xfrm>
        </p:grpSpPr>
        <p:sp>
          <p:nvSpPr>
            <p:cNvPr id="316" name="Google Shape;316;p7"/>
            <p:cNvSpPr/>
            <p:nvPr/>
          </p:nvSpPr>
          <p:spPr>
            <a:xfrm>
              <a:off x="1449992" y="-1680599"/>
              <a:ext cx="95214" cy="209439"/>
            </a:xfrm>
            <a:custGeom>
              <a:rect b="b" l="l" r="r" t="t"/>
              <a:pathLst>
                <a:path extrusionOk="0" h="1278" w="581">
                  <a:moveTo>
                    <a:pt x="200" y="0"/>
                  </a:moveTo>
                  <a:cubicBezTo>
                    <a:pt x="127" y="18"/>
                    <a:pt x="73" y="91"/>
                    <a:pt x="55" y="127"/>
                  </a:cubicBezTo>
                  <a:cubicBezTo>
                    <a:pt x="1" y="235"/>
                    <a:pt x="1" y="344"/>
                    <a:pt x="1" y="453"/>
                  </a:cubicBezTo>
                  <a:cubicBezTo>
                    <a:pt x="1" y="616"/>
                    <a:pt x="73" y="779"/>
                    <a:pt x="145" y="924"/>
                  </a:cubicBezTo>
                  <a:cubicBezTo>
                    <a:pt x="162" y="989"/>
                    <a:pt x="312" y="1278"/>
                    <a:pt x="448" y="1278"/>
                  </a:cubicBezTo>
                  <a:cubicBezTo>
                    <a:pt x="462" y="1278"/>
                    <a:pt x="476" y="1274"/>
                    <a:pt x="489" y="1268"/>
                  </a:cubicBezTo>
                  <a:cubicBezTo>
                    <a:pt x="580" y="1231"/>
                    <a:pt x="580" y="742"/>
                    <a:pt x="580" y="652"/>
                  </a:cubicBezTo>
                  <a:cubicBezTo>
                    <a:pt x="580" y="453"/>
                    <a:pt x="508" y="254"/>
                    <a:pt x="381" y="91"/>
                  </a:cubicBezTo>
                  <a:cubicBezTo>
                    <a:pt x="326" y="54"/>
                    <a:pt x="254" y="0"/>
                    <a:pt x="20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 name="Google Shape;317;p7"/>
            <p:cNvSpPr/>
            <p:nvPr/>
          </p:nvSpPr>
          <p:spPr>
            <a:xfrm>
              <a:off x="1530130" y="-1471159"/>
              <a:ext cx="178301" cy="94067"/>
            </a:xfrm>
            <a:custGeom>
              <a:rect b="b" l="l" r="r" t="t"/>
              <a:pathLst>
                <a:path extrusionOk="0" h="574" w="1088">
                  <a:moveTo>
                    <a:pt x="271" y="1"/>
                  </a:moveTo>
                  <a:cubicBezTo>
                    <a:pt x="146" y="1"/>
                    <a:pt x="36" y="20"/>
                    <a:pt x="19" y="80"/>
                  </a:cubicBezTo>
                  <a:cubicBezTo>
                    <a:pt x="0" y="189"/>
                    <a:pt x="345" y="424"/>
                    <a:pt x="417" y="461"/>
                  </a:cubicBezTo>
                  <a:cubicBezTo>
                    <a:pt x="508" y="515"/>
                    <a:pt x="616" y="533"/>
                    <a:pt x="689" y="551"/>
                  </a:cubicBezTo>
                  <a:cubicBezTo>
                    <a:pt x="738" y="565"/>
                    <a:pt x="787" y="574"/>
                    <a:pt x="833" y="574"/>
                  </a:cubicBezTo>
                  <a:cubicBezTo>
                    <a:pt x="905" y="574"/>
                    <a:pt x="970" y="552"/>
                    <a:pt x="1015" y="497"/>
                  </a:cubicBezTo>
                  <a:cubicBezTo>
                    <a:pt x="1087" y="406"/>
                    <a:pt x="1051" y="243"/>
                    <a:pt x="960" y="171"/>
                  </a:cubicBezTo>
                  <a:cubicBezTo>
                    <a:pt x="870" y="80"/>
                    <a:pt x="761" y="62"/>
                    <a:pt x="634" y="44"/>
                  </a:cubicBezTo>
                  <a:cubicBezTo>
                    <a:pt x="568" y="25"/>
                    <a:pt x="410" y="1"/>
                    <a:pt x="27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 name="Google Shape;318;p7"/>
            <p:cNvSpPr/>
            <p:nvPr/>
          </p:nvSpPr>
          <p:spPr>
            <a:xfrm>
              <a:off x="1337242" y="-1603575"/>
              <a:ext cx="344476" cy="178301"/>
            </a:xfrm>
            <a:custGeom>
              <a:rect b="b" l="l" r="r" t="t"/>
              <a:pathLst>
                <a:path extrusionOk="0" fill="none" h="1088" w="2102">
                  <a:moveTo>
                    <a:pt x="0" y="1087"/>
                  </a:moveTo>
                  <a:cubicBezTo>
                    <a:pt x="815" y="1069"/>
                    <a:pt x="1630" y="671"/>
                    <a:pt x="2101" y="1"/>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 name="Google Shape;319;p7"/>
            <p:cNvSpPr/>
            <p:nvPr/>
          </p:nvSpPr>
          <p:spPr>
            <a:xfrm>
              <a:off x="1619118" y="-1873650"/>
              <a:ext cx="62602" cy="279252"/>
            </a:xfrm>
            <a:custGeom>
              <a:rect b="b" l="l" r="r" t="t"/>
              <a:pathLst>
                <a:path extrusionOk="0" fill="none" h="1704" w="382">
                  <a:moveTo>
                    <a:pt x="254" y="1"/>
                  </a:moveTo>
                  <a:cubicBezTo>
                    <a:pt x="109" y="164"/>
                    <a:pt x="73" y="363"/>
                    <a:pt x="37" y="562"/>
                  </a:cubicBezTo>
                  <a:cubicBezTo>
                    <a:pt x="1" y="979"/>
                    <a:pt x="91" y="1432"/>
                    <a:pt x="381" y="1703"/>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 name="Google Shape;320;p7"/>
            <p:cNvSpPr/>
            <p:nvPr/>
          </p:nvSpPr>
          <p:spPr>
            <a:xfrm>
              <a:off x="1678443" y="-1790563"/>
              <a:ext cx="65552" cy="193215"/>
            </a:xfrm>
            <a:custGeom>
              <a:rect b="b" l="l" r="r" t="t"/>
              <a:pathLst>
                <a:path extrusionOk="0" fill="none" h="1179" w="400">
                  <a:moveTo>
                    <a:pt x="399" y="1"/>
                  </a:moveTo>
                  <a:cubicBezTo>
                    <a:pt x="164" y="327"/>
                    <a:pt x="19" y="762"/>
                    <a:pt x="1" y="1178"/>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 name="Google Shape;321;p7"/>
            <p:cNvSpPr/>
            <p:nvPr/>
          </p:nvSpPr>
          <p:spPr>
            <a:xfrm>
              <a:off x="1678443" y="-1606525"/>
              <a:ext cx="207964" cy="44739"/>
            </a:xfrm>
            <a:custGeom>
              <a:rect b="b" l="l" r="r" t="t"/>
              <a:pathLst>
                <a:path extrusionOk="0" fill="none" h="273" w="1269">
                  <a:moveTo>
                    <a:pt x="1" y="1"/>
                  </a:moveTo>
                  <a:cubicBezTo>
                    <a:pt x="19" y="55"/>
                    <a:pt x="91" y="91"/>
                    <a:pt x="128" y="109"/>
                  </a:cubicBezTo>
                  <a:cubicBezTo>
                    <a:pt x="472" y="272"/>
                    <a:pt x="906" y="272"/>
                    <a:pt x="1269" y="109"/>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 name="Google Shape;322;p7"/>
            <p:cNvSpPr/>
            <p:nvPr/>
          </p:nvSpPr>
          <p:spPr>
            <a:xfrm>
              <a:off x="1681557" y="-1713375"/>
              <a:ext cx="157325" cy="109963"/>
            </a:xfrm>
            <a:custGeom>
              <a:rect b="b" l="l" r="r" t="t"/>
              <a:pathLst>
                <a:path extrusionOk="0" fill="none" h="671" w="960">
                  <a:moveTo>
                    <a:pt x="0" y="671"/>
                  </a:moveTo>
                  <a:cubicBezTo>
                    <a:pt x="380" y="562"/>
                    <a:pt x="706" y="327"/>
                    <a:pt x="960" y="1"/>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3" name="Google Shape;323;p7"/>
            <p:cNvSpPr/>
            <p:nvPr/>
          </p:nvSpPr>
          <p:spPr>
            <a:xfrm>
              <a:off x="1805943" y="-1806295"/>
              <a:ext cx="113077" cy="103244"/>
            </a:xfrm>
            <a:custGeom>
              <a:rect b="b" l="l" r="r" t="t"/>
              <a:pathLst>
                <a:path extrusionOk="0" h="630" w="690">
                  <a:moveTo>
                    <a:pt x="389" y="0"/>
                  </a:moveTo>
                  <a:cubicBezTo>
                    <a:pt x="201" y="0"/>
                    <a:pt x="1" y="164"/>
                    <a:pt x="38" y="387"/>
                  </a:cubicBezTo>
                  <a:cubicBezTo>
                    <a:pt x="54" y="528"/>
                    <a:pt x="165" y="629"/>
                    <a:pt x="289" y="629"/>
                  </a:cubicBezTo>
                  <a:cubicBezTo>
                    <a:pt x="308" y="629"/>
                    <a:pt x="327" y="627"/>
                    <a:pt x="346" y="622"/>
                  </a:cubicBezTo>
                  <a:cubicBezTo>
                    <a:pt x="509" y="622"/>
                    <a:pt x="617" y="495"/>
                    <a:pt x="672" y="350"/>
                  </a:cubicBezTo>
                  <a:cubicBezTo>
                    <a:pt x="690" y="260"/>
                    <a:pt x="672" y="169"/>
                    <a:pt x="617" y="115"/>
                  </a:cubicBezTo>
                  <a:cubicBezTo>
                    <a:pt x="560" y="35"/>
                    <a:pt x="476" y="0"/>
                    <a:pt x="389"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 name="Google Shape;324;p7"/>
            <p:cNvSpPr/>
            <p:nvPr/>
          </p:nvSpPr>
          <p:spPr>
            <a:xfrm>
              <a:off x="1870348" y="-1665030"/>
              <a:ext cx="105047" cy="100295"/>
            </a:xfrm>
            <a:custGeom>
              <a:rect b="b" l="l" r="r" t="t"/>
              <a:pathLst>
                <a:path extrusionOk="0" h="612" w="641">
                  <a:moveTo>
                    <a:pt x="358" y="0"/>
                  </a:moveTo>
                  <a:cubicBezTo>
                    <a:pt x="183" y="0"/>
                    <a:pt x="0" y="157"/>
                    <a:pt x="25" y="358"/>
                  </a:cubicBezTo>
                  <a:cubicBezTo>
                    <a:pt x="43" y="485"/>
                    <a:pt x="188" y="611"/>
                    <a:pt x="315" y="611"/>
                  </a:cubicBezTo>
                  <a:cubicBezTo>
                    <a:pt x="460" y="611"/>
                    <a:pt x="587" y="485"/>
                    <a:pt x="623" y="340"/>
                  </a:cubicBezTo>
                  <a:cubicBezTo>
                    <a:pt x="641" y="267"/>
                    <a:pt x="623" y="177"/>
                    <a:pt x="568" y="104"/>
                  </a:cubicBezTo>
                  <a:cubicBezTo>
                    <a:pt x="513" y="32"/>
                    <a:pt x="436" y="0"/>
                    <a:pt x="358"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5" name="Google Shape;325;p7"/>
            <p:cNvSpPr/>
            <p:nvPr/>
          </p:nvSpPr>
          <p:spPr>
            <a:xfrm>
              <a:off x="1721872" y="-1873486"/>
              <a:ext cx="105211" cy="100950"/>
            </a:xfrm>
            <a:custGeom>
              <a:rect b="b" l="l" r="r" t="t"/>
              <a:pathLst>
                <a:path extrusionOk="0" h="616" w="642">
                  <a:moveTo>
                    <a:pt x="351" y="1"/>
                  </a:moveTo>
                  <a:cubicBezTo>
                    <a:pt x="179" y="1"/>
                    <a:pt x="1" y="152"/>
                    <a:pt x="26" y="362"/>
                  </a:cubicBezTo>
                  <a:cubicBezTo>
                    <a:pt x="44" y="507"/>
                    <a:pt x="189" y="616"/>
                    <a:pt x="315" y="616"/>
                  </a:cubicBezTo>
                  <a:cubicBezTo>
                    <a:pt x="460" y="616"/>
                    <a:pt x="587" y="507"/>
                    <a:pt x="623" y="344"/>
                  </a:cubicBezTo>
                  <a:cubicBezTo>
                    <a:pt x="641" y="272"/>
                    <a:pt x="623" y="181"/>
                    <a:pt x="569" y="109"/>
                  </a:cubicBezTo>
                  <a:cubicBezTo>
                    <a:pt x="511" y="34"/>
                    <a:pt x="432" y="1"/>
                    <a:pt x="35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6" name="Google Shape;326;p7"/>
            <p:cNvSpPr/>
            <p:nvPr/>
          </p:nvSpPr>
          <p:spPr>
            <a:xfrm>
              <a:off x="1632884" y="-1974437"/>
              <a:ext cx="119960" cy="109963"/>
            </a:xfrm>
            <a:custGeom>
              <a:rect b="b" l="l" r="r" t="t"/>
              <a:pathLst>
                <a:path extrusionOk="0" h="671" w="732">
                  <a:moveTo>
                    <a:pt x="398" y="0"/>
                  </a:moveTo>
                  <a:cubicBezTo>
                    <a:pt x="199" y="0"/>
                    <a:pt x="1" y="166"/>
                    <a:pt x="25" y="399"/>
                  </a:cubicBezTo>
                  <a:cubicBezTo>
                    <a:pt x="44" y="543"/>
                    <a:pt x="207" y="670"/>
                    <a:pt x="369" y="670"/>
                  </a:cubicBezTo>
                  <a:cubicBezTo>
                    <a:pt x="514" y="670"/>
                    <a:pt x="659" y="525"/>
                    <a:pt x="695" y="362"/>
                  </a:cubicBezTo>
                  <a:cubicBezTo>
                    <a:pt x="732" y="272"/>
                    <a:pt x="695" y="181"/>
                    <a:pt x="659" y="127"/>
                  </a:cubicBezTo>
                  <a:cubicBezTo>
                    <a:pt x="589" y="39"/>
                    <a:pt x="493" y="0"/>
                    <a:pt x="398"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27" name="Google Shape;327;p7"/>
          <p:cNvSpPr txBox="1"/>
          <p:nvPr>
            <p:ph type="title"/>
          </p:nvPr>
        </p:nvSpPr>
        <p:spPr>
          <a:xfrm>
            <a:off x="4133350" y="828100"/>
            <a:ext cx="3848700" cy="890400"/>
          </a:xfrm>
          <a:prstGeom prst="rect">
            <a:avLst/>
          </a:prstGeom>
          <a:ln>
            <a:noFill/>
          </a:ln>
        </p:spPr>
        <p:txBody>
          <a:bodyPr anchorCtr="0" anchor="ctr" bIns="91425" lIns="91425" spcFirstLastPara="1" rIns="91425" wrap="square" tIns="91425">
            <a:noAutofit/>
          </a:bodyPr>
          <a:lstStyle>
            <a:lvl1pPr lvl="0" rtl="0">
              <a:spcBef>
                <a:spcPts val="0"/>
              </a:spcBef>
              <a:spcAft>
                <a:spcPts val="0"/>
              </a:spcAft>
              <a:buSzPts val="3000"/>
              <a:buNone/>
              <a:defRPr sz="3600"/>
            </a:lvl1pPr>
            <a:lvl2pPr lvl="1" rtl="0">
              <a:spcBef>
                <a:spcPts val="0"/>
              </a:spcBef>
              <a:spcAft>
                <a:spcPts val="0"/>
              </a:spcAft>
              <a:buSzPts val="3000"/>
              <a:buNone/>
              <a:defRPr/>
            </a:lvl2pPr>
            <a:lvl3pPr lvl="2" rtl="0">
              <a:spcBef>
                <a:spcPts val="0"/>
              </a:spcBef>
              <a:spcAft>
                <a:spcPts val="0"/>
              </a:spcAft>
              <a:buSzPts val="3000"/>
              <a:buNone/>
              <a:defRPr/>
            </a:lvl3pPr>
            <a:lvl4pPr lvl="3" rtl="0">
              <a:spcBef>
                <a:spcPts val="0"/>
              </a:spcBef>
              <a:spcAft>
                <a:spcPts val="0"/>
              </a:spcAft>
              <a:buSzPts val="3000"/>
              <a:buNone/>
              <a:defRPr/>
            </a:lvl4pPr>
            <a:lvl5pPr lvl="4" rtl="0">
              <a:spcBef>
                <a:spcPts val="0"/>
              </a:spcBef>
              <a:spcAft>
                <a:spcPts val="0"/>
              </a:spcAft>
              <a:buSzPts val="3000"/>
              <a:buNone/>
              <a:defRPr/>
            </a:lvl5pPr>
            <a:lvl6pPr lvl="5" rtl="0">
              <a:spcBef>
                <a:spcPts val="0"/>
              </a:spcBef>
              <a:spcAft>
                <a:spcPts val="0"/>
              </a:spcAft>
              <a:buSzPts val="3000"/>
              <a:buNone/>
              <a:defRPr/>
            </a:lvl6pPr>
            <a:lvl7pPr lvl="6" rtl="0">
              <a:spcBef>
                <a:spcPts val="0"/>
              </a:spcBef>
              <a:spcAft>
                <a:spcPts val="0"/>
              </a:spcAft>
              <a:buSzPts val="3000"/>
              <a:buNone/>
              <a:defRPr/>
            </a:lvl7pPr>
            <a:lvl8pPr lvl="7" rtl="0">
              <a:spcBef>
                <a:spcPts val="0"/>
              </a:spcBef>
              <a:spcAft>
                <a:spcPts val="0"/>
              </a:spcAft>
              <a:buSzPts val="3000"/>
              <a:buNone/>
              <a:defRPr/>
            </a:lvl8pPr>
            <a:lvl9pPr lvl="8" rtl="0">
              <a:spcBef>
                <a:spcPts val="0"/>
              </a:spcBef>
              <a:spcAft>
                <a:spcPts val="0"/>
              </a:spcAft>
              <a:buSzPts val="3000"/>
              <a:buNone/>
              <a:defRPr/>
            </a:lvl9pPr>
          </a:lstStyle>
          <a:p/>
        </p:txBody>
      </p:sp>
      <p:sp>
        <p:nvSpPr>
          <p:cNvPr id="328" name="Google Shape;328;p7"/>
          <p:cNvSpPr txBox="1"/>
          <p:nvPr>
            <p:ph idx="1" type="body"/>
          </p:nvPr>
        </p:nvSpPr>
        <p:spPr>
          <a:xfrm>
            <a:off x="4143382" y="1678475"/>
            <a:ext cx="4287300" cy="2609700"/>
          </a:xfrm>
          <a:prstGeom prst="rect">
            <a:avLst/>
          </a:prstGeom>
        </p:spPr>
        <p:txBody>
          <a:bodyPr anchorCtr="0" anchor="t" bIns="91425" lIns="91425" spcFirstLastPara="1" rIns="91425" wrap="square" tIns="91425">
            <a:noAutofit/>
          </a:bodyPr>
          <a:lstStyle>
            <a:lvl1pPr indent="-317500" lvl="0" marL="457200" rtl="0">
              <a:lnSpc>
                <a:spcPct val="115000"/>
              </a:lnSpc>
              <a:spcBef>
                <a:spcPts val="0"/>
              </a:spcBef>
              <a:spcAft>
                <a:spcPts val="0"/>
              </a:spcAft>
              <a:buClr>
                <a:schemeClr val="accent1"/>
              </a:buClr>
              <a:buSzPts val="1400"/>
              <a:buChar char="●"/>
              <a:defRPr sz="1400">
                <a:solidFill>
                  <a:srgbClr val="434343"/>
                </a:solidFill>
              </a:defRPr>
            </a:lvl1pPr>
            <a:lvl2pPr indent="-317500" lvl="1" marL="914400" rtl="0">
              <a:lnSpc>
                <a:spcPct val="115000"/>
              </a:lnSpc>
              <a:spcBef>
                <a:spcPts val="0"/>
              </a:spcBef>
              <a:spcAft>
                <a:spcPts val="0"/>
              </a:spcAft>
              <a:buClr>
                <a:srgbClr val="434343"/>
              </a:buClr>
              <a:buSzPts val="1400"/>
              <a:buChar char="○"/>
              <a:defRPr>
                <a:solidFill>
                  <a:srgbClr val="434343"/>
                </a:solidFill>
              </a:defRPr>
            </a:lvl2pPr>
            <a:lvl3pPr indent="-317500" lvl="2" marL="1371600" rtl="0">
              <a:lnSpc>
                <a:spcPct val="115000"/>
              </a:lnSpc>
              <a:spcBef>
                <a:spcPts val="0"/>
              </a:spcBef>
              <a:spcAft>
                <a:spcPts val="0"/>
              </a:spcAft>
              <a:buClr>
                <a:srgbClr val="434343"/>
              </a:buClr>
              <a:buSzPts val="1400"/>
              <a:buChar char="■"/>
              <a:defRPr>
                <a:solidFill>
                  <a:srgbClr val="434343"/>
                </a:solidFill>
              </a:defRPr>
            </a:lvl3pPr>
            <a:lvl4pPr indent="-317500" lvl="3" marL="1828800" rtl="0">
              <a:lnSpc>
                <a:spcPct val="115000"/>
              </a:lnSpc>
              <a:spcBef>
                <a:spcPts val="0"/>
              </a:spcBef>
              <a:spcAft>
                <a:spcPts val="0"/>
              </a:spcAft>
              <a:buClr>
                <a:srgbClr val="434343"/>
              </a:buClr>
              <a:buSzPts val="1400"/>
              <a:buChar char="●"/>
              <a:defRPr>
                <a:solidFill>
                  <a:srgbClr val="434343"/>
                </a:solidFill>
              </a:defRPr>
            </a:lvl4pPr>
            <a:lvl5pPr indent="-317500" lvl="4" marL="2286000" rtl="0">
              <a:lnSpc>
                <a:spcPct val="115000"/>
              </a:lnSpc>
              <a:spcBef>
                <a:spcPts val="0"/>
              </a:spcBef>
              <a:spcAft>
                <a:spcPts val="0"/>
              </a:spcAft>
              <a:buClr>
                <a:srgbClr val="434343"/>
              </a:buClr>
              <a:buSzPts val="1400"/>
              <a:buChar char="○"/>
              <a:defRPr>
                <a:solidFill>
                  <a:srgbClr val="434343"/>
                </a:solidFill>
              </a:defRPr>
            </a:lvl5pPr>
            <a:lvl6pPr indent="-317500" lvl="5" marL="2743200" rtl="0">
              <a:lnSpc>
                <a:spcPct val="115000"/>
              </a:lnSpc>
              <a:spcBef>
                <a:spcPts val="0"/>
              </a:spcBef>
              <a:spcAft>
                <a:spcPts val="0"/>
              </a:spcAft>
              <a:buClr>
                <a:srgbClr val="434343"/>
              </a:buClr>
              <a:buSzPts val="1400"/>
              <a:buChar char="■"/>
              <a:defRPr>
                <a:solidFill>
                  <a:srgbClr val="434343"/>
                </a:solidFill>
              </a:defRPr>
            </a:lvl6pPr>
            <a:lvl7pPr indent="-317500" lvl="6" marL="3200400" rtl="0">
              <a:lnSpc>
                <a:spcPct val="115000"/>
              </a:lnSpc>
              <a:spcBef>
                <a:spcPts val="0"/>
              </a:spcBef>
              <a:spcAft>
                <a:spcPts val="0"/>
              </a:spcAft>
              <a:buClr>
                <a:srgbClr val="434343"/>
              </a:buClr>
              <a:buSzPts val="1400"/>
              <a:buChar char="●"/>
              <a:defRPr>
                <a:solidFill>
                  <a:srgbClr val="434343"/>
                </a:solidFill>
              </a:defRPr>
            </a:lvl7pPr>
            <a:lvl8pPr indent="-317500" lvl="7" marL="3657600" rtl="0">
              <a:lnSpc>
                <a:spcPct val="115000"/>
              </a:lnSpc>
              <a:spcBef>
                <a:spcPts val="0"/>
              </a:spcBef>
              <a:spcAft>
                <a:spcPts val="0"/>
              </a:spcAft>
              <a:buClr>
                <a:srgbClr val="434343"/>
              </a:buClr>
              <a:buSzPts val="1400"/>
              <a:buChar char="○"/>
              <a:defRPr>
                <a:solidFill>
                  <a:srgbClr val="434343"/>
                </a:solidFill>
              </a:defRPr>
            </a:lvl8pPr>
            <a:lvl9pPr indent="-317500" lvl="8" marL="4114800" rtl="0">
              <a:lnSpc>
                <a:spcPct val="115000"/>
              </a:lnSpc>
              <a:spcBef>
                <a:spcPts val="0"/>
              </a:spcBef>
              <a:spcAft>
                <a:spcPts val="0"/>
              </a:spcAft>
              <a:buClr>
                <a:srgbClr val="434343"/>
              </a:buClr>
              <a:buSzPts val="1400"/>
              <a:buChar char="■"/>
              <a:defRPr>
                <a:solidFill>
                  <a:srgbClr val="434343"/>
                </a:solidFill>
              </a:defRPr>
            </a:lvl9pPr>
          </a:lstStyle>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Main point">
  <p:cSld name="MAIN_POINT">
    <p:spTree>
      <p:nvGrpSpPr>
        <p:cNvPr id="329" name="Shape 329"/>
        <p:cNvGrpSpPr/>
        <p:nvPr/>
      </p:nvGrpSpPr>
      <p:grpSpPr>
        <a:xfrm>
          <a:off x="0" y="0"/>
          <a:ext cx="0" cy="0"/>
          <a:chOff x="0" y="0"/>
          <a:chExt cx="0" cy="0"/>
        </a:xfrm>
      </p:grpSpPr>
      <p:grpSp>
        <p:nvGrpSpPr>
          <p:cNvPr id="330" name="Google Shape;330;p8"/>
          <p:cNvGrpSpPr/>
          <p:nvPr/>
        </p:nvGrpSpPr>
        <p:grpSpPr>
          <a:xfrm>
            <a:off x="-2" y="-2"/>
            <a:ext cx="9143943" cy="5008709"/>
            <a:chOff x="-2" y="-2"/>
            <a:chExt cx="9143943" cy="5008709"/>
          </a:xfrm>
        </p:grpSpPr>
        <p:sp>
          <p:nvSpPr>
            <p:cNvPr id="331" name="Google Shape;331;p8"/>
            <p:cNvSpPr/>
            <p:nvPr/>
          </p:nvSpPr>
          <p:spPr>
            <a:xfrm>
              <a:off x="2990510" y="4827774"/>
              <a:ext cx="32100" cy="30438"/>
            </a:xfrm>
            <a:custGeom>
              <a:rect b="b" l="l" r="r" t="t"/>
              <a:pathLst>
                <a:path extrusionOk="0" h="952" w="1004">
                  <a:moveTo>
                    <a:pt x="478" y="1"/>
                  </a:moveTo>
                  <a:cubicBezTo>
                    <a:pt x="450" y="1"/>
                    <a:pt x="423" y="2"/>
                    <a:pt x="396" y="5"/>
                  </a:cubicBezTo>
                  <a:cubicBezTo>
                    <a:pt x="153" y="36"/>
                    <a:pt x="1" y="309"/>
                    <a:pt x="31" y="583"/>
                  </a:cubicBezTo>
                  <a:cubicBezTo>
                    <a:pt x="59" y="805"/>
                    <a:pt x="290" y="951"/>
                    <a:pt x="539" y="951"/>
                  </a:cubicBezTo>
                  <a:cubicBezTo>
                    <a:pt x="562" y="951"/>
                    <a:pt x="585" y="950"/>
                    <a:pt x="609" y="948"/>
                  </a:cubicBezTo>
                  <a:cubicBezTo>
                    <a:pt x="852" y="917"/>
                    <a:pt x="1004" y="644"/>
                    <a:pt x="973" y="370"/>
                  </a:cubicBezTo>
                  <a:cubicBezTo>
                    <a:pt x="946" y="124"/>
                    <a:pt x="722" y="1"/>
                    <a:pt x="478"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 name="Google Shape;332;p8"/>
            <p:cNvSpPr/>
            <p:nvPr/>
          </p:nvSpPr>
          <p:spPr>
            <a:xfrm>
              <a:off x="3449220" y="4862848"/>
              <a:ext cx="48630" cy="46808"/>
            </a:xfrm>
            <a:custGeom>
              <a:rect b="b" l="l" r="r" t="t"/>
              <a:pathLst>
                <a:path extrusionOk="0" h="1464" w="1521">
                  <a:moveTo>
                    <a:pt x="793" y="0"/>
                  </a:moveTo>
                  <a:cubicBezTo>
                    <a:pt x="396" y="0"/>
                    <a:pt x="89" y="293"/>
                    <a:pt x="31" y="641"/>
                  </a:cubicBezTo>
                  <a:cubicBezTo>
                    <a:pt x="0" y="1066"/>
                    <a:pt x="274" y="1401"/>
                    <a:pt x="669" y="1462"/>
                  </a:cubicBezTo>
                  <a:cubicBezTo>
                    <a:pt x="689" y="1463"/>
                    <a:pt x="708" y="1464"/>
                    <a:pt x="728" y="1464"/>
                  </a:cubicBezTo>
                  <a:cubicBezTo>
                    <a:pt x="1125" y="1464"/>
                    <a:pt x="1432" y="1170"/>
                    <a:pt x="1490" y="793"/>
                  </a:cubicBezTo>
                  <a:cubicBezTo>
                    <a:pt x="1520" y="398"/>
                    <a:pt x="1216" y="33"/>
                    <a:pt x="851" y="3"/>
                  </a:cubicBezTo>
                  <a:cubicBezTo>
                    <a:pt x="832" y="1"/>
                    <a:pt x="812" y="0"/>
                    <a:pt x="793"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3" name="Google Shape;333;p8"/>
            <p:cNvSpPr/>
            <p:nvPr/>
          </p:nvSpPr>
          <p:spPr>
            <a:xfrm>
              <a:off x="2825308" y="4860642"/>
              <a:ext cx="35010" cy="30853"/>
            </a:xfrm>
            <a:custGeom>
              <a:rect b="b" l="l" r="r" t="t"/>
              <a:pathLst>
                <a:path extrusionOk="0" h="965" w="1095">
                  <a:moveTo>
                    <a:pt x="543" y="0"/>
                  </a:moveTo>
                  <a:cubicBezTo>
                    <a:pt x="514" y="0"/>
                    <a:pt x="485" y="4"/>
                    <a:pt x="456" y="11"/>
                  </a:cubicBezTo>
                  <a:cubicBezTo>
                    <a:pt x="183" y="41"/>
                    <a:pt x="0" y="315"/>
                    <a:pt x="61" y="558"/>
                  </a:cubicBezTo>
                  <a:cubicBezTo>
                    <a:pt x="88" y="796"/>
                    <a:pt x="298" y="965"/>
                    <a:pt x="532" y="965"/>
                  </a:cubicBezTo>
                  <a:cubicBezTo>
                    <a:pt x="567" y="965"/>
                    <a:pt x="603" y="961"/>
                    <a:pt x="639" y="953"/>
                  </a:cubicBezTo>
                  <a:cubicBezTo>
                    <a:pt x="912" y="923"/>
                    <a:pt x="1095" y="649"/>
                    <a:pt x="1003" y="375"/>
                  </a:cubicBezTo>
                  <a:cubicBezTo>
                    <a:pt x="977" y="188"/>
                    <a:pt x="761" y="0"/>
                    <a:pt x="543"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4" name="Google Shape;334;p8"/>
            <p:cNvSpPr/>
            <p:nvPr/>
          </p:nvSpPr>
          <p:spPr>
            <a:xfrm>
              <a:off x="3285936" y="4896867"/>
              <a:ext cx="49621" cy="46808"/>
            </a:xfrm>
            <a:custGeom>
              <a:rect b="b" l="l" r="r" t="t"/>
              <a:pathLst>
                <a:path extrusionOk="0" h="1464" w="1552">
                  <a:moveTo>
                    <a:pt x="792" y="0"/>
                  </a:moveTo>
                  <a:cubicBezTo>
                    <a:pt x="421" y="0"/>
                    <a:pt x="91" y="266"/>
                    <a:pt x="62" y="641"/>
                  </a:cubicBezTo>
                  <a:cubicBezTo>
                    <a:pt x="1" y="1036"/>
                    <a:pt x="274" y="1401"/>
                    <a:pt x="700" y="1461"/>
                  </a:cubicBezTo>
                  <a:cubicBezTo>
                    <a:pt x="719" y="1463"/>
                    <a:pt x="737" y="1464"/>
                    <a:pt x="756" y="1464"/>
                  </a:cubicBezTo>
                  <a:cubicBezTo>
                    <a:pt x="1104" y="1464"/>
                    <a:pt x="1461" y="1197"/>
                    <a:pt x="1490" y="793"/>
                  </a:cubicBezTo>
                  <a:cubicBezTo>
                    <a:pt x="1551" y="428"/>
                    <a:pt x="1217" y="33"/>
                    <a:pt x="852" y="2"/>
                  </a:cubicBezTo>
                  <a:cubicBezTo>
                    <a:pt x="832" y="1"/>
                    <a:pt x="812" y="0"/>
                    <a:pt x="792"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5" name="Google Shape;335;p8"/>
            <p:cNvSpPr/>
            <p:nvPr/>
          </p:nvSpPr>
          <p:spPr>
            <a:xfrm>
              <a:off x="7229602" y="3415478"/>
              <a:ext cx="94287" cy="82713"/>
            </a:xfrm>
            <a:custGeom>
              <a:rect b="b" l="l" r="r" t="t"/>
              <a:pathLst>
                <a:path extrusionOk="0" h="2587" w="2949">
                  <a:moveTo>
                    <a:pt x="1501" y="1"/>
                  </a:moveTo>
                  <a:cubicBezTo>
                    <a:pt x="1225" y="1"/>
                    <a:pt x="943" y="98"/>
                    <a:pt x="699" y="303"/>
                  </a:cubicBezTo>
                  <a:cubicBezTo>
                    <a:pt x="122" y="698"/>
                    <a:pt x="0" y="1549"/>
                    <a:pt x="456" y="2066"/>
                  </a:cubicBezTo>
                  <a:cubicBezTo>
                    <a:pt x="706" y="2405"/>
                    <a:pt x="1103" y="2587"/>
                    <a:pt x="1493" y="2587"/>
                  </a:cubicBezTo>
                  <a:cubicBezTo>
                    <a:pt x="1766" y="2587"/>
                    <a:pt x="2036" y="2497"/>
                    <a:pt x="2250" y="2309"/>
                  </a:cubicBezTo>
                  <a:cubicBezTo>
                    <a:pt x="2827" y="1884"/>
                    <a:pt x="2949" y="1032"/>
                    <a:pt x="2493" y="516"/>
                  </a:cubicBezTo>
                  <a:cubicBezTo>
                    <a:pt x="2247" y="182"/>
                    <a:pt x="1879" y="1"/>
                    <a:pt x="150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6" name="Google Shape;336;p8"/>
            <p:cNvSpPr/>
            <p:nvPr/>
          </p:nvSpPr>
          <p:spPr>
            <a:xfrm>
              <a:off x="7972858" y="4323359"/>
              <a:ext cx="51540" cy="45049"/>
            </a:xfrm>
            <a:custGeom>
              <a:rect b="b" l="l" r="r" t="t"/>
              <a:pathLst>
                <a:path extrusionOk="0" h="1409" w="1612">
                  <a:moveTo>
                    <a:pt x="825" y="1"/>
                  </a:moveTo>
                  <a:cubicBezTo>
                    <a:pt x="675" y="1"/>
                    <a:pt x="522" y="47"/>
                    <a:pt x="396" y="136"/>
                  </a:cubicBezTo>
                  <a:cubicBezTo>
                    <a:pt x="92" y="349"/>
                    <a:pt x="1" y="835"/>
                    <a:pt x="244" y="1109"/>
                  </a:cubicBezTo>
                  <a:cubicBezTo>
                    <a:pt x="370" y="1306"/>
                    <a:pt x="581" y="1408"/>
                    <a:pt x="795" y="1408"/>
                  </a:cubicBezTo>
                  <a:cubicBezTo>
                    <a:pt x="943" y="1408"/>
                    <a:pt x="1092" y="1360"/>
                    <a:pt x="1216" y="1260"/>
                  </a:cubicBezTo>
                  <a:cubicBezTo>
                    <a:pt x="1520" y="1048"/>
                    <a:pt x="1612" y="592"/>
                    <a:pt x="1368" y="288"/>
                  </a:cubicBezTo>
                  <a:cubicBezTo>
                    <a:pt x="1244" y="93"/>
                    <a:pt x="1037" y="1"/>
                    <a:pt x="82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7" name="Google Shape;337;p8"/>
            <p:cNvSpPr/>
            <p:nvPr/>
          </p:nvSpPr>
          <p:spPr>
            <a:xfrm>
              <a:off x="7236412" y="3595387"/>
              <a:ext cx="35969" cy="31301"/>
            </a:xfrm>
            <a:custGeom>
              <a:rect b="b" l="l" r="r" t="t"/>
              <a:pathLst>
                <a:path extrusionOk="0" h="979" w="1125">
                  <a:moveTo>
                    <a:pt x="528" y="0"/>
                  </a:moveTo>
                  <a:cubicBezTo>
                    <a:pt x="434" y="0"/>
                    <a:pt x="345" y="27"/>
                    <a:pt x="274" y="86"/>
                  </a:cubicBezTo>
                  <a:cubicBezTo>
                    <a:pt x="31" y="238"/>
                    <a:pt x="0" y="542"/>
                    <a:pt x="183" y="785"/>
                  </a:cubicBezTo>
                  <a:cubicBezTo>
                    <a:pt x="269" y="907"/>
                    <a:pt x="405" y="979"/>
                    <a:pt x="546" y="979"/>
                  </a:cubicBezTo>
                  <a:cubicBezTo>
                    <a:pt x="651" y="979"/>
                    <a:pt x="760" y="938"/>
                    <a:pt x="851" y="846"/>
                  </a:cubicBezTo>
                  <a:cubicBezTo>
                    <a:pt x="1094" y="694"/>
                    <a:pt x="1125" y="390"/>
                    <a:pt x="942" y="178"/>
                  </a:cubicBezTo>
                  <a:cubicBezTo>
                    <a:pt x="831" y="66"/>
                    <a:pt x="674" y="0"/>
                    <a:pt x="528"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8" name="Google Shape;338;p8"/>
            <p:cNvSpPr/>
            <p:nvPr/>
          </p:nvSpPr>
          <p:spPr>
            <a:xfrm>
              <a:off x="6808811" y="3549923"/>
              <a:ext cx="92337" cy="82457"/>
            </a:xfrm>
            <a:custGeom>
              <a:rect b="b" l="l" r="r" t="t"/>
              <a:pathLst>
                <a:path extrusionOk="0" h="2579" w="2888">
                  <a:moveTo>
                    <a:pt x="1422" y="1"/>
                  </a:moveTo>
                  <a:cubicBezTo>
                    <a:pt x="1272" y="1"/>
                    <a:pt x="1120" y="26"/>
                    <a:pt x="973" y="80"/>
                  </a:cubicBezTo>
                  <a:cubicBezTo>
                    <a:pt x="304" y="353"/>
                    <a:pt x="0" y="1052"/>
                    <a:pt x="213" y="1752"/>
                  </a:cubicBezTo>
                  <a:cubicBezTo>
                    <a:pt x="428" y="2278"/>
                    <a:pt x="926" y="2579"/>
                    <a:pt x="1455" y="2579"/>
                  </a:cubicBezTo>
                  <a:cubicBezTo>
                    <a:pt x="1598" y="2579"/>
                    <a:pt x="1742" y="2557"/>
                    <a:pt x="1885" y="2511"/>
                  </a:cubicBezTo>
                  <a:cubicBezTo>
                    <a:pt x="2584" y="2238"/>
                    <a:pt x="2888" y="1508"/>
                    <a:pt x="2644" y="840"/>
                  </a:cubicBezTo>
                  <a:cubicBezTo>
                    <a:pt x="2455" y="319"/>
                    <a:pt x="1952" y="1"/>
                    <a:pt x="142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9" name="Google Shape;339;p8"/>
            <p:cNvSpPr/>
            <p:nvPr/>
          </p:nvSpPr>
          <p:spPr>
            <a:xfrm>
              <a:off x="3269218" y="717461"/>
              <a:ext cx="92337" cy="82457"/>
            </a:xfrm>
            <a:custGeom>
              <a:rect b="b" l="l" r="r" t="t"/>
              <a:pathLst>
                <a:path extrusionOk="0" h="2579" w="2888">
                  <a:moveTo>
                    <a:pt x="1415" y="0"/>
                  </a:moveTo>
                  <a:cubicBezTo>
                    <a:pt x="1278" y="0"/>
                    <a:pt x="1139" y="21"/>
                    <a:pt x="1003" y="64"/>
                  </a:cubicBezTo>
                  <a:cubicBezTo>
                    <a:pt x="304" y="338"/>
                    <a:pt x="0" y="1067"/>
                    <a:pt x="243" y="1736"/>
                  </a:cubicBezTo>
                  <a:cubicBezTo>
                    <a:pt x="431" y="2275"/>
                    <a:pt x="907" y="2579"/>
                    <a:pt x="1421" y="2579"/>
                  </a:cubicBezTo>
                  <a:cubicBezTo>
                    <a:pt x="1575" y="2579"/>
                    <a:pt x="1731" y="2552"/>
                    <a:pt x="1885" y="2496"/>
                  </a:cubicBezTo>
                  <a:cubicBezTo>
                    <a:pt x="2584" y="2222"/>
                    <a:pt x="2888" y="1523"/>
                    <a:pt x="2645" y="824"/>
                  </a:cubicBezTo>
                  <a:cubicBezTo>
                    <a:pt x="2451" y="316"/>
                    <a:pt x="1949" y="0"/>
                    <a:pt x="141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0" name="Google Shape;340;p8"/>
            <p:cNvSpPr/>
            <p:nvPr/>
          </p:nvSpPr>
          <p:spPr>
            <a:xfrm>
              <a:off x="3813597" y="3472433"/>
              <a:ext cx="92369" cy="82457"/>
            </a:xfrm>
            <a:custGeom>
              <a:rect b="b" l="l" r="r" t="t"/>
              <a:pathLst>
                <a:path extrusionOk="0" h="2579" w="2889">
                  <a:moveTo>
                    <a:pt x="1415" y="0"/>
                  </a:moveTo>
                  <a:cubicBezTo>
                    <a:pt x="1278" y="0"/>
                    <a:pt x="1140" y="21"/>
                    <a:pt x="1004" y="64"/>
                  </a:cubicBezTo>
                  <a:cubicBezTo>
                    <a:pt x="304" y="338"/>
                    <a:pt x="1" y="1067"/>
                    <a:pt x="244" y="1736"/>
                  </a:cubicBezTo>
                  <a:cubicBezTo>
                    <a:pt x="431" y="2274"/>
                    <a:pt x="907" y="2579"/>
                    <a:pt x="1435" y="2579"/>
                  </a:cubicBezTo>
                  <a:cubicBezTo>
                    <a:pt x="1593" y="2579"/>
                    <a:pt x="1755" y="2552"/>
                    <a:pt x="1915" y="2496"/>
                  </a:cubicBezTo>
                  <a:cubicBezTo>
                    <a:pt x="2584" y="2222"/>
                    <a:pt x="2888" y="1523"/>
                    <a:pt x="2675" y="824"/>
                  </a:cubicBezTo>
                  <a:cubicBezTo>
                    <a:pt x="2457" y="316"/>
                    <a:pt x="1951" y="0"/>
                    <a:pt x="141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1" name="Google Shape;341;p8"/>
            <p:cNvSpPr/>
            <p:nvPr/>
          </p:nvSpPr>
          <p:spPr>
            <a:xfrm>
              <a:off x="5133182" y="715606"/>
              <a:ext cx="92337" cy="83352"/>
            </a:xfrm>
            <a:custGeom>
              <a:rect b="b" l="l" r="r" t="t"/>
              <a:pathLst>
                <a:path extrusionOk="0" h="2607" w="2888">
                  <a:moveTo>
                    <a:pt x="1446" y="0"/>
                  </a:moveTo>
                  <a:cubicBezTo>
                    <a:pt x="1291" y="0"/>
                    <a:pt x="1132" y="29"/>
                    <a:pt x="973" y="92"/>
                  </a:cubicBezTo>
                  <a:cubicBezTo>
                    <a:pt x="304" y="365"/>
                    <a:pt x="0" y="1095"/>
                    <a:pt x="213" y="1764"/>
                  </a:cubicBezTo>
                  <a:cubicBezTo>
                    <a:pt x="424" y="2302"/>
                    <a:pt x="905" y="2606"/>
                    <a:pt x="1421" y="2606"/>
                  </a:cubicBezTo>
                  <a:cubicBezTo>
                    <a:pt x="1575" y="2606"/>
                    <a:pt x="1731" y="2579"/>
                    <a:pt x="1885" y="2523"/>
                  </a:cubicBezTo>
                  <a:cubicBezTo>
                    <a:pt x="2584" y="2250"/>
                    <a:pt x="2888" y="1551"/>
                    <a:pt x="2645" y="852"/>
                  </a:cubicBezTo>
                  <a:cubicBezTo>
                    <a:pt x="2433" y="335"/>
                    <a:pt x="1968" y="0"/>
                    <a:pt x="1446"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2" name="Google Shape;342;p8"/>
            <p:cNvSpPr/>
            <p:nvPr/>
          </p:nvSpPr>
          <p:spPr>
            <a:xfrm>
              <a:off x="6789372" y="3757744"/>
              <a:ext cx="51540" cy="45241"/>
            </a:xfrm>
            <a:custGeom>
              <a:rect b="b" l="l" r="r" t="t"/>
              <a:pathLst>
                <a:path extrusionOk="0" h="1415" w="1612">
                  <a:moveTo>
                    <a:pt x="758" y="0"/>
                  </a:moveTo>
                  <a:cubicBezTo>
                    <a:pt x="696" y="0"/>
                    <a:pt x="636" y="8"/>
                    <a:pt x="578" y="24"/>
                  </a:cubicBezTo>
                  <a:cubicBezTo>
                    <a:pt x="182" y="176"/>
                    <a:pt x="0" y="571"/>
                    <a:pt x="152" y="935"/>
                  </a:cubicBezTo>
                  <a:cubicBezTo>
                    <a:pt x="268" y="1237"/>
                    <a:pt x="508" y="1414"/>
                    <a:pt x="790" y="1414"/>
                  </a:cubicBezTo>
                  <a:cubicBezTo>
                    <a:pt x="878" y="1414"/>
                    <a:pt x="970" y="1397"/>
                    <a:pt x="1064" y="1361"/>
                  </a:cubicBezTo>
                  <a:cubicBezTo>
                    <a:pt x="1429" y="1209"/>
                    <a:pt x="1611" y="844"/>
                    <a:pt x="1489" y="449"/>
                  </a:cubicBezTo>
                  <a:cubicBezTo>
                    <a:pt x="1364" y="173"/>
                    <a:pt x="1051" y="0"/>
                    <a:pt x="758"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3" name="Google Shape;343;p8"/>
            <p:cNvSpPr/>
            <p:nvPr/>
          </p:nvSpPr>
          <p:spPr>
            <a:xfrm>
              <a:off x="7431542" y="4715911"/>
              <a:ext cx="35010" cy="32068"/>
            </a:xfrm>
            <a:custGeom>
              <a:rect b="b" l="l" r="r" t="t"/>
              <a:pathLst>
                <a:path extrusionOk="0" h="1003" w="1095">
                  <a:moveTo>
                    <a:pt x="532" y="0"/>
                  </a:moveTo>
                  <a:cubicBezTo>
                    <a:pt x="476" y="0"/>
                    <a:pt x="419" y="10"/>
                    <a:pt x="365" y="30"/>
                  </a:cubicBezTo>
                  <a:cubicBezTo>
                    <a:pt x="91" y="91"/>
                    <a:pt x="0" y="395"/>
                    <a:pt x="61" y="669"/>
                  </a:cubicBezTo>
                  <a:cubicBezTo>
                    <a:pt x="132" y="882"/>
                    <a:pt x="332" y="1002"/>
                    <a:pt x="532" y="1002"/>
                  </a:cubicBezTo>
                  <a:cubicBezTo>
                    <a:pt x="589" y="1002"/>
                    <a:pt x="645" y="993"/>
                    <a:pt x="699" y="973"/>
                  </a:cubicBezTo>
                  <a:cubicBezTo>
                    <a:pt x="973" y="912"/>
                    <a:pt x="1094" y="608"/>
                    <a:pt x="1003" y="334"/>
                  </a:cubicBezTo>
                  <a:cubicBezTo>
                    <a:pt x="932" y="121"/>
                    <a:pt x="732" y="0"/>
                    <a:pt x="532"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4" name="Google Shape;344;p8"/>
            <p:cNvSpPr/>
            <p:nvPr/>
          </p:nvSpPr>
          <p:spPr>
            <a:xfrm>
              <a:off x="8699779" y="3104208"/>
              <a:ext cx="93328" cy="82937"/>
            </a:xfrm>
            <a:custGeom>
              <a:rect b="b" l="l" r="r" t="t"/>
              <a:pathLst>
                <a:path extrusionOk="0" h="2594" w="2919">
                  <a:moveTo>
                    <a:pt x="1461" y="1"/>
                  </a:moveTo>
                  <a:cubicBezTo>
                    <a:pt x="1008" y="1"/>
                    <a:pt x="564" y="245"/>
                    <a:pt x="335" y="704"/>
                  </a:cubicBezTo>
                  <a:cubicBezTo>
                    <a:pt x="0" y="1312"/>
                    <a:pt x="213" y="2102"/>
                    <a:pt x="851" y="2437"/>
                  </a:cubicBezTo>
                  <a:cubicBezTo>
                    <a:pt x="1044" y="2543"/>
                    <a:pt x="1258" y="2594"/>
                    <a:pt x="1471" y="2594"/>
                  </a:cubicBezTo>
                  <a:cubicBezTo>
                    <a:pt x="1930" y="2594"/>
                    <a:pt x="2386" y="2356"/>
                    <a:pt x="2614" y="1920"/>
                  </a:cubicBezTo>
                  <a:cubicBezTo>
                    <a:pt x="2918" y="1251"/>
                    <a:pt x="2675" y="461"/>
                    <a:pt x="2067" y="157"/>
                  </a:cubicBezTo>
                  <a:cubicBezTo>
                    <a:pt x="1877" y="52"/>
                    <a:pt x="1668" y="1"/>
                    <a:pt x="146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5" name="Google Shape;345;p8"/>
            <p:cNvSpPr/>
            <p:nvPr/>
          </p:nvSpPr>
          <p:spPr>
            <a:xfrm>
              <a:off x="8688109" y="2956079"/>
              <a:ext cx="53490" cy="46808"/>
            </a:xfrm>
            <a:custGeom>
              <a:rect b="b" l="l" r="r" t="t"/>
              <a:pathLst>
                <a:path extrusionOk="0" h="1464" w="1673">
                  <a:moveTo>
                    <a:pt x="872" y="1"/>
                  </a:moveTo>
                  <a:cubicBezTo>
                    <a:pt x="609" y="1"/>
                    <a:pt x="343" y="146"/>
                    <a:pt x="213" y="383"/>
                  </a:cubicBezTo>
                  <a:cubicBezTo>
                    <a:pt x="1" y="717"/>
                    <a:pt x="153" y="1173"/>
                    <a:pt x="487" y="1386"/>
                  </a:cubicBezTo>
                  <a:cubicBezTo>
                    <a:pt x="594" y="1439"/>
                    <a:pt x="708" y="1464"/>
                    <a:pt x="821" y="1464"/>
                  </a:cubicBezTo>
                  <a:cubicBezTo>
                    <a:pt x="1095" y="1464"/>
                    <a:pt x="1361" y="1318"/>
                    <a:pt x="1490" y="1082"/>
                  </a:cubicBezTo>
                  <a:cubicBezTo>
                    <a:pt x="1672" y="717"/>
                    <a:pt x="1581" y="261"/>
                    <a:pt x="1186" y="79"/>
                  </a:cubicBezTo>
                  <a:cubicBezTo>
                    <a:pt x="1088" y="25"/>
                    <a:pt x="980" y="1"/>
                    <a:pt x="87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 name="Google Shape;346;p8"/>
            <p:cNvSpPr/>
            <p:nvPr/>
          </p:nvSpPr>
          <p:spPr>
            <a:xfrm>
              <a:off x="8579274" y="3172053"/>
              <a:ext cx="35010" cy="30278"/>
            </a:xfrm>
            <a:custGeom>
              <a:rect b="b" l="l" r="r" t="t"/>
              <a:pathLst>
                <a:path extrusionOk="0" h="947" w="1095">
                  <a:moveTo>
                    <a:pt x="539" y="1"/>
                  </a:moveTo>
                  <a:cubicBezTo>
                    <a:pt x="358" y="1"/>
                    <a:pt x="187" y="82"/>
                    <a:pt x="122" y="254"/>
                  </a:cubicBezTo>
                  <a:cubicBezTo>
                    <a:pt x="0" y="467"/>
                    <a:pt x="61" y="771"/>
                    <a:pt x="304" y="892"/>
                  </a:cubicBezTo>
                  <a:cubicBezTo>
                    <a:pt x="369" y="929"/>
                    <a:pt x="443" y="947"/>
                    <a:pt x="517" y="947"/>
                  </a:cubicBezTo>
                  <a:cubicBezTo>
                    <a:pt x="686" y="947"/>
                    <a:pt x="858" y="857"/>
                    <a:pt x="943" y="710"/>
                  </a:cubicBezTo>
                  <a:cubicBezTo>
                    <a:pt x="1095" y="467"/>
                    <a:pt x="1034" y="163"/>
                    <a:pt x="760" y="41"/>
                  </a:cubicBezTo>
                  <a:cubicBezTo>
                    <a:pt x="689" y="14"/>
                    <a:pt x="613" y="1"/>
                    <a:pt x="539"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 name="Google Shape;347;p8"/>
            <p:cNvSpPr/>
            <p:nvPr/>
          </p:nvSpPr>
          <p:spPr>
            <a:xfrm>
              <a:off x="8404353" y="2775882"/>
              <a:ext cx="89427" cy="81658"/>
            </a:xfrm>
            <a:custGeom>
              <a:rect b="b" l="l" r="r" t="t"/>
              <a:pathLst>
                <a:path extrusionOk="0" h="2554" w="2797">
                  <a:moveTo>
                    <a:pt x="1398" y="0"/>
                  </a:moveTo>
                  <a:cubicBezTo>
                    <a:pt x="1064" y="0"/>
                    <a:pt x="730" y="122"/>
                    <a:pt x="486" y="365"/>
                  </a:cubicBezTo>
                  <a:cubicBezTo>
                    <a:pt x="0" y="851"/>
                    <a:pt x="0" y="1702"/>
                    <a:pt x="486" y="2189"/>
                  </a:cubicBezTo>
                  <a:cubicBezTo>
                    <a:pt x="730" y="2432"/>
                    <a:pt x="1064" y="2553"/>
                    <a:pt x="1398" y="2553"/>
                  </a:cubicBezTo>
                  <a:cubicBezTo>
                    <a:pt x="1733" y="2553"/>
                    <a:pt x="2067" y="2432"/>
                    <a:pt x="2310" y="2189"/>
                  </a:cubicBezTo>
                  <a:cubicBezTo>
                    <a:pt x="2797" y="1642"/>
                    <a:pt x="2797" y="851"/>
                    <a:pt x="2310" y="365"/>
                  </a:cubicBezTo>
                  <a:cubicBezTo>
                    <a:pt x="2067" y="122"/>
                    <a:pt x="1733" y="0"/>
                    <a:pt x="1398"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 name="Google Shape;348;p8"/>
            <p:cNvSpPr/>
            <p:nvPr/>
          </p:nvSpPr>
          <p:spPr>
            <a:xfrm>
              <a:off x="8235250" y="2835383"/>
              <a:ext cx="51540" cy="45465"/>
            </a:xfrm>
            <a:custGeom>
              <a:rect b="b" l="l" r="r" t="t"/>
              <a:pathLst>
                <a:path extrusionOk="0" h="1422" w="1612">
                  <a:moveTo>
                    <a:pt x="802" y="1"/>
                  </a:moveTo>
                  <a:cubicBezTo>
                    <a:pt x="616" y="1"/>
                    <a:pt x="426" y="69"/>
                    <a:pt x="274" y="206"/>
                  </a:cubicBezTo>
                  <a:cubicBezTo>
                    <a:pt x="0" y="480"/>
                    <a:pt x="0" y="936"/>
                    <a:pt x="274" y="1240"/>
                  </a:cubicBezTo>
                  <a:cubicBezTo>
                    <a:pt x="411" y="1361"/>
                    <a:pt x="585" y="1422"/>
                    <a:pt x="768" y="1422"/>
                  </a:cubicBezTo>
                  <a:cubicBezTo>
                    <a:pt x="950" y="1422"/>
                    <a:pt x="1140" y="1361"/>
                    <a:pt x="1307" y="1240"/>
                  </a:cubicBezTo>
                  <a:cubicBezTo>
                    <a:pt x="1550" y="936"/>
                    <a:pt x="1611" y="480"/>
                    <a:pt x="1307" y="206"/>
                  </a:cubicBezTo>
                  <a:cubicBezTo>
                    <a:pt x="1170" y="69"/>
                    <a:pt x="988" y="1"/>
                    <a:pt x="80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 name="Google Shape;349;p8"/>
            <p:cNvSpPr/>
            <p:nvPr/>
          </p:nvSpPr>
          <p:spPr>
            <a:xfrm>
              <a:off x="8588003" y="2803570"/>
              <a:ext cx="34051" cy="31141"/>
            </a:xfrm>
            <a:custGeom>
              <a:rect b="b" l="l" r="r" t="t"/>
              <a:pathLst>
                <a:path extrusionOk="0" h="974" w="1065">
                  <a:moveTo>
                    <a:pt x="518" y="1"/>
                  </a:moveTo>
                  <a:cubicBezTo>
                    <a:pt x="396" y="1"/>
                    <a:pt x="274" y="46"/>
                    <a:pt x="183" y="137"/>
                  </a:cubicBezTo>
                  <a:cubicBezTo>
                    <a:pt x="1" y="320"/>
                    <a:pt x="1" y="624"/>
                    <a:pt x="183" y="836"/>
                  </a:cubicBezTo>
                  <a:cubicBezTo>
                    <a:pt x="274" y="928"/>
                    <a:pt x="396" y="973"/>
                    <a:pt x="518" y="973"/>
                  </a:cubicBezTo>
                  <a:cubicBezTo>
                    <a:pt x="639" y="973"/>
                    <a:pt x="761" y="928"/>
                    <a:pt x="852" y="836"/>
                  </a:cubicBezTo>
                  <a:cubicBezTo>
                    <a:pt x="1065" y="624"/>
                    <a:pt x="1065" y="320"/>
                    <a:pt x="852" y="137"/>
                  </a:cubicBezTo>
                  <a:cubicBezTo>
                    <a:pt x="761" y="46"/>
                    <a:pt x="639" y="1"/>
                    <a:pt x="518"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0" name="Google Shape;350;p8"/>
            <p:cNvSpPr/>
            <p:nvPr/>
          </p:nvSpPr>
          <p:spPr>
            <a:xfrm>
              <a:off x="6342333" y="3481501"/>
              <a:ext cx="60268" cy="61259"/>
            </a:xfrm>
            <a:custGeom>
              <a:rect b="b" l="l" r="r" t="t"/>
              <a:pathLst>
                <a:path extrusionOk="0" h="1916" w="1885">
                  <a:moveTo>
                    <a:pt x="942" y="1"/>
                  </a:moveTo>
                  <a:cubicBezTo>
                    <a:pt x="426" y="1"/>
                    <a:pt x="0" y="426"/>
                    <a:pt x="0" y="974"/>
                  </a:cubicBezTo>
                  <a:cubicBezTo>
                    <a:pt x="0" y="1490"/>
                    <a:pt x="426" y="1916"/>
                    <a:pt x="942" y="1916"/>
                  </a:cubicBezTo>
                  <a:cubicBezTo>
                    <a:pt x="1459" y="1916"/>
                    <a:pt x="1885" y="1490"/>
                    <a:pt x="1885" y="974"/>
                  </a:cubicBezTo>
                  <a:cubicBezTo>
                    <a:pt x="1885" y="426"/>
                    <a:pt x="1489" y="1"/>
                    <a:pt x="94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1" name="Google Shape;351;p8"/>
            <p:cNvSpPr/>
            <p:nvPr/>
          </p:nvSpPr>
          <p:spPr>
            <a:xfrm>
              <a:off x="2602527" y="418230"/>
              <a:ext cx="58350" cy="58350"/>
            </a:xfrm>
            <a:custGeom>
              <a:rect b="b" l="l" r="r" t="t"/>
              <a:pathLst>
                <a:path extrusionOk="0" h="1825" w="1825">
                  <a:moveTo>
                    <a:pt x="913" y="1"/>
                  </a:moveTo>
                  <a:cubicBezTo>
                    <a:pt x="426" y="1"/>
                    <a:pt x="1" y="426"/>
                    <a:pt x="1" y="912"/>
                  </a:cubicBezTo>
                  <a:cubicBezTo>
                    <a:pt x="1" y="1429"/>
                    <a:pt x="426" y="1824"/>
                    <a:pt x="913" y="1824"/>
                  </a:cubicBezTo>
                  <a:cubicBezTo>
                    <a:pt x="1399" y="1824"/>
                    <a:pt x="1824" y="1429"/>
                    <a:pt x="1824" y="912"/>
                  </a:cubicBezTo>
                  <a:cubicBezTo>
                    <a:pt x="1824" y="426"/>
                    <a:pt x="1399" y="1"/>
                    <a:pt x="913"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 name="Google Shape;352;p8"/>
            <p:cNvSpPr/>
            <p:nvPr/>
          </p:nvSpPr>
          <p:spPr>
            <a:xfrm>
              <a:off x="2754141" y="481408"/>
              <a:ext cx="27241" cy="27241"/>
            </a:xfrm>
            <a:custGeom>
              <a:rect b="b" l="l" r="r" t="t"/>
              <a:pathLst>
                <a:path extrusionOk="0" h="852" w="852">
                  <a:moveTo>
                    <a:pt x="426" y="0"/>
                  </a:moveTo>
                  <a:cubicBezTo>
                    <a:pt x="183" y="0"/>
                    <a:pt x="0" y="213"/>
                    <a:pt x="0" y="426"/>
                  </a:cubicBezTo>
                  <a:cubicBezTo>
                    <a:pt x="0" y="669"/>
                    <a:pt x="183" y="851"/>
                    <a:pt x="426" y="851"/>
                  </a:cubicBezTo>
                  <a:cubicBezTo>
                    <a:pt x="639" y="851"/>
                    <a:pt x="852" y="669"/>
                    <a:pt x="852" y="426"/>
                  </a:cubicBezTo>
                  <a:cubicBezTo>
                    <a:pt x="852" y="213"/>
                    <a:pt x="639" y="0"/>
                    <a:pt x="426"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3" name="Google Shape;353;p8"/>
            <p:cNvSpPr/>
            <p:nvPr/>
          </p:nvSpPr>
          <p:spPr>
            <a:xfrm>
              <a:off x="2709443" y="619401"/>
              <a:ext cx="94287" cy="94287"/>
            </a:xfrm>
            <a:custGeom>
              <a:rect b="b" l="l" r="r" t="t"/>
              <a:pathLst>
                <a:path extrusionOk="0" h="2949" w="2949">
                  <a:moveTo>
                    <a:pt x="1490" y="0"/>
                  </a:moveTo>
                  <a:cubicBezTo>
                    <a:pt x="639" y="0"/>
                    <a:pt x="0" y="639"/>
                    <a:pt x="0" y="1459"/>
                  </a:cubicBezTo>
                  <a:cubicBezTo>
                    <a:pt x="0" y="2280"/>
                    <a:pt x="639" y="2949"/>
                    <a:pt x="1490" y="2949"/>
                  </a:cubicBezTo>
                  <a:cubicBezTo>
                    <a:pt x="2310" y="2949"/>
                    <a:pt x="2949" y="2280"/>
                    <a:pt x="2949" y="1459"/>
                  </a:cubicBezTo>
                  <a:cubicBezTo>
                    <a:pt x="2949" y="669"/>
                    <a:pt x="2310" y="0"/>
                    <a:pt x="149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 name="Google Shape;354;p8"/>
            <p:cNvSpPr/>
            <p:nvPr/>
          </p:nvSpPr>
          <p:spPr>
            <a:xfrm>
              <a:off x="1978616" y="1312309"/>
              <a:ext cx="95278" cy="95278"/>
            </a:xfrm>
            <a:custGeom>
              <a:rect b="b" l="l" r="r" t="t"/>
              <a:pathLst>
                <a:path extrusionOk="0" h="2980" w="2980">
                  <a:moveTo>
                    <a:pt x="1490" y="1"/>
                  </a:moveTo>
                  <a:cubicBezTo>
                    <a:pt x="700" y="1"/>
                    <a:pt x="1" y="669"/>
                    <a:pt x="1" y="1490"/>
                  </a:cubicBezTo>
                  <a:cubicBezTo>
                    <a:pt x="1" y="2280"/>
                    <a:pt x="669" y="2979"/>
                    <a:pt x="1490" y="2979"/>
                  </a:cubicBezTo>
                  <a:cubicBezTo>
                    <a:pt x="2341" y="2979"/>
                    <a:pt x="2979" y="2280"/>
                    <a:pt x="2979" y="1490"/>
                  </a:cubicBezTo>
                  <a:cubicBezTo>
                    <a:pt x="2979" y="700"/>
                    <a:pt x="2341" y="1"/>
                    <a:pt x="149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 name="Google Shape;355;p8"/>
            <p:cNvSpPr/>
            <p:nvPr/>
          </p:nvSpPr>
          <p:spPr>
            <a:xfrm>
              <a:off x="1400393" y="1890532"/>
              <a:ext cx="95278" cy="95278"/>
            </a:xfrm>
            <a:custGeom>
              <a:rect b="b" l="l" r="r" t="t"/>
              <a:pathLst>
                <a:path extrusionOk="0" h="2980" w="2980">
                  <a:moveTo>
                    <a:pt x="1490" y="1"/>
                  </a:moveTo>
                  <a:cubicBezTo>
                    <a:pt x="699" y="1"/>
                    <a:pt x="0" y="639"/>
                    <a:pt x="0" y="1490"/>
                  </a:cubicBezTo>
                  <a:cubicBezTo>
                    <a:pt x="0" y="2281"/>
                    <a:pt x="669" y="2980"/>
                    <a:pt x="1490" y="2980"/>
                  </a:cubicBezTo>
                  <a:cubicBezTo>
                    <a:pt x="2310" y="2980"/>
                    <a:pt x="2979" y="2341"/>
                    <a:pt x="2979" y="1490"/>
                  </a:cubicBezTo>
                  <a:cubicBezTo>
                    <a:pt x="2979" y="700"/>
                    <a:pt x="2341" y="1"/>
                    <a:pt x="149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 name="Google Shape;356;p8"/>
            <p:cNvSpPr/>
            <p:nvPr/>
          </p:nvSpPr>
          <p:spPr>
            <a:xfrm>
              <a:off x="1978634" y="1976951"/>
              <a:ext cx="95278" cy="94319"/>
            </a:xfrm>
            <a:custGeom>
              <a:rect b="b" l="l" r="r" t="t"/>
              <a:pathLst>
                <a:path extrusionOk="0" h="2950" w="2980">
                  <a:moveTo>
                    <a:pt x="1490" y="1"/>
                  </a:moveTo>
                  <a:cubicBezTo>
                    <a:pt x="700" y="1"/>
                    <a:pt x="1" y="639"/>
                    <a:pt x="1" y="1490"/>
                  </a:cubicBezTo>
                  <a:cubicBezTo>
                    <a:pt x="1" y="2280"/>
                    <a:pt x="670" y="2949"/>
                    <a:pt x="1490" y="2949"/>
                  </a:cubicBezTo>
                  <a:cubicBezTo>
                    <a:pt x="2311" y="2949"/>
                    <a:pt x="2980" y="2280"/>
                    <a:pt x="2980" y="1490"/>
                  </a:cubicBezTo>
                  <a:cubicBezTo>
                    <a:pt x="2980" y="669"/>
                    <a:pt x="2341" y="1"/>
                    <a:pt x="149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 name="Google Shape;357;p8"/>
            <p:cNvSpPr/>
            <p:nvPr/>
          </p:nvSpPr>
          <p:spPr>
            <a:xfrm>
              <a:off x="464526" y="484317"/>
              <a:ext cx="94287" cy="94287"/>
            </a:xfrm>
            <a:custGeom>
              <a:rect b="b" l="l" r="r" t="t"/>
              <a:pathLst>
                <a:path extrusionOk="0" h="2949" w="2949">
                  <a:moveTo>
                    <a:pt x="1490" y="0"/>
                  </a:moveTo>
                  <a:cubicBezTo>
                    <a:pt x="669" y="0"/>
                    <a:pt x="0" y="639"/>
                    <a:pt x="0" y="1490"/>
                  </a:cubicBezTo>
                  <a:cubicBezTo>
                    <a:pt x="0" y="2280"/>
                    <a:pt x="639" y="2949"/>
                    <a:pt x="1490" y="2949"/>
                  </a:cubicBezTo>
                  <a:cubicBezTo>
                    <a:pt x="2310" y="2949"/>
                    <a:pt x="2949" y="2311"/>
                    <a:pt x="2949" y="1490"/>
                  </a:cubicBezTo>
                  <a:cubicBezTo>
                    <a:pt x="2949" y="669"/>
                    <a:pt x="2310" y="0"/>
                    <a:pt x="149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 name="Google Shape;358;p8"/>
            <p:cNvSpPr/>
            <p:nvPr/>
          </p:nvSpPr>
          <p:spPr>
            <a:xfrm>
              <a:off x="6475260" y="932316"/>
              <a:ext cx="170094" cy="170126"/>
            </a:xfrm>
            <a:custGeom>
              <a:rect b="b" l="l" r="r" t="t"/>
              <a:pathLst>
                <a:path extrusionOk="0" h="5321" w="5320">
                  <a:moveTo>
                    <a:pt x="2645" y="1"/>
                  </a:moveTo>
                  <a:cubicBezTo>
                    <a:pt x="1186" y="1"/>
                    <a:pt x="1" y="1186"/>
                    <a:pt x="1" y="2676"/>
                  </a:cubicBezTo>
                  <a:cubicBezTo>
                    <a:pt x="1" y="4135"/>
                    <a:pt x="1186" y="5320"/>
                    <a:pt x="2645" y="5320"/>
                  </a:cubicBezTo>
                  <a:cubicBezTo>
                    <a:pt x="4134" y="5320"/>
                    <a:pt x="5320" y="4135"/>
                    <a:pt x="5320" y="2676"/>
                  </a:cubicBezTo>
                  <a:cubicBezTo>
                    <a:pt x="5320" y="1186"/>
                    <a:pt x="4134" y="1"/>
                    <a:pt x="264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9" name="Google Shape;359;p8"/>
            <p:cNvSpPr/>
            <p:nvPr/>
          </p:nvSpPr>
          <p:spPr>
            <a:xfrm>
              <a:off x="2164498" y="4008896"/>
              <a:ext cx="170094" cy="170094"/>
            </a:xfrm>
            <a:custGeom>
              <a:rect b="b" l="l" r="r" t="t"/>
              <a:pathLst>
                <a:path extrusionOk="0" h="5320" w="5320">
                  <a:moveTo>
                    <a:pt x="2675" y="1"/>
                  </a:moveTo>
                  <a:cubicBezTo>
                    <a:pt x="1216" y="1"/>
                    <a:pt x="0" y="1186"/>
                    <a:pt x="0" y="2676"/>
                  </a:cubicBezTo>
                  <a:cubicBezTo>
                    <a:pt x="0" y="4135"/>
                    <a:pt x="1216" y="5320"/>
                    <a:pt x="2675" y="5320"/>
                  </a:cubicBezTo>
                  <a:cubicBezTo>
                    <a:pt x="4134" y="5320"/>
                    <a:pt x="5320" y="4135"/>
                    <a:pt x="5320" y="2676"/>
                  </a:cubicBezTo>
                  <a:cubicBezTo>
                    <a:pt x="5320" y="1186"/>
                    <a:pt x="4134" y="1"/>
                    <a:pt x="267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0" name="Google Shape;360;p8"/>
            <p:cNvSpPr/>
            <p:nvPr/>
          </p:nvSpPr>
          <p:spPr>
            <a:xfrm>
              <a:off x="5708716" y="4468339"/>
              <a:ext cx="53490" cy="53490"/>
            </a:xfrm>
            <a:custGeom>
              <a:rect b="b" l="l" r="r" t="t"/>
              <a:pathLst>
                <a:path extrusionOk="0" h="1673" w="1673">
                  <a:moveTo>
                    <a:pt x="852" y="1"/>
                  </a:moveTo>
                  <a:cubicBezTo>
                    <a:pt x="396" y="1"/>
                    <a:pt x="0" y="366"/>
                    <a:pt x="0" y="822"/>
                  </a:cubicBezTo>
                  <a:cubicBezTo>
                    <a:pt x="0" y="1278"/>
                    <a:pt x="396" y="1673"/>
                    <a:pt x="852" y="1673"/>
                  </a:cubicBezTo>
                  <a:cubicBezTo>
                    <a:pt x="1307" y="1673"/>
                    <a:pt x="1672" y="1278"/>
                    <a:pt x="1672" y="822"/>
                  </a:cubicBezTo>
                  <a:cubicBezTo>
                    <a:pt x="1672" y="366"/>
                    <a:pt x="1307" y="1"/>
                    <a:pt x="85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1" name="Google Shape;361;p8"/>
            <p:cNvSpPr/>
            <p:nvPr/>
          </p:nvSpPr>
          <p:spPr>
            <a:xfrm>
              <a:off x="-2" y="2570811"/>
              <a:ext cx="170094" cy="170126"/>
            </a:xfrm>
            <a:custGeom>
              <a:rect b="b" l="l" r="r" t="t"/>
              <a:pathLst>
                <a:path extrusionOk="0" h="5321" w="5320">
                  <a:moveTo>
                    <a:pt x="2675" y="1"/>
                  </a:moveTo>
                  <a:cubicBezTo>
                    <a:pt x="1185" y="1"/>
                    <a:pt x="0" y="1186"/>
                    <a:pt x="0" y="2676"/>
                  </a:cubicBezTo>
                  <a:cubicBezTo>
                    <a:pt x="0" y="4165"/>
                    <a:pt x="1185" y="5320"/>
                    <a:pt x="2675" y="5320"/>
                  </a:cubicBezTo>
                  <a:cubicBezTo>
                    <a:pt x="4134" y="5320"/>
                    <a:pt x="5319" y="4165"/>
                    <a:pt x="5319" y="2676"/>
                  </a:cubicBezTo>
                  <a:cubicBezTo>
                    <a:pt x="5319" y="1186"/>
                    <a:pt x="4103" y="1"/>
                    <a:pt x="267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2" name="Google Shape;362;p8"/>
            <p:cNvSpPr/>
            <p:nvPr/>
          </p:nvSpPr>
          <p:spPr>
            <a:xfrm>
              <a:off x="107841" y="1200565"/>
              <a:ext cx="171085" cy="170094"/>
            </a:xfrm>
            <a:custGeom>
              <a:rect b="b" l="l" r="r" t="t"/>
              <a:pathLst>
                <a:path extrusionOk="0" h="5320" w="5351">
                  <a:moveTo>
                    <a:pt x="2676" y="0"/>
                  </a:moveTo>
                  <a:cubicBezTo>
                    <a:pt x="1186" y="0"/>
                    <a:pt x="1" y="1185"/>
                    <a:pt x="1" y="2675"/>
                  </a:cubicBezTo>
                  <a:cubicBezTo>
                    <a:pt x="1" y="4164"/>
                    <a:pt x="1186" y="5319"/>
                    <a:pt x="2676" y="5319"/>
                  </a:cubicBezTo>
                  <a:cubicBezTo>
                    <a:pt x="4165" y="5319"/>
                    <a:pt x="5351" y="4164"/>
                    <a:pt x="5351" y="2675"/>
                  </a:cubicBezTo>
                  <a:cubicBezTo>
                    <a:pt x="5351" y="1185"/>
                    <a:pt x="4165" y="0"/>
                    <a:pt x="2676"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 name="Google Shape;363;p8"/>
            <p:cNvSpPr/>
            <p:nvPr/>
          </p:nvSpPr>
          <p:spPr>
            <a:xfrm>
              <a:off x="7972852" y="203471"/>
              <a:ext cx="170094" cy="170094"/>
            </a:xfrm>
            <a:custGeom>
              <a:rect b="b" l="l" r="r" t="t"/>
              <a:pathLst>
                <a:path extrusionOk="0" h="5320" w="5320">
                  <a:moveTo>
                    <a:pt x="2645" y="0"/>
                  </a:moveTo>
                  <a:cubicBezTo>
                    <a:pt x="1186" y="0"/>
                    <a:pt x="0" y="1186"/>
                    <a:pt x="0" y="2645"/>
                  </a:cubicBezTo>
                  <a:cubicBezTo>
                    <a:pt x="0" y="4134"/>
                    <a:pt x="1186" y="5319"/>
                    <a:pt x="2645" y="5319"/>
                  </a:cubicBezTo>
                  <a:cubicBezTo>
                    <a:pt x="4134" y="5319"/>
                    <a:pt x="5320" y="4134"/>
                    <a:pt x="5320" y="2645"/>
                  </a:cubicBezTo>
                  <a:cubicBezTo>
                    <a:pt x="5320" y="1186"/>
                    <a:pt x="4134" y="0"/>
                    <a:pt x="264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 name="Google Shape;364;p8"/>
            <p:cNvSpPr/>
            <p:nvPr/>
          </p:nvSpPr>
          <p:spPr>
            <a:xfrm>
              <a:off x="6082858" y="4168053"/>
              <a:ext cx="170126" cy="170094"/>
            </a:xfrm>
            <a:custGeom>
              <a:rect b="b" l="l" r="r" t="t"/>
              <a:pathLst>
                <a:path extrusionOk="0" h="5320" w="5321">
                  <a:moveTo>
                    <a:pt x="2645" y="1"/>
                  </a:moveTo>
                  <a:cubicBezTo>
                    <a:pt x="1186" y="1"/>
                    <a:pt x="1" y="1186"/>
                    <a:pt x="1" y="2675"/>
                  </a:cubicBezTo>
                  <a:cubicBezTo>
                    <a:pt x="1" y="4134"/>
                    <a:pt x="1186" y="5320"/>
                    <a:pt x="2645" y="5320"/>
                  </a:cubicBezTo>
                  <a:cubicBezTo>
                    <a:pt x="4135" y="5320"/>
                    <a:pt x="5320" y="4134"/>
                    <a:pt x="5320" y="2675"/>
                  </a:cubicBezTo>
                  <a:cubicBezTo>
                    <a:pt x="5320" y="1186"/>
                    <a:pt x="4135" y="1"/>
                    <a:pt x="264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 name="Google Shape;365;p8"/>
            <p:cNvSpPr/>
            <p:nvPr/>
          </p:nvSpPr>
          <p:spPr>
            <a:xfrm>
              <a:off x="2757746" y="3472436"/>
              <a:ext cx="170126" cy="170094"/>
            </a:xfrm>
            <a:custGeom>
              <a:rect b="b" l="l" r="r" t="t"/>
              <a:pathLst>
                <a:path extrusionOk="0" h="5320" w="5321">
                  <a:moveTo>
                    <a:pt x="2645" y="0"/>
                  </a:moveTo>
                  <a:cubicBezTo>
                    <a:pt x="1156" y="0"/>
                    <a:pt x="1" y="1186"/>
                    <a:pt x="1" y="2675"/>
                  </a:cubicBezTo>
                  <a:cubicBezTo>
                    <a:pt x="1" y="4134"/>
                    <a:pt x="1156" y="5320"/>
                    <a:pt x="2645" y="5320"/>
                  </a:cubicBezTo>
                  <a:cubicBezTo>
                    <a:pt x="4135" y="5320"/>
                    <a:pt x="5320" y="4134"/>
                    <a:pt x="5320" y="2675"/>
                  </a:cubicBezTo>
                  <a:cubicBezTo>
                    <a:pt x="5320" y="1186"/>
                    <a:pt x="4135" y="0"/>
                    <a:pt x="264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6" name="Google Shape;366;p8"/>
            <p:cNvSpPr/>
            <p:nvPr/>
          </p:nvSpPr>
          <p:spPr>
            <a:xfrm>
              <a:off x="2575319" y="1299680"/>
              <a:ext cx="170094" cy="170094"/>
            </a:xfrm>
            <a:custGeom>
              <a:rect b="b" l="l" r="r" t="t"/>
              <a:pathLst>
                <a:path extrusionOk="0" h="5320" w="5320">
                  <a:moveTo>
                    <a:pt x="2675" y="0"/>
                  </a:moveTo>
                  <a:cubicBezTo>
                    <a:pt x="1186" y="0"/>
                    <a:pt x="1" y="1186"/>
                    <a:pt x="1" y="2645"/>
                  </a:cubicBezTo>
                  <a:cubicBezTo>
                    <a:pt x="1" y="4104"/>
                    <a:pt x="1186" y="5320"/>
                    <a:pt x="2675" y="5320"/>
                  </a:cubicBezTo>
                  <a:cubicBezTo>
                    <a:pt x="4134" y="5320"/>
                    <a:pt x="5320" y="4104"/>
                    <a:pt x="5320" y="2645"/>
                  </a:cubicBezTo>
                  <a:cubicBezTo>
                    <a:pt x="5320" y="1186"/>
                    <a:pt x="4134" y="0"/>
                    <a:pt x="267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7" name="Google Shape;367;p8"/>
            <p:cNvSpPr/>
            <p:nvPr/>
          </p:nvSpPr>
          <p:spPr>
            <a:xfrm>
              <a:off x="1612243" y="3260118"/>
              <a:ext cx="170094" cy="170094"/>
            </a:xfrm>
            <a:custGeom>
              <a:rect b="b" l="l" r="r" t="t"/>
              <a:pathLst>
                <a:path extrusionOk="0" h="5320" w="5320">
                  <a:moveTo>
                    <a:pt x="2645" y="0"/>
                  </a:moveTo>
                  <a:cubicBezTo>
                    <a:pt x="1186" y="0"/>
                    <a:pt x="1" y="1155"/>
                    <a:pt x="1" y="2645"/>
                  </a:cubicBezTo>
                  <a:cubicBezTo>
                    <a:pt x="1" y="4134"/>
                    <a:pt x="1186" y="5319"/>
                    <a:pt x="2645" y="5319"/>
                  </a:cubicBezTo>
                  <a:cubicBezTo>
                    <a:pt x="4134" y="5319"/>
                    <a:pt x="5320" y="4134"/>
                    <a:pt x="5320" y="2645"/>
                  </a:cubicBezTo>
                  <a:cubicBezTo>
                    <a:pt x="5320" y="1155"/>
                    <a:pt x="4134" y="0"/>
                    <a:pt x="264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8" name="Google Shape;368;p8"/>
            <p:cNvSpPr/>
            <p:nvPr/>
          </p:nvSpPr>
          <p:spPr>
            <a:xfrm>
              <a:off x="5701892" y="3502891"/>
              <a:ext cx="170094" cy="170094"/>
            </a:xfrm>
            <a:custGeom>
              <a:rect b="b" l="l" r="r" t="t"/>
              <a:pathLst>
                <a:path extrusionOk="0" h="5320" w="5320">
                  <a:moveTo>
                    <a:pt x="2675" y="1"/>
                  </a:moveTo>
                  <a:cubicBezTo>
                    <a:pt x="1186" y="1"/>
                    <a:pt x="0" y="1156"/>
                    <a:pt x="0" y="2645"/>
                  </a:cubicBezTo>
                  <a:cubicBezTo>
                    <a:pt x="0" y="4134"/>
                    <a:pt x="1186" y="5320"/>
                    <a:pt x="2675" y="5320"/>
                  </a:cubicBezTo>
                  <a:cubicBezTo>
                    <a:pt x="4134" y="5320"/>
                    <a:pt x="5320" y="4134"/>
                    <a:pt x="5320" y="2645"/>
                  </a:cubicBezTo>
                  <a:cubicBezTo>
                    <a:pt x="5320" y="1156"/>
                    <a:pt x="4104" y="1"/>
                    <a:pt x="267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9" name="Google Shape;369;p8"/>
            <p:cNvSpPr/>
            <p:nvPr/>
          </p:nvSpPr>
          <p:spPr>
            <a:xfrm>
              <a:off x="7862241" y="3546629"/>
              <a:ext cx="170126" cy="170094"/>
            </a:xfrm>
            <a:custGeom>
              <a:rect b="b" l="l" r="r" t="t"/>
              <a:pathLst>
                <a:path extrusionOk="0" h="5320" w="5321">
                  <a:moveTo>
                    <a:pt x="2645" y="0"/>
                  </a:moveTo>
                  <a:cubicBezTo>
                    <a:pt x="1156" y="0"/>
                    <a:pt x="1" y="1155"/>
                    <a:pt x="1" y="2645"/>
                  </a:cubicBezTo>
                  <a:cubicBezTo>
                    <a:pt x="1" y="4134"/>
                    <a:pt x="1156" y="5320"/>
                    <a:pt x="2645" y="5320"/>
                  </a:cubicBezTo>
                  <a:cubicBezTo>
                    <a:pt x="4135" y="5320"/>
                    <a:pt x="5320" y="4134"/>
                    <a:pt x="5320" y="2645"/>
                  </a:cubicBezTo>
                  <a:cubicBezTo>
                    <a:pt x="5320" y="1216"/>
                    <a:pt x="4135" y="0"/>
                    <a:pt x="264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0" name="Google Shape;370;p8"/>
            <p:cNvSpPr/>
            <p:nvPr/>
          </p:nvSpPr>
          <p:spPr>
            <a:xfrm>
              <a:off x="4339398" y="4546384"/>
              <a:ext cx="187615" cy="169518"/>
            </a:xfrm>
            <a:custGeom>
              <a:rect b="b" l="l" r="r" t="t"/>
              <a:pathLst>
                <a:path extrusionOk="0" h="5302" w="5868">
                  <a:moveTo>
                    <a:pt x="2935" y="0"/>
                  </a:moveTo>
                  <a:cubicBezTo>
                    <a:pt x="2719" y="0"/>
                    <a:pt x="2499" y="27"/>
                    <a:pt x="2281" y="83"/>
                  </a:cubicBezTo>
                  <a:cubicBezTo>
                    <a:pt x="852" y="417"/>
                    <a:pt x="1" y="1876"/>
                    <a:pt x="335" y="3274"/>
                  </a:cubicBezTo>
                  <a:cubicBezTo>
                    <a:pt x="644" y="4484"/>
                    <a:pt x="1717" y="5302"/>
                    <a:pt x="2906" y="5302"/>
                  </a:cubicBezTo>
                  <a:cubicBezTo>
                    <a:pt x="3120" y="5302"/>
                    <a:pt x="3339" y="5275"/>
                    <a:pt x="3557" y="5220"/>
                  </a:cubicBezTo>
                  <a:cubicBezTo>
                    <a:pt x="4986" y="4885"/>
                    <a:pt x="5867" y="3426"/>
                    <a:pt x="5503" y="1998"/>
                  </a:cubicBezTo>
                  <a:cubicBezTo>
                    <a:pt x="5219" y="814"/>
                    <a:pt x="4130" y="0"/>
                    <a:pt x="293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1" name="Google Shape;371;p8"/>
            <p:cNvSpPr/>
            <p:nvPr/>
          </p:nvSpPr>
          <p:spPr>
            <a:xfrm>
              <a:off x="7261464" y="636890"/>
              <a:ext cx="170094" cy="170094"/>
            </a:xfrm>
            <a:custGeom>
              <a:rect b="b" l="l" r="r" t="t"/>
              <a:pathLst>
                <a:path extrusionOk="0" h="5320" w="5320">
                  <a:moveTo>
                    <a:pt x="2645" y="1"/>
                  </a:moveTo>
                  <a:cubicBezTo>
                    <a:pt x="1156" y="1"/>
                    <a:pt x="1" y="1186"/>
                    <a:pt x="1" y="2675"/>
                  </a:cubicBezTo>
                  <a:cubicBezTo>
                    <a:pt x="1" y="4165"/>
                    <a:pt x="1156" y="5320"/>
                    <a:pt x="2645" y="5320"/>
                  </a:cubicBezTo>
                  <a:cubicBezTo>
                    <a:pt x="4135" y="5320"/>
                    <a:pt x="5320" y="4165"/>
                    <a:pt x="5320" y="2675"/>
                  </a:cubicBezTo>
                  <a:cubicBezTo>
                    <a:pt x="5320" y="1216"/>
                    <a:pt x="4135" y="1"/>
                    <a:pt x="264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2" name="Google Shape;372;p8"/>
            <p:cNvSpPr/>
            <p:nvPr/>
          </p:nvSpPr>
          <p:spPr>
            <a:xfrm>
              <a:off x="3251949" y="4411972"/>
              <a:ext cx="170094" cy="170126"/>
            </a:xfrm>
            <a:custGeom>
              <a:rect b="b" l="l" r="r" t="t"/>
              <a:pathLst>
                <a:path extrusionOk="0" h="5321" w="5320">
                  <a:moveTo>
                    <a:pt x="2675" y="1"/>
                  </a:moveTo>
                  <a:cubicBezTo>
                    <a:pt x="1186" y="1"/>
                    <a:pt x="0" y="1186"/>
                    <a:pt x="0" y="2676"/>
                  </a:cubicBezTo>
                  <a:cubicBezTo>
                    <a:pt x="0" y="4165"/>
                    <a:pt x="1186" y="5320"/>
                    <a:pt x="2675" y="5320"/>
                  </a:cubicBezTo>
                  <a:cubicBezTo>
                    <a:pt x="4164" y="5320"/>
                    <a:pt x="5319" y="4165"/>
                    <a:pt x="5319" y="2676"/>
                  </a:cubicBezTo>
                  <a:cubicBezTo>
                    <a:pt x="5319" y="1217"/>
                    <a:pt x="4164" y="1"/>
                    <a:pt x="267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3" name="Google Shape;373;p8"/>
            <p:cNvSpPr/>
            <p:nvPr/>
          </p:nvSpPr>
          <p:spPr>
            <a:xfrm>
              <a:off x="5225522" y="1183396"/>
              <a:ext cx="87477" cy="87509"/>
            </a:xfrm>
            <a:custGeom>
              <a:rect b="b" l="l" r="r" t="t"/>
              <a:pathLst>
                <a:path extrusionOk="0" h="2737" w="2736">
                  <a:moveTo>
                    <a:pt x="1368" y="0"/>
                  </a:moveTo>
                  <a:cubicBezTo>
                    <a:pt x="608" y="0"/>
                    <a:pt x="0" y="608"/>
                    <a:pt x="0" y="1368"/>
                  </a:cubicBezTo>
                  <a:cubicBezTo>
                    <a:pt x="0" y="2128"/>
                    <a:pt x="608" y="2736"/>
                    <a:pt x="1368" y="2736"/>
                  </a:cubicBezTo>
                  <a:cubicBezTo>
                    <a:pt x="1386" y="2736"/>
                    <a:pt x="1403" y="2737"/>
                    <a:pt x="1420" y="2737"/>
                  </a:cubicBezTo>
                  <a:cubicBezTo>
                    <a:pt x="2156" y="2737"/>
                    <a:pt x="2736" y="2110"/>
                    <a:pt x="2736" y="1368"/>
                  </a:cubicBezTo>
                  <a:cubicBezTo>
                    <a:pt x="2736" y="608"/>
                    <a:pt x="2128" y="0"/>
                    <a:pt x="1368"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4" name="Google Shape;374;p8"/>
            <p:cNvSpPr/>
            <p:nvPr/>
          </p:nvSpPr>
          <p:spPr>
            <a:xfrm>
              <a:off x="2170067" y="826391"/>
              <a:ext cx="87509" cy="87509"/>
            </a:xfrm>
            <a:custGeom>
              <a:rect b="b" l="l" r="r" t="t"/>
              <a:pathLst>
                <a:path extrusionOk="0" h="2737" w="2737">
                  <a:moveTo>
                    <a:pt x="1368" y="1"/>
                  </a:moveTo>
                  <a:cubicBezTo>
                    <a:pt x="609" y="1"/>
                    <a:pt x="1" y="609"/>
                    <a:pt x="1" y="1369"/>
                  </a:cubicBezTo>
                  <a:cubicBezTo>
                    <a:pt x="1" y="2128"/>
                    <a:pt x="609" y="2736"/>
                    <a:pt x="1368" y="2736"/>
                  </a:cubicBezTo>
                  <a:cubicBezTo>
                    <a:pt x="2128" y="2736"/>
                    <a:pt x="2736" y="2128"/>
                    <a:pt x="2736" y="1369"/>
                  </a:cubicBezTo>
                  <a:cubicBezTo>
                    <a:pt x="2736" y="669"/>
                    <a:pt x="2128" y="1"/>
                    <a:pt x="1368"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5" name="Google Shape;375;p8"/>
            <p:cNvSpPr/>
            <p:nvPr/>
          </p:nvSpPr>
          <p:spPr>
            <a:xfrm>
              <a:off x="5249001" y="3855676"/>
              <a:ext cx="87509" cy="87477"/>
            </a:xfrm>
            <a:custGeom>
              <a:rect b="b" l="l" r="r" t="t"/>
              <a:pathLst>
                <a:path extrusionOk="0" h="2736" w="2737">
                  <a:moveTo>
                    <a:pt x="1369" y="0"/>
                  </a:moveTo>
                  <a:cubicBezTo>
                    <a:pt x="609" y="0"/>
                    <a:pt x="1" y="608"/>
                    <a:pt x="1" y="1368"/>
                  </a:cubicBezTo>
                  <a:cubicBezTo>
                    <a:pt x="1" y="2128"/>
                    <a:pt x="609" y="2736"/>
                    <a:pt x="1369" y="2736"/>
                  </a:cubicBezTo>
                  <a:cubicBezTo>
                    <a:pt x="2129" y="2736"/>
                    <a:pt x="2737" y="2128"/>
                    <a:pt x="2737" y="1368"/>
                  </a:cubicBezTo>
                  <a:cubicBezTo>
                    <a:pt x="2737" y="608"/>
                    <a:pt x="2129" y="0"/>
                    <a:pt x="1369"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6" name="Google Shape;376;p8"/>
            <p:cNvSpPr/>
            <p:nvPr/>
          </p:nvSpPr>
          <p:spPr>
            <a:xfrm>
              <a:off x="8588003" y="631071"/>
              <a:ext cx="87509" cy="87477"/>
            </a:xfrm>
            <a:custGeom>
              <a:rect b="b" l="l" r="r" t="t"/>
              <a:pathLst>
                <a:path extrusionOk="0" h="2736" w="2737">
                  <a:moveTo>
                    <a:pt x="1369" y="0"/>
                  </a:moveTo>
                  <a:cubicBezTo>
                    <a:pt x="609" y="0"/>
                    <a:pt x="1" y="608"/>
                    <a:pt x="1" y="1368"/>
                  </a:cubicBezTo>
                  <a:cubicBezTo>
                    <a:pt x="1" y="2128"/>
                    <a:pt x="609" y="2736"/>
                    <a:pt x="1369" y="2736"/>
                  </a:cubicBezTo>
                  <a:cubicBezTo>
                    <a:pt x="2129" y="2736"/>
                    <a:pt x="2737" y="2128"/>
                    <a:pt x="2737" y="1368"/>
                  </a:cubicBezTo>
                  <a:cubicBezTo>
                    <a:pt x="2737" y="608"/>
                    <a:pt x="2129" y="0"/>
                    <a:pt x="1369"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7" name="Google Shape;377;p8"/>
            <p:cNvSpPr/>
            <p:nvPr/>
          </p:nvSpPr>
          <p:spPr>
            <a:xfrm>
              <a:off x="5332624" y="4921230"/>
              <a:ext cx="87477" cy="87477"/>
            </a:xfrm>
            <a:custGeom>
              <a:rect b="b" l="l" r="r" t="t"/>
              <a:pathLst>
                <a:path extrusionOk="0" h="2736" w="2736">
                  <a:moveTo>
                    <a:pt x="1368" y="0"/>
                  </a:moveTo>
                  <a:cubicBezTo>
                    <a:pt x="608" y="0"/>
                    <a:pt x="0" y="608"/>
                    <a:pt x="0" y="1368"/>
                  </a:cubicBezTo>
                  <a:cubicBezTo>
                    <a:pt x="0" y="2128"/>
                    <a:pt x="608" y="2736"/>
                    <a:pt x="1368" y="2736"/>
                  </a:cubicBezTo>
                  <a:cubicBezTo>
                    <a:pt x="2128" y="2736"/>
                    <a:pt x="2736" y="2128"/>
                    <a:pt x="2736" y="1368"/>
                  </a:cubicBezTo>
                  <a:cubicBezTo>
                    <a:pt x="2736" y="639"/>
                    <a:pt x="2128" y="0"/>
                    <a:pt x="1368"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8" name="Google Shape;378;p8"/>
            <p:cNvSpPr/>
            <p:nvPr/>
          </p:nvSpPr>
          <p:spPr>
            <a:xfrm>
              <a:off x="4657158" y="3864404"/>
              <a:ext cx="87509" cy="87509"/>
            </a:xfrm>
            <a:custGeom>
              <a:rect b="b" l="l" r="r" t="t"/>
              <a:pathLst>
                <a:path extrusionOk="0" h="2737" w="2737">
                  <a:moveTo>
                    <a:pt x="1369" y="1"/>
                  </a:moveTo>
                  <a:cubicBezTo>
                    <a:pt x="609" y="1"/>
                    <a:pt x="1" y="609"/>
                    <a:pt x="1" y="1369"/>
                  </a:cubicBezTo>
                  <a:cubicBezTo>
                    <a:pt x="1" y="2128"/>
                    <a:pt x="609" y="2736"/>
                    <a:pt x="1369" y="2736"/>
                  </a:cubicBezTo>
                  <a:cubicBezTo>
                    <a:pt x="2129" y="2736"/>
                    <a:pt x="2737" y="2128"/>
                    <a:pt x="2737" y="1369"/>
                  </a:cubicBezTo>
                  <a:cubicBezTo>
                    <a:pt x="2737" y="639"/>
                    <a:pt x="2129" y="1"/>
                    <a:pt x="1369"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 name="Google Shape;379;p8"/>
            <p:cNvSpPr/>
            <p:nvPr/>
          </p:nvSpPr>
          <p:spPr>
            <a:xfrm>
              <a:off x="528663" y="1798227"/>
              <a:ext cx="87477" cy="87477"/>
            </a:xfrm>
            <a:custGeom>
              <a:rect b="b" l="l" r="r" t="t"/>
              <a:pathLst>
                <a:path extrusionOk="0" h="2736" w="2736">
                  <a:moveTo>
                    <a:pt x="1368" y="0"/>
                  </a:moveTo>
                  <a:cubicBezTo>
                    <a:pt x="608" y="0"/>
                    <a:pt x="0" y="608"/>
                    <a:pt x="0" y="1368"/>
                  </a:cubicBezTo>
                  <a:cubicBezTo>
                    <a:pt x="0" y="2128"/>
                    <a:pt x="608" y="2736"/>
                    <a:pt x="1368" y="2736"/>
                  </a:cubicBezTo>
                  <a:cubicBezTo>
                    <a:pt x="2128" y="2736"/>
                    <a:pt x="2736" y="2128"/>
                    <a:pt x="2736" y="1368"/>
                  </a:cubicBezTo>
                  <a:cubicBezTo>
                    <a:pt x="2736" y="608"/>
                    <a:pt x="2128" y="0"/>
                    <a:pt x="1368"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 name="Google Shape;380;p8"/>
            <p:cNvSpPr/>
            <p:nvPr/>
          </p:nvSpPr>
          <p:spPr>
            <a:xfrm>
              <a:off x="7500554" y="2393939"/>
              <a:ext cx="87477" cy="87509"/>
            </a:xfrm>
            <a:custGeom>
              <a:rect b="b" l="l" r="r" t="t"/>
              <a:pathLst>
                <a:path extrusionOk="0" h="2737" w="2736">
                  <a:moveTo>
                    <a:pt x="1368" y="1"/>
                  </a:moveTo>
                  <a:cubicBezTo>
                    <a:pt x="608" y="1"/>
                    <a:pt x="0" y="609"/>
                    <a:pt x="0" y="1369"/>
                  </a:cubicBezTo>
                  <a:cubicBezTo>
                    <a:pt x="0" y="2128"/>
                    <a:pt x="608" y="2736"/>
                    <a:pt x="1368" y="2736"/>
                  </a:cubicBezTo>
                  <a:cubicBezTo>
                    <a:pt x="2128" y="2736"/>
                    <a:pt x="2736" y="2128"/>
                    <a:pt x="2736" y="1369"/>
                  </a:cubicBezTo>
                  <a:cubicBezTo>
                    <a:pt x="2736" y="609"/>
                    <a:pt x="2128" y="1"/>
                    <a:pt x="1368"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 name="Google Shape;381;p8"/>
            <p:cNvSpPr/>
            <p:nvPr/>
          </p:nvSpPr>
          <p:spPr>
            <a:xfrm>
              <a:off x="3905979" y="4581074"/>
              <a:ext cx="50549" cy="50580"/>
            </a:xfrm>
            <a:custGeom>
              <a:rect b="b" l="l" r="r" t="t"/>
              <a:pathLst>
                <a:path extrusionOk="0" h="1582" w="1581">
                  <a:moveTo>
                    <a:pt x="791" y="1"/>
                  </a:moveTo>
                  <a:cubicBezTo>
                    <a:pt x="365" y="1"/>
                    <a:pt x="0" y="366"/>
                    <a:pt x="0" y="791"/>
                  </a:cubicBezTo>
                  <a:cubicBezTo>
                    <a:pt x="0" y="1247"/>
                    <a:pt x="365" y="1581"/>
                    <a:pt x="791" y="1581"/>
                  </a:cubicBezTo>
                  <a:cubicBezTo>
                    <a:pt x="1247" y="1581"/>
                    <a:pt x="1581" y="1247"/>
                    <a:pt x="1581" y="791"/>
                  </a:cubicBezTo>
                  <a:cubicBezTo>
                    <a:pt x="1581" y="366"/>
                    <a:pt x="1247" y="1"/>
                    <a:pt x="79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2" name="Google Shape;382;p8"/>
            <p:cNvSpPr/>
            <p:nvPr/>
          </p:nvSpPr>
          <p:spPr>
            <a:xfrm>
              <a:off x="1293727" y="4814539"/>
              <a:ext cx="51540" cy="51540"/>
            </a:xfrm>
            <a:custGeom>
              <a:rect b="b" l="l" r="r" t="t"/>
              <a:pathLst>
                <a:path extrusionOk="0" h="1612" w="1612">
                  <a:moveTo>
                    <a:pt x="822" y="1"/>
                  </a:moveTo>
                  <a:cubicBezTo>
                    <a:pt x="396" y="1"/>
                    <a:pt x="1" y="335"/>
                    <a:pt x="1" y="791"/>
                  </a:cubicBezTo>
                  <a:cubicBezTo>
                    <a:pt x="1" y="1216"/>
                    <a:pt x="366" y="1612"/>
                    <a:pt x="822" y="1612"/>
                  </a:cubicBezTo>
                  <a:cubicBezTo>
                    <a:pt x="1217" y="1612"/>
                    <a:pt x="1612" y="1247"/>
                    <a:pt x="1612" y="791"/>
                  </a:cubicBezTo>
                  <a:cubicBezTo>
                    <a:pt x="1581" y="335"/>
                    <a:pt x="1217" y="1"/>
                    <a:pt x="82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3" name="Google Shape;383;p8"/>
            <p:cNvSpPr/>
            <p:nvPr/>
          </p:nvSpPr>
          <p:spPr>
            <a:xfrm>
              <a:off x="1366625" y="4156033"/>
              <a:ext cx="95278" cy="88436"/>
            </a:xfrm>
            <a:custGeom>
              <a:rect b="b" l="l" r="r" t="t"/>
              <a:pathLst>
                <a:path extrusionOk="0" h="2766" w="2980">
                  <a:moveTo>
                    <a:pt x="1501" y="0"/>
                  </a:moveTo>
                  <a:cubicBezTo>
                    <a:pt x="835" y="0"/>
                    <a:pt x="258" y="462"/>
                    <a:pt x="122" y="1143"/>
                  </a:cubicBezTo>
                  <a:cubicBezTo>
                    <a:pt x="1" y="1903"/>
                    <a:pt x="517" y="2602"/>
                    <a:pt x="1277" y="2754"/>
                  </a:cubicBezTo>
                  <a:cubicBezTo>
                    <a:pt x="1338" y="2762"/>
                    <a:pt x="1399" y="2765"/>
                    <a:pt x="1459" y="2765"/>
                  </a:cubicBezTo>
                  <a:cubicBezTo>
                    <a:pt x="2142" y="2765"/>
                    <a:pt x="2718" y="2298"/>
                    <a:pt x="2858" y="1599"/>
                  </a:cubicBezTo>
                  <a:cubicBezTo>
                    <a:pt x="2979" y="840"/>
                    <a:pt x="2493" y="110"/>
                    <a:pt x="1733" y="19"/>
                  </a:cubicBezTo>
                  <a:cubicBezTo>
                    <a:pt x="1655" y="6"/>
                    <a:pt x="1577" y="0"/>
                    <a:pt x="150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4" name="Google Shape;384;p8"/>
            <p:cNvSpPr/>
            <p:nvPr/>
          </p:nvSpPr>
          <p:spPr>
            <a:xfrm>
              <a:off x="5891187" y="955048"/>
              <a:ext cx="94319" cy="88660"/>
            </a:xfrm>
            <a:custGeom>
              <a:rect b="b" l="l" r="r" t="t"/>
              <a:pathLst>
                <a:path extrusionOk="0" h="2773" w="2950">
                  <a:moveTo>
                    <a:pt x="1471" y="1"/>
                  </a:moveTo>
                  <a:cubicBezTo>
                    <a:pt x="805" y="1"/>
                    <a:pt x="228" y="462"/>
                    <a:pt x="92" y="1144"/>
                  </a:cubicBezTo>
                  <a:cubicBezTo>
                    <a:pt x="1" y="1904"/>
                    <a:pt x="518" y="2633"/>
                    <a:pt x="1247" y="2755"/>
                  </a:cubicBezTo>
                  <a:cubicBezTo>
                    <a:pt x="1322" y="2767"/>
                    <a:pt x="1395" y="2773"/>
                    <a:pt x="1468" y="2773"/>
                  </a:cubicBezTo>
                  <a:cubicBezTo>
                    <a:pt x="2133" y="2773"/>
                    <a:pt x="2691" y="2285"/>
                    <a:pt x="2828" y="1600"/>
                  </a:cubicBezTo>
                  <a:cubicBezTo>
                    <a:pt x="2949" y="840"/>
                    <a:pt x="2463" y="171"/>
                    <a:pt x="1703" y="19"/>
                  </a:cubicBezTo>
                  <a:cubicBezTo>
                    <a:pt x="1625" y="7"/>
                    <a:pt x="1547" y="1"/>
                    <a:pt x="147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5" name="Google Shape;385;p8"/>
            <p:cNvSpPr/>
            <p:nvPr/>
          </p:nvSpPr>
          <p:spPr>
            <a:xfrm>
              <a:off x="7016587" y="1414014"/>
              <a:ext cx="95246" cy="88436"/>
            </a:xfrm>
            <a:custGeom>
              <a:rect b="b" l="l" r="r" t="t"/>
              <a:pathLst>
                <a:path extrusionOk="0" h="2766" w="2979">
                  <a:moveTo>
                    <a:pt x="1550" y="0"/>
                  </a:moveTo>
                  <a:cubicBezTo>
                    <a:pt x="863" y="0"/>
                    <a:pt x="261" y="467"/>
                    <a:pt x="122" y="1166"/>
                  </a:cubicBezTo>
                  <a:cubicBezTo>
                    <a:pt x="0" y="1926"/>
                    <a:pt x="517" y="2655"/>
                    <a:pt x="1277" y="2747"/>
                  </a:cubicBezTo>
                  <a:cubicBezTo>
                    <a:pt x="1355" y="2759"/>
                    <a:pt x="1432" y="2765"/>
                    <a:pt x="1508" y="2765"/>
                  </a:cubicBezTo>
                  <a:cubicBezTo>
                    <a:pt x="2169" y="2765"/>
                    <a:pt x="2721" y="2304"/>
                    <a:pt x="2857" y="1622"/>
                  </a:cubicBezTo>
                  <a:cubicBezTo>
                    <a:pt x="2979" y="862"/>
                    <a:pt x="2492" y="163"/>
                    <a:pt x="1733" y="11"/>
                  </a:cubicBezTo>
                  <a:cubicBezTo>
                    <a:pt x="1671" y="4"/>
                    <a:pt x="1610" y="0"/>
                    <a:pt x="155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6" name="Google Shape;386;p8"/>
            <p:cNvSpPr/>
            <p:nvPr/>
          </p:nvSpPr>
          <p:spPr>
            <a:xfrm>
              <a:off x="8102117" y="3232993"/>
              <a:ext cx="94287" cy="88468"/>
            </a:xfrm>
            <a:custGeom>
              <a:rect b="b" l="l" r="r" t="t"/>
              <a:pathLst>
                <a:path extrusionOk="0" h="2767" w="2949">
                  <a:moveTo>
                    <a:pt x="1470" y="1"/>
                  </a:moveTo>
                  <a:cubicBezTo>
                    <a:pt x="804" y="1"/>
                    <a:pt x="228" y="463"/>
                    <a:pt x="91" y="1144"/>
                  </a:cubicBezTo>
                  <a:cubicBezTo>
                    <a:pt x="0" y="1904"/>
                    <a:pt x="486" y="2603"/>
                    <a:pt x="1246" y="2755"/>
                  </a:cubicBezTo>
                  <a:cubicBezTo>
                    <a:pt x="1308" y="2763"/>
                    <a:pt x="1368" y="2766"/>
                    <a:pt x="1428" y="2766"/>
                  </a:cubicBezTo>
                  <a:cubicBezTo>
                    <a:pt x="2111" y="2766"/>
                    <a:pt x="2687" y="2299"/>
                    <a:pt x="2827" y="1600"/>
                  </a:cubicBezTo>
                  <a:cubicBezTo>
                    <a:pt x="2948" y="840"/>
                    <a:pt x="2462" y="172"/>
                    <a:pt x="1702" y="20"/>
                  </a:cubicBezTo>
                  <a:cubicBezTo>
                    <a:pt x="1624" y="7"/>
                    <a:pt x="1546" y="1"/>
                    <a:pt x="147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 name="Google Shape;387;p8"/>
            <p:cNvSpPr/>
            <p:nvPr/>
          </p:nvSpPr>
          <p:spPr>
            <a:xfrm>
              <a:off x="8736707" y="1601308"/>
              <a:ext cx="95278" cy="88660"/>
            </a:xfrm>
            <a:custGeom>
              <a:rect b="b" l="l" r="r" t="t"/>
              <a:pathLst>
                <a:path extrusionOk="0" h="2773" w="2980">
                  <a:moveTo>
                    <a:pt x="1501" y="1"/>
                  </a:moveTo>
                  <a:cubicBezTo>
                    <a:pt x="835" y="1"/>
                    <a:pt x="258" y="462"/>
                    <a:pt x="122" y="1144"/>
                  </a:cubicBezTo>
                  <a:cubicBezTo>
                    <a:pt x="0" y="1904"/>
                    <a:pt x="517" y="2633"/>
                    <a:pt x="1277" y="2755"/>
                  </a:cubicBezTo>
                  <a:cubicBezTo>
                    <a:pt x="1352" y="2767"/>
                    <a:pt x="1425" y="2773"/>
                    <a:pt x="1498" y="2773"/>
                  </a:cubicBezTo>
                  <a:cubicBezTo>
                    <a:pt x="2163" y="2773"/>
                    <a:pt x="2721" y="2285"/>
                    <a:pt x="2858" y="1600"/>
                  </a:cubicBezTo>
                  <a:cubicBezTo>
                    <a:pt x="2979" y="840"/>
                    <a:pt x="2493" y="171"/>
                    <a:pt x="1733" y="19"/>
                  </a:cubicBezTo>
                  <a:cubicBezTo>
                    <a:pt x="1655" y="7"/>
                    <a:pt x="1577" y="1"/>
                    <a:pt x="150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 name="Google Shape;388;p8"/>
            <p:cNvSpPr/>
            <p:nvPr/>
          </p:nvSpPr>
          <p:spPr>
            <a:xfrm>
              <a:off x="6358656" y="485916"/>
              <a:ext cx="94287" cy="88436"/>
            </a:xfrm>
            <a:custGeom>
              <a:rect b="b" l="l" r="r" t="t"/>
              <a:pathLst>
                <a:path extrusionOk="0" h="2766" w="2949">
                  <a:moveTo>
                    <a:pt x="1520" y="0"/>
                  </a:moveTo>
                  <a:cubicBezTo>
                    <a:pt x="838" y="0"/>
                    <a:pt x="261" y="468"/>
                    <a:pt x="122" y="1166"/>
                  </a:cubicBezTo>
                  <a:cubicBezTo>
                    <a:pt x="0" y="1926"/>
                    <a:pt x="486" y="2595"/>
                    <a:pt x="1246" y="2747"/>
                  </a:cubicBezTo>
                  <a:cubicBezTo>
                    <a:pt x="1325" y="2759"/>
                    <a:pt x="1402" y="2765"/>
                    <a:pt x="1479" y="2765"/>
                  </a:cubicBezTo>
                  <a:cubicBezTo>
                    <a:pt x="2144" y="2765"/>
                    <a:pt x="2721" y="2304"/>
                    <a:pt x="2857" y="1622"/>
                  </a:cubicBezTo>
                  <a:cubicBezTo>
                    <a:pt x="2949" y="862"/>
                    <a:pt x="2462" y="163"/>
                    <a:pt x="1702" y="11"/>
                  </a:cubicBezTo>
                  <a:cubicBezTo>
                    <a:pt x="1641" y="4"/>
                    <a:pt x="1580" y="0"/>
                    <a:pt x="152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9" name="Google Shape;389;p8"/>
            <p:cNvSpPr/>
            <p:nvPr/>
          </p:nvSpPr>
          <p:spPr>
            <a:xfrm>
              <a:off x="3643360" y="1201972"/>
              <a:ext cx="54449" cy="50357"/>
            </a:xfrm>
            <a:custGeom>
              <a:rect b="b" l="l" r="r" t="t"/>
              <a:pathLst>
                <a:path extrusionOk="0" h="1575" w="1703">
                  <a:moveTo>
                    <a:pt x="851" y="1"/>
                  </a:moveTo>
                  <a:cubicBezTo>
                    <a:pt x="481" y="1"/>
                    <a:pt x="145" y="281"/>
                    <a:pt x="92" y="655"/>
                  </a:cubicBezTo>
                  <a:cubicBezTo>
                    <a:pt x="1" y="1081"/>
                    <a:pt x="305" y="1476"/>
                    <a:pt x="730" y="1567"/>
                  </a:cubicBezTo>
                  <a:cubicBezTo>
                    <a:pt x="764" y="1572"/>
                    <a:pt x="798" y="1575"/>
                    <a:pt x="833" y="1575"/>
                  </a:cubicBezTo>
                  <a:cubicBezTo>
                    <a:pt x="1196" y="1575"/>
                    <a:pt x="1559" y="1290"/>
                    <a:pt x="1642" y="929"/>
                  </a:cubicBezTo>
                  <a:cubicBezTo>
                    <a:pt x="1703" y="503"/>
                    <a:pt x="1399" y="78"/>
                    <a:pt x="1004" y="17"/>
                  </a:cubicBezTo>
                  <a:cubicBezTo>
                    <a:pt x="952" y="6"/>
                    <a:pt x="901" y="1"/>
                    <a:pt x="85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0" name="Google Shape;390;p8"/>
            <p:cNvSpPr/>
            <p:nvPr/>
          </p:nvSpPr>
          <p:spPr>
            <a:xfrm>
              <a:off x="790070" y="2384954"/>
              <a:ext cx="54449" cy="50357"/>
            </a:xfrm>
            <a:custGeom>
              <a:rect b="b" l="l" r="r" t="t"/>
              <a:pathLst>
                <a:path extrusionOk="0" h="1575" w="1703">
                  <a:moveTo>
                    <a:pt x="871" y="0"/>
                  </a:moveTo>
                  <a:cubicBezTo>
                    <a:pt x="507" y="0"/>
                    <a:pt x="145" y="285"/>
                    <a:pt x="62" y="647"/>
                  </a:cubicBezTo>
                  <a:cubicBezTo>
                    <a:pt x="1" y="1072"/>
                    <a:pt x="305" y="1498"/>
                    <a:pt x="700" y="1558"/>
                  </a:cubicBezTo>
                  <a:cubicBezTo>
                    <a:pt x="755" y="1569"/>
                    <a:pt x="809" y="1575"/>
                    <a:pt x="861" y="1575"/>
                  </a:cubicBezTo>
                  <a:cubicBezTo>
                    <a:pt x="1247" y="1575"/>
                    <a:pt x="1562" y="1294"/>
                    <a:pt x="1642" y="920"/>
                  </a:cubicBezTo>
                  <a:cubicBezTo>
                    <a:pt x="1703" y="495"/>
                    <a:pt x="1399" y="99"/>
                    <a:pt x="973" y="8"/>
                  </a:cubicBezTo>
                  <a:cubicBezTo>
                    <a:pt x="939" y="3"/>
                    <a:pt x="905" y="0"/>
                    <a:pt x="87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1" name="Google Shape;391;p8"/>
            <p:cNvSpPr/>
            <p:nvPr/>
          </p:nvSpPr>
          <p:spPr>
            <a:xfrm>
              <a:off x="4112954" y="4043162"/>
              <a:ext cx="66119" cy="63465"/>
            </a:xfrm>
            <a:custGeom>
              <a:rect b="b" l="l" r="r" t="t"/>
              <a:pathLst>
                <a:path extrusionOk="0" h="1985" w="2068">
                  <a:moveTo>
                    <a:pt x="1065" y="1"/>
                  </a:moveTo>
                  <a:cubicBezTo>
                    <a:pt x="571" y="1"/>
                    <a:pt x="118" y="358"/>
                    <a:pt x="31" y="884"/>
                  </a:cubicBezTo>
                  <a:cubicBezTo>
                    <a:pt x="0" y="1401"/>
                    <a:pt x="365" y="1887"/>
                    <a:pt x="912" y="1978"/>
                  </a:cubicBezTo>
                  <a:cubicBezTo>
                    <a:pt x="954" y="1983"/>
                    <a:pt x="996" y="1985"/>
                    <a:pt x="1037" y="1985"/>
                  </a:cubicBezTo>
                  <a:cubicBezTo>
                    <a:pt x="1558" y="1985"/>
                    <a:pt x="1978" y="1632"/>
                    <a:pt x="2006" y="1097"/>
                  </a:cubicBezTo>
                  <a:cubicBezTo>
                    <a:pt x="2067" y="580"/>
                    <a:pt x="1672" y="63"/>
                    <a:pt x="1125" y="3"/>
                  </a:cubicBezTo>
                  <a:cubicBezTo>
                    <a:pt x="1105" y="1"/>
                    <a:pt x="1085" y="1"/>
                    <a:pt x="106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2" name="Google Shape;392;p8"/>
            <p:cNvSpPr/>
            <p:nvPr/>
          </p:nvSpPr>
          <p:spPr>
            <a:xfrm>
              <a:off x="2491004" y="4341952"/>
              <a:ext cx="65128" cy="63306"/>
            </a:xfrm>
            <a:custGeom>
              <a:rect b="b" l="l" r="r" t="t"/>
              <a:pathLst>
                <a:path extrusionOk="0" h="1980" w="2037">
                  <a:moveTo>
                    <a:pt x="1065" y="1"/>
                  </a:moveTo>
                  <a:cubicBezTo>
                    <a:pt x="571" y="1"/>
                    <a:pt x="118" y="358"/>
                    <a:pt x="31" y="884"/>
                  </a:cubicBezTo>
                  <a:cubicBezTo>
                    <a:pt x="0" y="1401"/>
                    <a:pt x="365" y="1887"/>
                    <a:pt x="912" y="1978"/>
                  </a:cubicBezTo>
                  <a:cubicBezTo>
                    <a:pt x="932" y="1979"/>
                    <a:pt x="952" y="1980"/>
                    <a:pt x="972" y="1980"/>
                  </a:cubicBezTo>
                  <a:cubicBezTo>
                    <a:pt x="1468" y="1980"/>
                    <a:pt x="1948" y="1623"/>
                    <a:pt x="2006" y="1097"/>
                  </a:cubicBezTo>
                  <a:cubicBezTo>
                    <a:pt x="2037" y="580"/>
                    <a:pt x="1672" y="63"/>
                    <a:pt x="1125" y="2"/>
                  </a:cubicBezTo>
                  <a:cubicBezTo>
                    <a:pt x="1105" y="1"/>
                    <a:pt x="1085" y="1"/>
                    <a:pt x="106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3" name="Google Shape;393;p8"/>
            <p:cNvSpPr/>
            <p:nvPr/>
          </p:nvSpPr>
          <p:spPr>
            <a:xfrm>
              <a:off x="3552235" y="4064942"/>
              <a:ext cx="37919" cy="35202"/>
            </a:xfrm>
            <a:custGeom>
              <a:rect b="b" l="l" r="r" t="t"/>
              <a:pathLst>
                <a:path extrusionOk="0" h="1101" w="1186">
                  <a:moveTo>
                    <a:pt x="611" y="1"/>
                  </a:moveTo>
                  <a:cubicBezTo>
                    <a:pt x="331" y="1"/>
                    <a:pt x="90" y="206"/>
                    <a:pt x="61" y="490"/>
                  </a:cubicBezTo>
                  <a:cubicBezTo>
                    <a:pt x="0" y="794"/>
                    <a:pt x="244" y="1068"/>
                    <a:pt x="547" y="1098"/>
                  </a:cubicBezTo>
                  <a:cubicBezTo>
                    <a:pt x="567" y="1100"/>
                    <a:pt x="586" y="1101"/>
                    <a:pt x="605" y="1101"/>
                  </a:cubicBezTo>
                  <a:cubicBezTo>
                    <a:pt x="885" y="1101"/>
                    <a:pt x="1127" y="896"/>
                    <a:pt x="1155" y="612"/>
                  </a:cubicBezTo>
                  <a:cubicBezTo>
                    <a:pt x="1186" y="308"/>
                    <a:pt x="973" y="34"/>
                    <a:pt x="669" y="4"/>
                  </a:cubicBezTo>
                  <a:cubicBezTo>
                    <a:pt x="650" y="2"/>
                    <a:pt x="630" y="1"/>
                    <a:pt x="61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4" name="Google Shape;394;p8"/>
            <p:cNvSpPr/>
            <p:nvPr/>
          </p:nvSpPr>
          <p:spPr>
            <a:xfrm>
              <a:off x="8284808" y="2187844"/>
              <a:ext cx="37919" cy="36161"/>
            </a:xfrm>
            <a:custGeom>
              <a:rect b="b" l="l" r="r" t="t"/>
              <a:pathLst>
                <a:path extrusionOk="0" h="1131" w="1186">
                  <a:moveTo>
                    <a:pt x="618" y="0"/>
                  </a:moveTo>
                  <a:cubicBezTo>
                    <a:pt x="335" y="0"/>
                    <a:pt x="90" y="233"/>
                    <a:pt x="61" y="520"/>
                  </a:cubicBezTo>
                  <a:cubicBezTo>
                    <a:pt x="0" y="824"/>
                    <a:pt x="244" y="1097"/>
                    <a:pt x="548" y="1128"/>
                  </a:cubicBezTo>
                  <a:cubicBezTo>
                    <a:pt x="567" y="1130"/>
                    <a:pt x="586" y="1130"/>
                    <a:pt x="605" y="1130"/>
                  </a:cubicBezTo>
                  <a:cubicBezTo>
                    <a:pt x="885" y="1130"/>
                    <a:pt x="1127" y="924"/>
                    <a:pt x="1155" y="611"/>
                  </a:cubicBezTo>
                  <a:cubicBezTo>
                    <a:pt x="1186" y="337"/>
                    <a:pt x="973" y="64"/>
                    <a:pt x="669" y="3"/>
                  </a:cubicBezTo>
                  <a:cubicBezTo>
                    <a:pt x="652" y="1"/>
                    <a:pt x="635" y="0"/>
                    <a:pt x="618"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5" name="Google Shape;395;p8"/>
            <p:cNvSpPr/>
            <p:nvPr/>
          </p:nvSpPr>
          <p:spPr>
            <a:xfrm>
              <a:off x="992381" y="2502349"/>
              <a:ext cx="658953" cy="618956"/>
            </a:xfrm>
            <a:custGeom>
              <a:rect b="b" l="l" r="r" t="t"/>
              <a:pathLst>
                <a:path extrusionOk="0" h="19359" w="20610">
                  <a:moveTo>
                    <a:pt x="10791" y="6017"/>
                  </a:moveTo>
                  <a:lnTo>
                    <a:pt x="11187" y="7415"/>
                  </a:lnTo>
                  <a:lnTo>
                    <a:pt x="10457" y="8327"/>
                  </a:lnTo>
                  <a:lnTo>
                    <a:pt x="10032" y="7263"/>
                  </a:lnTo>
                  <a:lnTo>
                    <a:pt x="10791" y="6017"/>
                  </a:lnTo>
                  <a:close/>
                  <a:moveTo>
                    <a:pt x="7752" y="7445"/>
                  </a:moveTo>
                  <a:lnTo>
                    <a:pt x="8816" y="7749"/>
                  </a:lnTo>
                  <a:lnTo>
                    <a:pt x="9241" y="8813"/>
                  </a:lnTo>
                  <a:lnTo>
                    <a:pt x="8694" y="8752"/>
                  </a:lnTo>
                  <a:lnTo>
                    <a:pt x="7752" y="7445"/>
                  </a:lnTo>
                  <a:close/>
                  <a:moveTo>
                    <a:pt x="12250" y="8205"/>
                  </a:moveTo>
                  <a:lnTo>
                    <a:pt x="13345" y="8266"/>
                  </a:lnTo>
                  <a:lnTo>
                    <a:pt x="12038" y="9208"/>
                  </a:lnTo>
                  <a:lnTo>
                    <a:pt x="11521" y="9117"/>
                  </a:lnTo>
                  <a:lnTo>
                    <a:pt x="12250" y="8205"/>
                  </a:lnTo>
                  <a:close/>
                  <a:moveTo>
                    <a:pt x="8542" y="10029"/>
                  </a:moveTo>
                  <a:lnTo>
                    <a:pt x="9089" y="10120"/>
                  </a:lnTo>
                  <a:lnTo>
                    <a:pt x="8360" y="11032"/>
                  </a:lnTo>
                  <a:lnTo>
                    <a:pt x="7266" y="11002"/>
                  </a:lnTo>
                  <a:lnTo>
                    <a:pt x="8542" y="10029"/>
                  </a:lnTo>
                  <a:close/>
                  <a:moveTo>
                    <a:pt x="11369" y="10394"/>
                  </a:moveTo>
                  <a:lnTo>
                    <a:pt x="11886" y="10454"/>
                  </a:lnTo>
                  <a:lnTo>
                    <a:pt x="12858" y="11761"/>
                  </a:lnTo>
                  <a:lnTo>
                    <a:pt x="12858" y="11761"/>
                  </a:lnTo>
                  <a:lnTo>
                    <a:pt x="11794" y="11458"/>
                  </a:lnTo>
                  <a:lnTo>
                    <a:pt x="11369" y="10394"/>
                  </a:lnTo>
                  <a:close/>
                  <a:moveTo>
                    <a:pt x="10153" y="10910"/>
                  </a:moveTo>
                  <a:lnTo>
                    <a:pt x="10579" y="11974"/>
                  </a:lnTo>
                  <a:lnTo>
                    <a:pt x="9819" y="13220"/>
                  </a:lnTo>
                  <a:lnTo>
                    <a:pt x="9424" y="11822"/>
                  </a:lnTo>
                  <a:lnTo>
                    <a:pt x="10153" y="10910"/>
                  </a:lnTo>
                  <a:close/>
                  <a:moveTo>
                    <a:pt x="6651" y="0"/>
                  </a:moveTo>
                  <a:cubicBezTo>
                    <a:pt x="6563" y="0"/>
                    <a:pt x="6472" y="19"/>
                    <a:pt x="6384" y="59"/>
                  </a:cubicBezTo>
                  <a:cubicBezTo>
                    <a:pt x="6050" y="211"/>
                    <a:pt x="5898" y="546"/>
                    <a:pt x="6050" y="880"/>
                  </a:cubicBezTo>
                  <a:lnTo>
                    <a:pt x="6931" y="3038"/>
                  </a:lnTo>
                  <a:lnTo>
                    <a:pt x="5807" y="2582"/>
                  </a:lnTo>
                  <a:cubicBezTo>
                    <a:pt x="5720" y="2542"/>
                    <a:pt x="5630" y="2524"/>
                    <a:pt x="5544" y="2524"/>
                  </a:cubicBezTo>
                  <a:cubicBezTo>
                    <a:pt x="5299" y="2524"/>
                    <a:pt x="5076" y="2677"/>
                    <a:pt x="4986" y="2947"/>
                  </a:cubicBezTo>
                  <a:cubicBezTo>
                    <a:pt x="4834" y="3281"/>
                    <a:pt x="4986" y="3646"/>
                    <a:pt x="5320" y="3767"/>
                  </a:cubicBezTo>
                  <a:lnTo>
                    <a:pt x="7600" y="4710"/>
                  </a:lnTo>
                  <a:lnTo>
                    <a:pt x="8208" y="6290"/>
                  </a:lnTo>
                  <a:lnTo>
                    <a:pt x="8208" y="6290"/>
                  </a:lnTo>
                  <a:lnTo>
                    <a:pt x="6262" y="5743"/>
                  </a:lnTo>
                  <a:cubicBezTo>
                    <a:pt x="6214" y="5731"/>
                    <a:pt x="6164" y="5725"/>
                    <a:pt x="6114" y="5725"/>
                  </a:cubicBezTo>
                  <a:cubicBezTo>
                    <a:pt x="5914" y="5725"/>
                    <a:pt x="5709" y="5822"/>
                    <a:pt x="5563" y="6017"/>
                  </a:cubicBezTo>
                  <a:cubicBezTo>
                    <a:pt x="5411" y="6230"/>
                    <a:pt x="5411" y="6533"/>
                    <a:pt x="5594" y="6777"/>
                  </a:cubicBezTo>
                  <a:lnTo>
                    <a:pt x="6931" y="8509"/>
                  </a:lnTo>
                  <a:lnTo>
                    <a:pt x="6931" y="8509"/>
                  </a:lnTo>
                  <a:lnTo>
                    <a:pt x="4864" y="8266"/>
                  </a:lnTo>
                  <a:lnTo>
                    <a:pt x="3375" y="6290"/>
                  </a:lnTo>
                  <a:cubicBezTo>
                    <a:pt x="3251" y="6113"/>
                    <a:pt x="3065" y="6019"/>
                    <a:pt x="2871" y="6019"/>
                  </a:cubicBezTo>
                  <a:cubicBezTo>
                    <a:pt x="2733" y="6019"/>
                    <a:pt x="2590" y="6067"/>
                    <a:pt x="2463" y="6169"/>
                  </a:cubicBezTo>
                  <a:cubicBezTo>
                    <a:pt x="2159" y="6381"/>
                    <a:pt x="2129" y="6777"/>
                    <a:pt x="2372" y="7081"/>
                  </a:cubicBezTo>
                  <a:lnTo>
                    <a:pt x="3071" y="8023"/>
                  </a:lnTo>
                  <a:lnTo>
                    <a:pt x="761" y="7719"/>
                  </a:lnTo>
                  <a:cubicBezTo>
                    <a:pt x="740" y="7717"/>
                    <a:pt x="719" y="7716"/>
                    <a:pt x="698" y="7716"/>
                  </a:cubicBezTo>
                  <a:cubicBezTo>
                    <a:pt x="385" y="7716"/>
                    <a:pt x="88" y="7926"/>
                    <a:pt x="31" y="8296"/>
                  </a:cubicBezTo>
                  <a:cubicBezTo>
                    <a:pt x="1" y="8631"/>
                    <a:pt x="244" y="8965"/>
                    <a:pt x="609" y="9026"/>
                  </a:cubicBezTo>
                  <a:lnTo>
                    <a:pt x="2889" y="9330"/>
                  </a:lnTo>
                  <a:lnTo>
                    <a:pt x="1946" y="10029"/>
                  </a:lnTo>
                  <a:cubicBezTo>
                    <a:pt x="1642" y="10272"/>
                    <a:pt x="1612" y="10637"/>
                    <a:pt x="1825" y="10941"/>
                  </a:cubicBezTo>
                  <a:cubicBezTo>
                    <a:pt x="1964" y="11127"/>
                    <a:pt x="2174" y="11206"/>
                    <a:pt x="2388" y="11206"/>
                  </a:cubicBezTo>
                  <a:cubicBezTo>
                    <a:pt x="2454" y="11206"/>
                    <a:pt x="2520" y="11198"/>
                    <a:pt x="2585" y="11184"/>
                  </a:cubicBezTo>
                  <a:cubicBezTo>
                    <a:pt x="2615" y="11154"/>
                    <a:pt x="2706" y="11154"/>
                    <a:pt x="2737" y="11093"/>
                  </a:cubicBezTo>
                  <a:lnTo>
                    <a:pt x="4712" y="9634"/>
                  </a:lnTo>
                  <a:lnTo>
                    <a:pt x="6779" y="9877"/>
                  </a:lnTo>
                  <a:lnTo>
                    <a:pt x="5016" y="11214"/>
                  </a:lnTo>
                  <a:cubicBezTo>
                    <a:pt x="4803" y="11366"/>
                    <a:pt x="4712" y="11670"/>
                    <a:pt x="4803" y="11944"/>
                  </a:cubicBezTo>
                  <a:cubicBezTo>
                    <a:pt x="4864" y="12217"/>
                    <a:pt x="5138" y="12400"/>
                    <a:pt x="5411" y="12400"/>
                  </a:cubicBezTo>
                  <a:lnTo>
                    <a:pt x="7417" y="12430"/>
                  </a:lnTo>
                  <a:lnTo>
                    <a:pt x="6384" y="13768"/>
                  </a:lnTo>
                  <a:lnTo>
                    <a:pt x="3922" y="14072"/>
                  </a:lnTo>
                  <a:cubicBezTo>
                    <a:pt x="3588" y="14102"/>
                    <a:pt x="3314" y="14436"/>
                    <a:pt x="3344" y="14801"/>
                  </a:cubicBezTo>
                  <a:cubicBezTo>
                    <a:pt x="3372" y="15104"/>
                    <a:pt x="3674" y="15357"/>
                    <a:pt x="3979" y="15357"/>
                  </a:cubicBezTo>
                  <a:cubicBezTo>
                    <a:pt x="4010" y="15357"/>
                    <a:pt x="4042" y="15354"/>
                    <a:pt x="4074" y="15348"/>
                  </a:cubicBezTo>
                  <a:lnTo>
                    <a:pt x="5259" y="15196"/>
                  </a:lnTo>
                  <a:lnTo>
                    <a:pt x="3800" y="17020"/>
                  </a:lnTo>
                  <a:cubicBezTo>
                    <a:pt x="3588" y="17293"/>
                    <a:pt x="3648" y="17719"/>
                    <a:pt x="3922" y="17932"/>
                  </a:cubicBezTo>
                  <a:cubicBezTo>
                    <a:pt x="4037" y="18028"/>
                    <a:pt x="4177" y="18088"/>
                    <a:pt x="4318" y="18088"/>
                  </a:cubicBezTo>
                  <a:cubicBezTo>
                    <a:pt x="4400" y="18088"/>
                    <a:pt x="4482" y="18068"/>
                    <a:pt x="4560" y="18023"/>
                  </a:cubicBezTo>
                  <a:cubicBezTo>
                    <a:pt x="4682" y="17993"/>
                    <a:pt x="4743" y="17901"/>
                    <a:pt x="4834" y="17841"/>
                  </a:cubicBezTo>
                  <a:lnTo>
                    <a:pt x="6262" y="16017"/>
                  </a:lnTo>
                  <a:lnTo>
                    <a:pt x="6414" y="17172"/>
                  </a:lnTo>
                  <a:cubicBezTo>
                    <a:pt x="6472" y="17516"/>
                    <a:pt x="6773" y="17752"/>
                    <a:pt x="7087" y="17752"/>
                  </a:cubicBezTo>
                  <a:cubicBezTo>
                    <a:pt x="7106" y="17752"/>
                    <a:pt x="7125" y="17751"/>
                    <a:pt x="7144" y="17749"/>
                  </a:cubicBezTo>
                  <a:cubicBezTo>
                    <a:pt x="7235" y="17749"/>
                    <a:pt x="7266" y="17719"/>
                    <a:pt x="7296" y="17719"/>
                  </a:cubicBezTo>
                  <a:cubicBezTo>
                    <a:pt x="7569" y="17597"/>
                    <a:pt x="7721" y="17324"/>
                    <a:pt x="7721" y="17020"/>
                  </a:cubicBezTo>
                  <a:lnTo>
                    <a:pt x="7417" y="14558"/>
                  </a:lnTo>
                  <a:lnTo>
                    <a:pt x="8451" y="13220"/>
                  </a:lnTo>
                  <a:lnTo>
                    <a:pt x="8968" y="15166"/>
                  </a:lnTo>
                  <a:cubicBezTo>
                    <a:pt x="9059" y="15439"/>
                    <a:pt x="9241" y="15622"/>
                    <a:pt x="9515" y="15622"/>
                  </a:cubicBezTo>
                  <a:cubicBezTo>
                    <a:pt x="9545" y="15625"/>
                    <a:pt x="9575" y="15627"/>
                    <a:pt x="9604" y="15627"/>
                  </a:cubicBezTo>
                  <a:cubicBezTo>
                    <a:pt x="9816" y="15627"/>
                    <a:pt x="10020" y="15531"/>
                    <a:pt x="10153" y="15318"/>
                  </a:cubicBezTo>
                  <a:lnTo>
                    <a:pt x="11187" y="13585"/>
                  </a:lnTo>
                  <a:lnTo>
                    <a:pt x="11794" y="15135"/>
                  </a:lnTo>
                  <a:lnTo>
                    <a:pt x="10822" y="17415"/>
                  </a:lnTo>
                  <a:cubicBezTo>
                    <a:pt x="10670" y="17749"/>
                    <a:pt x="10822" y="18145"/>
                    <a:pt x="11187" y="18236"/>
                  </a:cubicBezTo>
                  <a:cubicBezTo>
                    <a:pt x="11275" y="18276"/>
                    <a:pt x="11365" y="18295"/>
                    <a:pt x="11453" y="18295"/>
                  </a:cubicBezTo>
                  <a:cubicBezTo>
                    <a:pt x="11697" y="18295"/>
                    <a:pt x="11918" y="18148"/>
                    <a:pt x="12007" y="17901"/>
                  </a:cubicBezTo>
                  <a:lnTo>
                    <a:pt x="12463" y="16807"/>
                  </a:lnTo>
                  <a:lnTo>
                    <a:pt x="13345" y="18965"/>
                  </a:lnTo>
                  <a:cubicBezTo>
                    <a:pt x="13457" y="19211"/>
                    <a:pt x="13667" y="19359"/>
                    <a:pt x="13904" y="19359"/>
                  </a:cubicBezTo>
                  <a:cubicBezTo>
                    <a:pt x="13989" y="19359"/>
                    <a:pt x="14077" y="19340"/>
                    <a:pt x="14165" y="19300"/>
                  </a:cubicBezTo>
                  <a:cubicBezTo>
                    <a:pt x="14500" y="19148"/>
                    <a:pt x="14652" y="18813"/>
                    <a:pt x="14500" y="18479"/>
                  </a:cubicBezTo>
                  <a:lnTo>
                    <a:pt x="13649" y="16290"/>
                  </a:lnTo>
                  <a:lnTo>
                    <a:pt x="13649" y="16290"/>
                  </a:lnTo>
                  <a:lnTo>
                    <a:pt x="14743" y="16746"/>
                  </a:lnTo>
                  <a:cubicBezTo>
                    <a:pt x="14819" y="16792"/>
                    <a:pt x="14902" y="16815"/>
                    <a:pt x="14986" y="16815"/>
                  </a:cubicBezTo>
                  <a:cubicBezTo>
                    <a:pt x="15070" y="16815"/>
                    <a:pt x="15153" y="16792"/>
                    <a:pt x="15229" y="16746"/>
                  </a:cubicBezTo>
                  <a:cubicBezTo>
                    <a:pt x="15381" y="16686"/>
                    <a:pt x="15503" y="16564"/>
                    <a:pt x="15594" y="16412"/>
                  </a:cubicBezTo>
                  <a:cubicBezTo>
                    <a:pt x="15746" y="16078"/>
                    <a:pt x="15594" y="15683"/>
                    <a:pt x="15229" y="15591"/>
                  </a:cubicBezTo>
                  <a:lnTo>
                    <a:pt x="12950" y="14619"/>
                  </a:lnTo>
                  <a:lnTo>
                    <a:pt x="12342" y="13069"/>
                  </a:lnTo>
                  <a:lnTo>
                    <a:pt x="14317" y="13616"/>
                  </a:lnTo>
                  <a:cubicBezTo>
                    <a:pt x="14380" y="13628"/>
                    <a:pt x="14438" y="13636"/>
                    <a:pt x="14495" y="13636"/>
                  </a:cubicBezTo>
                  <a:cubicBezTo>
                    <a:pt x="14575" y="13636"/>
                    <a:pt x="14654" y="13621"/>
                    <a:pt x="14743" y="13585"/>
                  </a:cubicBezTo>
                  <a:cubicBezTo>
                    <a:pt x="14864" y="13524"/>
                    <a:pt x="14956" y="13464"/>
                    <a:pt x="15047" y="13342"/>
                  </a:cubicBezTo>
                  <a:cubicBezTo>
                    <a:pt x="15199" y="13129"/>
                    <a:pt x="15199" y="12825"/>
                    <a:pt x="15016" y="12582"/>
                  </a:cubicBezTo>
                  <a:lnTo>
                    <a:pt x="13679" y="10850"/>
                  </a:lnTo>
                  <a:lnTo>
                    <a:pt x="15746" y="11093"/>
                  </a:lnTo>
                  <a:lnTo>
                    <a:pt x="17205" y="13069"/>
                  </a:lnTo>
                  <a:cubicBezTo>
                    <a:pt x="17367" y="13254"/>
                    <a:pt x="17583" y="13334"/>
                    <a:pt x="17784" y="13334"/>
                  </a:cubicBezTo>
                  <a:cubicBezTo>
                    <a:pt x="17847" y="13334"/>
                    <a:pt x="17907" y="13326"/>
                    <a:pt x="17965" y="13312"/>
                  </a:cubicBezTo>
                  <a:cubicBezTo>
                    <a:pt x="18026" y="13251"/>
                    <a:pt x="18086" y="13251"/>
                    <a:pt x="18117" y="13220"/>
                  </a:cubicBezTo>
                  <a:cubicBezTo>
                    <a:pt x="18421" y="13008"/>
                    <a:pt x="18482" y="12613"/>
                    <a:pt x="18238" y="12309"/>
                  </a:cubicBezTo>
                  <a:lnTo>
                    <a:pt x="17509" y="11366"/>
                  </a:lnTo>
                  <a:lnTo>
                    <a:pt x="19789" y="11670"/>
                  </a:lnTo>
                  <a:cubicBezTo>
                    <a:pt x="19910" y="11670"/>
                    <a:pt x="20032" y="11670"/>
                    <a:pt x="20153" y="11640"/>
                  </a:cubicBezTo>
                  <a:cubicBezTo>
                    <a:pt x="20336" y="11549"/>
                    <a:pt x="20518" y="11366"/>
                    <a:pt x="20518" y="11154"/>
                  </a:cubicBezTo>
                  <a:cubicBezTo>
                    <a:pt x="20609" y="10698"/>
                    <a:pt x="20366" y="10394"/>
                    <a:pt x="20001" y="10303"/>
                  </a:cubicBezTo>
                  <a:lnTo>
                    <a:pt x="17661" y="9999"/>
                  </a:lnTo>
                  <a:lnTo>
                    <a:pt x="18634" y="9269"/>
                  </a:lnTo>
                  <a:cubicBezTo>
                    <a:pt x="18937" y="9056"/>
                    <a:pt x="18968" y="8661"/>
                    <a:pt x="18725" y="8357"/>
                  </a:cubicBezTo>
                  <a:cubicBezTo>
                    <a:pt x="18603" y="8183"/>
                    <a:pt x="18420" y="8098"/>
                    <a:pt x="18230" y="8098"/>
                  </a:cubicBezTo>
                  <a:cubicBezTo>
                    <a:pt x="18088" y="8098"/>
                    <a:pt x="17942" y="8145"/>
                    <a:pt x="17813" y="8236"/>
                  </a:cubicBezTo>
                  <a:lnTo>
                    <a:pt x="15837" y="9725"/>
                  </a:lnTo>
                  <a:lnTo>
                    <a:pt x="13801" y="9451"/>
                  </a:lnTo>
                  <a:lnTo>
                    <a:pt x="15533" y="8144"/>
                  </a:lnTo>
                  <a:cubicBezTo>
                    <a:pt x="15776" y="7992"/>
                    <a:pt x="15837" y="7688"/>
                    <a:pt x="15776" y="7415"/>
                  </a:cubicBezTo>
                  <a:cubicBezTo>
                    <a:pt x="15685" y="7141"/>
                    <a:pt x="15442" y="6959"/>
                    <a:pt x="15168" y="6959"/>
                  </a:cubicBezTo>
                  <a:lnTo>
                    <a:pt x="13162" y="6929"/>
                  </a:lnTo>
                  <a:lnTo>
                    <a:pt x="14165" y="5591"/>
                  </a:lnTo>
                  <a:lnTo>
                    <a:pt x="16658" y="5287"/>
                  </a:lnTo>
                  <a:cubicBezTo>
                    <a:pt x="16719" y="5287"/>
                    <a:pt x="16749" y="5257"/>
                    <a:pt x="16810" y="5257"/>
                  </a:cubicBezTo>
                  <a:cubicBezTo>
                    <a:pt x="17053" y="5135"/>
                    <a:pt x="17205" y="4862"/>
                    <a:pt x="17205" y="4558"/>
                  </a:cubicBezTo>
                  <a:cubicBezTo>
                    <a:pt x="17176" y="4240"/>
                    <a:pt x="16873" y="3978"/>
                    <a:pt x="16557" y="3978"/>
                  </a:cubicBezTo>
                  <a:cubicBezTo>
                    <a:pt x="16540" y="3978"/>
                    <a:pt x="16523" y="3979"/>
                    <a:pt x="16506" y="3980"/>
                  </a:cubicBezTo>
                  <a:lnTo>
                    <a:pt x="15320" y="4132"/>
                  </a:lnTo>
                  <a:lnTo>
                    <a:pt x="16749" y="2308"/>
                  </a:lnTo>
                  <a:cubicBezTo>
                    <a:pt x="16992" y="2065"/>
                    <a:pt x="16901" y="1640"/>
                    <a:pt x="16658" y="1397"/>
                  </a:cubicBezTo>
                  <a:cubicBezTo>
                    <a:pt x="16546" y="1310"/>
                    <a:pt x="16410" y="1269"/>
                    <a:pt x="16273" y="1269"/>
                  </a:cubicBezTo>
                  <a:cubicBezTo>
                    <a:pt x="16073" y="1269"/>
                    <a:pt x="15872" y="1356"/>
                    <a:pt x="15746" y="1518"/>
                  </a:cubicBezTo>
                  <a:lnTo>
                    <a:pt x="14287" y="3342"/>
                  </a:lnTo>
                  <a:lnTo>
                    <a:pt x="14135" y="2156"/>
                  </a:lnTo>
                  <a:cubicBezTo>
                    <a:pt x="14106" y="1841"/>
                    <a:pt x="13780" y="1607"/>
                    <a:pt x="13462" y="1607"/>
                  </a:cubicBezTo>
                  <a:cubicBezTo>
                    <a:pt x="13443" y="1607"/>
                    <a:pt x="13424" y="1608"/>
                    <a:pt x="13405" y="1609"/>
                  </a:cubicBezTo>
                  <a:cubicBezTo>
                    <a:pt x="13071" y="1640"/>
                    <a:pt x="12798" y="1974"/>
                    <a:pt x="12828" y="2339"/>
                  </a:cubicBezTo>
                  <a:lnTo>
                    <a:pt x="13132" y="4801"/>
                  </a:lnTo>
                  <a:lnTo>
                    <a:pt x="12129" y="6138"/>
                  </a:lnTo>
                  <a:lnTo>
                    <a:pt x="11582" y="4193"/>
                  </a:lnTo>
                  <a:cubicBezTo>
                    <a:pt x="11521" y="3919"/>
                    <a:pt x="11339" y="3737"/>
                    <a:pt x="11065" y="3737"/>
                  </a:cubicBezTo>
                  <a:cubicBezTo>
                    <a:pt x="11031" y="3733"/>
                    <a:pt x="10998" y="3731"/>
                    <a:pt x="10965" y="3731"/>
                  </a:cubicBezTo>
                  <a:cubicBezTo>
                    <a:pt x="10733" y="3731"/>
                    <a:pt x="10533" y="3828"/>
                    <a:pt x="10427" y="4041"/>
                  </a:cubicBezTo>
                  <a:lnTo>
                    <a:pt x="9393" y="5774"/>
                  </a:lnTo>
                  <a:lnTo>
                    <a:pt x="8785" y="4223"/>
                  </a:lnTo>
                  <a:lnTo>
                    <a:pt x="9728" y="1944"/>
                  </a:lnTo>
                  <a:cubicBezTo>
                    <a:pt x="9880" y="1609"/>
                    <a:pt x="9728" y="1214"/>
                    <a:pt x="9393" y="1123"/>
                  </a:cubicBezTo>
                  <a:cubicBezTo>
                    <a:pt x="9305" y="1083"/>
                    <a:pt x="9212" y="1064"/>
                    <a:pt x="9122" y="1064"/>
                  </a:cubicBezTo>
                  <a:cubicBezTo>
                    <a:pt x="8869" y="1064"/>
                    <a:pt x="8632" y="1211"/>
                    <a:pt x="8542" y="1457"/>
                  </a:cubicBezTo>
                  <a:lnTo>
                    <a:pt x="8086" y="2552"/>
                  </a:lnTo>
                  <a:lnTo>
                    <a:pt x="7235" y="394"/>
                  </a:lnTo>
                  <a:cubicBezTo>
                    <a:pt x="7123" y="147"/>
                    <a:pt x="6896" y="0"/>
                    <a:pt x="665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6" name="Google Shape;396;p8"/>
            <p:cNvSpPr/>
            <p:nvPr/>
          </p:nvSpPr>
          <p:spPr>
            <a:xfrm>
              <a:off x="8779454" y="3657556"/>
              <a:ext cx="364487" cy="330947"/>
            </a:xfrm>
            <a:custGeom>
              <a:rect b="b" l="l" r="r" t="t"/>
              <a:pathLst>
                <a:path extrusionOk="0" h="10351" w="11400">
                  <a:moveTo>
                    <a:pt x="6019" y="3245"/>
                  </a:moveTo>
                  <a:lnTo>
                    <a:pt x="6232" y="4066"/>
                  </a:lnTo>
                  <a:lnTo>
                    <a:pt x="5867" y="4552"/>
                  </a:lnTo>
                  <a:lnTo>
                    <a:pt x="5624" y="3975"/>
                  </a:lnTo>
                  <a:lnTo>
                    <a:pt x="6019" y="3245"/>
                  </a:lnTo>
                  <a:close/>
                  <a:moveTo>
                    <a:pt x="4287" y="4096"/>
                  </a:moveTo>
                  <a:lnTo>
                    <a:pt x="4895" y="4248"/>
                  </a:lnTo>
                  <a:lnTo>
                    <a:pt x="5138" y="4796"/>
                  </a:lnTo>
                  <a:lnTo>
                    <a:pt x="5138" y="4796"/>
                  </a:lnTo>
                  <a:lnTo>
                    <a:pt x="4834" y="4765"/>
                  </a:lnTo>
                  <a:lnTo>
                    <a:pt x="4287" y="4096"/>
                  </a:lnTo>
                  <a:close/>
                  <a:moveTo>
                    <a:pt x="6718" y="4492"/>
                  </a:moveTo>
                  <a:lnTo>
                    <a:pt x="7387" y="4522"/>
                  </a:lnTo>
                  <a:lnTo>
                    <a:pt x="6658" y="5039"/>
                  </a:lnTo>
                  <a:lnTo>
                    <a:pt x="6354" y="5008"/>
                  </a:lnTo>
                  <a:lnTo>
                    <a:pt x="6718" y="4492"/>
                  </a:lnTo>
                  <a:close/>
                  <a:moveTo>
                    <a:pt x="4743" y="5495"/>
                  </a:moveTo>
                  <a:lnTo>
                    <a:pt x="5047" y="5525"/>
                  </a:lnTo>
                  <a:lnTo>
                    <a:pt x="4682" y="6042"/>
                  </a:lnTo>
                  <a:lnTo>
                    <a:pt x="4043" y="6042"/>
                  </a:lnTo>
                  <a:lnTo>
                    <a:pt x="4743" y="5495"/>
                  </a:lnTo>
                  <a:close/>
                  <a:moveTo>
                    <a:pt x="6262" y="5738"/>
                  </a:moveTo>
                  <a:lnTo>
                    <a:pt x="6566" y="5768"/>
                  </a:lnTo>
                  <a:lnTo>
                    <a:pt x="7113" y="6437"/>
                  </a:lnTo>
                  <a:lnTo>
                    <a:pt x="7113" y="6437"/>
                  </a:lnTo>
                  <a:lnTo>
                    <a:pt x="6506" y="6285"/>
                  </a:lnTo>
                  <a:lnTo>
                    <a:pt x="6262" y="5738"/>
                  </a:lnTo>
                  <a:close/>
                  <a:moveTo>
                    <a:pt x="5594" y="5951"/>
                  </a:moveTo>
                  <a:lnTo>
                    <a:pt x="5806" y="6528"/>
                  </a:lnTo>
                  <a:lnTo>
                    <a:pt x="5442" y="7258"/>
                  </a:lnTo>
                  <a:lnTo>
                    <a:pt x="5199" y="6437"/>
                  </a:lnTo>
                  <a:lnTo>
                    <a:pt x="5594" y="5951"/>
                  </a:lnTo>
                  <a:close/>
                  <a:moveTo>
                    <a:pt x="3723" y="1"/>
                  </a:moveTo>
                  <a:cubicBezTo>
                    <a:pt x="3679" y="1"/>
                    <a:pt x="3633" y="8"/>
                    <a:pt x="3588" y="23"/>
                  </a:cubicBezTo>
                  <a:cubicBezTo>
                    <a:pt x="3375" y="84"/>
                    <a:pt x="3314" y="297"/>
                    <a:pt x="3375" y="479"/>
                  </a:cubicBezTo>
                  <a:lnTo>
                    <a:pt x="3891" y="1665"/>
                  </a:lnTo>
                  <a:lnTo>
                    <a:pt x="3284" y="1391"/>
                  </a:lnTo>
                  <a:cubicBezTo>
                    <a:pt x="3230" y="1376"/>
                    <a:pt x="3179" y="1368"/>
                    <a:pt x="3131" y="1368"/>
                  </a:cubicBezTo>
                  <a:cubicBezTo>
                    <a:pt x="2985" y="1368"/>
                    <a:pt x="2866" y="1437"/>
                    <a:pt x="2797" y="1574"/>
                  </a:cubicBezTo>
                  <a:cubicBezTo>
                    <a:pt x="2736" y="1786"/>
                    <a:pt x="2797" y="1969"/>
                    <a:pt x="3010" y="2030"/>
                  </a:cubicBezTo>
                  <a:lnTo>
                    <a:pt x="4256" y="2577"/>
                  </a:lnTo>
                  <a:lnTo>
                    <a:pt x="4591" y="3397"/>
                  </a:lnTo>
                  <a:lnTo>
                    <a:pt x="4591" y="3397"/>
                  </a:lnTo>
                  <a:lnTo>
                    <a:pt x="3527" y="3093"/>
                  </a:lnTo>
                  <a:cubicBezTo>
                    <a:pt x="3493" y="3087"/>
                    <a:pt x="3458" y="3083"/>
                    <a:pt x="3425" y="3083"/>
                  </a:cubicBezTo>
                  <a:cubicBezTo>
                    <a:pt x="3311" y="3083"/>
                    <a:pt x="3209" y="3128"/>
                    <a:pt x="3162" y="3245"/>
                  </a:cubicBezTo>
                  <a:cubicBezTo>
                    <a:pt x="3071" y="3367"/>
                    <a:pt x="3071" y="3549"/>
                    <a:pt x="3162" y="3671"/>
                  </a:cubicBezTo>
                  <a:lnTo>
                    <a:pt x="3861" y="4613"/>
                  </a:lnTo>
                  <a:lnTo>
                    <a:pt x="3861" y="4613"/>
                  </a:lnTo>
                  <a:lnTo>
                    <a:pt x="2736" y="4461"/>
                  </a:lnTo>
                  <a:lnTo>
                    <a:pt x="1885" y="3367"/>
                  </a:lnTo>
                  <a:cubicBezTo>
                    <a:pt x="1832" y="3278"/>
                    <a:pt x="1728" y="3231"/>
                    <a:pt x="1619" y="3231"/>
                  </a:cubicBezTo>
                  <a:cubicBezTo>
                    <a:pt x="1542" y="3231"/>
                    <a:pt x="1462" y="3255"/>
                    <a:pt x="1399" y="3306"/>
                  </a:cubicBezTo>
                  <a:cubicBezTo>
                    <a:pt x="1247" y="3397"/>
                    <a:pt x="1217" y="3641"/>
                    <a:pt x="1338" y="3793"/>
                  </a:cubicBezTo>
                  <a:lnTo>
                    <a:pt x="1703" y="4309"/>
                  </a:lnTo>
                  <a:lnTo>
                    <a:pt x="457" y="4127"/>
                  </a:lnTo>
                  <a:cubicBezTo>
                    <a:pt x="441" y="4124"/>
                    <a:pt x="425" y="4123"/>
                    <a:pt x="409" y="4123"/>
                  </a:cubicBezTo>
                  <a:cubicBezTo>
                    <a:pt x="239" y="4123"/>
                    <a:pt x="59" y="4264"/>
                    <a:pt x="31" y="4431"/>
                  </a:cubicBezTo>
                  <a:cubicBezTo>
                    <a:pt x="1" y="4613"/>
                    <a:pt x="153" y="4826"/>
                    <a:pt x="335" y="4856"/>
                  </a:cubicBezTo>
                  <a:lnTo>
                    <a:pt x="1581" y="5039"/>
                  </a:lnTo>
                  <a:lnTo>
                    <a:pt x="1065" y="5434"/>
                  </a:lnTo>
                  <a:cubicBezTo>
                    <a:pt x="913" y="5525"/>
                    <a:pt x="882" y="5768"/>
                    <a:pt x="974" y="5920"/>
                  </a:cubicBezTo>
                  <a:cubicBezTo>
                    <a:pt x="1063" y="6009"/>
                    <a:pt x="1168" y="6066"/>
                    <a:pt x="1277" y="6066"/>
                  </a:cubicBezTo>
                  <a:cubicBezTo>
                    <a:pt x="1318" y="6066"/>
                    <a:pt x="1358" y="6058"/>
                    <a:pt x="1399" y="6042"/>
                  </a:cubicBezTo>
                  <a:cubicBezTo>
                    <a:pt x="1429" y="6042"/>
                    <a:pt x="1429" y="5981"/>
                    <a:pt x="1490" y="5981"/>
                  </a:cubicBezTo>
                  <a:lnTo>
                    <a:pt x="2584" y="5160"/>
                  </a:lnTo>
                  <a:lnTo>
                    <a:pt x="3709" y="5312"/>
                  </a:lnTo>
                  <a:lnTo>
                    <a:pt x="2767" y="6042"/>
                  </a:lnTo>
                  <a:cubicBezTo>
                    <a:pt x="2645" y="6103"/>
                    <a:pt x="2584" y="6285"/>
                    <a:pt x="2645" y="6407"/>
                  </a:cubicBezTo>
                  <a:cubicBezTo>
                    <a:pt x="2706" y="6559"/>
                    <a:pt x="2858" y="6650"/>
                    <a:pt x="3010" y="6650"/>
                  </a:cubicBezTo>
                  <a:lnTo>
                    <a:pt x="4104" y="6650"/>
                  </a:lnTo>
                  <a:lnTo>
                    <a:pt x="3527" y="7349"/>
                  </a:lnTo>
                  <a:lnTo>
                    <a:pt x="2159" y="7501"/>
                  </a:lnTo>
                  <a:cubicBezTo>
                    <a:pt x="1977" y="7562"/>
                    <a:pt x="1825" y="7683"/>
                    <a:pt x="1855" y="7896"/>
                  </a:cubicBezTo>
                  <a:cubicBezTo>
                    <a:pt x="1883" y="8063"/>
                    <a:pt x="2012" y="8204"/>
                    <a:pt x="2196" y="8204"/>
                  </a:cubicBezTo>
                  <a:cubicBezTo>
                    <a:pt x="2214" y="8204"/>
                    <a:pt x="2232" y="8202"/>
                    <a:pt x="2250" y="8200"/>
                  </a:cubicBezTo>
                  <a:lnTo>
                    <a:pt x="2888" y="8109"/>
                  </a:lnTo>
                  <a:lnTo>
                    <a:pt x="2888" y="8109"/>
                  </a:lnTo>
                  <a:lnTo>
                    <a:pt x="2098" y="9142"/>
                  </a:lnTo>
                  <a:cubicBezTo>
                    <a:pt x="1977" y="9294"/>
                    <a:pt x="2007" y="9537"/>
                    <a:pt x="2159" y="9628"/>
                  </a:cubicBezTo>
                  <a:cubicBezTo>
                    <a:pt x="2237" y="9687"/>
                    <a:pt x="2316" y="9721"/>
                    <a:pt x="2386" y="9721"/>
                  </a:cubicBezTo>
                  <a:cubicBezTo>
                    <a:pt x="2425" y="9721"/>
                    <a:pt x="2461" y="9711"/>
                    <a:pt x="2493" y="9689"/>
                  </a:cubicBezTo>
                  <a:cubicBezTo>
                    <a:pt x="2554" y="9628"/>
                    <a:pt x="2615" y="9598"/>
                    <a:pt x="2645" y="9568"/>
                  </a:cubicBezTo>
                  <a:lnTo>
                    <a:pt x="3466" y="8534"/>
                  </a:lnTo>
                  <a:lnTo>
                    <a:pt x="3527" y="9173"/>
                  </a:lnTo>
                  <a:cubicBezTo>
                    <a:pt x="3553" y="9353"/>
                    <a:pt x="3666" y="9490"/>
                    <a:pt x="3830" y="9490"/>
                  </a:cubicBezTo>
                  <a:cubicBezTo>
                    <a:pt x="3859" y="9490"/>
                    <a:pt x="3890" y="9486"/>
                    <a:pt x="3922" y="9476"/>
                  </a:cubicBezTo>
                  <a:cubicBezTo>
                    <a:pt x="3952" y="9476"/>
                    <a:pt x="3983" y="9476"/>
                    <a:pt x="3983" y="9446"/>
                  </a:cubicBezTo>
                  <a:cubicBezTo>
                    <a:pt x="4135" y="9385"/>
                    <a:pt x="4226" y="9203"/>
                    <a:pt x="4226" y="9081"/>
                  </a:cubicBezTo>
                  <a:lnTo>
                    <a:pt x="4074" y="7683"/>
                  </a:lnTo>
                  <a:lnTo>
                    <a:pt x="4651" y="6984"/>
                  </a:lnTo>
                  <a:lnTo>
                    <a:pt x="4955" y="8048"/>
                  </a:lnTo>
                  <a:cubicBezTo>
                    <a:pt x="4986" y="8200"/>
                    <a:pt x="5077" y="8261"/>
                    <a:pt x="5229" y="8321"/>
                  </a:cubicBezTo>
                  <a:cubicBezTo>
                    <a:pt x="5249" y="8326"/>
                    <a:pt x="5269" y="8327"/>
                    <a:pt x="5288" y="8327"/>
                  </a:cubicBezTo>
                  <a:cubicBezTo>
                    <a:pt x="5413" y="8327"/>
                    <a:pt x="5515" y="8248"/>
                    <a:pt x="5594" y="8169"/>
                  </a:cubicBezTo>
                  <a:lnTo>
                    <a:pt x="6141" y="7197"/>
                  </a:lnTo>
                  <a:lnTo>
                    <a:pt x="6506" y="8048"/>
                  </a:lnTo>
                  <a:lnTo>
                    <a:pt x="5958" y="9294"/>
                  </a:lnTo>
                  <a:cubicBezTo>
                    <a:pt x="5898" y="9476"/>
                    <a:pt x="5958" y="9689"/>
                    <a:pt x="6141" y="9750"/>
                  </a:cubicBezTo>
                  <a:cubicBezTo>
                    <a:pt x="6198" y="9774"/>
                    <a:pt x="6253" y="9786"/>
                    <a:pt x="6304" y="9786"/>
                  </a:cubicBezTo>
                  <a:cubicBezTo>
                    <a:pt x="6443" y="9786"/>
                    <a:pt x="6552" y="9701"/>
                    <a:pt x="6597" y="9568"/>
                  </a:cubicBezTo>
                  <a:lnTo>
                    <a:pt x="6870" y="8960"/>
                  </a:lnTo>
                  <a:lnTo>
                    <a:pt x="7357" y="10145"/>
                  </a:lnTo>
                  <a:cubicBezTo>
                    <a:pt x="7425" y="10282"/>
                    <a:pt x="7545" y="10350"/>
                    <a:pt x="7690" y="10350"/>
                  </a:cubicBezTo>
                  <a:cubicBezTo>
                    <a:pt x="7738" y="10350"/>
                    <a:pt x="7790" y="10343"/>
                    <a:pt x="7843" y="10328"/>
                  </a:cubicBezTo>
                  <a:cubicBezTo>
                    <a:pt x="8025" y="10236"/>
                    <a:pt x="8086" y="10054"/>
                    <a:pt x="8025" y="9872"/>
                  </a:cubicBezTo>
                  <a:lnTo>
                    <a:pt x="7539" y="8686"/>
                  </a:lnTo>
                  <a:lnTo>
                    <a:pt x="8147" y="8960"/>
                  </a:lnTo>
                  <a:cubicBezTo>
                    <a:pt x="8177" y="8975"/>
                    <a:pt x="8223" y="8983"/>
                    <a:pt x="8268" y="8983"/>
                  </a:cubicBezTo>
                  <a:cubicBezTo>
                    <a:pt x="8314" y="8983"/>
                    <a:pt x="8360" y="8975"/>
                    <a:pt x="8390" y="8960"/>
                  </a:cubicBezTo>
                  <a:cubicBezTo>
                    <a:pt x="8481" y="8899"/>
                    <a:pt x="8542" y="8838"/>
                    <a:pt x="8603" y="8777"/>
                  </a:cubicBezTo>
                  <a:cubicBezTo>
                    <a:pt x="8664" y="8565"/>
                    <a:pt x="8603" y="8382"/>
                    <a:pt x="8390" y="8321"/>
                  </a:cubicBezTo>
                  <a:lnTo>
                    <a:pt x="7144" y="7774"/>
                  </a:lnTo>
                  <a:lnTo>
                    <a:pt x="6809" y="6954"/>
                  </a:lnTo>
                  <a:lnTo>
                    <a:pt x="7873" y="7258"/>
                  </a:lnTo>
                  <a:cubicBezTo>
                    <a:pt x="7894" y="7268"/>
                    <a:pt x="7917" y="7271"/>
                    <a:pt x="7942" y="7271"/>
                  </a:cubicBezTo>
                  <a:cubicBezTo>
                    <a:pt x="7992" y="7271"/>
                    <a:pt x="8046" y="7258"/>
                    <a:pt x="8086" y="7258"/>
                  </a:cubicBezTo>
                  <a:cubicBezTo>
                    <a:pt x="8177" y="7197"/>
                    <a:pt x="8208" y="7166"/>
                    <a:pt x="8238" y="7136"/>
                  </a:cubicBezTo>
                  <a:cubicBezTo>
                    <a:pt x="8329" y="7014"/>
                    <a:pt x="8329" y="6832"/>
                    <a:pt x="8238" y="6710"/>
                  </a:cubicBezTo>
                  <a:lnTo>
                    <a:pt x="7539" y="5768"/>
                  </a:lnTo>
                  <a:lnTo>
                    <a:pt x="8664" y="5920"/>
                  </a:lnTo>
                  <a:lnTo>
                    <a:pt x="9515" y="7014"/>
                  </a:lnTo>
                  <a:cubicBezTo>
                    <a:pt x="9581" y="7103"/>
                    <a:pt x="9681" y="7160"/>
                    <a:pt x="9789" y="7160"/>
                  </a:cubicBezTo>
                  <a:cubicBezTo>
                    <a:pt x="9828" y="7160"/>
                    <a:pt x="9869" y="7152"/>
                    <a:pt x="9910" y="7136"/>
                  </a:cubicBezTo>
                  <a:cubicBezTo>
                    <a:pt x="9971" y="7136"/>
                    <a:pt x="9971" y="7075"/>
                    <a:pt x="10001" y="7075"/>
                  </a:cubicBezTo>
                  <a:cubicBezTo>
                    <a:pt x="10153" y="6984"/>
                    <a:pt x="10183" y="6741"/>
                    <a:pt x="10062" y="6589"/>
                  </a:cubicBezTo>
                  <a:lnTo>
                    <a:pt x="9697" y="6072"/>
                  </a:lnTo>
                  <a:lnTo>
                    <a:pt x="9697" y="6072"/>
                  </a:lnTo>
                  <a:lnTo>
                    <a:pt x="10943" y="6255"/>
                  </a:lnTo>
                  <a:cubicBezTo>
                    <a:pt x="11034" y="6255"/>
                    <a:pt x="11065" y="6255"/>
                    <a:pt x="11126" y="6224"/>
                  </a:cubicBezTo>
                  <a:cubicBezTo>
                    <a:pt x="11247" y="6163"/>
                    <a:pt x="11338" y="6072"/>
                    <a:pt x="11369" y="5951"/>
                  </a:cubicBezTo>
                  <a:cubicBezTo>
                    <a:pt x="11399" y="5829"/>
                    <a:pt x="11247" y="5677"/>
                    <a:pt x="11065" y="5647"/>
                  </a:cubicBezTo>
                  <a:lnTo>
                    <a:pt x="9819" y="5464"/>
                  </a:lnTo>
                  <a:lnTo>
                    <a:pt x="10335" y="5069"/>
                  </a:lnTo>
                  <a:cubicBezTo>
                    <a:pt x="10487" y="4978"/>
                    <a:pt x="10518" y="4735"/>
                    <a:pt x="10427" y="4583"/>
                  </a:cubicBezTo>
                  <a:cubicBezTo>
                    <a:pt x="10356" y="4494"/>
                    <a:pt x="10244" y="4447"/>
                    <a:pt x="10132" y="4447"/>
                  </a:cubicBezTo>
                  <a:cubicBezTo>
                    <a:pt x="10053" y="4447"/>
                    <a:pt x="9973" y="4471"/>
                    <a:pt x="9910" y="4522"/>
                  </a:cubicBezTo>
                  <a:lnTo>
                    <a:pt x="8816" y="5343"/>
                  </a:lnTo>
                  <a:lnTo>
                    <a:pt x="7691" y="5191"/>
                  </a:lnTo>
                  <a:lnTo>
                    <a:pt x="8633" y="4461"/>
                  </a:lnTo>
                  <a:cubicBezTo>
                    <a:pt x="8755" y="4400"/>
                    <a:pt x="8816" y="4218"/>
                    <a:pt x="8755" y="4096"/>
                  </a:cubicBezTo>
                  <a:cubicBezTo>
                    <a:pt x="8694" y="3944"/>
                    <a:pt x="8542" y="3853"/>
                    <a:pt x="8390" y="3853"/>
                  </a:cubicBezTo>
                  <a:lnTo>
                    <a:pt x="7296" y="3853"/>
                  </a:lnTo>
                  <a:lnTo>
                    <a:pt x="7873" y="3154"/>
                  </a:lnTo>
                  <a:lnTo>
                    <a:pt x="9241" y="3002"/>
                  </a:lnTo>
                  <a:cubicBezTo>
                    <a:pt x="9272" y="3002"/>
                    <a:pt x="9302" y="3002"/>
                    <a:pt x="9302" y="2941"/>
                  </a:cubicBezTo>
                  <a:cubicBezTo>
                    <a:pt x="9454" y="2881"/>
                    <a:pt x="9545" y="2729"/>
                    <a:pt x="9545" y="2577"/>
                  </a:cubicBezTo>
                  <a:cubicBezTo>
                    <a:pt x="9517" y="2410"/>
                    <a:pt x="9388" y="2269"/>
                    <a:pt x="9204" y="2269"/>
                  </a:cubicBezTo>
                  <a:cubicBezTo>
                    <a:pt x="9186" y="2269"/>
                    <a:pt x="9168" y="2270"/>
                    <a:pt x="9150" y="2273"/>
                  </a:cubicBezTo>
                  <a:lnTo>
                    <a:pt x="8512" y="2334"/>
                  </a:lnTo>
                  <a:lnTo>
                    <a:pt x="9302" y="1330"/>
                  </a:lnTo>
                  <a:cubicBezTo>
                    <a:pt x="9424" y="1178"/>
                    <a:pt x="9393" y="935"/>
                    <a:pt x="9241" y="814"/>
                  </a:cubicBezTo>
                  <a:cubicBezTo>
                    <a:pt x="9184" y="780"/>
                    <a:pt x="9114" y="762"/>
                    <a:pt x="9045" y="762"/>
                  </a:cubicBezTo>
                  <a:cubicBezTo>
                    <a:pt x="8928" y="762"/>
                    <a:pt x="8812" y="810"/>
                    <a:pt x="8755" y="905"/>
                  </a:cubicBezTo>
                  <a:lnTo>
                    <a:pt x="7934" y="1938"/>
                  </a:lnTo>
                  <a:lnTo>
                    <a:pt x="7873" y="1270"/>
                  </a:lnTo>
                  <a:cubicBezTo>
                    <a:pt x="7846" y="1103"/>
                    <a:pt x="7716" y="962"/>
                    <a:pt x="7532" y="962"/>
                  </a:cubicBezTo>
                  <a:cubicBezTo>
                    <a:pt x="7515" y="962"/>
                    <a:pt x="7497" y="963"/>
                    <a:pt x="7478" y="966"/>
                  </a:cubicBezTo>
                  <a:cubicBezTo>
                    <a:pt x="7296" y="1027"/>
                    <a:pt x="7144" y="1178"/>
                    <a:pt x="7174" y="1361"/>
                  </a:cubicBezTo>
                  <a:lnTo>
                    <a:pt x="7326" y="2729"/>
                  </a:lnTo>
                  <a:lnTo>
                    <a:pt x="6779" y="3367"/>
                  </a:lnTo>
                  <a:lnTo>
                    <a:pt x="6475" y="2303"/>
                  </a:lnTo>
                  <a:cubicBezTo>
                    <a:pt x="6414" y="2151"/>
                    <a:pt x="6323" y="2060"/>
                    <a:pt x="6171" y="2030"/>
                  </a:cubicBezTo>
                  <a:cubicBezTo>
                    <a:pt x="6151" y="2025"/>
                    <a:pt x="6131" y="2024"/>
                    <a:pt x="6112" y="2024"/>
                  </a:cubicBezTo>
                  <a:cubicBezTo>
                    <a:pt x="5987" y="2024"/>
                    <a:pt x="5885" y="2103"/>
                    <a:pt x="5806" y="2182"/>
                  </a:cubicBezTo>
                  <a:lnTo>
                    <a:pt x="5259" y="3124"/>
                  </a:lnTo>
                  <a:lnTo>
                    <a:pt x="4895" y="2303"/>
                  </a:lnTo>
                  <a:lnTo>
                    <a:pt x="5442" y="1057"/>
                  </a:lnTo>
                  <a:cubicBezTo>
                    <a:pt x="5502" y="844"/>
                    <a:pt x="5442" y="662"/>
                    <a:pt x="5259" y="601"/>
                  </a:cubicBezTo>
                  <a:cubicBezTo>
                    <a:pt x="5202" y="577"/>
                    <a:pt x="5147" y="565"/>
                    <a:pt x="5097" y="565"/>
                  </a:cubicBezTo>
                  <a:cubicBezTo>
                    <a:pt x="4958" y="565"/>
                    <a:pt x="4848" y="650"/>
                    <a:pt x="4803" y="783"/>
                  </a:cubicBezTo>
                  <a:lnTo>
                    <a:pt x="4530" y="1391"/>
                  </a:lnTo>
                  <a:lnTo>
                    <a:pt x="4043" y="206"/>
                  </a:lnTo>
                  <a:cubicBezTo>
                    <a:pt x="3975" y="69"/>
                    <a:pt x="3855" y="1"/>
                    <a:pt x="3723"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7" name="Google Shape;397;p8"/>
            <p:cNvSpPr/>
            <p:nvPr/>
          </p:nvSpPr>
          <p:spPr>
            <a:xfrm>
              <a:off x="6482291" y="4361295"/>
              <a:ext cx="363495" cy="331331"/>
            </a:xfrm>
            <a:custGeom>
              <a:rect b="b" l="l" r="r" t="t"/>
              <a:pathLst>
                <a:path extrusionOk="0" h="10363" w="11369">
                  <a:moveTo>
                    <a:pt x="5988" y="3197"/>
                  </a:moveTo>
                  <a:lnTo>
                    <a:pt x="6201" y="3987"/>
                  </a:lnTo>
                  <a:lnTo>
                    <a:pt x="5836" y="4474"/>
                  </a:lnTo>
                  <a:lnTo>
                    <a:pt x="5593" y="3926"/>
                  </a:lnTo>
                  <a:lnTo>
                    <a:pt x="5988" y="3197"/>
                  </a:lnTo>
                  <a:close/>
                  <a:moveTo>
                    <a:pt x="4317" y="4018"/>
                  </a:moveTo>
                  <a:lnTo>
                    <a:pt x="4925" y="4170"/>
                  </a:lnTo>
                  <a:lnTo>
                    <a:pt x="5137" y="4747"/>
                  </a:lnTo>
                  <a:lnTo>
                    <a:pt x="4833" y="4717"/>
                  </a:lnTo>
                  <a:lnTo>
                    <a:pt x="4317" y="4018"/>
                  </a:lnTo>
                  <a:close/>
                  <a:moveTo>
                    <a:pt x="7387" y="4443"/>
                  </a:moveTo>
                  <a:lnTo>
                    <a:pt x="6657" y="4990"/>
                  </a:lnTo>
                  <a:lnTo>
                    <a:pt x="6353" y="4929"/>
                  </a:lnTo>
                  <a:lnTo>
                    <a:pt x="6748" y="4443"/>
                  </a:lnTo>
                  <a:close/>
                  <a:moveTo>
                    <a:pt x="4742" y="5446"/>
                  </a:moveTo>
                  <a:lnTo>
                    <a:pt x="5046" y="5477"/>
                  </a:lnTo>
                  <a:lnTo>
                    <a:pt x="4681" y="5963"/>
                  </a:lnTo>
                  <a:lnTo>
                    <a:pt x="4043" y="5963"/>
                  </a:lnTo>
                  <a:lnTo>
                    <a:pt x="4742" y="5446"/>
                  </a:lnTo>
                  <a:close/>
                  <a:moveTo>
                    <a:pt x="6262" y="5659"/>
                  </a:moveTo>
                  <a:lnTo>
                    <a:pt x="6566" y="5689"/>
                  </a:lnTo>
                  <a:lnTo>
                    <a:pt x="7113" y="6388"/>
                  </a:lnTo>
                  <a:lnTo>
                    <a:pt x="6505" y="6236"/>
                  </a:lnTo>
                  <a:lnTo>
                    <a:pt x="6262" y="5659"/>
                  </a:lnTo>
                  <a:close/>
                  <a:moveTo>
                    <a:pt x="5593" y="5902"/>
                  </a:moveTo>
                  <a:lnTo>
                    <a:pt x="5836" y="6449"/>
                  </a:lnTo>
                  <a:lnTo>
                    <a:pt x="5441" y="7179"/>
                  </a:lnTo>
                  <a:lnTo>
                    <a:pt x="5228" y="6388"/>
                  </a:lnTo>
                  <a:lnTo>
                    <a:pt x="5593" y="5902"/>
                  </a:lnTo>
                  <a:close/>
                  <a:moveTo>
                    <a:pt x="3732" y="0"/>
                  </a:moveTo>
                  <a:cubicBezTo>
                    <a:pt x="3685" y="0"/>
                    <a:pt x="3636" y="11"/>
                    <a:pt x="3587" y="36"/>
                  </a:cubicBezTo>
                  <a:cubicBezTo>
                    <a:pt x="3405" y="97"/>
                    <a:pt x="3314" y="309"/>
                    <a:pt x="3405" y="492"/>
                  </a:cubicBezTo>
                  <a:lnTo>
                    <a:pt x="3891" y="1677"/>
                  </a:lnTo>
                  <a:lnTo>
                    <a:pt x="3891" y="1677"/>
                  </a:lnTo>
                  <a:lnTo>
                    <a:pt x="3283" y="1404"/>
                  </a:lnTo>
                  <a:cubicBezTo>
                    <a:pt x="3234" y="1379"/>
                    <a:pt x="3183" y="1368"/>
                    <a:pt x="3134" y="1368"/>
                  </a:cubicBezTo>
                  <a:cubicBezTo>
                    <a:pt x="2998" y="1368"/>
                    <a:pt x="2872" y="1452"/>
                    <a:pt x="2827" y="1586"/>
                  </a:cubicBezTo>
                  <a:cubicBezTo>
                    <a:pt x="2736" y="1768"/>
                    <a:pt x="2827" y="1981"/>
                    <a:pt x="3010" y="2042"/>
                  </a:cubicBezTo>
                  <a:lnTo>
                    <a:pt x="4256" y="2589"/>
                  </a:lnTo>
                  <a:lnTo>
                    <a:pt x="4621" y="3410"/>
                  </a:lnTo>
                  <a:lnTo>
                    <a:pt x="3557" y="3106"/>
                  </a:lnTo>
                  <a:cubicBezTo>
                    <a:pt x="3523" y="3099"/>
                    <a:pt x="3488" y="3095"/>
                    <a:pt x="3455" y="3095"/>
                  </a:cubicBezTo>
                  <a:cubicBezTo>
                    <a:pt x="3339" y="3095"/>
                    <a:pt x="3232" y="3140"/>
                    <a:pt x="3162" y="3258"/>
                  </a:cubicBezTo>
                  <a:cubicBezTo>
                    <a:pt x="3101" y="3379"/>
                    <a:pt x="3101" y="3562"/>
                    <a:pt x="3162" y="3683"/>
                  </a:cubicBezTo>
                  <a:lnTo>
                    <a:pt x="3891" y="4626"/>
                  </a:lnTo>
                  <a:lnTo>
                    <a:pt x="3891" y="4626"/>
                  </a:lnTo>
                  <a:lnTo>
                    <a:pt x="2736" y="4474"/>
                  </a:lnTo>
                  <a:lnTo>
                    <a:pt x="1915" y="3379"/>
                  </a:lnTo>
                  <a:cubicBezTo>
                    <a:pt x="1839" y="3284"/>
                    <a:pt x="1728" y="3237"/>
                    <a:pt x="1618" y="3237"/>
                  </a:cubicBezTo>
                  <a:cubicBezTo>
                    <a:pt x="1552" y="3237"/>
                    <a:pt x="1486" y="3254"/>
                    <a:pt x="1429" y="3288"/>
                  </a:cubicBezTo>
                  <a:cubicBezTo>
                    <a:pt x="1277" y="3410"/>
                    <a:pt x="1216" y="3653"/>
                    <a:pt x="1338" y="3805"/>
                  </a:cubicBezTo>
                  <a:lnTo>
                    <a:pt x="1703" y="4322"/>
                  </a:lnTo>
                  <a:lnTo>
                    <a:pt x="456" y="4139"/>
                  </a:lnTo>
                  <a:cubicBezTo>
                    <a:pt x="441" y="4137"/>
                    <a:pt x="425" y="4135"/>
                    <a:pt x="409" y="4135"/>
                  </a:cubicBezTo>
                  <a:cubicBezTo>
                    <a:pt x="244" y="4135"/>
                    <a:pt x="89" y="4277"/>
                    <a:pt x="61" y="4443"/>
                  </a:cubicBezTo>
                  <a:cubicBezTo>
                    <a:pt x="0" y="4626"/>
                    <a:pt x="152" y="4808"/>
                    <a:pt x="335" y="4869"/>
                  </a:cubicBezTo>
                  <a:lnTo>
                    <a:pt x="1611" y="5051"/>
                  </a:lnTo>
                  <a:lnTo>
                    <a:pt x="1064" y="5416"/>
                  </a:lnTo>
                  <a:cubicBezTo>
                    <a:pt x="912" y="5537"/>
                    <a:pt x="882" y="5781"/>
                    <a:pt x="1003" y="5933"/>
                  </a:cubicBezTo>
                  <a:cubicBezTo>
                    <a:pt x="1068" y="5997"/>
                    <a:pt x="1163" y="6061"/>
                    <a:pt x="1267" y="6061"/>
                  </a:cubicBezTo>
                  <a:cubicBezTo>
                    <a:pt x="1310" y="6061"/>
                    <a:pt x="1354" y="6050"/>
                    <a:pt x="1399" y="6024"/>
                  </a:cubicBezTo>
                  <a:cubicBezTo>
                    <a:pt x="1459" y="6024"/>
                    <a:pt x="1459" y="5993"/>
                    <a:pt x="1490" y="5993"/>
                  </a:cubicBezTo>
                  <a:lnTo>
                    <a:pt x="2584" y="5173"/>
                  </a:lnTo>
                  <a:lnTo>
                    <a:pt x="3739" y="5325"/>
                  </a:lnTo>
                  <a:lnTo>
                    <a:pt x="2766" y="6054"/>
                  </a:lnTo>
                  <a:cubicBezTo>
                    <a:pt x="2675" y="6115"/>
                    <a:pt x="2584" y="6297"/>
                    <a:pt x="2675" y="6419"/>
                  </a:cubicBezTo>
                  <a:cubicBezTo>
                    <a:pt x="2706" y="6571"/>
                    <a:pt x="2858" y="6662"/>
                    <a:pt x="3010" y="6662"/>
                  </a:cubicBezTo>
                  <a:lnTo>
                    <a:pt x="4104" y="6662"/>
                  </a:lnTo>
                  <a:lnTo>
                    <a:pt x="3526" y="7361"/>
                  </a:lnTo>
                  <a:lnTo>
                    <a:pt x="2159" y="7513"/>
                  </a:lnTo>
                  <a:cubicBezTo>
                    <a:pt x="1976" y="7544"/>
                    <a:pt x="1824" y="7695"/>
                    <a:pt x="1855" y="7908"/>
                  </a:cubicBezTo>
                  <a:cubicBezTo>
                    <a:pt x="1910" y="8075"/>
                    <a:pt x="2042" y="8216"/>
                    <a:pt x="2203" y="8216"/>
                  </a:cubicBezTo>
                  <a:cubicBezTo>
                    <a:pt x="2218" y="8216"/>
                    <a:pt x="2234" y="8215"/>
                    <a:pt x="2250" y="8212"/>
                  </a:cubicBezTo>
                  <a:lnTo>
                    <a:pt x="2888" y="8121"/>
                  </a:lnTo>
                  <a:lnTo>
                    <a:pt x="2888" y="8121"/>
                  </a:lnTo>
                  <a:lnTo>
                    <a:pt x="2098" y="9154"/>
                  </a:lnTo>
                  <a:cubicBezTo>
                    <a:pt x="1976" y="9306"/>
                    <a:pt x="2007" y="9519"/>
                    <a:pt x="2189" y="9641"/>
                  </a:cubicBezTo>
                  <a:cubicBezTo>
                    <a:pt x="2248" y="9700"/>
                    <a:pt x="2319" y="9733"/>
                    <a:pt x="2395" y="9733"/>
                  </a:cubicBezTo>
                  <a:cubicBezTo>
                    <a:pt x="2437" y="9733"/>
                    <a:pt x="2480" y="9723"/>
                    <a:pt x="2523" y="9702"/>
                  </a:cubicBezTo>
                  <a:cubicBezTo>
                    <a:pt x="2554" y="9641"/>
                    <a:pt x="2614" y="9610"/>
                    <a:pt x="2675" y="9580"/>
                  </a:cubicBezTo>
                  <a:lnTo>
                    <a:pt x="3466" y="8547"/>
                  </a:lnTo>
                  <a:lnTo>
                    <a:pt x="3557" y="9185"/>
                  </a:lnTo>
                  <a:cubicBezTo>
                    <a:pt x="3584" y="9351"/>
                    <a:pt x="3714" y="9493"/>
                    <a:pt x="3875" y="9493"/>
                  </a:cubicBezTo>
                  <a:cubicBezTo>
                    <a:pt x="3890" y="9493"/>
                    <a:pt x="3906" y="9491"/>
                    <a:pt x="3921" y="9489"/>
                  </a:cubicBezTo>
                  <a:cubicBezTo>
                    <a:pt x="3952" y="9489"/>
                    <a:pt x="4013" y="9489"/>
                    <a:pt x="4013" y="9458"/>
                  </a:cubicBezTo>
                  <a:cubicBezTo>
                    <a:pt x="4165" y="9367"/>
                    <a:pt x="4225" y="9215"/>
                    <a:pt x="4225" y="9063"/>
                  </a:cubicBezTo>
                  <a:lnTo>
                    <a:pt x="4073" y="7695"/>
                  </a:lnTo>
                  <a:lnTo>
                    <a:pt x="4651" y="6996"/>
                  </a:lnTo>
                  <a:lnTo>
                    <a:pt x="4955" y="8060"/>
                  </a:lnTo>
                  <a:cubicBezTo>
                    <a:pt x="4985" y="8212"/>
                    <a:pt x="5107" y="8273"/>
                    <a:pt x="5259" y="8303"/>
                  </a:cubicBezTo>
                  <a:cubicBezTo>
                    <a:pt x="5293" y="8317"/>
                    <a:pt x="5326" y="8323"/>
                    <a:pt x="5357" y="8323"/>
                  </a:cubicBezTo>
                  <a:cubicBezTo>
                    <a:pt x="5463" y="8323"/>
                    <a:pt x="5546" y="8252"/>
                    <a:pt x="5593" y="8182"/>
                  </a:cubicBezTo>
                  <a:lnTo>
                    <a:pt x="6171" y="7209"/>
                  </a:lnTo>
                  <a:lnTo>
                    <a:pt x="6505" y="8060"/>
                  </a:lnTo>
                  <a:lnTo>
                    <a:pt x="5988" y="9306"/>
                  </a:lnTo>
                  <a:cubicBezTo>
                    <a:pt x="5897" y="9489"/>
                    <a:pt x="5988" y="9702"/>
                    <a:pt x="6171" y="9762"/>
                  </a:cubicBezTo>
                  <a:cubicBezTo>
                    <a:pt x="6216" y="9778"/>
                    <a:pt x="6262" y="9785"/>
                    <a:pt x="6306" y="9785"/>
                  </a:cubicBezTo>
                  <a:cubicBezTo>
                    <a:pt x="6439" y="9785"/>
                    <a:pt x="6558" y="9717"/>
                    <a:pt x="6627" y="9580"/>
                  </a:cubicBezTo>
                  <a:lnTo>
                    <a:pt x="6900" y="8972"/>
                  </a:lnTo>
                  <a:lnTo>
                    <a:pt x="7387" y="10127"/>
                  </a:lnTo>
                  <a:cubicBezTo>
                    <a:pt x="7433" y="10288"/>
                    <a:pt x="7566" y="10362"/>
                    <a:pt x="7707" y="10362"/>
                  </a:cubicBezTo>
                  <a:cubicBezTo>
                    <a:pt x="7752" y="10362"/>
                    <a:pt x="7798" y="10355"/>
                    <a:pt x="7842" y="10340"/>
                  </a:cubicBezTo>
                  <a:cubicBezTo>
                    <a:pt x="8025" y="10249"/>
                    <a:pt x="8116" y="10066"/>
                    <a:pt x="8025" y="9884"/>
                  </a:cubicBezTo>
                  <a:lnTo>
                    <a:pt x="7539" y="8699"/>
                  </a:lnTo>
                  <a:lnTo>
                    <a:pt x="8146" y="8972"/>
                  </a:lnTo>
                  <a:cubicBezTo>
                    <a:pt x="8177" y="8987"/>
                    <a:pt x="8222" y="8995"/>
                    <a:pt x="8272" y="8995"/>
                  </a:cubicBezTo>
                  <a:cubicBezTo>
                    <a:pt x="8321" y="8995"/>
                    <a:pt x="8374" y="8987"/>
                    <a:pt x="8420" y="8972"/>
                  </a:cubicBezTo>
                  <a:cubicBezTo>
                    <a:pt x="8481" y="8911"/>
                    <a:pt x="8572" y="8851"/>
                    <a:pt x="8602" y="8759"/>
                  </a:cubicBezTo>
                  <a:cubicBezTo>
                    <a:pt x="8663" y="8577"/>
                    <a:pt x="8602" y="8395"/>
                    <a:pt x="8420" y="8303"/>
                  </a:cubicBezTo>
                  <a:lnTo>
                    <a:pt x="7143" y="7787"/>
                  </a:lnTo>
                  <a:lnTo>
                    <a:pt x="6809" y="6966"/>
                  </a:lnTo>
                  <a:lnTo>
                    <a:pt x="7873" y="7270"/>
                  </a:lnTo>
                  <a:cubicBezTo>
                    <a:pt x="7903" y="7280"/>
                    <a:pt x="7930" y="7283"/>
                    <a:pt x="7956" y="7283"/>
                  </a:cubicBezTo>
                  <a:cubicBezTo>
                    <a:pt x="8008" y="7283"/>
                    <a:pt x="8055" y="7270"/>
                    <a:pt x="8116" y="7270"/>
                  </a:cubicBezTo>
                  <a:cubicBezTo>
                    <a:pt x="8177" y="7209"/>
                    <a:pt x="8207" y="7179"/>
                    <a:pt x="8268" y="7148"/>
                  </a:cubicBezTo>
                  <a:cubicBezTo>
                    <a:pt x="8329" y="7027"/>
                    <a:pt x="8329" y="6844"/>
                    <a:pt x="8268" y="6723"/>
                  </a:cubicBezTo>
                  <a:lnTo>
                    <a:pt x="7539" y="5781"/>
                  </a:lnTo>
                  <a:lnTo>
                    <a:pt x="7539" y="5781"/>
                  </a:lnTo>
                  <a:lnTo>
                    <a:pt x="8663" y="5933"/>
                  </a:lnTo>
                  <a:lnTo>
                    <a:pt x="9514" y="7027"/>
                  </a:lnTo>
                  <a:cubicBezTo>
                    <a:pt x="9603" y="7116"/>
                    <a:pt x="9709" y="7172"/>
                    <a:pt x="9818" y="7172"/>
                  </a:cubicBezTo>
                  <a:cubicBezTo>
                    <a:pt x="9858" y="7172"/>
                    <a:pt x="9899" y="7165"/>
                    <a:pt x="9940" y="7148"/>
                  </a:cubicBezTo>
                  <a:cubicBezTo>
                    <a:pt x="9970" y="7148"/>
                    <a:pt x="9970" y="7088"/>
                    <a:pt x="10001" y="7088"/>
                  </a:cubicBezTo>
                  <a:cubicBezTo>
                    <a:pt x="10153" y="6996"/>
                    <a:pt x="10183" y="6753"/>
                    <a:pt x="10092" y="6601"/>
                  </a:cubicBezTo>
                  <a:lnTo>
                    <a:pt x="9697" y="6085"/>
                  </a:lnTo>
                  <a:lnTo>
                    <a:pt x="10943" y="6267"/>
                  </a:lnTo>
                  <a:cubicBezTo>
                    <a:pt x="11034" y="6267"/>
                    <a:pt x="11064" y="6267"/>
                    <a:pt x="11156" y="6236"/>
                  </a:cubicBezTo>
                  <a:cubicBezTo>
                    <a:pt x="11247" y="6176"/>
                    <a:pt x="11338" y="6085"/>
                    <a:pt x="11368" y="5963"/>
                  </a:cubicBezTo>
                  <a:cubicBezTo>
                    <a:pt x="11368" y="5781"/>
                    <a:pt x="11247" y="5629"/>
                    <a:pt x="11064" y="5598"/>
                  </a:cubicBezTo>
                  <a:lnTo>
                    <a:pt x="9818" y="5385"/>
                  </a:lnTo>
                  <a:lnTo>
                    <a:pt x="10335" y="5021"/>
                  </a:lnTo>
                  <a:cubicBezTo>
                    <a:pt x="10487" y="4899"/>
                    <a:pt x="10548" y="4686"/>
                    <a:pt x="10426" y="4534"/>
                  </a:cubicBezTo>
                  <a:cubicBezTo>
                    <a:pt x="10349" y="4438"/>
                    <a:pt x="10236" y="4378"/>
                    <a:pt x="10124" y="4378"/>
                  </a:cubicBezTo>
                  <a:cubicBezTo>
                    <a:pt x="10060" y="4378"/>
                    <a:pt x="9996" y="4399"/>
                    <a:pt x="9940" y="4443"/>
                  </a:cubicBezTo>
                  <a:lnTo>
                    <a:pt x="8815" y="5294"/>
                  </a:lnTo>
                  <a:lnTo>
                    <a:pt x="7691" y="5142"/>
                  </a:lnTo>
                  <a:lnTo>
                    <a:pt x="8633" y="4413"/>
                  </a:lnTo>
                  <a:cubicBezTo>
                    <a:pt x="8754" y="4322"/>
                    <a:pt x="8815" y="4139"/>
                    <a:pt x="8754" y="4018"/>
                  </a:cubicBezTo>
                  <a:cubicBezTo>
                    <a:pt x="8724" y="3866"/>
                    <a:pt x="8572" y="3805"/>
                    <a:pt x="8420" y="3805"/>
                  </a:cubicBezTo>
                  <a:lnTo>
                    <a:pt x="7295" y="3805"/>
                  </a:lnTo>
                  <a:lnTo>
                    <a:pt x="7873" y="3075"/>
                  </a:lnTo>
                  <a:lnTo>
                    <a:pt x="9241" y="2923"/>
                  </a:lnTo>
                  <a:cubicBezTo>
                    <a:pt x="9271" y="2923"/>
                    <a:pt x="9332" y="2923"/>
                    <a:pt x="9332" y="2893"/>
                  </a:cubicBezTo>
                  <a:cubicBezTo>
                    <a:pt x="9484" y="2802"/>
                    <a:pt x="9545" y="2650"/>
                    <a:pt x="9545" y="2498"/>
                  </a:cubicBezTo>
                  <a:cubicBezTo>
                    <a:pt x="9517" y="2331"/>
                    <a:pt x="9388" y="2190"/>
                    <a:pt x="9226" y="2190"/>
                  </a:cubicBezTo>
                  <a:cubicBezTo>
                    <a:pt x="9211" y="2190"/>
                    <a:pt x="9196" y="2191"/>
                    <a:pt x="9180" y="2194"/>
                  </a:cubicBezTo>
                  <a:lnTo>
                    <a:pt x="8511" y="2285"/>
                  </a:lnTo>
                  <a:lnTo>
                    <a:pt x="8511" y="2285"/>
                  </a:lnTo>
                  <a:lnTo>
                    <a:pt x="9332" y="1252"/>
                  </a:lnTo>
                  <a:cubicBezTo>
                    <a:pt x="9423" y="1100"/>
                    <a:pt x="9393" y="856"/>
                    <a:pt x="9241" y="765"/>
                  </a:cubicBezTo>
                  <a:cubicBezTo>
                    <a:pt x="9177" y="715"/>
                    <a:pt x="9103" y="690"/>
                    <a:pt x="9030" y="690"/>
                  </a:cubicBezTo>
                  <a:cubicBezTo>
                    <a:pt x="8927" y="690"/>
                    <a:pt x="8825" y="738"/>
                    <a:pt x="8754" y="826"/>
                  </a:cubicBezTo>
                  <a:lnTo>
                    <a:pt x="7964" y="1860"/>
                  </a:lnTo>
                  <a:lnTo>
                    <a:pt x="7873" y="1221"/>
                  </a:lnTo>
                  <a:cubicBezTo>
                    <a:pt x="7847" y="1041"/>
                    <a:pt x="7734" y="904"/>
                    <a:pt x="7588" y="904"/>
                  </a:cubicBezTo>
                  <a:cubicBezTo>
                    <a:pt x="7563" y="904"/>
                    <a:pt x="7536" y="908"/>
                    <a:pt x="7508" y="917"/>
                  </a:cubicBezTo>
                  <a:cubicBezTo>
                    <a:pt x="7295" y="948"/>
                    <a:pt x="7143" y="1100"/>
                    <a:pt x="7204" y="1282"/>
                  </a:cubicBezTo>
                  <a:lnTo>
                    <a:pt x="7356" y="2650"/>
                  </a:lnTo>
                  <a:lnTo>
                    <a:pt x="6779" y="3379"/>
                  </a:lnTo>
                  <a:lnTo>
                    <a:pt x="6475" y="2315"/>
                  </a:lnTo>
                  <a:cubicBezTo>
                    <a:pt x="6444" y="2163"/>
                    <a:pt x="6323" y="2072"/>
                    <a:pt x="6171" y="2042"/>
                  </a:cubicBezTo>
                  <a:cubicBezTo>
                    <a:pt x="6145" y="2037"/>
                    <a:pt x="6119" y="2034"/>
                    <a:pt x="6095" y="2034"/>
                  </a:cubicBezTo>
                  <a:cubicBezTo>
                    <a:pt x="5979" y="2034"/>
                    <a:pt x="5887" y="2093"/>
                    <a:pt x="5836" y="2194"/>
                  </a:cubicBezTo>
                  <a:lnTo>
                    <a:pt x="5259" y="3136"/>
                  </a:lnTo>
                  <a:lnTo>
                    <a:pt x="4925" y="2315"/>
                  </a:lnTo>
                  <a:lnTo>
                    <a:pt x="5441" y="1069"/>
                  </a:lnTo>
                  <a:cubicBezTo>
                    <a:pt x="5532" y="856"/>
                    <a:pt x="5441" y="674"/>
                    <a:pt x="5259" y="613"/>
                  </a:cubicBezTo>
                  <a:cubicBezTo>
                    <a:pt x="5210" y="589"/>
                    <a:pt x="5159" y="578"/>
                    <a:pt x="5109" y="578"/>
                  </a:cubicBezTo>
                  <a:cubicBezTo>
                    <a:pt x="4973" y="578"/>
                    <a:pt x="4847" y="662"/>
                    <a:pt x="4803" y="796"/>
                  </a:cubicBezTo>
                  <a:lnTo>
                    <a:pt x="4529" y="1404"/>
                  </a:lnTo>
                  <a:lnTo>
                    <a:pt x="4043" y="218"/>
                  </a:lnTo>
                  <a:cubicBezTo>
                    <a:pt x="3976" y="85"/>
                    <a:pt x="3861" y="0"/>
                    <a:pt x="3732"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8" name="Google Shape;398;p8"/>
            <p:cNvSpPr/>
            <p:nvPr/>
          </p:nvSpPr>
          <p:spPr>
            <a:xfrm>
              <a:off x="6881974" y="1976957"/>
              <a:ext cx="364455" cy="330947"/>
            </a:xfrm>
            <a:custGeom>
              <a:rect b="b" l="l" r="r" t="t"/>
              <a:pathLst>
                <a:path extrusionOk="0" h="10351" w="11399">
                  <a:moveTo>
                    <a:pt x="6019" y="3215"/>
                  </a:moveTo>
                  <a:lnTo>
                    <a:pt x="6231" y="4005"/>
                  </a:lnTo>
                  <a:lnTo>
                    <a:pt x="5867" y="4492"/>
                  </a:lnTo>
                  <a:lnTo>
                    <a:pt x="5624" y="3945"/>
                  </a:lnTo>
                  <a:lnTo>
                    <a:pt x="6019" y="3215"/>
                  </a:lnTo>
                  <a:close/>
                  <a:moveTo>
                    <a:pt x="4347" y="4005"/>
                  </a:moveTo>
                  <a:lnTo>
                    <a:pt x="4955" y="4157"/>
                  </a:lnTo>
                  <a:lnTo>
                    <a:pt x="5168" y="4735"/>
                  </a:lnTo>
                  <a:lnTo>
                    <a:pt x="4864" y="4704"/>
                  </a:lnTo>
                  <a:lnTo>
                    <a:pt x="4347" y="4005"/>
                  </a:lnTo>
                  <a:close/>
                  <a:moveTo>
                    <a:pt x="7417" y="4431"/>
                  </a:moveTo>
                  <a:lnTo>
                    <a:pt x="6687" y="4978"/>
                  </a:lnTo>
                  <a:lnTo>
                    <a:pt x="6383" y="4917"/>
                  </a:lnTo>
                  <a:lnTo>
                    <a:pt x="6779" y="4431"/>
                  </a:lnTo>
                  <a:close/>
                  <a:moveTo>
                    <a:pt x="4803" y="5434"/>
                  </a:moveTo>
                  <a:lnTo>
                    <a:pt x="5076" y="5464"/>
                  </a:lnTo>
                  <a:lnTo>
                    <a:pt x="4712" y="5951"/>
                  </a:lnTo>
                  <a:lnTo>
                    <a:pt x="4073" y="5951"/>
                  </a:lnTo>
                  <a:lnTo>
                    <a:pt x="4803" y="5434"/>
                  </a:lnTo>
                  <a:close/>
                  <a:moveTo>
                    <a:pt x="6262" y="5647"/>
                  </a:moveTo>
                  <a:lnTo>
                    <a:pt x="6566" y="5677"/>
                  </a:lnTo>
                  <a:lnTo>
                    <a:pt x="7113" y="6376"/>
                  </a:lnTo>
                  <a:lnTo>
                    <a:pt x="6505" y="6224"/>
                  </a:lnTo>
                  <a:lnTo>
                    <a:pt x="6262" y="5647"/>
                  </a:lnTo>
                  <a:close/>
                  <a:moveTo>
                    <a:pt x="5593" y="5920"/>
                  </a:moveTo>
                  <a:lnTo>
                    <a:pt x="5806" y="6498"/>
                  </a:lnTo>
                  <a:lnTo>
                    <a:pt x="5441" y="7197"/>
                  </a:lnTo>
                  <a:lnTo>
                    <a:pt x="5198" y="6407"/>
                  </a:lnTo>
                  <a:lnTo>
                    <a:pt x="5593" y="5920"/>
                  </a:lnTo>
                  <a:close/>
                  <a:moveTo>
                    <a:pt x="3722" y="1"/>
                  </a:moveTo>
                  <a:cubicBezTo>
                    <a:pt x="3678" y="1"/>
                    <a:pt x="3633" y="8"/>
                    <a:pt x="3587" y="24"/>
                  </a:cubicBezTo>
                  <a:cubicBezTo>
                    <a:pt x="3374" y="115"/>
                    <a:pt x="3313" y="297"/>
                    <a:pt x="3374" y="479"/>
                  </a:cubicBezTo>
                  <a:lnTo>
                    <a:pt x="3891" y="1665"/>
                  </a:lnTo>
                  <a:lnTo>
                    <a:pt x="3283" y="1391"/>
                  </a:lnTo>
                  <a:cubicBezTo>
                    <a:pt x="3230" y="1376"/>
                    <a:pt x="3179" y="1369"/>
                    <a:pt x="3130" y="1369"/>
                  </a:cubicBezTo>
                  <a:cubicBezTo>
                    <a:pt x="2985" y="1369"/>
                    <a:pt x="2865" y="1437"/>
                    <a:pt x="2797" y="1574"/>
                  </a:cubicBezTo>
                  <a:cubicBezTo>
                    <a:pt x="2736" y="1786"/>
                    <a:pt x="2797" y="1969"/>
                    <a:pt x="3010" y="2030"/>
                  </a:cubicBezTo>
                  <a:lnTo>
                    <a:pt x="4256" y="2577"/>
                  </a:lnTo>
                  <a:lnTo>
                    <a:pt x="4590" y="3397"/>
                  </a:lnTo>
                  <a:lnTo>
                    <a:pt x="3526" y="3093"/>
                  </a:lnTo>
                  <a:cubicBezTo>
                    <a:pt x="3492" y="3087"/>
                    <a:pt x="3458" y="3083"/>
                    <a:pt x="3425" y="3083"/>
                  </a:cubicBezTo>
                  <a:cubicBezTo>
                    <a:pt x="3311" y="3083"/>
                    <a:pt x="3209" y="3128"/>
                    <a:pt x="3162" y="3245"/>
                  </a:cubicBezTo>
                  <a:cubicBezTo>
                    <a:pt x="3070" y="3367"/>
                    <a:pt x="3070" y="3549"/>
                    <a:pt x="3162" y="3671"/>
                  </a:cubicBezTo>
                  <a:lnTo>
                    <a:pt x="3861" y="4613"/>
                  </a:lnTo>
                  <a:lnTo>
                    <a:pt x="2736" y="4461"/>
                  </a:lnTo>
                  <a:lnTo>
                    <a:pt x="1885" y="3367"/>
                  </a:lnTo>
                  <a:cubicBezTo>
                    <a:pt x="1832" y="3278"/>
                    <a:pt x="1727" y="3231"/>
                    <a:pt x="1619" y="3231"/>
                  </a:cubicBezTo>
                  <a:cubicBezTo>
                    <a:pt x="1541" y="3231"/>
                    <a:pt x="1462" y="3255"/>
                    <a:pt x="1399" y="3306"/>
                  </a:cubicBezTo>
                  <a:cubicBezTo>
                    <a:pt x="1247" y="3397"/>
                    <a:pt x="1216" y="3641"/>
                    <a:pt x="1338" y="3793"/>
                  </a:cubicBezTo>
                  <a:lnTo>
                    <a:pt x="1703" y="4309"/>
                  </a:lnTo>
                  <a:lnTo>
                    <a:pt x="456" y="4127"/>
                  </a:lnTo>
                  <a:cubicBezTo>
                    <a:pt x="441" y="4124"/>
                    <a:pt x="425" y="4123"/>
                    <a:pt x="408" y="4123"/>
                  </a:cubicBezTo>
                  <a:cubicBezTo>
                    <a:pt x="238" y="4123"/>
                    <a:pt x="59" y="4264"/>
                    <a:pt x="31" y="4431"/>
                  </a:cubicBezTo>
                  <a:cubicBezTo>
                    <a:pt x="0" y="4613"/>
                    <a:pt x="152" y="4826"/>
                    <a:pt x="335" y="4856"/>
                  </a:cubicBezTo>
                  <a:lnTo>
                    <a:pt x="1581" y="5039"/>
                  </a:lnTo>
                  <a:lnTo>
                    <a:pt x="1064" y="5434"/>
                  </a:lnTo>
                  <a:cubicBezTo>
                    <a:pt x="912" y="5525"/>
                    <a:pt x="882" y="5768"/>
                    <a:pt x="973" y="5920"/>
                  </a:cubicBezTo>
                  <a:cubicBezTo>
                    <a:pt x="1059" y="5985"/>
                    <a:pt x="1160" y="6049"/>
                    <a:pt x="1266" y="6049"/>
                  </a:cubicBezTo>
                  <a:cubicBezTo>
                    <a:pt x="1310" y="6049"/>
                    <a:pt x="1354" y="6038"/>
                    <a:pt x="1399" y="6011"/>
                  </a:cubicBezTo>
                  <a:cubicBezTo>
                    <a:pt x="1429" y="6011"/>
                    <a:pt x="1429" y="5981"/>
                    <a:pt x="1490" y="5981"/>
                  </a:cubicBezTo>
                  <a:lnTo>
                    <a:pt x="2584" y="5160"/>
                  </a:lnTo>
                  <a:lnTo>
                    <a:pt x="3709" y="5312"/>
                  </a:lnTo>
                  <a:lnTo>
                    <a:pt x="2766" y="6042"/>
                  </a:lnTo>
                  <a:cubicBezTo>
                    <a:pt x="2645" y="6103"/>
                    <a:pt x="2584" y="6285"/>
                    <a:pt x="2645" y="6407"/>
                  </a:cubicBezTo>
                  <a:cubicBezTo>
                    <a:pt x="2706" y="6559"/>
                    <a:pt x="2858" y="6650"/>
                    <a:pt x="3010" y="6650"/>
                  </a:cubicBezTo>
                  <a:lnTo>
                    <a:pt x="4104" y="6650"/>
                  </a:lnTo>
                  <a:lnTo>
                    <a:pt x="3526" y="7349"/>
                  </a:lnTo>
                  <a:lnTo>
                    <a:pt x="2158" y="7501"/>
                  </a:lnTo>
                  <a:cubicBezTo>
                    <a:pt x="1976" y="7562"/>
                    <a:pt x="1824" y="7714"/>
                    <a:pt x="1854" y="7896"/>
                  </a:cubicBezTo>
                  <a:cubicBezTo>
                    <a:pt x="1882" y="8063"/>
                    <a:pt x="2011" y="8204"/>
                    <a:pt x="2196" y="8204"/>
                  </a:cubicBezTo>
                  <a:cubicBezTo>
                    <a:pt x="2213" y="8204"/>
                    <a:pt x="2231" y="8203"/>
                    <a:pt x="2250" y="8200"/>
                  </a:cubicBezTo>
                  <a:lnTo>
                    <a:pt x="2888" y="8109"/>
                  </a:lnTo>
                  <a:lnTo>
                    <a:pt x="2098" y="9142"/>
                  </a:lnTo>
                  <a:cubicBezTo>
                    <a:pt x="1976" y="9294"/>
                    <a:pt x="2006" y="9537"/>
                    <a:pt x="2158" y="9629"/>
                  </a:cubicBezTo>
                  <a:cubicBezTo>
                    <a:pt x="2237" y="9687"/>
                    <a:pt x="2315" y="9721"/>
                    <a:pt x="2386" y="9721"/>
                  </a:cubicBezTo>
                  <a:cubicBezTo>
                    <a:pt x="2424" y="9721"/>
                    <a:pt x="2460" y="9711"/>
                    <a:pt x="2493" y="9689"/>
                  </a:cubicBezTo>
                  <a:cubicBezTo>
                    <a:pt x="2554" y="9629"/>
                    <a:pt x="2614" y="9598"/>
                    <a:pt x="2645" y="9568"/>
                  </a:cubicBezTo>
                  <a:lnTo>
                    <a:pt x="3465" y="8534"/>
                  </a:lnTo>
                  <a:lnTo>
                    <a:pt x="3526" y="9173"/>
                  </a:lnTo>
                  <a:cubicBezTo>
                    <a:pt x="3552" y="9353"/>
                    <a:pt x="3666" y="9490"/>
                    <a:pt x="3829" y="9490"/>
                  </a:cubicBezTo>
                  <a:cubicBezTo>
                    <a:pt x="3859" y="9490"/>
                    <a:pt x="3889" y="9486"/>
                    <a:pt x="3921" y="9477"/>
                  </a:cubicBezTo>
                  <a:cubicBezTo>
                    <a:pt x="3952" y="9477"/>
                    <a:pt x="3982" y="9477"/>
                    <a:pt x="3982" y="9446"/>
                  </a:cubicBezTo>
                  <a:cubicBezTo>
                    <a:pt x="4134" y="9385"/>
                    <a:pt x="4225" y="9233"/>
                    <a:pt x="4225" y="9081"/>
                  </a:cubicBezTo>
                  <a:lnTo>
                    <a:pt x="4073" y="7714"/>
                  </a:lnTo>
                  <a:lnTo>
                    <a:pt x="4651" y="6984"/>
                  </a:lnTo>
                  <a:lnTo>
                    <a:pt x="4924" y="8048"/>
                  </a:lnTo>
                  <a:cubicBezTo>
                    <a:pt x="4985" y="8200"/>
                    <a:pt x="5076" y="8261"/>
                    <a:pt x="5228" y="8322"/>
                  </a:cubicBezTo>
                  <a:cubicBezTo>
                    <a:pt x="5249" y="8326"/>
                    <a:pt x="5269" y="8327"/>
                    <a:pt x="5288" y="8327"/>
                  </a:cubicBezTo>
                  <a:cubicBezTo>
                    <a:pt x="5412" y="8327"/>
                    <a:pt x="5514" y="8248"/>
                    <a:pt x="5593" y="8170"/>
                  </a:cubicBezTo>
                  <a:lnTo>
                    <a:pt x="6140" y="7197"/>
                  </a:lnTo>
                  <a:lnTo>
                    <a:pt x="6505" y="8048"/>
                  </a:lnTo>
                  <a:lnTo>
                    <a:pt x="5958" y="9294"/>
                  </a:lnTo>
                  <a:cubicBezTo>
                    <a:pt x="5897" y="9477"/>
                    <a:pt x="5958" y="9689"/>
                    <a:pt x="6140" y="9750"/>
                  </a:cubicBezTo>
                  <a:cubicBezTo>
                    <a:pt x="6197" y="9775"/>
                    <a:pt x="6252" y="9786"/>
                    <a:pt x="6303" y="9786"/>
                  </a:cubicBezTo>
                  <a:cubicBezTo>
                    <a:pt x="6442" y="9786"/>
                    <a:pt x="6552" y="9701"/>
                    <a:pt x="6596" y="9568"/>
                  </a:cubicBezTo>
                  <a:lnTo>
                    <a:pt x="6870" y="8960"/>
                  </a:lnTo>
                  <a:lnTo>
                    <a:pt x="7356" y="10145"/>
                  </a:lnTo>
                  <a:cubicBezTo>
                    <a:pt x="7425" y="10282"/>
                    <a:pt x="7544" y="10350"/>
                    <a:pt x="7690" y="10350"/>
                  </a:cubicBezTo>
                  <a:cubicBezTo>
                    <a:pt x="7738" y="10350"/>
                    <a:pt x="7789" y="10343"/>
                    <a:pt x="7842" y="10328"/>
                  </a:cubicBezTo>
                  <a:cubicBezTo>
                    <a:pt x="8025" y="10236"/>
                    <a:pt x="8086" y="10054"/>
                    <a:pt x="8025" y="9872"/>
                  </a:cubicBezTo>
                  <a:lnTo>
                    <a:pt x="7538" y="8686"/>
                  </a:lnTo>
                  <a:lnTo>
                    <a:pt x="8146" y="8960"/>
                  </a:lnTo>
                  <a:cubicBezTo>
                    <a:pt x="8177" y="8975"/>
                    <a:pt x="8222" y="8983"/>
                    <a:pt x="8268" y="8983"/>
                  </a:cubicBezTo>
                  <a:cubicBezTo>
                    <a:pt x="8314" y="8983"/>
                    <a:pt x="8359" y="8975"/>
                    <a:pt x="8390" y="8960"/>
                  </a:cubicBezTo>
                  <a:cubicBezTo>
                    <a:pt x="8481" y="8929"/>
                    <a:pt x="8542" y="8838"/>
                    <a:pt x="8602" y="8777"/>
                  </a:cubicBezTo>
                  <a:cubicBezTo>
                    <a:pt x="8663" y="8565"/>
                    <a:pt x="8602" y="8382"/>
                    <a:pt x="8390" y="8322"/>
                  </a:cubicBezTo>
                  <a:lnTo>
                    <a:pt x="7143" y="7774"/>
                  </a:lnTo>
                  <a:lnTo>
                    <a:pt x="6809" y="6954"/>
                  </a:lnTo>
                  <a:lnTo>
                    <a:pt x="7873" y="7227"/>
                  </a:lnTo>
                  <a:cubicBezTo>
                    <a:pt x="7893" y="7248"/>
                    <a:pt x="7917" y="7254"/>
                    <a:pt x="7942" y="7254"/>
                  </a:cubicBezTo>
                  <a:cubicBezTo>
                    <a:pt x="7991" y="7254"/>
                    <a:pt x="8045" y="7227"/>
                    <a:pt x="8086" y="7227"/>
                  </a:cubicBezTo>
                  <a:cubicBezTo>
                    <a:pt x="8177" y="7197"/>
                    <a:pt x="8207" y="7166"/>
                    <a:pt x="8238" y="7136"/>
                  </a:cubicBezTo>
                  <a:cubicBezTo>
                    <a:pt x="8329" y="7014"/>
                    <a:pt x="8329" y="6832"/>
                    <a:pt x="8238" y="6711"/>
                  </a:cubicBezTo>
                  <a:lnTo>
                    <a:pt x="7538" y="5768"/>
                  </a:lnTo>
                  <a:lnTo>
                    <a:pt x="8663" y="5920"/>
                  </a:lnTo>
                  <a:lnTo>
                    <a:pt x="9514" y="7014"/>
                  </a:lnTo>
                  <a:cubicBezTo>
                    <a:pt x="9581" y="7104"/>
                    <a:pt x="9680" y="7160"/>
                    <a:pt x="9788" y="7160"/>
                  </a:cubicBezTo>
                  <a:cubicBezTo>
                    <a:pt x="9828" y="7160"/>
                    <a:pt x="9869" y="7152"/>
                    <a:pt x="9909" y="7136"/>
                  </a:cubicBezTo>
                  <a:cubicBezTo>
                    <a:pt x="9970" y="7136"/>
                    <a:pt x="9970" y="7106"/>
                    <a:pt x="10001" y="7106"/>
                  </a:cubicBezTo>
                  <a:cubicBezTo>
                    <a:pt x="10153" y="6984"/>
                    <a:pt x="10183" y="6741"/>
                    <a:pt x="10061" y="6589"/>
                  </a:cubicBezTo>
                  <a:lnTo>
                    <a:pt x="9697" y="6072"/>
                  </a:lnTo>
                  <a:lnTo>
                    <a:pt x="9697" y="6072"/>
                  </a:lnTo>
                  <a:lnTo>
                    <a:pt x="10943" y="6255"/>
                  </a:lnTo>
                  <a:cubicBezTo>
                    <a:pt x="11034" y="6255"/>
                    <a:pt x="11064" y="6255"/>
                    <a:pt x="11125" y="6224"/>
                  </a:cubicBezTo>
                  <a:cubicBezTo>
                    <a:pt x="11247" y="6194"/>
                    <a:pt x="11338" y="6072"/>
                    <a:pt x="11368" y="5951"/>
                  </a:cubicBezTo>
                  <a:cubicBezTo>
                    <a:pt x="11399" y="5799"/>
                    <a:pt x="11277" y="5616"/>
                    <a:pt x="11095" y="5586"/>
                  </a:cubicBezTo>
                  <a:lnTo>
                    <a:pt x="9849" y="5373"/>
                  </a:lnTo>
                  <a:lnTo>
                    <a:pt x="10365" y="5008"/>
                  </a:lnTo>
                  <a:cubicBezTo>
                    <a:pt x="10517" y="4887"/>
                    <a:pt x="10578" y="4674"/>
                    <a:pt x="10456" y="4522"/>
                  </a:cubicBezTo>
                  <a:cubicBezTo>
                    <a:pt x="10380" y="4426"/>
                    <a:pt x="10266" y="4366"/>
                    <a:pt x="10155" y="4366"/>
                  </a:cubicBezTo>
                  <a:cubicBezTo>
                    <a:pt x="10090" y="4366"/>
                    <a:pt x="10026" y="4386"/>
                    <a:pt x="9970" y="4431"/>
                  </a:cubicBezTo>
                  <a:lnTo>
                    <a:pt x="8815" y="5282"/>
                  </a:lnTo>
                  <a:lnTo>
                    <a:pt x="7690" y="5130"/>
                  </a:lnTo>
                  <a:lnTo>
                    <a:pt x="8633" y="4400"/>
                  </a:lnTo>
                  <a:cubicBezTo>
                    <a:pt x="8724" y="4309"/>
                    <a:pt x="8815" y="4127"/>
                    <a:pt x="8724" y="4005"/>
                  </a:cubicBezTo>
                  <a:cubicBezTo>
                    <a:pt x="8663" y="3914"/>
                    <a:pt x="8542" y="3793"/>
                    <a:pt x="8390" y="3793"/>
                  </a:cubicBezTo>
                  <a:lnTo>
                    <a:pt x="7295" y="3793"/>
                  </a:lnTo>
                  <a:lnTo>
                    <a:pt x="7873" y="3063"/>
                  </a:lnTo>
                  <a:lnTo>
                    <a:pt x="9241" y="2911"/>
                  </a:lnTo>
                  <a:cubicBezTo>
                    <a:pt x="9271" y="2911"/>
                    <a:pt x="9301" y="2911"/>
                    <a:pt x="9301" y="2881"/>
                  </a:cubicBezTo>
                  <a:cubicBezTo>
                    <a:pt x="9453" y="2790"/>
                    <a:pt x="9545" y="2638"/>
                    <a:pt x="9545" y="2486"/>
                  </a:cubicBezTo>
                  <a:cubicBezTo>
                    <a:pt x="9517" y="2319"/>
                    <a:pt x="9388" y="2178"/>
                    <a:pt x="9203" y="2178"/>
                  </a:cubicBezTo>
                  <a:cubicBezTo>
                    <a:pt x="9186" y="2178"/>
                    <a:pt x="9168" y="2179"/>
                    <a:pt x="9149" y="2182"/>
                  </a:cubicBezTo>
                  <a:lnTo>
                    <a:pt x="8511" y="2273"/>
                  </a:lnTo>
                  <a:lnTo>
                    <a:pt x="8511" y="2273"/>
                  </a:lnTo>
                  <a:lnTo>
                    <a:pt x="9301" y="1239"/>
                  </a:lnTo>
                  <a:cubicBezTo>
                    <a:pt x="9423" y="1087"/>
                    <a:pt x="9393" y="875"/>
                    <a:pt x="9241" y="753"/>
                  </a:cubicBezTo>
                  <a:cubicBezTo>
                    <a:pt x="9177" y="702"/>
                    <a:pt x="9098" y="678"/>
                    <a:pt x="9020" y="678"/>
                  </a:cubicBezTo>
                  <a:cubicBezTo>
                    <a:pt x="8912" y="678"/>
                    <a:pt x="8807" y="725"/>
                    <a:pt x="8754" y="814"/>
                  </a:cubicBezTo>
                  <a:lnTo>
                    <a:pt x="7934" y="1847"/>
                  </a:lnTo>
                  <a:lnTo>
                    <a:pt x="7873" y="1209"/>
                  </a:lnTo>
                  <a:cubicBezTo>
                    <a:pt x="7845" y="1042"/>
                    <a:pt x="7716" y="901"/>
                    <a:pt x="7531" y="901"/>
                  </a:cubicBezTo>
                  <a:cubicBezTo>
                    <a:pt x="7514" y="901"/>
                    <a:pt x="7496" y="902"/>
                    <a:pt x="7478" y="905"/>
                  </a:cubicBezTo>
                  <a:cubicBezTo>
                    <a:pt x="7295" y="935"/>
                    <a:pt x="7143" y="1087"/>
                    <a:pt x="7174" y="1270"/>
                  </a:cubicBezTo>
                  <a:lnTo>
                    <a:pt x="7326" y="2638"/>
                  </a:lnTo>
                  <a:lnTo>
                    <a:pt x="6779" y="3367"/>
                  </a:lnTo>
                  <a:lnTo>
                    <a:pt x="6475" y="2303"/>
                  </a:lnTo>
                  <a:cubicBezTo>
                    <a:pt x="6414" y="2151"/>
                    <a:pt x="6323" y="2090"/>
                    <a:pt x="6171" y="2030"/>
                  </a:cubicBezTo>
                  <a:cubicBezTo>
                    <a:pt x="6150" y="2026"/>
                    <a:pt x="6131" y="2024"/>
                    <a:pt x="6111" y="2024"/>
                  </a:cubicBezTo>
                  <a:cubicBezTo>
                    <a:pt x="5987" y="2024"/>
                    <a:pt x="5885" y="2103"/>
                    <a:pt x="5806" y="2182"/>
                  </a:cubicBezTo>
                  <a:lnTo>
                    <a:pt x="5259" y="3154"/>
                  </a:lnTo>
                  <a:lnTo>
                    <a:pt x="4894" y="2303"/>
                  </a:lnTo>
                  <a:lnTo>
                    <a:pt x="5441" y="1057"/>
                  </a:lnTo>
                  <a:cubicBezTo>
                    <a:pt x="5502" y="875"/>
                    <a:pt x="5441" y="662"/>
                    <a:pt x="5259" y="601"/>
                  </a:cubicBezTo>
                  <a:cubicBezTo>
                    <a:pt x="5202" y="577"/>
                    <a:pt x="5147" y="565"/>
                    <a:pt x="5096" y="565"/>
                  </a:cubicBezTo>
                  <a:cubicBezTo>
                    <a:pt x="4957" y="565"/>
                    <a:pt x="4847" y="650"/>
                    <a:pt x="4803" y="783"/>
                  </a:cubicBezTo>
                  <a:lnTo>
                    <a:pt x="4529" y="1391"/>
                  </a:lnTo>
                  <a:lnTo>
                    <a:pt x="4043" y="206"/>
                  </a:lnTo>
                  <a:cubicBezTo>
                    <a:pt x="3975" y="69"/>
                    <a:pt x="3855" y="1"/>
                    <a:pt x="372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9" name="Google Shape;399;p8"/>
            <p:cNvSpPr/>
            <p:nvPr/>
          </p:nvSpPr>
          <p:spPr>
            <a:xfrm>
              <a:off x="4884593" y="3991981"/>
              <a:ext cx="365446" cy="331363"/>
            </a:xfrm>
            <a:custGeom>
              <a:rect b="b" l="l" r="r" t="t"/>
              <a:pathLst>
                <a:path extrusionOk="0" h="10364" w="11430">
                  <a:moveTo>
                    <a:pt x="6019" y="3228"/>
                  </a:moveTo>
                  <a:lnTo>
                    <a:pt x="6262" y="4018"/>
                  </a:lnTo>
                  <a:lnTo>
                    <a:pt x="5867" y="4535"/>
                  </a:lnTo>
                  <a:lnTo>
                    <a:pt x="5654" y="3958"/>
                  </a:lnTo>
                  <a:lnTo>
                    <a:pt x="6019" y="3228"/>
                  </a:lnTo>
                  <a:close/>
                  <a:moveTo>
                    <a:pt x="4347" y="4018"/>
                  </a:moveTo>
                  <a:lnTo>
                    <a:pt x="4955" y="4170"/>
                  </a:lnTo>
                  <a:lnTo>
                    <a:pt x="5199" y="4748"/>
                  </a:lnTo>
                  <a:lnTo>
                    <a:pt x="4895" y="4717"/>
                  </a:lnTo>
                  <a:lnTo>
                    <a:pt x="4347" y="4018"/>
                  </a:lnTo>
                  <a:close/>
                  <a:moveTo>
                    <a:pt x="7387" y="4444"/>
                  </a:moveTo>
                  <a:lnTo>
                    <a:pt x="6658" y="4991"/>
                  </a:lnTo>
                  <a:lnTo>
                    <a:pt x="6354" y="4930"/>
                  </a:lnTo>
                  <a:lnTo>
                    <a:pt x="6749" y="4444"/>
                  </a:lnTo>
                  <a:close/>
                  <a:moveTo>
                    <a:pt x="4803" y="5447"/>
                  </a:moveTo>
                  <a:lnTo>
                    <a:pt x="5107" y="5477"/>
                  </a:lnTo>
                  <a:lnTo>
                    <a:pt x="4743" y="5964"/>
                  </a:lnTo>
                  <a:lnTo>
                    <a:pt x="4074" y="5964"/>
                  </a:lnTo>
                  <a:lnTo>
                    <a:pt x="4803" y="5447"/>
                  </a:lnTo>
                  <a:close/>
                  <a:moveTo>
                    <a:pt x="6293" y="5660"/>
                  </a:moveTo>
                  <a:lnTo>
                    <a:pt x="6597" y="5690"/>
                  </a:lnTo>
                  <a:lnTo>
                    <a:pt x="7113" y="6389"/>
                  </a:lnTo>
                  <a:lnTo>
                    <a:pt x="6506" y="6237"/>
                  </a:lnTo>
                  <a:lnTo>
                    <a:pt x="6293" y="5660"/>
                  </a:lnTo>
                  <a:close/>
                  <a:moveTo>
                    <a:pt x="5594" y="5903"/>
                  </a:moveTo>
                  <a:lnTo>
                    <a:pt x="5837" y="6450"/>
                  </a:lnTo>
                  <a:lnTo>
                    <a:pt x="5442" y="7179"/>
                  </a:lnTo>
                  <a:lnTo>
                    <a:pt x="5229" y="6389"/>
                  </a:lnTo>
                  <a:lnTo>
                    <a:pt x="5594" y="5903"/>
                  </a:lnTo>
                  <a:close/>
                  <a:moveTo>
                    <a:pt x="3737" y="1"/>
                  </a:moveTo>
                  <a:cubicBezTo>
                    <a:pt x="3687" y="1"/>
                    <a:pt x="3636" y="12"/>
                    <a:pt x="3588" y="36"/>
                  </a:cubicBezTo>
                  <a:cubicBezTo>
                    <a:pt x="3405" y="97"/>
                    <a:pt x="3314" y="310"/>
                    <a:pt x="3405" y="492"/>
                  </a:cubicBezTo>
                  <a:lnTo>
                    <a:pt x="3892" y="1678"/>
                  </a:lnTo>
                  <a:lnTo>
                    <a:pt x="3284" y="1404"/>
                  </a:lnTo>
                  <a:cubicBezTo>
                    <a:pt x="3235" y="1380"/>
                    <a:pt x="3186" y="1369"/>
                    <a:pt x="3139" y="1369"/>
                  </a:cubicBezTo>
                  <a:cubicBezTo>
                    <a:pt x="3010" y="1369"/>
                    <a:pt x="2894" y="1453"/>
                    <a:pt x="2828" y="1587"/>
                  </a:cubicBezTo>
                  <a:cubicBezTo>
                    <a:pt x="2767" y="1769"/>
                    <a:pt x="2828" y="1982"/>
                    <a:pt x="3010" y="2043"/>
                  </a:cubicBezTo>
                  <a:lnTo>
                    <a:pt x="4287" y="2590"/>
                  </a:lnTo>
                  <a:lnTo>
                    <a:pt x="4621" y="3410"/>
                  </a:lnTo>
                  <a:lnTo>
                    <a:pt x="4621" y="3410"/>
                  </a:lnTo>
                  <a:lnTo>
                    <a:pt x="3557" y="3106"/>
                  </a:lnTo>
                  <a:cubicBezTo>
                    <a:pt x="3523" y="3100"/>
                    <a:pt x="3489" y="3096"/>
                    <a:pt x="3455" y="3096"/>
                  </a:cubicBezTo>
                  <a:cubicBezTo>
                    <a:pt x="3340" y="3096"/>
                    <a:pt x="3233" y="3141"/>
                    <a:pt x="3162" y="3258"/>
                  </a:cubicBezTo>
                  <a:cubicBezTo>
                    <a:pt x="3101" y="3380"/>
                    <a:pt x="3101" y="3562"/>
                    <a:pt x="3162" y="3684"/>
                  </a:cubicBezTo>
                  <a:lnTo>
                    <a:pt x="3892" y="4626"/>
                  </a:lnTo>
                  <a:lnTo>
                    <a:pt x="3892" y="4626"/>
                  </a:lnTo>
                  <a:lnTo>
                    <a:pt x="2767" y="4474"/>
                  </a:lnTo>
                  <a:lnTo>
                    <a:pt x="1916" y="3380"/>
                  </a:lnTo>
                  <a:cubicBezTo>
                    <a:pt x="1840" y="3285"/>
                    <a:pt x="1728" y="3238"/>
                    <a:pt x="1618" y="3238"/>
                  </a:cubicBezTo>
                  <a:cubicBezTo>
                    <a:pt x="1552" y="3238"/>
                    <a:pt x="1486" y="3255"/>
                    <a:pt x="1429" y="3289"/>
                  </a:cubicBezTo>
                  <a:cubicBezTo>
                    <a:pt x="1277" y="3410"/>
                    <a:pt x="1247" y="3654"/>
                    <a:pt x="1338" y="3806"/>
                  </a:cubicBezTo>
                  <a:lnTo>
                    <a:pt x="1733" y="4322"/>
                  </a:lnTo>
                  <a:lnTo>
                    <a:pt x="487" y="4140"/>
                  </a:lnTo>
                  <a:cubicBezTo>
                    <a:pt x="469" y="4137"/>
                    <a:pt x="451" y="4136"/>
                    <a:pt x="433" y="4136"/>
                  </a:cubicBezTo>
                  <a:cubicBezTo>
                    <a:pt x="244" y="4136"/>
                    <a:pt x="89" y="4277"/>
                    <a:pt x="62" y="4444"/>
                  </a:cubicBezTo>
                  <a:cubicBezTo>
                    <a:pt x="1" y="4626"/>
                    <a:pt x="183" y="4809"/>
                    <a:pt x="366" y="4869"/>
                  </a:cubicBezTo>
                  <a:lnTo>
                    <a:pt x="1612" y="5052"/>
                  </a:lnTo>
                  <a:lnTo>
                    <a:pt x="1095" y="5416"/>
                  </a:lnTo>
                  <a:cubicBezTo>
                    <a:pt x="943" y="5538"/>
                    <a:pt x="882" y="5781"/>
                    <a:pt x="1004" y="5933"/>
                  </a:cubicBezTo>
                  <a:cubicBezTo>
                    <a:pt x="1090" y="5998"/>
                    <a:pt x="1191" y="6062"/>
                    <a:pt x="1297" y="6062"/>
                  </a:cubicBezTo>
                  <a:cubicBezTo>
                    <a:pt x="1340" y="6062"/>
                    <a:pt x="1385" y="6051"/>
                    <a:pt x="1429" y="6024"/>
                  </a:cubicBezTo>
                  <a:cubicBezTo>
                    <a:pt x="1460" y="6024"/>
                    <a:pt x="1460" y="5994"/>
                    <a:pt x="1490" y="5994"/>
                  </a:cubicBezTo>
                  <a:lnTo>
                    <a:pt x="2615" y="5173"/>
                  </a:lnTo>
                  <a:lnTo>
                    <a:pt x="3740" y="5325"/>
                  </a:lnTo>
                  <a:lnTo>
                    <a:pt x="2797" y="6055"/>
                  </a:lnTo>
                  <a:cubicBezTo>
                    <a:pt x="2676" y="6116"/>
                    <a:pt x="2615" y="6298"/>
                    <a:pt x="2676" y="6420"/>
                  </a:cubicBezTo>
                  <a:cubicBezTo>
                    <a:pt x="2706" y="6572"/>
                    <a:pt x="2858" y="6663"/>
                    <a:pt x="3010" y="6663"/>
                  </a:cubicBezTo>
                  <a:lnTo>
                    <a:pt x="4135" y="6663"/>
                  </a:lnTo>
                  <a:lnTo>
                    <a:pt x="3557" y="7362"/>
                  </a:lnTo>
                  <a:lnTo>
                    <a:pt x="2189" y="7514"/>
                  </a:lnTo>
                  <a:cubicBezTo>
                    <a:pt x="1977" y="7575"/>
                    <a:pt x="1855" y="7727"/>
                    <a:pt x="1885" y="7909"/>
                  </a:cubicBezTo>
                  <a:cubicBezTo>
                    <a:pt x="1913" y="8076"/>
                    <a:pt x="2042" y="8217"/>
                    <a:pt x="2204" y="8217"/>
                  </a:cubicBezTo>
                  <a:cubicBezTo>
                    <a:pt x="2219" y="8217"/>
                    <a:pt x="2234" y="8216"/>
                    <a:pt x="2250" y="8213"/>
                  </a:cubicBezTo>
                  <a:lnTo>
                    <a:pt x="2888" y="8122"/>
                  </a:lnTo>
                  <a:lnTo>
                    <a:pt x="2098" y="9155"/>
                  </a:lnTo>
                  <a:cubicBezTo>
                    <a:pt x="1977" y="9307"/>
                    <a:pt x="2037" y="9550"/>
                    <a:pt x="2189" y="9641"/>
                  </a:cubicBezTo>
                  <a:cubicBezTo>
                    <a:pt x="2248" y="9700"/>
                    <a:pt x="2320" y="9734"/>
                    <a:pt x="2396" y="9734"/>
                  </a:cubicBezTo>
                  <a:cubicBezTo>
                    <a:pt x="2438" y="9734"/>
                    <a:pt x="2481" y="9724"/>
                    <a:pt x="2524" y="9702"/>
                  </a:cubicBezTo>
                  <a:cubicBezTo>
                    <a:pt x="2554" y="9641"/>
                    <a:pt x="2645" y="9611"/>
                    <a:pt x="2676" y="9581"/>
                  </a:cubicBezTo>
                  <a:lnTo>
                    <a:pt x="3466" y="8547"/>
                  </a:lnTo>
                  <a:lnTo>
                    <a:pt x="3557" y="9186"/>
                  </a:lnTo>
                  <a:cubicBezTo>
                    <a:pt x="3583" y="9366"/>
                    <a:pt x="3696" y="9503"/>
                    <a:pt x="3842" y="9503"/>
                  </a:cubicBezTo>
                  <a:cubicBezTo>
                    <a:pt x="3868" y="9503"/>
                    <a:pt x="3894" y="9499"/>
                    <a:pt x="3922" y="9489"/>
                  </a:cubicBezTo>
                  <a:cubicBezTo>
                    <a:pt x="3952" y="9489"/>
                    <a:pt x="4013" y="9489"/>
                    <a:pt x="4013" y="9459"/>
                  </a:cubicBezTo>
                  <a:cubicBezTo>
                    <a:pt x="4165" y="9398"/>
                    <a:pt x="4226" y="9246"/>
                    <a:pt x="4226" y="9094"/>
                  </a:cubicBezTo>
                  <a:lnTo>
                    <a:pt x="4074" y="7727"/>
                  </a:lnTo>
                  <a:lnTo>
                    <a:pt x="4651" y="6997"/>
                  </a:lnTo>
                  <a:lnTo>
                    <a:pt x="4955" y="8061"/>
                  </a:lnTo>
                  <a:cubicBezTo>
                    <a:pt x="4986" y="8213"/>
                    <a:pt x="5107" y="8274"/>
                    <a:pt x="5259" y="8334"/>
                  </a:cubicBezTo>
                  <a:cubicBezTo>
                    <a:pt x="5280" y="8339"/>
                    <a:pt x="5300" y="8340"/>
                    <a:pt x="5319" y="8340"/>
                  </a:cubicBezTo>
                  <a:cubicBezTo>
                    <a:pt x="5443" y="8340"/>
                    <a:pt x="5541" y="8261"/>
                    <a:pt x="5594" y="8182"/>
                  </a:cubicBezTo>
                  <a:lnTo>
                    <a:pt x="6171" y="7210"/>
                  </a:lnTo>
                  <a:lnTo>
                    <a:pt x="6506" y="8061"/>
                  </a:lnTo>
                  <a:lnTo>
                    <a:pt x="5989" y="9307"/>
                  </a:lnTo>
                  <a:cubicBezTo>
                    <a:pt x="5898" y="9489"/>
                    <a:pt x="5989" y="9702"/>
                    <a:pt x="6171" y="9763"/>
                  </a:cubicBezTo>
                  <a:cubicBezTo>
                    <a:pt x="6220" y="9787"/>
                    <a:pt x="6269" y="9799"/>
                    <a:pt x="6316" y="9799"/>
                  </a:cubicBezTo>
                  <a:cubicBezTo>
                    <a:pt x="6445" y="9799"/>
                    <a:pt x="6560" y="9714"/>
                    <a:pt x="6627" y="9581"/>
                  </a:cubicBezTo>
                  <a:lnTo>
                    <a:pt x="6901" y="8973"/>
                  </a:lnTo>
                  <a:lnTo>
                    <a:pt x="7387" y="10158"/>
                  </a:lnTo>
                  <a:cubicBezTo>
                    <a:pt x="7433" y="10295"/>
                    <a:pt x="7564" y="10363"/>
                    <a:pt x="7703" y="10363"/>
                  </a:cubicBezTo>
                  <a:cubicBezTo>
                    <a:pt x="7750" y="10363"/>
                    <a:pt x="7797" y="10356"/>
                    <a:pt x="7843" y="10341"/>
                  </a:cubicBezTo>
                  <a:cubicBezTo>
                    <a:pt x="8025" y="10249"/>
                    <a:pt x="8117" y="10067"/>
                    <a:pt x="8025" y="9885"/>
                  </a:cubicBezTo>
                  <a:lnTo>
                    <a:pt x="7539" y="8699"/>
                  </a:lnTo>
                  <a:lnTo>
                    <a:pt x="8147" y="8973"/>
                  </a:lnTo>
                  <a:cubicBezTo>
                    <a:pt x="8177" y="8988"/>
                    <a:pt x="8223" y="8996"/>
                    <a:pt x="8272" y="8996"/>
                  </a:cubicBezTo>
                  <a:cubicBezTo>
                    <a:pt x="8322" y="8996"/>
                    <a:pt x="8375" y="8988"/>
                    <a:pt x="8420" y="8973"/>
                  </a:cubicBezTo>
                  <a:cubicBezTo>
                    <a:pt x="8481" y="8942"/>
                    <a:pt x="8572" y="8851"/>
                    <a:pt x="8603" y="8790"/>
                  </a:cubicBezTo>
                  <a:cubicBezTo>
                    <a:pt x="8664" y="8578"/>
                    <a:pt x="8603" y="8395"/>
                    <a:pt x="8420" y="8334"/>
                  </a:cubicBezTo>
                  <a:lnTo>
                    <a:pt x="7144" y="7787"/>
                  </a:lnTo>
                  <a:lnTo>
                    <a:pt x="6810" y="6967"/>
                  </a:lnTo>
                  <a:lnTo>
                    <a:pt x="7873" y="7271"/>
                  </a:lnTo>
                  <a:cubicBezTo>
                    <a:pt x="7904" y="7281"/>
                    <a:pt x="7931" y="7284"/>
                    <a:pt x="7957" y="7284"/>
                  </a:cubicBezTo>
                  <a:cubicBezTo>
                    <a:pt x="8008" y="7284"/>
                    <a:pt x="8056" y="7271"/>
                    <a:pt x="8117" y="7271"/>
                  </a:cubicBezTo>
                  <a:cubicBezTo>
                    <a:pt x="8177" y="7210"/>
                    <a:pt x="8208" y="7179"/>
                    <a:pt x="8269" y="7149"/>
                  </a:cubicBezTo>
                  <a:cubicBezTo>
                    <a:pt x="8329" y="7027"/>
                    <a:pt x="8329" y="6845"/>
                    <a:pt x="8269" y="6724"/>
                  </a:cubicBezTo>
                  <a:lnTo>
                    <a:pt x="7539" y="5781"/>
                  </a:lnTo>
                  <a:lnTo>
                    <a:pt x="7539" y="5781"/>
                  </a:lnTo>
                  <a:lnTo>
                    <a:pt x="8664" y="5933"/>
                  </a:lnTo>
                  <a:lnTo>
                    <a:pt x="9515" y="7027"/>
                  </a:lnTo>
                  <a:cubicBezTo>
                    <a:pt x="9604" y="7116"/>
                    <a:pt x="9709" y="7173"/>
                    <a:pt x="9819" y="7173"/>
                  </a:cubicBezTo>
                  <a:cubicBezTo>
                    <a:pt x="9859" y="7173"/>
                    <a:pt x="9900" y="7165"/>
                    <a:pt x="9940" y="7149"/>
                  </a:cubicBezTo>
                  <a:cubicBezTo>
                    <a:pt x="9971" y="7149"/>
                    <a:pt x="9971" y="7119"/>
                    <a:pt x="10001" y="7119"/>
                  </a:cubicBezTo>
                  <a:cubicBezTo>
                    <a:pt x="10153" y="6997"/>
                    <a:pt x="10183" y="6754"/>
                    <a:pt x="10092" y="6602"/>
                  </a:cubicBezTo>
                  <a:lnTo>
                    <a:pt x="9697" y="6085"/>
                  </a:lnTo>
                  <a:lnTo>
                    <a:pt x="10943" y="6268"/>
                  </a:lnTo>
                  <a:cubicBezTo>
                    <a:pt x="11035" y="6268"/>
                    <a:pt x="11065" y="6268"/>
                    <a:pt x="11156" y="6237"/>
                  </a:cubicBezTo>
                  <a:cubicBezTo>
                    <a:pt x="11247" y="6207"/>
                    <a:pt x="11338" y="6085"/>
                    <a:pt x="11369" y="5964"/>
                  </a:cubicBezTo>
                  <a:cubicBezTo>
                    <a:pt x="11430" y="5812"/>
                    <a:pt x="11278" y="5629"/>
                    <a:pt x="11065" y="5599"/>
                  </a:cubicBezTo>
                  <a:lnTo>
                    <a:pt x="9819" y="5386"/>
                  </a:lnTo>
                  <a:lnTo>
                    <a:pt x="10335" y="5021"/>
                  </a:lnTo>
                  <a:cubicBezTo>
                    <a:pt x="10487" y="4900"/>
                    <a:pt x="10548" y="4687"/>
                    <a:pt x="10427" y="4535"/>
                  </a:cubicBezTo>
                  <a:cubicBezTo>
                    <a:pt x="10350" y="4439"/>
                    <a:pt x="10236" y="4379"/>
                    <a:pt x="10125" y="4379"/>
                  </a:cubicBezTo>
                  <a:cubicBezTo>
                    <a:pt x="10060" y="4379"/>
                    <a:pt x="9996" y="4399"/>
                    <a:pt x="9940" y="4444"/>
                  </a:cubicBezTo>
                  <a:lnTo>
                    <a:pt x="8816" y="5295"/>
                  </a:lnTo>
                  <a:lnTo>
                    <a:pt x="7691" y="5143"/>
                  </a:lnTo>
                  <a:lnTo>
                    <a:pt x="8633" y="4413"/>
                  </a:lnTo>
                  <a:cubicBezTo>
                    <a:pt x="8755" y="4322"/>
                    <a:pt x="8816" y="4140"/>
                    <a:pt x="8755" y="4018"/>
                  </a:cubicBezTo>
                  <a:cubicBezTo>
                    <a:pt x="8724" y="3866"/>
                    <a:pt x="8572" y="3806"/>
                    <a:pt x="8420" y="3806"/>
                  </a:cubicBezTo>
                  <a:lnTo>
                    <a:pt x="7326" y="3806"/>
                  </a:lnTo>
                  <a:lnTo>
                    <a:pt x="7873" y="3076"/>
                  </a:lnTo>
                  <a:lnTo>
                    <a:pt x="9241" y="2924"/>
                  </a:lnTo>
                  <a:cubicBezTo>
                    <a:pt x="9302" y="2924"/>
                    <a:pt x="9332" y="2924"/>
                    <a:pt x="9332" y="2894"/>
                  </a:cubicBezTo>
                  <a:cubicBezTo>
                    <a:pt x="9484" y="2802"/>
                    <a:pt x="9545" y="2650"/>
                    <a:pt x="9545" y="2499"/>
                  </a:cubicBezTo>
                  <a:cubicBezTo>
                    <a:pt x="9517" y="2332"/>
                    <a:pt x="9388" y="2191"/>
                    <a:pt x="9227" y="2191"/>
                  </a:cubicBezTo>
                  <a:cubicBezTo>
                    <a:pt x="9212" y="2191"/>
                    <a:pt x="9196" y="2192"/>
                    <a:pt x="9180" y="2195"/>
                  </a:cubicBezTo>
                  <a:lnTo>
                    <a:pt x="8542" y="2286"/>
                  </a:lnTo>
                  <a:lnTo>
                    <a:pt x="8542" y="2286"/>
                  </a:lnTo>
                  <a:lnTo>
                    <a:pt x="9332" y="1252"/>
                  </a:lnTo>
                  <a:cubicBezTo>
                    <a:pt x="9454" y="1100"/>
                    <a:pt x="9393" y="857"/>
                    <a:pt x="9241" y="766"/>
                  </a:cubicBezTo>
                  <a:cubicBezTo>
                    <a:pt x="9178" y="715"/>
                    <a:pt x="9104" y="691"/>
                    <a:pt x="9030" y="691"/>
                  </a:cubicBezTo>
                  <a:cubicBezTo>
                    <a:pt x="8927" y="691"/>
                    <a:pt x="8826" y="738"/>
                    <a:pt x="8755" y="827"/>
                  </a:cubicBezTo>
                  <a:lnTo>
                    <a:pt x="7965" y="1860"/>
                  </a:lnTo>
                  <a:lnTo>
                    <a:pt x="7873" y="1222"/>
                  </a:lnTo>
                  <a:cubicBezTo>
                    <a:pt x="7848" y="1041"/>
                    <a:pt x="7734" y="904"/>
                    <a:pt x="7589" y="904"/>
                  </a:cubicBezTo>
                  <a:cubicBezTo>
                    <a:pt x="7563" y="904"/>
                    <a:pt x="7536" y="909"/>
                    <a:pt x="7509" y="918"/>
                  </a:cubicBezTo>
                  <a:cubicBezTo>
                    <a:pt x="7326" y="948"/>
                    <a:pt x="7174" y="1100"/>
                    <a:pt x="7205" y="1283"/>
                  </a:cubicBezTo>
                  <a:lnTo>
                    <a:pt x="7357" y="2650"/>
                  </a:lnTo>
                  <a:lnTo>
                    <a:pt x="6779" y="3380"/>
                  </a:lnTo>
                  <a:lnTo>
                    <a:pt x="6475" y="2316"/>
                  </a:lnTo>
                  <a:cubicBezTo>
                    <a:pt x="6445" y="2164"/>
                    <a:pt x="6323" y="2073"/>
                    <a:pt x="6171" y="2043"/>
                  </a:cubicBezTo>
                  <a:cubicBezTo>
                    <a:pt x="6145" y="2037"/>
                    <a:pt x="6120" y="2035"/>
                    <a:pt x="6096" y="2035"/>
                  </a:cubicBezTo>
                  <a:cubicBezTo>
                    <a:pt x="5979" y="2035"/>
                    <a:pt x="5887" y="2094"/>
                    <a:pt x="5837" y="2195"/>
                  </a:cubicBezTo>
                  <a:lnTo>
                    <a:pt x="5259" y="3137"/>
                  </a:lnTo>
                  <a:lnTo>
                    <a:pt x="4925" y="2316"/>
                  </a:lnTo>
                  <a:lnTo>
                    <a:pt x="5442" y="1070"/>
                  </a:lnTo>
                  <a:cubicBezTo>
                    <a:pt x="5533" y="857"/>
                    <a:pt x="5442" y="675"/>
                    <a:pt x="5259" y="614"/>
                  </a:cubicBezTo>
                  <a:cubicBezTo>
                    <a:pt x="5210" y="590"/>
                    <a:pt x="5162" y="578"/>
                    <a:pt x="5114" y="578"/>
                  </a:cubicBezTo>
                  <a:cubicBezTo>
                    <a:pt x="4986" y="578"/>
                    <a:pt x="4870" y="663"/>
                    <a:pt x="4803" y="796"/>
                  </a:cubicBezTo>
                  <a:lnTo>
                    <a:pt x="4530" y="1404"/>
                  </a:lnTo>
                  <a:lnTo>
                    <a:pt x="4043" y="219"/>
                  </a:lnTo>
                  <a:cubicBezTo>
                    <a:pt x="3999" y="85"/>
                    <a:pt x="3873" y="1"/>
                    <a:pt x="3737"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0" name="Google Shape;400;p8"/>
            <p:cNvSpPr/>
            <p:nvPr/>
          </p:nvSpPr>
          <p:spPr>
            <a:xfrm>
              <a:off x="7371289" y="1143686"/>
              <a:ext cx="1114721" cy="1045149"/>
            </a:xfrm>
            <a:custGeom>
              <a:rect b="b" l="l" r="r" t="t"/>
              <a:pathLst>
                <a:path extrusionOk="0" h="32689" w="34865">
                  <a:moveTo>
                    <a:pt x="18238" y="10229"/>
                  </a:moveTo>
                  <a:lnTo>
                    <a:pt x="18907" y="12630"/>
                  </a:lnTo>
                  <a:lnTo>
                    <a:pt x="17721" y="14150"/>
                  </a:lnTo>
                  <a:lnTo>
                    <a:pt x="16992" y="12357"/>
                  </a:lnTo>
                  <a:lnTo>
                    <a:pt x="18238" y="10229"/>
                  </a:lnTo>
                  <a:close/>
                  <a:moveTo>
                    <a:pt x="13101" y="12691"/>
                  </a:moveTo>
                  <a:lnTo>
                    <a:pt x="14925" y="13177"/>
                  </a:lnTo>
                  <a:lnTo>
                    <a:pt x="15654" y="14971"/>
                  </a:lnTo>
                  <a:lnTo>
                    <a:pt x="14742" y="14849"/>
                  </a:lnTo>
                  <a:lnTo>
                    <a:pt x="13101" y="12691"/>
                  </a:lnTo>
                  <a:close/>
                  <a:moveTo>
                    <a:pt x="22554" y="14028"/>
                  </a:moveTo>
                  <a:lnTo>
                    <a:pt x="20366" y="15670"/>
                  </a:lnTo>
                  <a:lnTo>
                    <a:pt x="19454" y="15548"/>
                  </a:lnTo>
                  <a:lnTo>
                    <a:pt x="20639" y="14028"/>
                  </a:lnTo>
                  <a:close/>
                  <a:moveTo>
                    <a:pt x="14438" y="17038"/>
                  </a:moveTo>
                  <a:lnTo>
                    <a:pt x="15350" y="17129"/>
                  </a:lnTo>
                  <a:lnTo>
                    <a:pt x="14195" y="18649"/>
                  </a:lnTo>
                  <a:lnTo>
                    <a:pt x="12280" y="18649"/>
                  </a:lnTo>
                  <a:lnTo>
                    <a:pt x="14438" y="17038"/>
                  </a:lnTo>
                  <a:close/>
                  <a:moveTo>
                    <a:pt x="19150" y="17706"/>
                  </a:moveTo>
                  <a:lnTo>
                    <a:pt x="20062" y="17828"/>
                  </a:lnTo>
                  <a:lnTo>
                    <a:pt x="21703" y="19986"/>
                  </a:lnTo>
                  <a:lnTo>
                    <a:pt x="19879" y="19500"/>
                  </a:lnTo>
                  <a:lnTo>
                    <a:pt x="19150" y="17706"/>
                  </a:lnTo>
                  <a:close/>
                  <a:moveTo>
                    <a:pt x="17083" y="18557"/>
                  </a:moveTo>
                  <a:lnTo>
                    <a:pt x="17782" y="20320"/>
                  </a:lnTo>
                  <a:lnTo>
                    <a:pt x="16536" y="22448"/>
                  </a:lnTo>
                  <a:lnTo>
                    <a:pt x="15897" y="20077"/>
                  </a:lnTo>
                  <a:lnTo>
                    <a:pt x="17083" y="18557"/>
                  </a:lnTo>
                  <a:close/>
                  <a:moveTo>
                    <a:pt x="11291" y="1"/>
                  </a:moveTo>
                  <a:cubicBezTo>
                    <a:pt x="11153" y="1"/>
                    <a:pt x="11014" y="26"/>
                    <a:pt x="10882" y="77"/>
                  </a:cubicBezTo>
                  <a:cubicBezTo>
                    <a:pt x="10305" y="320"/>
                    <a:pt x="10031" y="958"/>
                    <a:pt x="10274" y="1536"/>
                  </a:cubicBezTo>
                  <a:lnTo>
                    <a:pt x="11733" y="5183"/>
                  </a:lnTo>
                  <a:lnTo>
                    <a:pt x="9879" y="4363"/>
                  </a:lnTo>
                  <a:cubicBezTo>
                    <a:pt x="9745" y="4313"/>
                    <a:pt x="9608" y="4290"/>
                    <a:pt x="9473" y="4290"/>
                  </a:cubicBezTo>
                  <a:cubicBezTo>
                    <a:pt x="9028" y="4290"/>
                    <a:pt x="8614" y="4543"/>
                    <a:pt x="8450" y="4940"/>
                  </a:cubicBezTo>
                  <a:cubicBezTo>
                    <a:pt x="8207" y="5518"/>
                    <a:pt x="8481" y="6156"/>
                    <a:pt x="8998" y="6399"/>
                  </a:cubicBezTo>
                  <a:lnTo>
                    <a:pt x="12888" y="8010"/>
                  </a:lnTo>
                  <a:lnTo>
                    <a:pt x="13952" y="10655"/>
                  </a:lnTo>
                  <a:lnTo>
                    <a:pt x="10639" y="9773"/>
                  </a:lnTo>
                  <a:cubicBezTo>
                    <a:pt x="10545" y="9748"/>
                    <a:pt x="10449" y="9736"/>
                    <a:pt x="10355" y="9736"/>
                  </a:cubicBezTo>
                  <a:cubicBezTo>
                    <a:pt x="9993" y="9736"/>
                    <a:pt x="9647" y="9915"/>
                    <a:pt x="9454" y="10229"/>
                  </a:cubicBezTo>
                  <a:cubicBezTo>
                    <a:pt x="9210" y="10594"/>
                    <a:pt x="9210" y="11141"/>
                    <a:pt x="9514" y="11506"/>
                  </a:cubicBezTo>
                  <a:lnTo>
                    <a:pt x="11733" y="14484"/>
                  </a:lnTo>
                  <a:lnTo>
                    <a:pt x="8298" y="13998"/>
                  </a:lnTo>
                  <a:lnTo>
                    <a:pt x="5745" y="10655"/>
                  </a:lnTo>
                  <a:cubicBezTo>
                    <a:pt x="5512" y="10350"/>
                    <a:pt x="5184" y="10204"/>
                    <a:pt x="4860" y="10204"/>
                  </a:cubicBezTo>
                  <a:cubicBezTo>
                    <a:pt x="4635" y="10204"/>
                    <a:pt x="4412" y="10274"/>
                    <a:pt x="4225" y="10411"/>
                  </a:cubicBezTo>
                  <a:cubicBezTo>
                    <a:pt x="3739" y="10807"/>
                    <a:pt x="3648" y="11475"/>
                    <a:pt x="3982" y="11931"/>
                  </a:cubicBezTo>
                  <a:lnTo>
                    <a:pt x="5198" y="13542"/>
                  </a:lnTo>
                  <a:lnTo>
                    <a:pt x="1338" y="12995"/>
                  </a:lnTo>
                  <a:cubicBezTo>
                    <a:pt x="1297" y="12991"/>
                    <a:pt x="1256" y="12989"/>
                    <a:pt x="1215" y="12989"/>
                  </a:cubicBezTo>
                  <a:cubicBezTo>
                    <a:pt x="658" y="12989"/>
                    <a:pt x="177" y="13371"/>
                    <a:pt x="92" y="13937"/>
                  </a:cubicBezTo>
                  <a:cubicBezTo>
                    <a:pt x="0" y="14545"/>
                    <a:pt x="426" y="15092"/>
                    <a:pt x="1034" y="15214"/>
                  </a:cubicBezTo>
                  <a:lnTo>
                    <a:pt x="4894" y="15731"/>
                  </a:lnTo>
                  <a:lnTo>
                    <a:pt x="3314" y="16946"/>
                  </a:lnTo>
                  <a:cubicBezTo>
                    <a:pt x="2827" y="17342"/>
                    <a:pt x="2736" y="18010"/>
                    <a:pt x="3070" y="18466"/>
                  </a:cubicBezTo>
                  <a:cubicBezTo>
                    <a:pt x="3276" y="18754"/>
                    <a:pt x="3594" y="18903"/>
                    <a:pt x="3918" y="18903"/>
                  </a:cubicBezTo>
                  <a:cubicBezTo>
                    <a:pt x="4073" y="18903"/>
                    <a:pt x="4230" y="18869"/>
                    <a:pt x="4377" y="18801"/>
                  </a:cubicBezTo>
                  <a:cubicBezTo>
                    <a:pt x="4438" y="18770"/>
                    <a:pt x="4560" y="18740"/>
                    <a:pt x="4651" y="18649"/>
                  </a:cubicBezTo>
                  <a:lnTo>
                    <a:pt x="7995" y="16126"/>
                  </a:lnTo>
                  <a:lnTo>
                    <a:pt x="11429" y="16612"/>
                  </a:lnTo>
                  <a:lnTo>
                    <a:pt x="8481" y="18861"/>
                  </a:lnTo>
                  <a:cubicBezTo>
                    <a:pt x="8086" y="19105"/>
                    <a:pt x="7934" y="19621"/>
                    <a:pt x="8086" y="20077"/>
                  </a:cubicBezTo>
                  <a:cubicBezTo>
                    <a:pt x="8238" y="20533"/>
                    <a:pt x="8663" y="20837"/>
                    <a:pt x="9119" y="20837"/>
                  </a:cubicBezTo>
                  <a:lnTo>
                    <a:pt x="12554" y="20867"/>
                  </a:lnTo>
                  <a:lnTo>
                    <a:pt x="10791" y="23117"/>
                  </a:lnTo>
                  <a:lnTo>
                    <a:pt x="6627" y="23633"/>
                  </a:lnTo>
                  <a:cubicBezTo>
                    <a:pt x="6019" y="23725"/>
                    <a:pt x="5593" y="24241"/>
                    <a:pt x="5654" y="24849"/>
                  </a:cubicBezTo>
                  <a:cubicBezTo>
                    <a:pt x="5737" y="25402"/>
                    <a:pt x="6172" y="25804"/>
                    <a:pt x="6707" y="25804"/>
                  </a:cubicBezTo>
                  <a:cubicBezTo>
                    <a:pt x="6760" y="25804"/>
                    <a:pt x="6815" y="25800"/>
                    <a:pt x="6870" y="25792"/>
                  </a:cubicBezTo>
                  <a:lnTo>
                    <a:pt x="8846" y="25579"/>
                  </a:lnTo>
                  <a:lnTo>
                    <a:pt x="6414" y="28679"/>
                  </a:lnTo>
                  <a:cubicBezTo>
                    <a:pt x="6049" y="29196"/>
                    <a:pt x="6140" y="29865"/>
                    <a:pt x="6627" y="30199"/>
                  </a:cubicBezTo>
                  <a:cubicBezTo>
                    <a:pt x="6812" y="30365"/>
                    <a:pt x="7031" y="30442"/>
                    <a:pt x="7263" y="30442"/>
                  </a:cubicBezTo>
                  <a:cubicBezTo>
                    <a:pt x="7412" y="30442"/>
                    <a:pt x="7566" y="30410"/>
                    <a:pt x="7721" y="30351"/>
                  </a:cubicBezTo>
                  <a:cubicBezTo>
                    <a:pt x="7903" y="30290"/>
                    <a:pt x="8055" y="30169"/>
                    <a:pt x="8177" y="30017"/>
                  </a:cubicBezTo>
                  <a:lnTo>
                    <a:pt x="10609" y="26916"/>
                  </a:lnTo>
                  <a:lnTo>
                    <a:pt x="10821" y="28892"/>
                  </a:lnTo>
                  <a:cubicBezTo>
                    <a:pt x="10906" y="29459"/>
                    <a:pt x="11387" y="29840"/>
                    <a:pt x="11945" y="29840"/>
                  </a:cubicBezTo>
                  <a:cubicBezTo>
                    <a:pt x="11985" y="29840"/>
                    <a:pt x="12026" y="29838"/>
                    <a:pt x="12068" y="29834"/>
                  </a:cubicBezTo>
                  <a:cubicBezTo>
                    <a:pt x="12159" y="29834"/>
                    <a:pt x="12250" y="29804"/>
                    <a:pt x="12311" y="29743"/>
                  </a:cubicBezTo>
                  <a:cubicBezTo>
                    <a:pt x="12767" y="29561"/>
                    <a:pt x="13040" y="29105"/>
                    <a:pt x="13010" y="28618"/>
                  </a:cubicBezTo>
                  <a:lnTo>
                    <a:pt x="12463" y="24424"/>
                  </a:lnTo>
                  <a:lnTo>
                    <a:pt x="14226" y="22205"/>
                  </a:lnTo>
                  <a:lnTo>
                    <a:pt x="15107" y="25488"/>
                  </a:lnTo>
                  <a:cubicBezTo>
                    <a:pt x="15198" y="25913"/>
                    <a:pt x="15563" y="26217"/>
                    <a:pt x="16019" y="26308"/>
                  </a:cubicBezTo>
                  <a:cubicBezTo>
                    <a:pt x="16064" y="26315"/>
                    <a:pt x="16109" y="26319"/>
                    <a:pt x="16155" y="26319"/>
                  </a:cubicBezTo>
                  <a:cubicBezTo>
                    <a:pt x="16515" y="26319"/>
                    <a:pt x="16898" y="26112"/>
                    <a:pt x="17113" y="25761"/>
                  </a:cubicBezTo>
                  <a:lnTo>
                    <a:pt x="18846" y="22843"/>
                  </a:lnTo>
                  <a:lnTo>
                    <a:pt x="19910" y="25457"/>
                  </a:lnTo>
                  <a:lnTo>
                    <a:pt x="18299" y="29348"/>
                  </a:lnTo>
                  <a:cubicBezTo>
                    <a:pt x="18056" y="29895"/>
                    <a:pt x="18329" y="30564"/>
                    <a:pt x="18846" y="30776"/>
                  </a:cubicBezTo>
                  <a:cubicBezTo>
                    <a:pt x="18990" y="30837"/>
                    <a:pt x="19138" y="30866"/>
                    <a:pt x="19283" y="30866"/>
                  </a:cubicBezTo>
                  <a:cubicBezTo>
                    <a:pt x="19718" y="30866"/>
                    <a:pt x="20122" y="30609"/>
                    <a:pt x="20305" y="30199"/>
                  </a:cubicBezTo>
                  <a:lnTo>
                    <a:pt x="21095" y="28345"/>
                  </a:lnTo>
                  <a:lnTo>
                    <a:pt x="22584" y="31992"/>
                  </a:lnTo>
                  <a:cubicBezTo>
                    <a:pt x="22744" y="32427"/>
                    <a:pt x="23145" y="32689"/>
                    <a:pt x="23580" y="32689"/>
                  </a:cubicBezTo>
                  <a:cubicBezTo>
                    <a:pt x="23723" y="32689"/>
                    <a:pt x="23870" y="32660"/>
                    <a:pt x="24013" y="32600"/>
                  </a:cubicBezTo>
                  <a:cubicBezTo>
                    <a:pt x="24591" y="32387"/>
                    <a:pt x="24864" y="31719"/>
                    <a:pt x="24621" y="31141"/>
                  </a:cubicBezTo>
                  <a:lnTo>
                    <a:pt x="23162" y="27524"/>
                  </a:lnTo>
                  <a:lnTo>
                    <a:pt x="23162" y="27524"/>
                  </a:lnTo>
                  <a:lnTo>
                    <a:pt x="25016" y="28314"/>
                  </a:lnTo>
                  <a:cubicBezTo>
                    <a:pt x="25153" y="28375"/>
                    <a:pt x="25290" y="28406"/>
                    <a:pt x="25426" y="28406"/>
                  </a:cubicBezTo>
                  <a:cubicBezTo>
                    <a:pt x="25563" y="28406"/>
                    <a:pt x="25700" y="28375"/>
                    <a:pt x="25837" y="28314"/>
                  </a:cubicBezTo>
                  <a:cubicBezTo>
                    <a:pt x="26110" y="28193"/>
                    <a:pt x="26323" y="28010"/>
                    <a:pt x="26445" y="27706"/>
                  </a:cubicBezTo>
                  <a:cubicBezTo>
                    <a:pt x="26688" y="27129"/>
                    <a:pt x="26414" y="26491"/>
                    <a:pt x="25898" y="26247"/>
                  </a:cubicBezTo>
                  <a:lnTo>
                    <a:pt x="22007" y="24606"/>
                  </a:lnTo>
                  <a:lnTo>
                    <a:pt x="20943" y="21992"/>
                  </a:lnTo>
                  <a:lnTo>
                    <a:pt x="20943" y="21992"/>
                  </a:lnTo>
                  <a:lnTo>
                    <a:pt x="24256" y="22874"/>
                  </a:lnTo>
                  <a:cubicBezTo>
                    <a:pt x="24338" y="22897"/>
                    <a:pt x="24428" y="22907"/>
                    <a:pt x="24518" y="22907"/>
                  </a:cubicBezTo>
                  <a:cubicBezTo>
                    <a:pt x="24665" y="22907"/>
                    <a:pt x="24812" y="22881"/>
                    <a:pt x="24925" y="22843"/>
                  </a:cubicBezTo>
                  <a:cubicBezTo>
                    <a:pt x="25138" y="22752"/>
                    <a:pt x="25320" y="22600"/>
                    <a:pt x="25442" y="22418"/>
                  </a:cubicBezTo>
                  <a:cubicBezTo>
                    <a:pt x="25685" y="22022"/>
                    <a:pt x="25685" y="21506"/>
                    <a:pt x="25381" y="21111"/>
                  </a:cubicBezTo>
                  <a:lnTo>
                    <a:pt x="23162" y="18162"/>
                  </a:lnTo>
                  <a:lnTo>
                    <a:pt x="26597" y="18649"/>
                  </a:lnTo>
                  <a:lnTo>
                    <a:pt x="29150" y="21992"/>
                  </a:lnTo>
                  <a:cubicBezTo>
                    <a:pt x="29363" y="22290"/>
                    <a:pt x="29695" y="22439"/>
                    <a:pt x="30031" y="22439"/>
                  </a:cubicBezTo>
                  <a:cubicBezTo>
                    <a:pt x="30175" y="22439"/>
                    <a:pt x="30320" y="22412"/>
                    <a:pt x="30457" y="22357"/>
                  </a:cubicBezTo>
                  <a:cubicBezTo>
                    <a:pt x="30518" y="22296"/>
                    <a:pt x="30609" y="22266"/>
                    <a:pt x="30700" y="22205"/>
                  </a:cubicBezTo>
                  <a:cubicBezTo>
                    <a:pt x="31217" y="21810"/>
                    <a:pt x="31278" y="21111"/>
                    <a:pt x="30943" y="20685"/>
                  </a:cubicBezTo>
                  <a:lnTo>
                    <a:pt x="29727" y="19074"/>
                  </a:lnTo>
                  <a:lnTo>
                    <a:pt x="33588" y="19621"/>
                  </a:lnTo>
                  <a:cubicBezTo>
                    <a:pt x="33641" y="19629"/>
                    <a:pt x="33692" y="19633"/>
                    <a:pt x="33742" y="19633"/>
                  </a:cubicBezTo>
                  <a:cubicBezTo>
                    <a:pt x="33892" y="19633"/>
                    <a:pt x="34028" y="19598"/>
                    <a:pt x="34165" y="19530"/>
                  </a:cubicBezTo>
                  <a:cubicBezTo>
                    <a:pt x="34500" y="19378"/>
                    <a:pt x="34773" y="19074"/>
                    <a:pt x="34864" y="18649"/>
                  </a:cubicBezTo>
                  <a:cubicBezTo>
                    <a:pt x="34864" y="18162"/>
                    <a:pt x="34439" y="17585"/>
                    <a:pt x="33831" y="17524"/>
                  </a:cubicBezTo>
                  <a:lnTo>
                    <a:pt x="29940" y="16977"/>
                  </a:lnTo>
                  <a:lnTo>
                    <a:pt x="31551" y="15761"/>
                  </a:lnTo>
                  <a:cubicBezTo>
                    <a:pt x="32038" y="15396"/>
                    <a:pt x="32129" y="14697"/>
                    <a:pt x="31764" y="14241"/>
                  </a:cubicBezTo>
                  <a:cubicBezTo>
                    <a:pt x="31549" y="13955"/>
                    <a:pt x="31219" y="13806"/>
                    <a:pt x="30890" y="13806"/>
                  </a:cubicBezTo>
                  <a:cubicBezTo>
                    <a:pt x="30660" y="13806"/>
                    <a:pt x="30432" y="13878"/>
                    <a:pt x="30244" y="14028"/>
                  </a:cubicBezTo>
                  <a:lnTo>
                    <a:pt x="26901" y="16582"/>
                  </a:lnTo>
                  <a:lnTo>
                    <a:pt x="23466" y="16065"/>
                  </a:lnTo>
                  <a:lnTo>
                    <a:pt x="26414" y="13846"/>
                  </a:lnTo>
                  <a:cubicBezTo>
                    <a:pt x="26809" y="13573"/>
                    <a:pt x="26961" y="13086"/>
                    <a:pt x="26809" y="12630"/>
                  </a:cubicBezTo>
                  <a:cubicBezTo>
                    <a:pt x="26658" y="12144"/>
                    <a:pt x="26232" y="11870"/>
                    <a:pt x="25776" y="11870"/>
                  </a:cubicBezTo>
                  <a:lnTo>
                    <a:pt x="22341" y="11810"/>
                  </a:lnTo>
                  <a:lnTo>
                    <a:pt x="24104" y="9591"/>
                  </a:lnTo>
                  <a:lnTo>
                    <a:pt x="28268" y="9044"/>
                  </a:lnTo>
                  <a:cubicBezTo>
                    <a:pt x="28390" y="9044"/>
                    <a:pt x="28481" y="9013"/>
                    <a:pt x="28542" y="8952"/>
                  </a:cubicBezTo>
                  <a:cubicBezTo>
                    <a:pt x="28998" y="8770"/>
                    <a:pt x="29272" y="8314"/>
                    <a:pt x="29241" y="7828"/>
                  </a:cubicBezTo>
                  <a:cubicBezTo>
                    <a:pt x="29158" y="7275"/>
                    <a:pt x="28699" y="6873"/>
                    <a:pt x="28159" y="6873"/>
                  </a:cubicBezTo>
                  <a:cubicBezTo>
                    <a:pt x="28105" y="6873"/>
                    <a:pt x="28050" y="6877"/>
                    <a:pt x="27995" y="6885"/>
                  </a:cubicBezTo>
                  <a:lnTo>
                    <a:pt x="26019" y="7098"/>
                  </a:lnTo>
                  <a:lnTo>
                    <a:pt x="26019" y="7098"/>
                  </a:lnTo>
                  <a:lnTo>
                    <a:pt x="28451" y="3998"/>
                  </a:lnTo>
                  <a:cubicBezTo>
                    <a:pt x="28846" y="3481"/>
                    <a:pt x="28755" y="2812"/>
                    <a:pt x="28268" y="2478"/>
                  </a:cubicBezTo>
                  <a:cubicBezTo>
                    <a:pt x="28063" y="2311"/>
                    <a:pt x="27819" y="2231"/>
                    <a:pt x="27581" y="2231"/>
                  </a:cubicBezTo>
                  <a:cubicBezTo>
                    <a:pt x="27256" y="2231"/>
                    <a:pt x="26942" y="2380"/>
                    <a:pt x="26749" y="2661"/>
                  </a:cubicBezTo>
                  <a:lnTo>
                    <a:pt x="24317" y="5761"/>
                  </a:lnTo>
                  <a:lnTo>
                    <a:pt x="24043" y="3785"/>
                  </a:lnTo>
                  <a:cubicBezTo>
                    <a:pt x="23987" y="3219"/>
                    <a:pt x="23508" y="2837"/>
                    <a:pt x="22950" y="2837"/>
                  </a:cubicBezTo>
                  <a:cubicBezTo>
                    <a:pt x="22910" y="2837"/>
                    <a:pt x="22869" y="2839"/>
                    <a:pt x="22828" y="2843"/>
                  </a:cubicBezTo>
                  <a:cubicBezTo>
                    <a:pt x="22220" y="2934"/>
                    <a:pt x="21825" y="3451"/>
                    <a:pt x="21885" y="4059"/>
                  </a:cubicBezTo>
                  <a:lnTo>
                    <a:pt x="22433" y="8253"/>
                  </a:lnTo>
                  <a:lnTo>
                    <a:pt x="20670" y="10472"/>
                  </a:lnTo>
                  <a:lnTo>
                    <a:pt x="19788" y="7189"/>
                  </a:lnTo>
                  <a:cubicBezTo>
                    <a:pt x="19697" y="6764"/>
                    <a:pt x="19332" y="6430"/>
                    <a:pt x="18876" y="6369"/>
                  </a:cubicBezTo>
                  <a:cubicBezTo>
                    <a:pt x="18835" y="6362"/>
                    <a:pt x="18794" y="6359"/>
                    <a:pt x="18752" y="6359"/>
                  </a:cubicBezTo>
                  <a:cubicBezTo>
                    <a:pt x="18389" y="6359"/>
                    <a:pt x="18000" y="6589"/>
                    <a:pt x="17782" y="6916"/>
                  </a:cubicBezTo>
                  <a:lnTo>
                    <a:pt x="16049" y="9834"/>
                  </a:lnTo>
                  <a:lnTo>
                    <a:pt x="14986" y="7220"/>
                  </a:lnTo>
                  <a:lnTo>
                    <a:pt x="16597" y="3329"/>
                  </a:lnTo>
                  <a:cubicBezTo>
                    <a:pt x="16840" y="2782"/>
                    <a:pt x="16566" y="2113"/>
                    <a:pt x="16049" y="1901"/>
                  </a:cubicBezTo>
                  <a:cubicBezTo>
                    <a:pt x="15905" y="1840"/>
                    <a:pt x="15757" y="1811"/>
                    <a:pt x="15612" y="1811"/>
                  </a:cubicBezTo>
                  <a:cubicBezTo>
                    <a:pt x="15177" y="1811"/>
                    <a:pt x="14773" y="2068"/>
                    <a:pt x="14590" y="2478"/>
                  </a:cubicBezTo>
                  <a:lnTo>
                    <a:pt x="13800" y="4332"/>
                  </a:lnTo>
                  <a:lnTo>
                    <a:pt x="12311" y="685"/>
                  </a:lnTo>
                  <a:cubicBezTo>
                    <a:pt x="12149" y="247"/>
                    <a:pt x="11725" y="1"/>
                    <a:pt x="1129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1" name="Google Shape;401;p8"/>
            <p:cNvSpPr/>
            <p:nvPr/>
          </p:nvSpPr>
          <p:spPr>
            <a:xfrm>
              <a:off x="295424" y="2916625"/>
              <a:ext cx="369314" cy="337150"/>
            </a:xfrm>
            <a:custGeom>
              <a:rect b="b" l="l" r="r" t="t"/>
              <a:pathLst>
                <a:path extrusionOk="0" h="10545" w="11551">
                  <a:moveTo>
                    <a:pt x="6079" y="3319"/>
                  </a:moveTo>
                  <a:lnTo>
                    <a:pt x="6323" y="4139"/>
                  </a:lnTo>
                  <a:lnTo>
                    <a:pt x="5928" y="4626"/>
                  </a:lnTo>
                  <a:lnTo>
                    <a:pt x="5715" y="4018"/>
                  </a:lnTo>
                  <a:lnTo>
                    <a:pt x="6079" y="3319"/>
                  </a:lnTo>
                  <a:close/>
                  <a:moveTo>
                    <a:pt x="4408" y="4139"/>
                  </a:moveTo>
                  <a:lnTo>
                    <a:pt x="5016" y="4291"/>
                  </a:lnTo>
                  <a:lnTo>
                    <a:pt x="5259" y="4899"/>
                  </a:lnTo>
                  <a:lnTo>
                    <a:pt x="4955" y="4839"/>
                  </a:lnTo>
                  <a:lnTo>
                    <a:pt x="4408" y="4139"/>
                  </a:lnTo>
                  <a:close/>
                  <a:moveTo>
                    <a:pt x="7478" y="4535"/>
                  </a:moveTo>
                  <a:lnTo>
                    <a:pt x="6779" y="5082"/>
                  </a:lnTo>
                  <a:lnTo>
                    <a:pt x="6475" y="5051"/>
                  </a:lnTo>
                  <a:lnTo>
                    <a:pt x="6839" y="4535"/>
                  </a:lnTo>
                  <a:close/>
                  <a:moveTo>
                    <a:pt x="4864" y="5568"/>
                  </a:moveTo>
                  <a:lnTo>
                    <a:pt x="5168" y="5598"/>
                  </a:lnTo>
                  <a:lnTo>
                    <a:pt x="4803" y="6115"/>
                  </a:lnTo>
                  <a:lnTo>
                    <a:pt x="4134" y="6115"/>
                  </a:lnTo>
                  <a:lnTo>
                    <a:pt x="4864" y="5568"/>
                  </a:lnTo>
                  <a:close/>
                  <a:moveTo>
                    <a:pt x="6383" y="5750"/>
                  </a:moveTo>
                  <a:lnTo>
                    <a:pt x="6687" y="5811"/>
                  </a:lnTo>
                  <a:lnTo>
                    <a:pt x="7235" y="6510"/>
                  </a:lnTo>
                  <a:lnTo>
                    <a:pt x="6627" y="6358"/>
                  </a:lnTo>
                  <a:lnTo>
                    <a:pt x="6383" y="5750"/>
                  </a:lnTo>
                  <a:close/>
                  <a:moveTo>
                    <a:pt x="5654" y="6024"/>
                  </a:moveTo>
                  <a:lnTo>
                    <a:pt x="5897" y="6632"/>
                  </a:lnTo>
                  <a:lnTo>
                    <a:pt x="5502" y="7331"/>
                  </a:lnTo>
                  <a:lnTo>
                    <a:pt x="5289" y="6510"/>
                  </a:lnTo>
                  <a:lnTo>
                    <a:pt x="5654" y="6024"/>
                  </a:lnTo>
                  <a:close/>
                  <a:moveTo>
                    <a:pt x="3797" y="0"/>
                  </a:moveTo>
                  <a:cubicBezTo>
                    <a:pt x="3748" y="0"/>
                    <a:pt x="3697" y="12"/>
                    <a:pt x="3648" y="36"/>
                  </a:cubicBezTo>
                  <a:cubicBezTo>
                    <a:pt x="3465" y="97"/>
                    <a:pt x="3374" y="279"/>
                    <a:pt x="3465" y="462"/>
                  </a:cubicBezTo>
                  <a:lnTo>
                    <a:pt x="3952" y="1647"/>
                  </a:lnTo>
                  <a:lnTo>
                    <a:pt x="3344" y="1404"/>
                  </a:lnTo>
                  <a:cubicBezTo>
                    <a:pt x="3295" y="1379"/>
                    <a:pt x="3244" y="1368"/>
                    <a:pt x="3194" y="1368"/>
                  </a:cubicBezTo>
                  <a:cubicBezTo>
                    <a:pt x="3058" y="1368"/>
                    <a:pt x="2932" y="1453"/>
                    <a:pt x="2888" y="1586"/>
                  </a:cubicBezTo>
                  <a:cubicBezTo>
                    <a:pt x="2797" y="1769"/>
                    <a:pt x="2888" y="1951"/>
                    <a:pt x="3070" y="2042"/>
                  </a:cubicBezTo>
                  <a:lnTo>
                    <a:pt x="4317" y="2559"/>
                  </a:lnTo>
                  <a:lnTo>
                    <a:pt x="4681" y="3440"/>
                  </a:lnTo>
                  <a:lnTo>
                    <a:pt x="3557" y="3136"/>
                  </a:lnTo>
                  <a:cubicBezTo>
                    <a:pt x="3522" y="3130"/>
                    <a:pt x="3488" y="3126"/>
                    <a:pt x="3455" y="3126"/>
                  </a:cubicBezTo>
                  <a:cubicBezTo>
                    <a:pt x="3341" y="3126"/>
                    <a:pt x="3239" y="3171"/>
                    <a:pt x="3192" y="3288"/>
                  </a:cubicBezTo>
                  <a:cubicBezTo>
                    <a:pt x="3101" y="3410"/>
                    <a:pt x="3101" y="3592"/>
                    <a:pt x="3192" y="3714"/>
                  </a:cubicBezTo>
                  <a:lnTo>
                    <a:pt x="3921" y="4687"/>
                  </a:lnTo>
                  <a:lnTo>
                    <a:pt x="2766" y="4535"/>
                  </a:lnTo>
                  <a:lnTo>
                    <a:pt x="1946" y="3440"/>
                  </a:lnTo>
                  <a:cubicBezTo>
                    <a:pt x="1870" y="3345"/>
                    <a:pt x="1746" y="3298"/>
                    <a:pt x="1627" y="3298"/>
                  </a:cubicBezTo>
                  <a:cubicBezTo>
                    <a:pt x="1556" y="3298"/>
                    <a:pt x="1486" y="3315"/>
                    <a:pt x="1429" y="3349"/>
                  </a:cubicBezTo>
                  <a:cubicBezTo>
                    <a:pt x="1277" y="3471"/>
                    <a:pt x="1247" y="3714"/>
                    <a:pt x="1368" y="3866"/>
                  </a:cubicBezTo>
                  <a:lnTo>
                    <a:pt x="1733" y="4383"/>
                  </a:lnTo>
                  <a:lnTo>
                    <a:pt x="1733" y="4383"/>
                  </a:lnTo>
                  <a:lnTo>
                    <a:pt x="456" y="4200"/>
                  </a:lnTo>
                  <a:cubicBezTo>
                    <a:pt x="441" y="4198"/>
                    <a:pt x="425" y="4196"/>
                    <a:pt x="408" y="4196"/>
                  </a:cubicBezTo>
                  <a:cubicBezTo>
                    <a:pt x="238" y="4196"/>
                    <a:pt x="59" y="4338"/>
                    <a:pt x="31" y="4504"/>
                  </a:cubicBezTo>
                  <a:cubicBezTo>
                    <a:pt x="0" y="4687"/>
                    <a:pt x="152" y="4899"/>
                    <a:pt x="335" y="4930"/>
                  </a:cubicBezTo>
                  <a:lnTo>
                    <a:pt x="1642" y="5112"/>
                  </a:lnTo>
                  <a:lnTo>
                    <a:pt x="1095" y="5507"/>
                  </a:lnTo>
                  <a:cubicBezTo>
                    <a:pt x="943" y="5598"/>
                    <a:pt x="912" y="5842"/>
                    <a:pt x="1034" y="5994"/>
                  </a:cubicBezTo>
                  <a:cubicBezTo>
                    <a:pt x="1096" y="6097"/>
                    <a:pt x="1187" y="6144"/>
                    <a:pt x="1287" y="6144"/>
                  </a:cubicBezTo>
                  <a:cubicBezTo>
                    <a:pt x="1333" y="6144"/>
                    <a:pt x="1381" y="6134"/>
                    <a:pt x="1429" y="6115"/>
                  </a:cubicBezTo>
                  <a:cubicBezTo>
                    <a:pt x="1490" y="6115"/>
                    <a:pt x="1490" y="6054"/>
                    <a:pt x="1520" y="6054"/>
                  </a:cubicBezTo>
                  <a:lnTo>
                    <a:pt x="2614" y="5234"/>
                  </a:lnTo>
                  <a:lnTo>
                    <a:pt x="3769" y="5386"/>
                  </a:lnTo>
                  <a:lnTo>
                    <a:pt x="2766" y="6115"/>
                  </a:lnTo>
                  <a:cubicBezTo>
                    <a:pt x="2645" y="6176"/>
                    <a:pt x="2584" y="6358"/>
                    <a:pt x="2645" y="6480"/>
                  </a:cubicBezTo>
                  <a:cubicBezTo>
                    <a:pt x="2706" y="6632"/>
                    <a:pt x="2858" y="6723"/>
                    <a:pt x="3010" y="6753"/>
                  </a:cubicBezTo>
                  <a:lnTo>
                    <a:pt x="4134" y="6753"/>
                  </a:lnTo>
                  <a:lnTo>
                    <a:pt x="3557" y="7483"/>
                  </a:lnTo>
                  <a:lnTo>
                    <a:pt x="2189" y="7635"/>
                  </a:lnTo>
                  <a:cubicBezTo>
                    <a:pt x="2006" y="7665"/>
                    <a:pt x="1854" y="7817"/>
                    <a:pt x="1885" y="8030"/>
                  </a:cubicBezTo>
                  <a:cubicBezTo>
                    <a:pt x="1936" y="8211"/>
                    <a:pt x="2054" y="8348"/>
                    <a:pt x="2218" y="8348"/>
                  </a:cubicBezTo>
                  <a:cubicBezTo>
                    <a:pt x="2248" y="8348"/>
                    <a:pt x="2278" y="8343"/>
                    <a:pt x="2310" y="8334"/>
                  </a:cubicBezTo>
                  <a:lnTo>
                    <a:pt x="2949" y="8273"/>
                  </a:lnTo>
                  <a:lnTo>
                    <a:pt x="2158" y="9307"/>
                  </a:lnTo>
                  <a:cubicBezTo>
                    <a:pt x="2037" y="9459"/>
                    <a:pt x="2098" y="9671"/>
                    <a:pt x="2250" y="9793"/>
                  </a:cubicBezTo>
                  <a:cubicBezTo>
                    <a:pt x="2307" y="9831"/>
                    <a:pt x="2377" y="9870"/>
                    <a:pt x="2451" y="9870"/>
                  </a:cubicBezTo>
                  <a:cubicBezTo>
                    <a:pt x="2495" y="9870"/>
                    <a:pt x="2539" y="9857"/>
                    <a:pt x="2584" y="9823"/>
                  </a:cubicBezTo>
                  <a:cubicBezTo>
                    <a:pt x="2614" y="9793"/>
                    <a:pt x="2706" y="9763"/>
                    <a:pt x="2736" y="9702"/>
                  </a:cubicBezTo>
                  <a:lnTo>
                    <a:pt x="3526" y="8699"/>
                  </a:lnTo>
                  <a:lnTo>
                    <a:pt x="3617" y="9337"/>
                  </a:lnTo>
                  <a:cubicBezTo>
                    <a:pt x="3645" y="9504"/>
                    <a:pt x="3774" y="9645"/>
                    <a:pt x="3982" y="9645"/>
                  </a:cubicBezTo>
                  <a:cubicBezTo>
                    <a:pt x="4002" y="9645"/>
                    <a:pt x="4022" y="9644"/>
                    <a:pt x="4043" y="9641"/>
                  </a:cubicBezTo>
                  <a:cubicBezTo>
                    <a:pt x="4073" y="9641"/>
                    <a:pt x="4104" y="9641"/>
                    <a:pt x="4104" y="9611"/>
                  </a:cubicBezTo>
                  <a:cubicBezTo>
                    <a:pt x="4256" y="9519"/>
                    <a:pt x="4347" y="9367"/>
                    <a:pt x="4347" y="9215"/>
                  </a:cubicBezTo>
                  <a:lnTo>
                    <a:pt x="4195" y="7848"/>
                  </a:lnTo>
                  <a:lnTo>
                    <a:pt x="4742" y="7118"/>
                  </a:lnTo>
                  <a:lnTo>
                    <a:pt x="5046" y="8243"/>
                  </a:lnTo>
                  <a:cubicBezTo>
                    <a:pt x="5107" y="8395"/>
                    <a:pt x="5198" y="8456"/>
                    <a:pt x="5350" y="8486"/>
                  </a:cubicBezTo>
                  <a:cubicBezTo>
                    <a:pt x="5382" y="8499"/>
                    <a:pt x="5414" y="8505"/>
                    <a:pt x="5443" y="8505"/>
                  </a:cubicBezTo>
                  <a:cubicBezTo>
                    <a:pt x="5553" y="8505"/>
                    <a:pt x="5643" y="8423"/>
                    <a:pt x="5715" y="8304"/>
                  </a:cubicBezTo>
                  <a:lnTo>
                    <a:pt x="6262" y="7361"/>
                  </a:lnTo>
                  <a:lnTo>
                    <a:pt x="6627" y="8243"/>
                  </a:lnTo>
                  <a:lnTo>
                    <a:pt x="6079" y="9489"/>
                  </a:lnTo>
                  <a:cubicBezTo>
                    <a:pt x="5988" y="9671"/>
                    <a:pt x="6079" y="9854"/>
                    <a:pt x="6262" y="9945"/>
                  </a:cubicBezTo>
                  <a:cubicBezTo>
                    <a:pt x="6315" y="9960"/>
                    <a:pt x="6366" y="9968"/>
                    <a:pt x="6414" y="9968"/>
                  </a:cubicBezTo>
                  <a:cubicBezTo>
                    <a:pt x="6558" y="9968"/>
                    <a:pt x="6672" y="9899"/>
                    <a:pt x="6718" y="9763"/>
                  </a:cubicBezTo>
                  <a:lnTo>
                    <a:pt x="6991" y="9155"/>
                  </a:lnTo>
                  <a:lnTo>
                    <a:pt x="7478" y="10310"/>
                  </a:lnTo>
                  <a:cubicBezTo>
                    <a:pt x="7547" y="10471"/>
                    <a:pt x="7668" y="10545"/>
                    <a:pt x="7802" y="10545"/>
                  </a:cubicBezTo>
                  <a:cubicBezTo>
                    <a:pt x="7845" y="10545"/>
                    <a:pt x="7889" y="10537"/>
                    <a:pt x="7934" y="10522"/>
                  </a:cubicBezTo>
                  <a:cubicBezTo>
                    <a:pt x="8146" y="10431"/>
                    <a:pt x="8207" y="10249"/>
                    <a:pt x="8146" y="10067"/>
                  </a:cubicBezTo>
                  <a:lnTo>
                    <a:pt x="7630" y="8881"/>
                  </a:lnTo>
                  <a:lnTo>
                    <a:pt x="8238" y="9155"/>
                  </a:lnTo>
                  <a:cubicBezTo>
                    <a:pt x="8283" y="9170"/>
                    <a:pt x="8336" y="9177"/>
                    <a:pt x="8386" y="9177"/>
                  </a:cubicBezTo>
                  <a:cubicBezTo>
                    <a:pt x="8435" y="9177"/>
                    <a:pt x="8481" y="9170"/>
                    <a:pt x="8511" y="9155"/>
                  </a:cubicBezTo>
                  <a:cubicBezTo>
                    <a:pt x="8602" y="9094"/>
                    <a:pt x="8663" y="9033"/>
                    <a:pt x="8694" y="8942"/>
                  </a:cubicBezTo>
                  <a:cubicBezTo>
                    <a:pt x="8785" y="8760"/>
                    <a:pt x="8694" y="8577"/>
                    <a:pt x="8511" y="8486"/>
                  </a:cubicBezTo>
                  <a:lnTo>
                    <a:pt x="7265" y="7969"/>
                  </a:lnTo>
                  <a:lnTo>
                    <a:pt x="6931" y="7088"/>
                  </a:lnTo>
                  <a:lnTo>
                    <a:pt x="6931" y="7088"/>
                  </a:lnTo>
                  <a:lnTo>
                    <a:pt x="8025" y="7392"/>
                  </a:lnTo>
                  <a:cubicBezTo>
                    <a:pt x="8045" y="7402"/>
                    <a:pt x="8069" y="7405"/>
                    <a:pt x="8093" y="7405"/>
                  </a:cubicBezTo>
                  <a:cubicBezTo>
                    <a:pt x="8143" y="7405"/>
                    <a:pt x="8197" y="7392"/>
                    <a:pt x="8238" y="7392"/>
                  </a:cubicBezTo>
                  <a:cubicBezTo>
                    <a:pt x="8329" y="7361"/>
                    <a:pt x="8359" y="7331"/>
                    <a:pt x="8390" y="7270"/>
                  </a:cubicBezTo>
                  <a:cubicBezTo>
                    <a:pt x="8481" y="7179"/>
                    <a:pt x="8481" y="6966"/>
                    <a:pt x="8390" y="6875"/>
                  </a:cubicBezTo>
                  <a:lnTo>
                    <a:pt x="7690" y="5872"/>
                  </a:lnTo>
                  <a:lnTo>
                    <a:pt x="8815" y="6024"/>
                  </a:lnTo>
                  <a:lnTo>
                    <a:pt x="9666" y="7118"/>
                  </a:lnTo>
                  <a:cubicBezTo>
                    <a:pt x="9728" y="7221"/>
                    <a:pt x="9818" y="7283"/>
                    <a:pt x="9917" y="7283"/>
                  </a:cubicBezTo>
                  <a:cubicBezTo>
                    <a:pt x="9964" y="7283"/>
                    <a:pt x="10013" y="7269"/>
                    <a:pt x="10061" y="7240"/>
                  </a:cubicBezTo>
                  <a:cubicBezTo>
                    <a:pt x="10122" y="7240"/>
                    <a:pt x="10122" y="7209"/>
                    <a:pt x="10153" y="7209"/>
                  </a:cubicBezTo>
                  <a:cubicBezTo>
                    <a:pt x="10304" y="7088"/>
                    <a:pt x="10335" y="6875"/>
                    <a:pt x="10213" y="6723"/>
                  </a:cubicBezTo>
                  <a:lnTo>
                    <a:pt x="9849" y="6176"/>
                  </a:lnTo>
                  <a:lnTo>
                    <a:pt x="11095" y="6419"/>
                  </a:lnTo>
                  <a:cubicBezTo>
                    <a:pt x="11186" y="6419"/>
                    <a:pt x="11216" y="6419"/>
                    <a:pt x="11277" y="6358"/>
                  </a:cubicBezTo>
                  <a:cubicBezTo>
                    <a:pt x="11399" y="6328"/>
                    <a:pt x="11490" y="6206"/>
                    <a:pt x="11520" y="6115"/>
                  </a:cubicBezTo>
                  <a:cubicBezTo>
                    <a:pt x="11551" y="5902"/>
                    <a:pt x="11399" y="5720"/>
                    <a:pt x="11216" y="5720"/>
                  </a:cubicBezTo>
                  <a:lnTo>
                    <a:pt x="9909" y="5538"/>
                  </a:lnTo>
                  <a:lnTo>
                    <a:pt x="10456" y="5142"/>
                  </a:lnTo>
                  <a:cubicBezTo>
                    <a:pt x="10608" y="5021"/>
                    <a:pt x="10639" y="4808"/>
                    <a:pt x="10517" y="4656"/>
                  </a:cubicBezTo>
                  <a:cubicBezTo>
                    <a:pt x="10464" y="4568"/>
                    <a:pt x="10359" y="4520"/>
                    <a:pt x="10251" y="4520"/>
                  </a:cubicBezTo>
                  <a:cubicBezTo>
                    <a:pt x="10174" y="4520"/>
                    <a:pt x="10094" y="4545"/>
                    <a:pt x="10031" y="4595"/>
                  </a:cubicBezTo>
                  <a:lnTo>
                    <a:pt x="8937" y="5416"/>
                  </a:lnTo>
                  <a:lnTo>
                    <a:pt x="7782" y="5264"/>
                  </a:lnTo>
                  <a:lnTo>
                    <a:pt x="8785" y="4535"/>
                  </a:lnTo>
                  <a:cubicBezTo>
                    <a:pt x="8906" y="4474"/>
                    <a:pt x="8967" y="4261"/>
                    <a:pt x="8906" y="4109"/>
                  </a:cubicBezTo>
                  <a:cubicBezTo>
                    <a:pt x="8845" y="3957"/>
                    <a:pt x="8694" y="3896"/>
                    <a:pt x="8542" y="3866"/>
                  </a:cubicBezTo>
                  <a:lnTo>
                    <a:pt x="7417" y="3866"/>
                  </a:lnTo>
                  <a:lnTo>
                    <a:pt x="7994" y="3136"/>
                  </a:lnTo>
                  <a:lnTo>
                    <a:pt x="9362" y="2984"/>
                  </a:lnTo>
                  <a:cubicBezTo>
                    <a:pt x="9393" y="2984"/>
                    <a:pt x="9423" y="2984"/>
                    <a:pt x="9423" y="2954"/>
                  </a:cubicBezTo>
                  <a:cubicBezTo>
                    <a:pt x="9575" y="2863"/>
                    <a:pt x="9666" y="2711"/>
                    <a:pt x="9666" y="2559"/>
                  </a:cubicBezTo>
                  <a:cubicBezTo>
                    <a:pt x="9611" y="2392"/>
                    <a:pt x="9479" y="2251"/>
                    <a:pt x="9294" y="2251"/>
                  </a:cubicBezTo>
                  <a:cubicBezTo>
                    <a:pt x="9277" y="2251"/>
                    <a:pt x="9259" y="2252"/>
                    <a:pt x="9241" y="2255"/>
                  </a:cubicBezTo>
                  <a:lnTo>
                    <a:pt x="8602" y="2346"/>
                  </a:lnTo>
                  <a:lnTo>
                    <a:pt x="8602" y="2346"/>
                  </a:lnTo>
                  <a:lnTo>
                    <a:pt x="9393" y="1313"/>
                  </a:lnTo>
                  <a:cubicBezTo>
                    <a:pt x="9514" y="1161"/>
                    <a:pt x="9453" y="917"/>
                    <a:pt x="9301" y="826"/>
                  </a:cubicBezTo>
                  <a:cubicBezTo>
                    <a:pt x="9238" y="776"/>
                    <a:pt x="9164" y="751"/>
                    <a:pt x="9090" y="751"/>
                  </a:cubicBezTo>
                  <a:cubicBezTo>
                    <a:pt x="8988" y="751"/>
                    <a:pt x="8886" y="799"/>
                    <a:pt x="8815" y="887"/>
                  </a:cubicBezTo>
                  <a:lnTo>
                    <a:pt x="8055" y="1860"/>
                  </a:lnTo>
                  <a:lnTo>
                    <a:pt x="7994" y="1191"/>
                  </a:lnTo>
                  <a:cubicBezTo>
                    <a:pt x="7939" y="1024"/>
                    <a:pt x="7807" y="883"/>
                    <a:pt x="7623" y="883"/>
                  </a:cubicBezTo>
                  <a:cubicBezTo>
                    <a:pt x="7605" y="883"/>
                    <a:pt x="7587" y="884"/>
                    <a:pt x="7569" y="887"/>
                  </a:cubicBezTo>
                  <a:cubicBezTo>
                    <a:pt x="7387" y="948"/>
                    <a:pt x="7235" y="1100"/>
                    <a:pt x="7265" y="1313"/>
                  </a:cubicBezTo>
                  <a:lnTo>
                    <a:pt x="7417" y="2680"/>
                  </a:lnTo>
                  <a:lnTo>
                    <a:pt x="6839" y="3410"/>
                  </a:lnTo>
                  <a:lnTo>
                    <a:pt x="6535" y="2316"/>
                  </a:lnTo>
                  <a:cubicBezTo>
                    <a:pt x="6505" y="2164"/>
                    <a:pt x="6383" y="2073"/>
                    <a:pt x="6231" y="2042"/>
                  </a:cubicBezTo>
                  <a:cubicBezTo>
                    <a:pt x="6206" y="2037"/>
                    <a:pt x="6182" y="2035"/>
                    <a:pt x="6158" y="2035"/>
                  </a:cubicBezTo>
                  <a:cubicBezTo>
                    <a:pt x="6041" y="2035"/>
                    <a:pt x="5948" y="2098"/>
                    <a:pt x="5897" y="2225"/>
                  </a:cubicBezTo>
                  <a:lnTo>
                    <a:pt x="5320" y="3167"/>
                  </a:lnTo>
                  <a:lnTo>
                    <a:pt x="4985" y="2316"/>
                  </a:lnTo>
                  <a:lnTo>
                    <a:pt x="5502" y="1039"/>
                  </a:lnTo>
                  <a:cubicBezTo>
                    <a:pt x="5593" y="857"/>
                    <a:pt x="5502" y="674"/>
                    <a:pt x="5320" y="583"/>
                  </a:cubicBezTo>
                  <a:cubicBezTo>
                    <a:pt x="5275" y="568"/>
                    <a:pt x="5231" y="561"/>
                    <a:pt x="5188" y="561"/>
                  </a:cubicBezTo>
                  <a:cubicBezTo>
                    <a:pt x="5054" y="561"/>
                    <a:pt x="4933" y="635"/>
                    <a:pt x="4864" y="796"/>
                  </a:cubicBezTo>
                  <a:lnTo>
                    <a:pt x="4590" y="1404"/>
                  </a:lnTo>
                  <a:lnTo>
                    <a:pt x="4104" y="218"/>
                  </a:lnTo>
                  <a:cubicBezTo>
                    <a:pt x="4059" y="85"/>
                    <a:pt x="3933" y="0"/>
                    <a:pt x="3797"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2" name="Google Shape;402;p8"/>
            <p:cNvSpPr/>
            <p:nvPr/>
          </p:nvSpPr>
          <p:spPr>
            <a:xfrm>
              <a:off x="781342" y="551619"/>
              <a:ext cx="787195" cy="736199"/>
            </a:xfrm>
            <a:custGeom>
              <a:rect b="b" l="l" r="r" t="t"/>
              <a:pathLst>
                <a:path extrusionOk="0" h="23026" w="24621">
                  <a:moveTo>
                    <a:pt x="12918" y="7166"/>
                  </a:moveTo>
                  <a:lnTo>
                    <a:pt x="13374" y="8868"/>
                  </a:lnTo>
                  <a:lnTo>
                    <a:pt x="12554" y="9932"/>
                  </a:lnTo>
                  <a:lnTo>
                    <a:pt x="12007" y="8686"/>
                  </a:lnTo>
                  <a:lnTo>
                    <a:pt x="12918" y="7166"/>
                  </a:lnTo>
                  <a:close/>
                  <a:moveTo>
                    <a:pt x="9271" y="8899"/>
                  </a:moveTo>
                  <a:lnTo>
                    <a:pt x="10578" y="9263"/>
                  </a:lnTo>
                  <a:lnTo>
                    <a:pt x="11095" y="10510"/>
                  </a:lnTo>
                  <a:lnTo>
                    <a:pt x="10456" y="10418"/>
                  </a:lnTo>
                  <a:lnTo>
                    <a:pt x="9271" y="8899"/>
                  </a:lnTo>
                  <a:close/>
                  <a:moveTo>
                    <a:pt x="15928" y="9811"/>
                  </a:moveTo>
                  <a:lnTo>
                    <a:pt x="14408" y="10966"/>
                  </a:lnTo>
                  <a:lnTo>
                    <a:pt x="13769" y="10874"/>
                  </a:lnTo>
                  <a:lnTo>
                    <a:pt x="14590" y="9811"/>
                  </a:lnTo>
                  <a:close/>
                  <a:moveTo>
                    <a:pt x="10213" y="11999"/>
                  </a:moveTo>
                  <a:lnTo>
                    <a:pt x="10882" y="12060"/>
                  </a:lnTo>
                  <a:lnTo>
                    <a:pt x="10031" y="13124"/>
                  </a:lnTo>
                  <a:lnTo>
                    <a:pt x="8693" y="13124"/>
                  </a:lnTo>
                  <a:lnTo>
                    <a:pt x="10213" y="11999"/>
                  </a:lnTo>
                  <a:close/>
                  <a:moveTo>
                    <a:pt x="13496" y="12455"/>
                  </a:moveTo>
                  <a:lnTo>
                    <a:pt x="14134" y="12516"/>
                  </a:lnTo>
                  <a:lnTo>
                    <a:pt x="15320" y="14036"/>
                  </a:lnTo>
                  <a:lnTo>
                    <a:pt x="14013" y="13701"/>
                  </a:lnTo>
                  <a:lnTo>
                    <a:pt x="13496" y="12455"/>
                  </a:lnTo>
                  <a:close/>
                  <a:moveTo>
                    <a:pt x="12098" y="13002"/>
                  </a:moveTo>
                  <a:lnTo>
                    <a:pt x="12614" y="14279"/>
                  </a:lnTo>
                  <a:lnTo>
                    <a:pt x="11703" y="15798"/>
                  </a:lnTo>
                  <a:lnTo>
                    <a:pt x="11247" y="14066"/>
                  </a:lnTo>
                  <a:lnTo>
                    <a:pt x="12098" y="13002"/>
                  </a:lnTo>
                  <a:close/>
                  <a:moveTo>
                    <a:pt x="7916" y="0"/>
                  </a:moveTo>
                  <a:cubicBezTo>
                    <a:pt x="7821" y="0"/>
                    <a:pt x="7723" y="17"/>
                    <a:pt x="7630" y="54"/>
                  </a:cubicBezTo>
                  <a:cubicBezTo>
                    <a:pt x="7265" y="206"/>
                    <a:pt x="7082" y="661"/>
                    <a:pt x="7234" y="1057"/>
                  </a:cubicBezTo>
                  <a:lnTo>
                    <a:pt x="8237" y="3640"/>
                  </a:lnTo>
                  <a:lnTo>
                    <a:pt x="6961" y="3063"/>
                  </a:lnTo>
                  <a:cubicBezTo>
                    <a:pt x="6861" y="3024"/>
                    <a:pt x="6757" y="3005"/>
                    <a:pt x="6654" y="3005"/>
                  </a:cubicBezTo>
                  <a:cubicBezTo>
                    <a:pt x="6352" y="3005"/>
                    <a:pt x="6064" y="3170"/>
                    <a:pt x="5927" y="3488"/>
                  </a:cubicBezTo>
                  <a:cubicBezTo>
                    <a:pt x="5775" y="3853"/>
                    <a:pt x="5927" y="4309"/>
                    <a:pt x="6353" y="4491"/>
                  </a:cubicBezTo>
                  <a:lnTo>
                    <a:pt x="9089" y="5646"/>
                  </a:lnTo>
                  <a:lnTo>
                    <a:pt x="9848" y="7501"/>
                  </a:lnTo>
                  <a:lnTo>
                    <a:pt x="7538" y="6862"/>
                  </a:lnTo>
                  <a:cubicBezTo>
                    <a:pt x="7471" y="6842"/>
                    <a:pt x="7401" y="6832"/>
                    <a:pt x="7330" y="6832"/>
                  </a:cubicBezTo>
                  <a:cubicBezTo>
                    <a:pt x="7082" y="6832"/>
                    <a:pt x="6829" y="6953"/>
                    <a:pt x="6687" y="7166"/>
                  </a:cubicBezTo>
                  <a:cubicBezTo>
                    <a:pt x="6505" y="7440"/>
                    <a:pt x="6505" y="7804"/>
                    <a:pt x="6718" y="8078"/>
                  </a:cubicBezTo>
                  <a:lnTo>
                    <a:pt x="8268" y="10175"/>
                  </a:lnTo>
                  <a:lnTo>
                    <a:pt x="5836" y="9811"/>
                  </a:lnTo>
                  <a:lnTo>
                    <a:pt x="4073" y="7440"/>
                  </a:lnTo>
                  <a:cubicBezTo>
                    <a:pt x="3914" y="7227"/>
                    <a:pt x="3682" y="7118"/>
                    <a:pt x="3456" y="7118"/>
                  </a:cubicBezTo>
                  <a:cubicBezTo>
                    <a:pt x="3295" y="7118"/>
                    <a:pt x="3136" y="7174"/>
                    <a:pt x="3009" y="7288"/>
                  </a:cubicBezTo>
                  <a:cubicBezTo>
                    <a:pt x="2675" y="7531"/>
                    <a:pt x="2584" y="8048"/>
                    <a:pt x="2857" y="8352"/>
                  </a:cubicBezTo>
                  <a:lnTo>
                    <a:pt x="3678" y="9476"/>
                  </a:lnTo>
                  <a:lnTo>
                    <a:pt x="942" y="9111"/>
                  </a:lnTo>
                  <a:cubicBezTo>
                    <a:pt x="895" y="9100"/>
                    <a:pt x="847" y="9095"/>
                    <a:pt x="800" y="9095"/>
                  </a:cubicBezTo>
                  <a:cubicBezTo>
                    <a:pt x="457" y="9095"/>
                    <a:pt x="145" y="9375"/>
                    <a:pt x="91" y="9750"/>
                  </a:cubicBezTo>
                  <a:cubicBezTo>
                    <a:pt x="0" y="10175"/>
                    <a:pt x="304" y="10540"/>
                    <a:pt x="730" y="10631"/>
                  </a:cubicBezTo>
                  <a:lnTo>
                    <a:pt x="3465" y="10996"/>
                  </a:lnTo>
                  <a:lnTo>
                    <a:pt x="2310" y="11847"/>
                  </a:lnTo>
                  <a:cubicBezTo>
                    <a:pt x="1976" y="12090"/>
                    <a:pt x="1915" y="12607"/>
                    <a:pt x="2158" y="12911"/>
                  </a:cubicBezTo>
                  <a:cubicBezTo>
                    <a:pt x="2324" y="13119"/>
                    <a:pt x="2547" y="13213"/>
                    <a:pt x="2769" y="13213"/>
                  </a:cubicBezTo>
                  <a:cubicBezTo>
                    <a:pt x="2872" y="13213"/>
                    <a:pt x="2974" y="13193"/>
                    <a:pt x="3070" y="13154"/>
                  </a:cubicBezTo>
                  <a:cubicBezTo>
                    <a:pt x="3161" y="13124"/>
                    <a:pt x="3192" y="13093"/>
                    <a:pt x="3283" y="13063"/>
                  </a:cubicBezTo>
                  <a:lnTo>
                    <a:pt x="5623" y="11270"/>
                  </a:lnTo>
                  <a:lnTo>
                    <a:pt x="8055" y="11604"/>
                  </a:lnTo>
                  <a:lnTo>
                    <a:pt x="5958" y="13154"/>
                  </a:lnTo>
                  <a:cubicBezTo>
                    <a:pt x="5715" y="13367"/>
                    <a:pt x="5593" y="13701"/>
                    <a:pt x="5715" y="14036"/>
                  </a:cubicBezTo>
                  <a:cubicBezTo>
                    <a:pt x="5806" y="14340"/>
                    <a:pt x="6079" y="14583"/>
                    <a:pt x="6414" y="14583"/>
                  </a:cubicBezTo>
                  <a:lnTo>
                    <a:pt x="8845" y="14613"/>
                  </a:lnTo>
                  <a:lnTo>
                    <a:pt x="7630" y="16163"/>
                  </a:lnTo>
                  <a:lnTo>
                    <a:pt x="4712" y="16558"/>
                  </a:lnTo>
                  <a:cubicBezTo>
                    <a:pt x="4286" y="16589"/>
                    <a:pt x="3982" y="17014"/>
                    <a:pt x="4043" y="17409"/>
                  </a:cubicBezTo>
                  <a:cubicBezTo>
                    <a:pt x="4072" y="17815"/>
                    <a:pt x="4460" y="18111"/>
                    <a:pt x="4839" y="18111"/>
                  </a:cubicBezTo>
                  <a:cubicBezTo>
                    <a:pt x="4857" y="18111"/>
                    <a:pt x="4876" y="18110"/>
                    <a:pt x="4894" y="18109"/>
                  </a:cubicBezTo>
                  <a:lnTo>
                    <a:pt x="6323" y="17896"/>
                  </a:lnTo>
                  <a:lnTo>
                    <a:pt x="6323" y="17896"/>
                  </a:lnTo>
                  <a:lnTo>
                    <a:pt x="4590" y="20084"/>
                  </a:lnTo>
                  <a:cubicBezTo>
                    <a:pt x="4347" y="20419"/>
                    <a:pt x="4408" y="20905"/>
                    <a:pt x="4742" y="21179"/>
                  </a:cubicBezTo>
                  <a:cubicBezTo>
                    <a:pt x="4896" y="21294"/>
                    <a:pt x="5075" y="21336"/>
                    <a:pt x="5239" y="21336"/>
                  </a:cubicBezTo>
                  <a:cubicBezTo>
                    <a:pt x="5334" y="21336"/>
                    <a:pt x="5424" y="21322"/>
                    <a:pt x="5502" y="21300"/>
                  </a:cubicBezTo>
                  <a:cubicBezTo>
                    <a:pt x="5623" y="21270"/>
                    <a:pt x="5745" y="21179"/>
                    <a:pt x="5806" y="21057"/>
                  </a:cubicBezTo>
                  <a:lnTo>
                    <a:pt x="7538" y="18868"/>
                  </a:lnTo>
                  <a:lnTo>
                    <a:pt x="7721" y="20267"/>
                  </a:lnTo>
                  <a:cubicBezTo>
                    <a:pt x="7750" y="20673"/>
                    <a:pt x="8138" y="20968"/>
                    <a:pt x="8543" y="20968"/>
                  </a:cubicBezTo>
                  <a:cubicBezTo>
                    <a:pt x="8563" y="20968"/>
                    <a:pt x="8583" y="20967"/>
                    <a:pt x="8602" y="20966"/>
                  </a:cubicBezTo>
                  <a:cubicBezTo>
                    <a:pt x="8663" y="20966"/>
                    <a:pt x="8754" y="20905"/>
                    <a:pt x="8785" y="20905"/>
                  </a:cubicBezTo>
                  <a:cubicBezTo>
                    <a:pt x="9089" y="20814"/>
                    <a:pt x="9301" y="20449"/>
                    <a:pt x="9271" y="20115"/>
                  </a:cubicBezTo>
                  <a:lnTo>
                    <a:pt x="8906" y="17197"/>
                  </a:lnTo>
                  <a:lnTo>
                    <a:pt x="10122" y="15647"/>
                  </a:lnTo>
                  <a:lnTo>
                    <a:pt x="10730" y="17957"/>
                  </a:lnTo>
                  <a:cubicBezTo>
                    <a:pt x="10791" y="18261"/>
                    <a:pt x="11064" y="18473"/>
                    <a:pt x="11368" y="18534"/>
                  </a:cubicBezTo>
                  <a:cubicBezTo>
                    <a:pt x="11394" y="18537"/>
                    <a:pt x="11420" y="18538"/>
                    <a:pt x="11445" y="18538"/>
                  </a:cubicBezTo>
                  <a:cubicBezTo>
                    <a:pt x="11722" y="18538"/>
                    <a:pt x="11989" y="18389"/>
                    <a:pt x="12128" y="18139"/>
                  </a:cubicBezTo>
                  <a:lnTo>
                    <a:pt x="13374" y="16042"/>
                  </a:lnTo>
                  <a:lnTo>
                    <a:pt x="14134" y="17926"/>
                  </a:lnTo>
                  <a:lnTo>
                    <a:pt x="13010" y="20662"/>
                  </a:lnTo>
                  <a:cubicBezTo>
                    <a:pt x="12858" y="21027"/>
                    <a:pt x="13010" y="21482"/>
                    <a:pt x="13405" y="21665"/>
                  </a:cubicBezTo>
                  <a:cubicBezTo>
                    <a:pt x="13506" y="21704"/>
                    <a:pt x="13611" y="21723"/>
                    <a:pt x="13715" y="21723"/>
                  </a:cubicBezTo>
                  <a:cubicBezTo>
                    <a:pt x="14016" y="21723"/>
                    <a:pt x="14303" y="21563"/>
                    <a:pt x="14438" y="21270"/>
                  </a:cubicBezTo>
                  <a:lnTo>
                    <a:pt x="14985" y="19963"/>
                  </a:lnTo>
                  <a:lnTo>
                    <a:pt x="15988" y="22546"/>
                  </a:lnTo>
                  <a:cubicBezTo>
                    <a:pt x="16104" y="22848"/>
                    <a:pt x="16397" y="23025"/>
                    <a:pt x="16704" y="23025"/>
                  </a:cubicBezTo>
                  <a:cubicBezTo>
                    <a:pt x="16800" y="23025"/>
                    <a:pt x="16898" y="23008"/>
                    <a:pt x="16991" y="22972"/>
                  </a:cubicBezTo>
                  <a:cubicBezTo>
                    <a:pt x="17356" y="22820"/>
                    <a:pt x="17569" y="22364"/>
                    <a:pt x="17417" y="21969"/>
                  </a:cubicBezTo>
                  <a:lnTo>
                    <a:pt x="16383" y="19385"/>
                  </a:lnTo>
                  <a:lnTo>
                    <a:pt x="17660" y="19932"/>
                  </a:lnTo>
                  <a:cubicBezTo>
                    <a:pt x="17766" y="19963"/>
                    <a:pt x="17873" y="19978"/>
                    <a:pt x="17975" y="19978"/>
                  </a:cubicBezTo>
                  <a:cubicBezTo>
                    <a:pt x="18078" y="19978"/>
                    <a:pt x="18177" y="19963"/>
                    <a:pt x="18268" y="19932"/>
                  </a:cubicBezTo>
                  <a:cubicBezTo>
                    <a:pt x="18481" y="19841"/>
                    <a:pt x="18633" y="19689"/>
                    <a:pt x="18694" y="19507"/>
                  </a:cubicBezTo>
                  <a:cubicBezTo>
                    <a:pt x="18846" y="19142"/>
                    <a:pt x="18694" y="18686"/>
                    <a:pt x="18268" y="18473"/>
                  </a:cubicBezTo>
                  <a:lnTo>
                    <a:pt x="15532" y="17349"/>
                  </a:lnTo>
                  <a:lnTo>
                    <a:pt x="14773" y="15495"/>
                  </a:lnTo>
                  <a:lnTo>
                    <a:pt x="17113" y="16133"/>
                  </a:lnTo>
                  <a:cubicBezTo>
                    <a:pt x="17176" y="16145"/>
                    <a:pt x="17244" y="16153"/>
                    <a:pt x="17313" y="16153"/>
                  </a:cubicBezTo>
                  <a:cubicBezTo>
                    <a:pt x="17411" y="16153"/>
                    <a:pt x="17510" y="16138"/>
                    <a:pt x="17599" y="16102"/>
                  </a:cubicBezTo>
                  <a:cubicBezTo>
                    <a:pt x="17751" y="16042"/>
                    <a:pt x="17873" y="15950"/>
                    <a:pt x="17934" y="15829"/>
                  </a:cubicBezTo>
                  <a:cubicBezTo>
                    <a:pt x="18116" y="15555"/>
                    <a:pt x="18116" y="15191"/>
                    <a:pt x="17903" y="14917"/>
                  </a:cubicBezTo>
                  <a:lnTo>
                    <a:pt x="16353" y="12820"/>
                  </a:lnTo>
                  <a:lnTo>
                    <a:pt x="18785" y="13154"/>
                  </a:lnTo>
                  <a:lnTo>
                    <a:pt x="20548" y="15525"/>
                  </a:lnTo>
                  <a:cubicBezTo>
                    <a:pt x="20724" y="15745"/>
                    <a:pt x="20963" y="15837"/>
                    <a:pt x="21197" y="15837"/>
                  </a:cubicBezTo>
                  <a:cubicBezTo>
                    <a:pt x="21287" y="15837"/>
                    <a:pt x="21375" y="15824"/>
                    <a:pt x="21460" y="15798"/>
                  </a:cubicBezTo>
                  <a:cubicBezTo>
                    <a:pt x="21551" y="15738"/>
                    <a:pt x="21581" y="15707"/>
                    <a:pt x="21672" y="15677"/>
                  </a:cubicBezTo>
                  <a:cubicBezTo>
                    <a:pt x="22007" y="15403"/>
                    <a:pt x="22067" y="14917"/>
                    <a:pt x="21824" y="14613"/>
                  </a:cubicBezTo>
                  <a:lnTo>
                    <a:pt x="20973" y="13458"/>
                  </a:lnTo>
                  <a:lnTo>
                    <a:pt x="23709" y="13853"/>
                  </a:lnTo>
                  <a:cubicBezTo>
                    <a:pt x="23753" y="13862"/>
                    <a:pt x="23795" y="13866"/>
                    <a:pt x="23835" y="13866"/>
                  </a:cubicBezTo>
                  <a:cubicBezTo>
                    <a:pt x="23932" y="13866"/>
                    <a:pt x="24018" y="13844"/>
                    <a:pt x="24104" y="13823"/>
                  </a:cubicBezTo>
                  <a:cubicBezTo>
                    <a:pt x="24347" y="13701"/>
                    <a:pt x="24499" y="13458"/>
                    <a:pt x="24590" y="13215"/>
                  </a:cubicBezTo>
                  <a:cubicBezTo>
                    <a:pt x="24621" y="12759"/>
                    <a:pt x="24317" y="12364"/>
                    <a:pt x="23891" y="12333"/>
                  </a:cubicBezTo>
                  <a:lnTo>
                    <a:pt x="21156" y="11938"/>
                  </a:lnTo>
                  <a:lnTo>
                    <a:pt x="22311" y="11118"/>
                  </a:lnTo>
                  <a:cubicBezTo>
                    <a:pt x="22645" y="10844"/>
                    <a:pt x="22736" y="10358"/>
                    <a:pt x="22463" y="10054"/>
                  </a:cubicBezTo>
                  <a:cubicBezTo>
                    <a:pt x="22299" y="9854"/>
                    <a:pt x="22059" y="9741"/>
                    <a:pt x="21828" y="9741"/>
                  </a:cubicBezTo>
                  <a:cubicBezTo>
                    <a:pt x="21673" y="9741"/>
                    <a:pt x="21521" y="9792"/>
                    <a:pt x="21399" y="9902"/>
                  </a:cubicBezTo>
                  <a:lnTo>
                    <a:pt x="19028" y="11695"/>
                  </a:lnTo>
                  <a:lnTo>
                    <a:pt x="16596" y="11330"/>
                  </a:lnTo>
                  <a:lnTo>
                    <a:pt x="18694" y="9780"/>
                  </a:lnTo>
                  <a:cubicBezTo>
                    <a:pt x="18967" y="9598"/>
                    <a:pt x="19089" y="9263"/>
                    <a:pt x="18967" y="8899"/>
                  </a:cubicBezTo>
                  <a:cubicBezTo>
                    <a:pt x="18846" y="8595"/>
                    <a:pt x="18572" y="8382"/>
                    <a:pt x="18238" y="8382"/>
                  </a:cubicBezTo>
                  <a:lnTo>
                    <a:pt x="15806" y="8352"/>
                  </a:lnTo>
                  <a:lnTo>
                    <a:pt x="17022" y="6771"/>
                  </a:lnTo>
                  <a:lnTo>
                    <a:pt x="19940" y="6406"/>
                  </a:lnTo>
                  <a:cubicBezTo>
                    <a:pt x="20031" y="6406"/>
                    <a:pt x="20092" y="6376"/>
                    <a:pt x="20153" y="6376"/>
                  </a:cubicBezTo>
                  <a:cubicBezTo>
                    <a:pt x="20457" y="6254"/>
                    <a:pt x="20669" y="5920"/>
                    <a:pt x="20639" y="5555"/>
                  </a:cubicBezTo>
                  <a:cubicBezTo>
                    <a:pt x="20610" y="5178"/>
                    <a:pt x="20221" y="4884"/>
                    <a:pt x="19816" y="4884"/>
                  </a:cubicBezTo>
                  <a:cubicBezTo>
                    <a:pt x="19797" y="4884"/>
                    <a:pt x="19777" y="4885"/>
                    <a:pt x="19757" y="4886"/>
                  </a:cubicBezTo>
                  <a:lnTo>
                    <a:pt x="18359" y="5069"/>
                  </a:lnTo>
                  <a:lnTo>
                    <a:pt x="20061" y="2880"/>
                  </a:lnTo>
                  <a:cubicBezTo>
                    <a:pt x="20335" y="2516"/>
                    <a:pt x="20244" y="2029"/>
                    <a:pt x="19909" y="1756"/>
                  </a:cubicBezTo>
                  <a:cubicBezTo>
                    <a:pt x="19773" y="1656"/>
                    <a:pt x="19606" y="1608"/>
                    <a:pt x="19440" y="1608"/>
                  </a:cubicBezTo>
                  <a:cubicBezTo>
                    <a:pt x="19199" y="1608"/>
                    <a:pt x="18959" y="1710"/>
                    <a:pt x="18815" y="1908"/>
                  </a:cubicBezTo>
                  <a:lnTo>
                    <a:pt x="17083" y="4127"/>
                  </a:lnTo>
                  <a:lnTo>
                    <a:pt x="16900" y="2728"/>
                  </a:lnTo>
                  <a:cubicBezTo>
                    <a:pt x="16871" y="2322"/>
                    <a:pt x="16483" y="2027"/>
                    <a:pt x="16078" y="2027"/>
                  </a:cubicBezTo>
                  <a:cubicBezTo>
                    <a:pt x="16058" y="2027"/>
                    <a:pt x="16038" y="2028"/>
                    <a:pt x="16019" y="2029"/>
                  </a:cubicBezTo>
                  <a:cubicBezTo>
                    <a:pt x="15624" y="2060"/>
                    <a:pt x="15320" y="2485"/>
                    <a:pt x="15350" y="2911"/>
                  </a:cubicBezTo>
                  <a:lnTo>
                    <a:pt x="15715" y="5829"/>
                  </a:lnTo>
                  <a:lnTo>
                    <a:pt x="14499" y="7379"/>
                  </a:lnTo>
                  <a:lnTo>
                    <a:pt x="13921" y="5069"/>
                  </a:lnTo>
                  <a:cubicBezTo>
                    <a:pt x="13830" y="4765"/>
                    <a:pt x="13557" y="4552"/>
                    <a:pt x="13253" y="4491"/>
                  </a:cubicBezTo>
                  <a:cubicBezTo>
                    <a:pt x="13227" y="4489"/>
                    <a:pt x="13201" y="4488"/>
                    <a:pt x="13176" y="4488"/>
                  </a:cubicBezTo>
                  <a:cubicBezTo>
                    <a:pt x="12898" y="4488"/>
                    <a:pt x="12632" y="4636"/>
                    <a:pt x="12493" y="4886"/>
                  </a:cubicBezTo>
                  <a:lnTo>
                    <a:pt x="11247" y="6984"/>
                  </a:lnTo>
                  <a:lnTo>
                    <a:pt x="10487" y="5099"/>
                  </a:lnTo>
                  <a:lnTo>
                    <a:pt x="11642" y="2364"/>
                  </a:lnTo>
                  <a:cubicBezTo>
                    <a:pt x="11794" y="1999"/>
                    <a:pt x="11642" y="1543"/>
                    <a:pt x="11216" y="1361"/>
                  </a:cubicBezTo>
                  <a:cubicBezTo>
                    <a:pt x="11115" y="1322"/>
                    <a:pt x="11009" y="1303"/>
                    <a:pt x="10906" y="1303"/>
                  </a:cubicBezTo>
                  <a:cubicBezTo>
                    <a:pt x="10605" y="1303"/>
                    <a:pt x="10318" y="1462"/>
                    <a:pt x="10183" y="1756"/>
                  </a:cubicBezTo>
                  <a:lnTo>
                    <a:pt x="9636" y="3063"/>
                  </a:lnTo>
                  <a:lnTo>
                    <a:pt x="8633" y="479"/>
                  </a:lnTo>
                  <a:cubicBezTo>
                    <a:pt x="8517" y="178"/>
                    <a:pt x="8224" y="0"/>
                    <a:pt x="7916"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3" name="Google Shape;403;p8"/>
            <p:cNvSpPr/>
            <p:nvPr/>
          </p:nvSpPr>
          <p:spPr>
            <a:xfrm>
              <a:off x="3921297" y="-2"/>
              <a:ext cx="1095282" cy="1023120"/>
            </a:xfrm>
            <a:custGeom>
              <a:rect b="b" l="l" r="r" t="t"/>
              <a:pathLst>
                <a:path extrusionOk="0" h="32000" w="34257">
                  <a:moveTo>
                    <a:pt x="17995" y="10012"/>
                  </a:moveTo>
                  <a:lnTo>
                    <a:pt x="18633" y="12383"/>
                  </a:lnTo>
                  <a:lnTo>
                    <a:pt x="17448" y="13841"/>
                  </a:lnTo>
                  <a:lnTo>
                    <a:pt x="16718" y="12109"/>
                  </a:lnTo>
                  <a:lnTo>
                    <a:pt x="17995" y="10012"/>
                  </a:lnTo>
                  <a:close/>
                  <a:moveTo>
                    <a:pt x="12919" y="12443"/>
                  </a:moveTo>
                  <a:lnTo>
                    <a:pt x="14712" y="12930"/>
                  </a:lnTo>
                  <a:lnTo>
                    <a:pt x="15442" y="14693"/>
                  </a:lnTo>
                  <a:lnTo>
                    <a:pt x="14530" y="14571"/>
                  </a:lnTo>
                  <a:lnTo>
                    <a:pt x="12919" y="12443"/>
                  </a:lnTo>
                  <a:close/>
                  <a:moveTo>
                    <a:pt x="22159" y="13750"/>
                  </a:moveTo>
                  <a:lnTo>
                    <a:pt x="20031" y="15331"/>
                  </a:lnTo>
                  <a:lnTo>
                    <a:pt x="19120" y="15209"/>
                  </a:lnTo>
                  <a:lnTo>
                    <a:pt x="20305" y="13750"/>
                  </a:lnTo>
                  <a:close/>
                  <a:moveTo>
                    <a:pt x="14256" y="16699"/>
                  </a:moveTo>
                  <a:lnTo>
                    <a:pt x="15168" y="16820"/>
                  </a:lnTo>
                  <a:lnTo>
                    <a:pt x="13983" y="18310"/>
                  </a:lnTo>
                  <a:lnTo>
                    <a:pt x="12129" y="18310"/>
                  </a:lnTo>
                  <a:lnTo>
                    <a:pt x="14256" y="16699"/>
                  </a:lnTo>
                  <a:close/>
                  <a:moveTo>
                    <a:pt x="18816" y="17337"/>
                  </a:moveTo>
                  <a:lnTo>
                    <a:pt x="19728" y="17459"/>
                  </a:lnTo>
                  <a:lnTo>
                    <a:pt x="21339" y="19586"/>
                  </a:lnTo>
                  <a:lnTo>
                    <a:pt x="19545" y="19100"/>
                  </a:lnTo>
                  <a:lnTo>
                    <a:pt x="18816" y="17337"/>
                  </a:lnTo>
                  <a:close/>
                  <a:moveTo>
                    <a:pt x="16840" y="18158"/>
                  </a:moveTo>
                  <a:lnTo>
                    <a:pt x="17569" y="19890"/>
                  </a:lnTo>
                  <a:lnTo>
                    <a:pt x="16323" y="22018"/>
                  </a:lnTo>
                  <a:lnTo>
                    <a:pt x="15655" y="19677"/>
                  </a:lnTo>
                  <a:lnTo>
                    <a:pt x="16840" y="18158"/>
                  </a:lnTo>
                  <a:close/>
                  <a:moveTo>
                    <a:pt x="11083" y="0"/>
                  </a:moveTo>
                  <a:cubicBezTo>
                    <a:pt x="10955" y="0"/>
                    <a:pt x="10826" y="23"/>
                    <a:pt x="10700" y="72"/>
                  </a:cubicBezTo>
                  <a:cubicBezTo>
                    <a:pt x="10153" y="285"/>
                    <a:pt x="9879" y="893"/>
                    <a:pt x="10062" y="1470"/>
                  </a:cubicBezTo>
                  <a:lnTo>
                    <a:pt x="11521" y="5027"/>
                  </a:lnTo>
                  <a:lnTo>
                    <a:pt x="9697" y="4267"/>
                  </a:lnTo>
                  <a:cubicBezTo>
                    <a:pt x="9577" y="4217"/>
                    <a:pt x="9449" y="4194"/>
                    <a:pt x="9320" y="4194"/>
                  </a:cubicBezTo>
                  <a:cubicBezTo>
                    <a:pt x="8894" y="4194"/>
                    <a:pt x="8462" y="4448"/>
                    <a:pt x="8299" y="4844"/>
                  </a:cubicBezTo>
                  <a:cubicBezTo>
                    <a:pt x="8056" y="5392"/>
                    <a:pt x="8329" y="6030"/>
                    <a:pt x="8876" y="6243"/>
                  </a:cubicBezTo>
                  <a:lnTo>
                    <a:pt x="12676" y="7854"/>
                  </a:lnTo>
                  <a:lnTo>
                    <a:pt x="13679" y="10407"/>
                  </a:lnTo>
                  <a:lnTo>
                    <a:pt x="10457" y="9525"/>
                  </a:lnTo>
                  <a:cubicBezTo>
                    <a:pt x="10356" y="9498"/>
                    <a:pt x="10254" y="9485"/>
                    <a:pt x="10155" y="9485"/>
                  </a:cubicBezTo>
                  <a:cubicBezTo>
                    <a:pt x="9807" y="9485"/>
                    <a:pt x="9484" y="9650"/>
                    <a:pt x="9271" y="9981"/>
                  </a:cubicBezTo>
                  <a:cubicBezTo>
                    <a:pt x="8998" y="10346"/>
                    <a:pt x="9059" y="10863"/>
                    <a:pt x="9302" y="11227"/>
                  </a:cubicBezTo>
                  <a:lnTo>
                    <a:pt x="11521" y="14115"/>
                  </a:lnTo>
                  <a:lnTo>
                    <a:pt x="11521" y="14115"/>
                  </a:lnTo>
                  <a:lnTo>
                    <a:pt x="8147" y="13659"/>
                  </a:lnTo>
                  <a:lnTo>
                    <a:pt x="5685" y="10407"/>
                  </a:lnTo>
                  <a:cubicBezTo>
                    <a:pt x="5461" y="10127"/>
                    <a:pt x="5123" y="9973"/>
                    <a:pt x="4783" y="9973"/>
                  </a:cubicBezTo>
                  <a:cubicBezTo>
                    <a:pt x="4568" y="9973"/>
                    <a:pt x="4353" y="10034"/>
                    <a:pt x="4165" y="10164"/>
                  </a:cubicBezTo>
                  <a:cubicBezTo>
                    <a:pt x="3709" y="10498"/>
                    <a:pt x="3587" y="11197"/>
                    <a:pt x="3922" y="11683"/>
                  </a:cubicBezTo>
                  <a:lnTo>
                    <a:pt x="5107" y="13234"/>
                  </a:lnTo>
                  <a:lnTo>
                    <a:pt x="1308" y="12717"/>
                  </a:lnTo>
                  <a:cubicBezTo>
                    <a:pt x="1255" y="12709"/>
                    <a:pt x="1202" y="12705"/>
                    <a:pt x="1150" y="12705"/>
                  </a:cubicBezTo>
                  <a:cubicBezTo>
                    <a:pt x="629" y="12705"/>
                    <a:pt x="147" y="13104"/>
                    <a:pt x="92" y="13629"/>
                  </a:cubicBezTo>
                  <a:cubicBezTo>
                    <a:pt x="1" y="14206"/>
                    <a:pt x="426" y="14753"/>
                    <a:pt x="1004" y="14845"/>
                  </a:cubicBezTo>
                  <a:lnTo>
                    <a:pt x="4803" y="15361"/>
                  </a:lnTo>
                  <a:lnTo>
                    <a:pt x="3223" y="16547"/>
                  </a:lnTo>
                  <a:cubicBezTo>
                    <a:pt x="2797" y="16881"/>
                    <a:pt x="2676" y="17580"/>
                    <a:pt x="3010" y="18066"/>
                  </a:cubicBezTo>
                  <a:cubicBezTo>
                    <a:pt x="3220" y="18340"/>
                    <a:pt x="3533" y="18497"/>
                    <a:pt x="3847" y="18497"/>
                  </a:cubicBezTo>
                  <a:cubicBezTo>
                    <a:pt x="3986" y="18497"/>
                    <a:pt x="4125" y="18466"/>
                    <a:pt x="4256" y="18401"/>
                  </a:cubicBezTo>
                  <a:cubicBezTo>
                    <a:pt x="4347" y="18370"/>
                    <a:pt x="4408" y="18340"/>
                    <a:pt x="4499" y="18249"/>
                  </a:cubicBezTo>
                  <a:lnTo>
                    <a:pt x="7752" y="15787"/>
                  </a:lnTo>
                  <a:lnTo>
                    <a:pt x="11156" y="16243"/>
                  </a:lnTo>
                  <a:lnTo>
                    <a:pt x="8238" y="18462"/>
                  </a:lnTo>
                  <a:cubicBezTo>
                    <a:pt x="7873" y="18705"/>
                    <a:pt x="7721" y="19222"/>
                    <a:pt x="7873" y="19617"/>
                  </a:cubicBezTo>
                  <a:cubicBezTo>
                    <a:pt x="8025" y="20042"/>
                    <a:pt x="8390" y="20346"/>
                    <a:pt x="8876" y="20346"/>
                  </a:cubicBezTo>
                  <a:lnTo>
                    <a:pt x="12220" y="20377"/>
                  </a:lnTo>
                  <a:lnTo>
                    <a:pt x="10487" y="22565"/>
                  </a:lnTo>
                  <a:lnTo>
                    <a:pt x="6445" y="23051"/>
                  </a:lnTo>
                  <a:cubicBezTo>
                    <a:pt x="5867" y="23112"/>
                    <a:pt x="5411" y="23659"/>
                    <a:pt x="5472" y="24267"/>
                  </a:cubicBezTo>
                  <a:cubicBezTo>
                    <a:pt x="5560" y="24824"/>
                    <a:pt x="6043" y="25211"/>
                    <a:pt x="6622" y="25211"/>
                  </a:cubicBezTo>
                  <a:cubicBezTo>
                    <a:pt x="6644" y="25211"/>
                    <a:pt x="6666" y="25211"/>
                    <a:pt x="6688" y="25209"/>
                  </a:cubicBezTo>
                  <a:lnTo>
                    <a:pt x="8633" y="24997"/>
                  </a:lnTo>
                  <a:lnTo>
                    <a:pt x="6293" y="28036"/>
                  </a:lnTo>
                  <a:cubicBezTo>
                    <a:pt x="5897" y="28492"/>
                    <a:pt x="6019" y="29161"/>
                    <a:pt x="6475" y="29556"/>
                  </a:cubicBezTo>
                  <a:cubicBezTo>
                    <a:pt x="6675" y="29696"/>
                    <a:pt x="6928" y="29783"/>
                    <a:pt x="7173" y="29783"/>
                  </a:cubicBezTo>
                  <a:cubicBezTo>
                    <a:pt x="7300" y="29783"/>
                    <a:pt x="7425" y="29760"/>
                    <a:pt x="7539" y="29708"/>
                  </a:cubicBezTo>
                  <a:cubicBezTo>
                    <a:pt x="7691" y="29617"/>
                    <a:pt x="7843" y="29495"/>
                    <a:pt x="7995" y="29343"/>
                  </a:cubicBezTo>
                  <a:lnTo>
                    <a:pt x="10335" y="26304"/>
                  </a:lnTo>
                  <a:lnTo>
                    <a:pt x="10578" y="28249"/>
                  </a:lnTo>
                  <a:cubicBezTo>
                    <a:pt x="10635" y="28790"/>
                    <a:pt x="11118" y="29197"/>
                    <a:pt x="11679" y="29197"/>
                  </a:cubicBezTo>
                  <a:cubicBezTo>
                    <a:pt x="11717" y="29197"/>
                    <a:pt x="11755" y="29195"/>
                    <a:pt x="11794" y="29191"/>
                  </a:cubicBezTo>
                  <a:cubicBezTo>
                    <a:pt x="11916" y="29191"/>
                    <a:pt x="11977" y="29161"/>
                    <a:pt x="12068" y="29130"/>
                  </a:cubicBezTo>
                  <a:cubicBezTo>
                    <a:pt x="12524" y="28948"/>
                    <a:pt x="12767" y="28492"/>
                    <a:pt x="12706" y="27975"/>
                  </a:cubicBezTo>
                  <a:lnTo>
                    <a:pt x="12220" y="23933"/>
                  </a:lnTo>
                  <a:lnTo>
                    <a:pt x="13922" y="21744"/>
                  </a:lnTo>
                  <a:lnTo>
                    <a:pt x="14803" y="24997"/>
                  </a:lnTo>
                  <a:cubicBezTo>
                    <a:pt x="14895" y="25392"/>
                    <a:pt x="15259" y="25696"/>
                    <a:pt x="15655" y="25787"/>
                  </a:cubicBezTo>
                  <a:cubicBezTo>
                    <a:pt x="15703" y="25794"/>
                    <a:pt x="15751" y="25797"/>
                    <a:pt x="15799" y="25797"/>
                  </a:cubicBezTo>
                  <a:cubicBezTo>
                    <a:pt x="16174" y="25797"/>
                    <a:pt x="16530" y="25590"/>
                    <a:pt x="16718" y="25240"/>
                  </a:cubicBezTo>
                  <a:lnTo>
                    <a:pt x="18451" y="22352"/>
                  </a:lnTo>
                  <a:lnTo>
                    <a:pt x="19454" y="24936"/>
                  </a:lnTo>
                  <a:lnTo>
                    <a:pt x="17873" y="28735"/>
                  </a:lnTo>
                  <a:cubicBezTo>
                    <a:pt x="17630" y="29282"/>
                    <a:pt x="17904" y="29921"/>
                    <a:pt x="18451" y="30164"/>
                  </a:cubicBezTo>
                  <a:cubicBezTo>
                    <a:pt x="18571" y="30213"/>
                    <a:pt x="18697" y="30237"/>
                    <a:pt x="18824" y="30237"/>
                  </a:cubicBezTo>
                  <a:cubicBezTo>
                    <a:pt x="19243" y="30237"/>
                    <a:pt x="19662" y="29983"/>
                    <a:pt x="19849" y="29586"/>
                  </a:cubicBezTo>
                  <a:lnTo>
                    <a:pt x="20609" y="27763"/>
                  </a:lnTo>
                  <a:lnTo>
                    <a:pt x="22038" y="31319"/>
                  </a:lnTo>
                  <a:cubicBezTo>
                    <a:pt x="22225" y="31740"/>
                    <a:pt x="22628" y="31999"/>
                    <a:pt x="23067" y="31999"/>
                  </a:cubicBezTo>
                  <a:cubicBezTo>
                    <a:pt x="23199" y="31999"/>
                    <a:pt x="23333" y="31976"/>
                    <a:pt x="23466" y="31927"/>
                  </a:cubicBezTo>
                  <a:cubicBezTo>
                    <a:pt x="23983" y="31714"/>
                    <a:pt x="24256" y="31106"/>
                    <a:pt x="24074" y="30529"/>
                  </a:cubicBezTo>
                  <a:lnTo>
                    <a:pt x="22615" y="26972"/>
                  </a:lnTo>
                  <a:lnTo>
                    <a:pt x="22615" y="26972"/>
                  </a:lnTo>
                  <a:lnTo>
                    <a:pt x="24439" y="27732"/>
                  </a:lnTo>
                  <a:cubicBezTo>
                    <a:pt x="24576" y="27778"/>
                    <a:pt x="24720" y="27801"/>
                    <a:pt x="24864" y="27801"/>
                  </a:cubicBezTo>
                  <a:cubicBezTo>
                    <a:pt x="25009" y="27801"/>
                    <a:pt x="25153" y="27778"/>
                    <a:pt x="25290" y="27732"/>
                  </a:cubicBezTo>
                  <a:cubicBezTo>
                    <a:pt x="25533" y="27611"/>
                    <a:pt x="25746" y="27428"/>
                    <a:pt x="25837" y="27155"/>
                  </a:cubicBezTo>
                  <a:cubicBezTo>
                    <a:pt x="26080" y="26608"/>
                    <a:pt x="25807" y="25969"/>
                    <a:pt x="25290" y="25757"/>
                  </a:cubicBezTo>
                  <a:lnTo>
                    <a:pt x="21490" y="24146"/>
                  </a:lnTo>
                  <a:lnTo>
                    <a:pt x="20457" y="21562"/>
                  </a:lnTo>
                  <a:lnTo>
                    <a:pt x="23709" y="22443"/>
                  </a:lnTo>
                  <a:cubicBezTo>
                    <a:pt x="23802" y="22467"/>
                    <a:pt x="23891" y="22477"/>
                    <a:pt x="23978" y="22477"/>
                  </a:cubicBezTo>
                  <a:cubicBezTo>
                    <a:pt x="24120" y="22477"/>
                    <a:pt x="24258" y="22451"/>
                    <a:pt x="24408" y="22413"/>
                  </a:cubicBezTo>
                  <a:cubicBezTo>
                    <a:pt x="24591" y="22322"/>
                    <a:pt x="24773" y="22170"/>
                    <a:pt x="24895" y="22018"/>
                  </a:cubicBezTo>
                  <a:cubicBezTo>
                    <a:pt x="25168" y="21653"/>
                    <a:pt x="25138" y="21136"/>
                    <a:pt x="24864" y="20772"/>
                  </a:cubicBezTo>
                  <a:lnTo>
                    <a:pt x="22646" y="17884"/>
                  </a:lnTo>
                  <a:lnTo>
                    <a:pt x="26050" y="18340"/>
                  </a:lnTo>
                  <a:lnTo>
                    <a:pt x="28512" y="21592"/>
                  </a:lnTo>
                  <a:cubicBezTo>
                    <a:pt x="28722" y="21866"/>
                    <a:pt x="29035" y="22023"/>
                    <a:pt x="29349" y="22023"/>
                  </a:cubicBezTo>
                  <a:cubicBezTo>
                    <a:pt x="29488" y="22023"/>
                    <a:pt x="29627" y="21992"/>
                    <a:pt x="29758" y="21927"/>
                  </a:cubicBezTo>
                  <a:cubicBezTo>
                    <a:pt x="29849" y="21896"/>
                    <a:pt x="29910" y="21866"/>
                    <a:pt x="30001" y="21805"/>
                  </a:cubicBezTo>
                  <a:cubicBezTo>
                    <a:pt x="30457" y="21440"/>
                    <a:pt x="30548" y="20772"/>
                    <a:pt x="30214" y="20285"/>
                  </a:cubicBezTo>
                  <a:lnTo>
                    <a:pt x="29029" y="18705"/>
                  </a:lnTo>
                  <a:lnTo>
                    <a:pt x="29029" y="18705"/>
                  </a:lnTo>
                  <a:lnTo>
                    <a:pt x="32828" y="19252"/>
                  </a:lnTo>
                  <a:cubicBezTo>
                    <a:pt x="32881" y="19260"/>
                    <a:pt x="32933" y="19263"/>
                    <a:pt x="32982" y="19263"/>
                  </a:cubicBezTo>
                  <a:cubicBezTo>
                    <a:pt x="33130" y="19263"/>
                    <a:pt x="33261" y="19229"/>
                    <a:pt x="33375" y="19161"/>
                  </a:cubicBezTo>
                  <a:cubicBezTo>
                    <a:pt x="33710" y="19009"/>
                    <a:pt x="33983" y="18705"/>
                    <a:pt x="34014" y="18340"/>
                  </a:cubicBezTo>
                  <a:cubicBezTo>
                    <a:pt x="34257" y="17793"/>
                    <a:pt x="33831" y="17276"/>
                    <a:pt x="33254" y="17185"/>
                  </a:cubicBezTo>
                  <a:lnTo>
                    <a:pt x="29454" y="16668"/>
                  </a:lnTo>
                  <a:lnTo>
                    <a:pt x="31004" y="15483"/>
                  </a:lnTo>
                  <a:cubicBezTo>
                    <a:pt x="31460" y="15148"/>
                    <a:pt x="31582" y="14449"/>
                    <a:pt x="31248" y="13963"/>
                  </a:cubicBezTo>
                  <a:cubicBezTo>
                    <a:pt x="31047" y="13690"/>
                    <a:pt x="30715" y="13536"/>
                    <a:pt x="30376" y="13536"/>
                  </a:cubicBezTo>
                  <a:cubicBezTo>
                    <a:pt x="30151" y="13536"/>
                    <a:pt x="29922" y="13604"/>
                    <a:pt x="29728" y="13750"/>
                  </a:cubicBezTo>
                  <a:lnTo>
                    <a:pt x="26445" y="16212"/>
                  </a:lnTo>
                  <a:lnTo>
                    <a:pt x="23071" y="15756"/>
                  </a:lnTo>
                  <a:lnTo>
                    <a:pt x="25959" y="13538"/>
                  </a:lnTo>
                  <a:cubicBezTo>
                    <a:pt x="26354" y="13294"/>
                    <a:pt x="26506" y="12778"/>
                    <a:pt x="26354" y="12383"/>
                  </a:cubicBezTo>
                  <a:cubicBezTo>
                    <a:pt x="26202" y="11957"/>
                    <a:pt x="25807" y="11653"/>
                    <a:pt x="25351" y="11653"/>
                  </a:cubicBezTo>
                  <a:lnTo>
                    <a:pt x="22007" y="11623"/>
                  </a:lnTo>
                  <a:lnTo>
                    <a:pt x="23709" y="9434"/>
                  </a:lnTo>
                  <a:lnTo>
                    <a:pt x="27782" y="8948"/>
                  </a:lnTo>
                  <a:cubicBezTo>
                    <a:pt x="27904" y="8948"/>
                    <a:pt x="27965" y="8917"/>
                    <a:pt x="28056" y="8857"/>
                  </a:cubicBezTo>
                  <a:cubicBezTo>
                    <a:pt x="28512" y="8674"/>
                    <a:pt x="28785" y="8218"/>
                    <a:pt x="28694" y="7732"/>
                  </a:cubicBezTo>
                  <a:cubicBezTo>
                    <a:pt x="28639" y="7179"/>
                    <a:pt x="28182" y="6777"/>
                    <a:pt x="27642" y="6777"/>
                  </a:cubicBezTo>
                  <a:cubicBezTo>
                    <a:pt x="27588" y="6777"/>
                    <a:pt x="27534" y="6781"/>
                    <a:pt x="27478" y="6790"/>
                  </a:cubicBezTo>
                  <a:lnTo>
                    <a:pt x="25533" y="7002"/>
                  </a:lnTo>
                  <a:lnTo>
                    <a:pt x="27904" y="3963"/>
                  </a:lnTo>
                  <a:cubicBezTo>
                    <a:pt x="28269" y="3507"/>
                    <a:pt x="28178" y="2838"/>
                    <a:pt x="27722" y="2443"/>
                  </a:cubicBezTo>
                  <a:cubicBezTo>
                    <a:pt x="27531" y="2291"/>
                    <a:pt x="27299" y="2218"/>
                    <a:pt x="27066" y="2218"/>
                  </a:cubicBezTo>
                  <a:cubicBezTo>
                    <a:pt x="26740" y="2218"/>
                    <a:pt x="26414" y="2360"/>
                    <a:pt x="26202" y="2626"/>
                  </a:cubicBezTo>
                  <a:lnTo>
                    <a:pt x="23831" y="5665"/>
                  </a:lnTo>
                  <a:lnTo>
                    <a:pt x="23618" y="3750"/>
                  </a:lnTo>
                  <a:cubicBezTo>
                    <a:pt x="23532" y="3207"/>
                    <a:pt x="23044" y="2772"/>
                    <a:pt x="22506" y="2772"/>
                  </a:cubicBezTo>
                  <a:cubicBezTo>
                    <a:pt x="22472" y="2772"/>
                    <a:pt x="22437" y="2774"/>
                    <a:pt x="22402" y="2777"/>
                  </a:cubicBezTo>
                  <a:cubicBezTo>
                    <a:pt x="21794" y="2869"/>
                    <a:pt x="21369" y="3385"/>
                    <a:pt x="21430" y="4024"/>
                  </a:cubicBezTo>
                  <a:lnTo>
                    <a:pt x="21946" y="8066"/>
                  </a:lnTo>
                  <a:lnTo>
                    <a:pt x="20214" y="10255"/>
                  </a:lnTo>
                  <a:lnTo>
                    <a:pt x="19363" y="7002"/>
                  </a:lnTo>
                  <a:cubicBezTo>
                    <a:pt x="19241" y="6607"/>
                    <a:pt x="18907" y="6303"/>
                    <a:pt x="18481" y="6212"/>
                  </a:cubicBezTo>
                  <a:cubicBezTo>
                    <a:pt x="18433" y="6205"/>
                    <a:pt x="18385" y="6202"/>
                    <a:pt x="18337" y="6202"/>
                  </a:cubicBezTo>
                  <a:cubicBezTo>
                    <a:pt x="17962" y="6202"/>
                    <a:pt x="17606" y="6409"/>
                    <a:pt x="17417" y="6759"/>
                  </a:cubicBezTo>
                  <a:lnTo>
                    <a:pt x="15715" y="9647"/>
                  </a:lnTo>
                  <a:lnTo>
                    <a:pt x="14682" y="7063"/>
                  </a:lnTo>
                  <a:lnTo>
                    <a:pt x="16262" y="3264"/>
                  </a:lnTo>
                  <a:cubicBezTo>
                    <a:pt x="16506" y="2717"/>
                    <a:pt x="16232" y="2078"/>
                    <a:pt x="15715" y="1835"/>
                  </a:cubicBezTo>
                  <a:cubicBezTo>
                    <a:pt x="15588" y="1786"/>
                    <a:pt x="15456" y="1763"/>
                    <a:pt x="15325" y="1763"/>
                  </a:cubicBezTo>
                  <a:cubicBezTo>
                    <a:pt x="14893" y="1763"/>
                    <a:pt x="14473" y="2016"/>
                    <a:pt x="14287" y="2413"/>
                  </a:cubicBezTo>
                  <a:lnTo>
                    <a:pt x="13527" y="4236"/>
                  </a:lnTo>
                  <a:lnTo>
                    <a:pt x="12098" y="680"/>
                  </a:lnTo>
                  <a:cubicBezTo>
                    <a:pt x="11911" y="259"/>
                    <a:pt x="11508" y="0"/>
                    <a:pt x="11083"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04" name="Google Shape;404;p8"/>
          <p:cNvGrpSpPr/>
          <p:nvPr/>
        </p:nvGrpSpPr>
        <p:grpSpPr>
          <a:xfrm rot="437052">
            <a:off x="8470686" y="905523"/>
            <a:ext cx="629512" cy="661959"/>
            <a:chOff x="782176" y="-1158311"/>
            <a:chExt cx="629467" cy="661912"/>
          </a:xfrm>
        </p:grpSpPr>
        <p:sp>
          <p:nvSpPr>
            <p:cNvPr id="405" name="Google Shape;405;p8"/>
            <p:cNvSpPr/>
            <p:nvPr/>
          </p:nvSpPr>
          <p:spPr>
            <a:xfrm>
              <a:off x="782176" y="-1158311"/>
              <a:ext cx="196164" cy="145525"/>
            </a:xfrm>
            <a:custGeom>
              <a:rect b="b" l="l" r="r" t="t"/>
              <a:pathLst>
                <a:path extrusionOk="0" h="888" w="1197">
                  <a:moveTo>
                    <a:pt x="218" y="0"/>
                  </a:moveTo>
                  <a:cubicBezTo>
                    <a:pt x="164" y="0"/>
                    <a:pt x="128" y="18"/>
                    <a:pt x="73" y="55"/>
                  </a:cubicBezTo>
                  <a:cubicBezTo>
                    <a:pt x="37" y="91"/>
                    <a:pt x="1" y="145"/>
                    <a:pt x="1" y="218"/>
                  </a:cubicBezTo>
                  <a:cubicBezTo>
                    <a:pt x="1" y="326"/>
                    <a:pt x="73" y="435"/>
                    <a:pt x="200" y="525"/>
                  </a:cubicBezTo>
                  <a:cubicBezTo>
                    <a:pt x="291" y="598"/>
                    <a:pt x="417" y="634"/>
                    <a:pt x="526" y="688"/>
                  </a:cubicBezTo>
                  <a:cubicBezTo>
                    <a:pt x="743" y="761"/>
                    <a:pt x="961" y="815"/>
                    <a:pt x="1160" y="888"/>
                  </a:cubicBezTo>
                  <a:cubicBezTo>
                    <a:pt x="1196" y="888"/>
                    <a:pt x="1106" y="707"/>
                    <a:pt x="1069" y="688"/>
                  </a:cubicBezTo>
                  <a:cubicBezTo>
                    <a:pt x="1033" y="616"/>
                    <a:pt x="979" y="544"/>
                    <a:pt x="924" y="489"/>
                  </a:cubicBezTo>
                  <a:cubicBezTo>
                    <a:pt x="780" y="344"/>
                    <a:pt x="671" y="236"/>
                    <a:pt x="508" y="127"/>
                  </a:cubicBezTo>
                  <a:cubicBezTo>
                    <a:pt x="417" y="55"/>
                    <a:pt x="327" y="0"/>
                    <a:pt x="218"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6" name="Google Shape;406;p8"/>
            <p:cNvSpPr/>
            <p:nvPr/>
          </p:nvSpPr>
          <p:spPr>
            <a:xfrm>
              <a:off x="1055202" y="-1147331"/>
              <a:ext cx="71452" cy="227793"/>
            </a:xfrm>
            <a:custGeom>
              <a:rect b="b" l="l" r="r" t="t"/>
              <a:pathLst>
                <a:path extrusionOk="0" h="1390" w="436">
                  <a:moveTo>
                    <a:pt x="196" y="1"/>
                  </a:moveTo>
                  <a:cubicBezTo>
                    <a:pt x="184" y="1"/>
                    <a:pt x="174" y="2"/>
                    <a:pt x="164" y="6"/>
                  </a:cubicBezTo>
                  <a:cubicBezTo>
                    <a:pt x="73" y="60"/>
                    <a:pt x="19" y="169"/>
                    <a:pt x="19" y="259"/>
                  </a:cubicBezTo>
                  <a:cubicBezTo>
                    <a:pt x="1" y="477"/>
                    <a:pt x="19" y="712"/>
                    <a:pt x="73" y="911"/>
                  </a:cubicBezTo>
                  <a:cubicBezTo>
                    <a:pt x="90" y="962"/>
                    <a:pt x="170" y="1389"/>
                    <a:pt x="254" y="1389"/>
                  </a:cubicBezTo>
                  <a:cubicBezTo>
                    <a:pt x="260" y="1389"/>
                    <a:pt x="266" y="1387"/>
                    <a:pt x="273" y="1382"/>
                  </a:cubicBezTo>
                  <a:cubicBezTo>
                    <a:pt x="291" y="1382"/>
                    <a:pt x="309" y="1346"/>
                    <a:pt x="309" y="1291"/>
                  </a:cubicBezTo>
                  <a:cubicBezTo>
                    <a:pt x="363" y="1110"/>
                    <a:pt x="381" y="911"/>
                    <a:pt x="399" y="712"/>
                  </a:cubicBezTo>
                  <a:cubicBezTo>
                    <a:pt x="436" y="567"/>
                    <a:pt x="436" y="440"/>
                    <a:pt x="436" y="295"/>
                  </a:cubicBezTo>
                  <a:cubicBezTo>
                    <a:pt x="436" y="205"/>
                    <a:pt x="399" y="151"/>
                    <a:pt x="363" y="78"/>
                  </a:cubicBezTo>
                  <a:cubicBezTo>
                    <a:pt x="318" y="33"/>
                    <a:pt x="249" y="1"/>
                    <a:pt x="196"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7" name="Google Shape;407;p8"/>
            <p:cNvSpPr/>
            <p:nvPr/>
          </p:nvSpPr>
          <p:spPr>
            <a:xfrm>
              <a:off x="1203679" y="-974273"/>
              <a:ext cx="107014" cy="211077"/>
            </a:xfrm>
            <a:custGeom>
              <a:rect b="b" l="l" r="r" t="t"/>
              <a:pathLst>
                <a:path extrusionOk="0" h="1288" w="653">
                  <a:moveTo>
                    <a:pt x="399" y="0"/>
                  </a:moveTo>
                  <a:cubicBezTo>
                    <a:pt x="272" y="18"/>
                    <a:pt x="182" y="145"/>
                    <a:pt x="127" y="290"/>
                  </a:cubicBezTo>
                  <a:cubicBezTo>
                    <a:pt x="37" y="507"/>
                    <a:pt x="0" y="761"/>
                    <a:pt x="0" y="1014"/>
                  </a:cubicBezTo>
                  <a:cubicBezTo>
                    <a:pt x="0" y="1069"/>
                    <a:pt x="0" y="1268"/>
                    <a:pt x="91" y="1286"/>
                  </a:cubicBezTo>
                  <a:cubicBezTo>
                    <a:pt x="96" y="1287"/>
                    <a:pt x="100" y="1287"/>
                    <a:pt x="105" y="1287"/>
                  </a:cubicBezTo>
                  <a:cubicBezTo>
                    <a:pt x="189" y="1287"/>
                    <a:pt x="256" y="1137"/>
                    <a:pt x="290" y="1069"/>
                  </a:cubicBezTo>
                  <a:cubicBezTo>
                    <a:pt x="345" y="960"/>
                    <a:pt x="399" y="869"/>
                    <a:pt x="453" y="779"/>
                  </a:cubicBezTo>
                  <a:cubicBezTo>
                    <a:pt x="526" y="670"/>
                    <a:pt x="580" y="561"/>
                    <a:pt x="616" y="435"/>
                  </a:cubicBezTo>
                  <a:cubicBezTo>
                    <a:pt x="652" y="326"/>
                    <a:pt x="652" y="199"/>
                    <a:pt x="580" y="91"/>
                  </a:cubicBezTo>
                  <a:lnTo>
                    <a:pt x="526" y="18"/>
                  </a:lnTo>
                  <a:cubicBezTo>
                    <a:pt x="489" y="0"/>
                    <a:pt x="453" y="0"/>
                    <a:pt x="399"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8" name="Google Shape;408;p8"/>
            <p:cNvSpPr/>
            <p:nvPr/>
          </p:nvSpPr>
          <p:spPr>
            <a:xfrm>
              <a:off x="906890" y="-920029"/>
              <a:ext cx="205014" cy="70468"/>
            </a:xfrm>
            <a:custGeom>
              <a:rect b="b" l="l" r="r" t="t"/>
              <a:pathLst>
                <a:path extrusionOk="0" h="430" w="1251">
                  <a:moveTo>
                    <a:pt x="490" y="1"/>
                  </a:moveTo>
                  <a:cubicBezTo>
                    <a:pt x="410" y="1"/>
                    <a:pt x="330" y="9"/>
                    <a:pt x="254" y="31"/>
                  </a:cubicBezTo>
                  <a:cubicBezTo>
                    <a:pt x="182" y="49"/>
                    <a:pt x="109" y="67"/>
                    <a:pt x="55" y="122"/>
                  </a:cubicBezTo>
                  <a:cubicBezTo>
                    <a:pt x="19" y="158"/>
                    <a:pt x="0" y="230"/>
                    <a:pt x="19" y="303"/>
                  </a:cubicBezTo>
                  <a:cubicBezTo>
                    <a:pt x="37" y="339"/>
                    <a:pt x="73" y="357"/>
                    <a:pt x="109" y="393"/>
                  </a:cubicBezTo>
                  <a:cubicBezTo>
                    <a:pt x="163" y="421"/>
                    <a:pt x="231" y="430"/>
                    <a:pt x="304" y="430"/>
                  </a:cubicBezTo>
                  <a:cubicBezTo>
                    <a:pt x="376" y="430"/>
                    <a:pt x="453" y="421"/>
                    <a:pt x="526" y="412"/>
                  </a:cubicBezTo>
                  <a:cubicBezTo>
                    <a:pt x="652" y="357"/>
                    <a:pt x="815" y="321"/>
                    <a:pt x="924" y="249"/>
                  </a:cubicBezTo>
                  <a:cubicBezTo>
                    <a:pt x="997" y="230"/>
                    <a:pt x="1250" y="140"/>
                    <a:pt x="1033" y="86"/>
                  </a:cubicBezTo>
                  <a:cubicBezTo>
                    <a:pt x="868" y="48"/>
                    <a:pt x="677" y="1"/>
                    <a:pt x="49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9" name="Google Shape;409;p8"/>
            <p:cNvSpPr/>
            <p:nvPr/>
          </p:nvSpPr>
          <p:spPr>
            <a:xfrm>
              <a:off x="1022590" y="-779747"/>
              <a:ext cx="184201" cy="75713"/>
            </a:xfrm>
            <a:custGeom>
              <a:rect b="b" l="l" r="r" t="t"/>
              <a:pathLst>
                <a:path extrusionOk="0" h="462" w="1124">
                  <a:moveTo>
                    <a:pt x="595" y="1"/>
                  </a:moveTo>
                  <a:cubicBezTo>
                    <a:pt x="488" y="1"/>
                    <a:pt x="380" y="14"/>
                    <a:pt x="291" y="26"/>
                  </a:cubicBezTo>
                  <a:cubicBezTo>
                    <a:pt x="218" y="44"/>
                    <a:pt x="128" y="81"/>
                    <a:pt x="91" y="117"/>
                  </a:cubicBezTo>
                  <a:cubicBezTo>
                    <a:pt x="37" y="171"/>
                    <a:pt x="1" y="226"/>
                    <a:pt x="19" y="298"/>
                  </a:cubicBezTo>
                  <a:cubicBezTo>
                    <a:pt x="19" y="370"/>
                    <a:pt x="91" y="407"/>
                    <a:pt x="146" y="443"/>
                  </a:cubicBezTo>
                  <a:cubicBezTo>
                    <a:pt x="218" y="461"/>
                    <a:pt x="291" y="461"/>
                    <a:pt x="363" y="461"/>
                  </a:cubicBezTo>
                  <a:cubicBezTo>
                    <a:pt x="490" y="443"/>
                    <a:pt x="1124" y="316"/>
                    <a:pt x="1105" y="135"/>
                  </a:cubicBezTo>
                  <a:cubicBezTo>
                    <a:pt x="1105" y="81"/>
                    <a:pt x="779" y="8"/>
                    <a:pt x="725" y="8"/>
                  </a:cubicBezTo>
                  <a:cubicBezTo>
                    <a:pt x="683" y="3"/>
                    <a:pt x="639" y="1"/>
                    <a:pt x="59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0" name="Google Shape;410;p8"/>
            <p:cNvSpPr/>
            <p:nvPr/>
          </p:nvSpPr>
          <p:spPr>
            <a:xfrm>
              <a:off x="1105678" y="-647823"/>
              <a:ext cx="193051" cy="78499"/>
            </a:xfrm>
            <a:custGeom>
              <a:rect b="b" l="l" r="r" t="t"/>
              <a:pathLst>
                <a:path extrusionOk="0" h="479" w="1178">
                  <a:moveTo>
                    <a:pt x="399" y="0"/>
                  </a:moveTo>
                  <a:cubicBezTo>
                    <a:pt x="327" y="0"/>
                    <a:pt x="236" y="18"/>
                    <a:pt x="164" y="36"/>
                  </a:cubicBezTo>
                  <a:cubicBezTo>
                    <a:pt x="91" y="91"/>
                    <a:pt x="37" y="145"/>
                    <a:pt x="37" y="217"/>
                  </a:cubicBezTo>
                  <a:cubicBezTo>
                    <a:pt x="1" y="326"/>
                    <a:pt x="128" y="453"/>
                    <a:pt x="236" y="471"/>
                  </a:cubicBezTo>
                  <a:cubicBezTo>
                    <a:pt x="268" y="476"/>
                    <a:pt x="300" y="478"/>
                    <a:pt x="332" y="478"/>
                  </a:cubicBezTo>
                  <a:cubicBezTo>
                    <a:pt x="410" y="478"/>
                    <a:pt x="491" y="466"/>
                    <a:pt x="580" y="453"/>
                  </a:cubicBezTo>
                  <a:cubicBezTo>
                    <a:pt x="707" y="399"/>
                    <a:pt x="888" y="399"/>
                    <a:pt x="1033" y="362"/>
                  </a:cubicBezTo>
                  <a:cubicBezTo>
                    <a:pt x="1178" y="308"/>
                    <a:pt x="1069" y="217"/>
                    <a:pt x="961" y="181"/>
                  </a:cubicBezTo>
                  <a:cubicBezTo>
                    <a:pt x="780" y="91"/>
                    <a:pt x="598" y="18"/>
                    <a:pt x="399"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1" name="Google Shape;411;p8"/>
            <p:cNvSpPr/>
            <p:nvPr/>
          </p:nvSpPr>
          <p:spPr>
            <a:xfrm>
              <a:off x="1280867" y="-760737"/>
              <a:ext cx="130776" cy="153228"/>
            </a:xfrm>
            <a:custGeom>
              <a:rect b="b" l="l" r="r" t="t"/>
              <a:pathLst>
                <a:path extrusionOk="0" h="935" w="798">
                  <a:moveTo>
                    <a:pt x="544" y="1"/>
                  </a:moveTo>
                  <a:cubicBezTo>
                    <a:pt x="381" y="19"/>
                    <a:pt x="272" y="182"/>
                    <a:pt x="199" y="327"/>
                  </a:cubicBezTo>
                  <a:cubicBezTo>
                    <a:pt x="127" y="436"/>
                    <a:pt x="0" y="707"/>
                    <a:pt x="55" y="852"/>
                  </a:cubicBezTo>
                  <a:cubicBezTo>
                    <a:pt x="65" y="912"/>
                    <a:pt x="91" y="935"/>
                    <a:pt x="126" y="935"/>
                  </a:cubicBezTo>
                  <a:cubicBezTo>
                    <a:pt x="218" y="935"/>
                    <a:pt x="369" y="778"/>
                    <a:pt x="435" y="725"/>
                  </a:cubicBezTo>
                  <a:cubicBezTo>
                    <a:pt x="544" y="653"/>
                    <a:pt x="634" y="599"/>
                    <a:pt x="707" y="472"/>
                  </a:cubicBezTo>
                  <a:cubicBezTo>
                    <a:pt x="779" y="363"/>
                    <a:pt x="797" y="236"/>
                    <a:pt x="743" y="110"/>
                  </a:cubicBezTo>
                  <a:cubicBezTo>
                    <a:pt x="725" y="73"/>
                    <a:pt x="670" y="19"/>
                    <a:pt x="634"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2" name="Google Shape;412;p8"/>
            <p:cNvSpPr/>
            <p:nvPr/>
          </p:nvSpPr>
          <p:spPr>
            <a:xfrm>
              <a:off x="954415" y="-1024748"/>
              <a:ext cx="359225" cy="528349"/>
            </a:xfrm>
            <a:custGeom>
              <a:rect b="b" l="l" r="r" t="t"/>
              <a:pathLst>
                <a:path extrusionOk="0" fill="none" h="3224" w="2192">
                  <a:moveTo>
                    <a:pt x="2191" y="3224"/>
                  </a:moveTo>
                  <a:cubicBezTo>
                    <a:pt x="1884" y="1938"/>
                    <a:pt x="1087" y="779"/>
                    <a:pt x="0" y="0"/>
                  </a:cubicBezTo>
                </a:path>
              </a:pathLst>
            </a:custGeom>
            <a:noFill/>
            <a:ln cap="rnd" cmpd="sng" w="27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13" name="Google Shape;413;p8"/>
          <p:cNvGrpSpPr/>
          <p:nvPr/>
        </p:nvGrpSpPr>
        <p:grpSpPr>
          <a:xfrm>
            <a:off x="8430786" y="1865661"/>
            <a:ext cx="547356" cy="706096"/>
            <a:chOff x="8495548" y="1440711"/>
            <a:chExt cx="547356" cy="706096"/>
          </a:xfrm>
        </p:grpSpPr>
        <p:sp>
          <p:nvSpPr>
            <p:cNvPr id="414" name="Google Shape;414;p8"/>
            <p:cNvSpPr/>
            <p:nvPr/>
          </p:nvSpPr>
          <p:spPr>
            <a:xfrm rot="2851161">
              <a:off x="8622832" y="1874937"/>
              <a:ext cx="216813" cy="102097"/>
            </a:xfrm>
            <a:custGeom>
              <a:rect b="b" l="l" r="r" t="t"/>
              <a:pathLst>
                <a:path extrusionOk="0" h="623" w="1323">
                  <a:moveTo>
                    <a:pt x="1009" y="1"/>
                  </a:moveTo>
                  <a:cubicBezTo>
                    <a:pt x="848" y="1"/>
                    <a:pt x="653" y="19"/>
                    <a:pt x="598" y="30"/>
                  </a:cubicBezTo>
                  <a:cubicBezTo>
                    <a:pt x="399" y="66"/>
                    <a:pt x="199" y="156"/>
                    <a:pt x="73" y="301"/>
                  </a:cubicBezTo>
                  <a:cubicBezTo>
                    <a:pt x="36" y="356"/>
                    <a:pt x="0" y="428"/>
                    <a:pt x="0" y="482"/>
                  </a:cubicBezTo>
                  <a:cubicBezTo>
                    <a:pt x="36" y="555"/>
                    <a:pt x="91" y="573"/>
                    <a:pt x="163" y="609"/>
                  </a:cubicBezTo>
                  <a:cubicBezTo>
                    <a:pt x="217" y="618"/>
                    <a:pt x="267" y="623"/>
                    <a:pt x="319" y="623"/>
                  </a:cubicBezTo>
                  <a:cubicBezTo>
                    <a:pt x="371" y="623"/>
                    <a:pt x="426" y="618"/>
                    <a:pt x="489" y="609"/>
                  </a:cubicBezTo>
                  <a:cubicBezTo>
                    <a:pt x="634" y="573"/>
                    <a:pt x="797" y="482"/>
                    <a:pt x="942" y="392"/>
                  </a:cubicBezTo>
                  <a:cubicBezTo>
                    <a:pt x="996" y="356"/>
                    <a:pt x="1322" y="156"/>
                    <a:pt x="1232" y="30"/>
                  </a:cubicBezTo>
                  <a:cubicBezTo>
                    <a:pt x="1203" y="8"/>
                    <a:pt x="1113" y="1"/>
                    <a:pt x="100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5" name="Google Shape;415;p8"/>
            <p:cNvSpPr/>
            <p:nvPr/>
          </p:nvSpPr>
          <p:spPr>
            <a:xfrm rot="2851161">
              <a:off x="8873416" y="1833227"/>
              <a:ext cx="89151" cy="177482"/>
            </a:xfrm>
            <a:custGeom>
              <a:rect b="b" l="l" r="r" t="t"/>
              <a:pathLst>
                <a:path extrusionOk="0" h="1083" w="544">
                  <a:moveTo>
                    <a:pt x="343" y="0"/>
                  </a:moveTo>
                  <a:cubicBezTo>
                    <a:pt x="258" y="0"/>
                    <a:pt x="160" y="56"/>
                    <a:pt x="109" y="121"/>
                  </a:cubicBezTo>
                  <a:cubicBezTo>
                    <a:pt x="54" y="211"/>
                    <a:pt x="18" y="356"/>
                    <a:pt x="18" y="465"/>
                  </a:cubicBezTo>
                  <a:cubicBezTo>
                    <a:pt x="18" y="573"/>
                    <a:pt x="0" y="1062"/>
                    <a:pt x="145" y="1080"/>
                  </a:cubicBezTo>
                  <a:cubicBezTo>
                    <a:pt x="151" y="1082"/>
                    <a:pt x="158" y="1083"/>
                    <a:pt x="165" y="1083"/>
                  </a:cubicBezTo>
                  <a:cubicBezTo>
                    <a:pt x="304" y="1083"/>
                    <a:pt x="455" y="732"/>
                    <a:pt x="507" y="646"/>
                  </a:cubicBezTo>
                  <a:cubicBezTo>
                    <a:pt x="525" y="555"/>
                    <a:pt x="543" y="465"/>
                    <a:pt x="543" y="356"/>
                  </a:cubicBezTo>
                  <a:cubicBezTo>
                    <a:pt x="543" y="247"/>
                    <a:pt x="525" y="102"/>
                    <a:pt x="435" y="30"/>
                  </a:cubicBezTo>
                  <a:cubicBezTo>
                    <a:pt x="409" y="9"/>
                    <a:pt x="377" y="0"/>
                    <a:pt x="34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6" name="Google Shape;416;p8"/>
            <p:cNvSpPr/>
            <p:nvPr/>
          </p:nvSpPr>
          <p:spPr>
            <a:xfrm rot="2851161">
              <a:off x="8671546" y="1799587"/>
              <a:ext cx="219763" cy="317764"/>
            </a:xfrm>
            <a:custGeom>
              <a:rect b="b" l="l" r="r" t="t"/>
              <a:pathLst>
                <a:path extrusionOk="0" fill="none" h="1939" w="1341">
                  <a:moveTo>
                    <a:pt x="1340" y="1939"/>
                  </a:moveTo>
                  <a:cubicBezTo>
                    <a:pt x="1232" y="1124"/>
                    <a:pt x="706" y="381"/>
                    <a:pt x="0" y="1"/>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7" name="Google Shape;417;p8"/>
            <p:cNvSpPr/>
            <p:nvPr/>
          </p:nvSpPr>
          <p:spPr>
            <a:xfrm rot="2851161">
              <a:off x="8569613" y="1658042"/>
              <a:ext cx="270238" cy="77351"/>
            </a:xfrm>
            <a:custGeom>
              <a:rect b="b" l="l" r="r" t="t"/>
              <a:pathLst>
                <a:path extrusionOk="0" fill="none" h="472" w="1649">
                  <a:moveTo>
                    <a:pt x="0" y="327"/>
                  </a:moveTo>
                  <a:cubicBezTo>
                    <a:pt x="181" y="454"/>
                    <a:pt x="381" y="472"/>
                    <a:pt x="598" y="472"/>
                  </a:cubicBezTo>
                  <a:cubicBezTo>
                    <a:pt x="996" y="472"/>
                    <a:pt x="1431" y="327"/>
                    <a:pt x="1648" y="1"/>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8" name="Google Shape;418;p8"/>
            <p:cNvSpPr/>
            <p:nvPr/>
          </p:nvSpPr>
          <p:spPr>
            <a:xfrm rot="2851161">
              <a:off x="8670708" y="1661084"/>
              <a:ext cx="199114" cy="47689"/>
            </a:xfrm>
            <a:custGeom>
              <a:rect b="b" l="l" r="r" t="t"/>
              <a:pathLst>
                <a:path extrusionOk="0" fill="none" h="291" w="1215">
                  <a:moveTo>
                    <a:pt x="1" y="0"/>
                  </a:moveTo>
                  <a:cubicBezTo>
                    <a:pt x="363" y="200"/>
                    <a:pt x="798" y="290"/>
                    <a:pt x="1214" y="254"/>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9" name="Google Shape;419;p8"/>
            <p:cNvSpPr/>
            <p:nvPr/>
          </p:nvSpPr>
          <p:spPr>
            <a:xfrm rot="2851161">
              <a:off x="8881873" y="1602579"/>
              <a:ext cx="41789" cy="207800"/>
            </a:xfrm>
            <a:custGeom>
              <a:rect b="b" l="l" r="r" t="t"/>
              <a:pathLst>
                <a:path extrusionOk="0" fill="none" h="1268" w="255">
                  <a:moveTo>
                    <a:pt x="55" y="1268"/>
                  </a:moveTo>
                  <a:cubicBezTo>
                    <a:pt x="91" y="1214"/>
                    <a:pt x="127" y="1177"/>
                    <a:pt x="146" y="1105"/>
                  </a:cubicBezTo>
                  <a:cubicBezTo>
                    <a:pt x="254" y="743"/>
                    <a:pt x="218" y="308"/>
                    <a:pt x="1" y="0"/>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0" name="Google Shape;420;p8"/>
            <p:cNvSpPr/>
            <p:nvPr/>
          </p:nvSpPr>
          <p:spPr>
            <a:xfrm rot="2851161">
              <a:off x="8764335" y="1603002"/>
              <a:ext cx="130776" cy="139626"/>
            </a:xfrm>
            <a:custGeom>
              <a:rect b="b" l="l" r="r" t="t"/>
              <a:pathLst>
                <a:path extrusionOk="0" fill="none" h="852" w="798">
                  <a:moveTo>
                    <a:pt x="797" y="852"/>
                  </a:moveTo>
                  <a:cubicBezTo>
                    <a:pt x="634" y="490"/>
                    <a:pt x="362" y="182"/>
                    <a:pt x="0" y="1"/>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1" name="Google Shape;421;p8"/>
            <p:cNvSpPr/>
            <p:nvPr/>
          </p:nvSpPr>
          <p:spPr>
            <a:xfrm rot="2851161">
              <a:off x="8757392" y="1471752"/>
              <a:ext cx="129629" cy="103244"/>
            </a:xfrm>
            <a:custGeom>
              <a:rect b="b" l="l" r="r" t="t"/>
              <a:pathLst>
                <a:path extrusionOk="0" h="630" w="791">
                  <a:moveTo>
                    <a:pt x="465" y="1"/>
                  </a:moveTo>
                  <a:cubicBezTo>
                    <a:pt x="374" y="1"/>
                    <a:pt x="284" y="19"/>
                    <a:pt x="229" y="73"/>
                  </a:cubicBezTo>
                  <a:cubicBezTo>
                    <a:pt x="0" y="270"/>
                    <a:pt x="186" y="629"/>
                    <a:pt x="464" y="629"/>
                  </a:cubicBezTo>
                  <a:cubicBezTo>
                    <a:pt x="494" y="629"/>
                    <a:pt x="524" y="625"/>
                    <a:pt x="555" y="617"/>
                  </a:cubicBezTo>
                  <a:cubicBezTo>
                    <a:pt x="682" y="562"/>
                    <a:pt x="791" y="417"/>
                    <a:pt x="773" y="273"/>
                  </a:cubicBezTo>
                  <a:cubicBezTo>
                    <a:pt x="755" y="110"/>
                    <a:pt x="610" y="1"/>
                    <a:pt x="46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2" name="Google Shape;422;p8"/>
            <p:cNvSpPr/>
            <p:nvPr/>
          </p:nvSpPr>
          <p:spPr>
            <a:xfrm rot="2851161">
              <a:off x="8904120" y="1517172"/>
              <a:ext cx="121599" cy="100131"/>
            </a:xfrm>
            <a:custGeom>
              <a:rect b="b" l="l" r="r" t="t"/>
              <a:pathLst>
                <a:path extrusionOk="0" h="611" w="742">
                  <a:moveTo>
                    <a:pt x="415" y="0"/>
                  </a:moveTo>
                  <a:cubicBezTo>
                    <a:pt x="343" y="0"/>
                    <a:pt x="252" y="18"/>
                    <a:pt x="180" y="73"/>
                  </a:cubicBezTo>
                  <a:cubicBezTo>
                    <a:pt x="1" y="268"/>
                    <a:pt x="174" y="611"/>
                    <a:pt x="422" y="611"/>
                  </a:cubicBezTo>
                  <a:cubicBezTo>
                    <a:pt x="449" y="611"/>
                    <a:pt x="477" y="607"/>
                    <a:pt x="506" y="598"/>
                  </a:cubicBezTo>
                  <a:cubicBezTo>
                    <a:pt x="651" y="543"/>
                    <a:pt x="741" y="417"/>
                    <a:pt x="705" y="272"/>
                  </a:cubicBezTo>
                  <a:cubicBezTo>
                    <a:pt x="687" y="145"/>
                    <a:pt x="560" y="18"/>
                    <a:pt x="415"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3" name="Google Shape;423;p8"/>
            <p:cNvSpPr/>
            <p:nvPr/>
          </p:nvSpPr>
          <p:spPr>
            <a:xfrm rot="2851161">
              <a:off x="8650060" y="1498039"/>
              <a:ext cx="121271" cy="97345"/>
            </a:xfrm>
            <a:custGeom>
              <a:rect b="b" l="l" r="r" t="t"/>
              <a:pathLst>
                <a:path extrusionOk="0" h="594" w="740">
                  <a:moveTo>
                    <a:pt x="414" y="1"/>
                  </a:moveTo>
                  <a:cubicBezTo>
                    <a:pt x="359" y="1"/>
                    <a:pt x="269" y="19"/>
                    <a:pt x="196" y="73"/>
                  </a:cubicBezTo>
                  <a:cubicBezTo>
                    <a:pt x="1" y="252"/>
                    <a:pt x="172" y="593"/>
                    <a:pt x="433" y="593"/>
                  </a:cubicBezTo>
                  <a:cubicBezTo>
                    <a:pt x="462" y="593"/>
                    <a:pt x="492" y="589"/>
                    <a:pt x="522" y="580"/>
                  </a:cubicBezTo>
                  <a:cubicBezTo>
                    <a:pt x="649" y="544"/>
                    <a:pt x="740" y="399"/>
                    <a:pt x="721" y="272"/>
                  </a:cubicBezTo>
                  <a:cubicBezTo>
                    <a:pt x="685" y="127"/>
                    <a:pt x="558" y="19"/>
                    <a:pt x="414"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4" name="Google Shape;424;p8"/>
            <p:cNvSpPr/>
            <p:nvPr/>
          </p:nvSpPr>
          <p:spPr>
            <a:xfrm rot="2851161">
              <a:off x="8513263" y="1492826"/>
              <a:ext cx="138806" cy="109144"/>
            </a:xfrm>
            <a:custGeom>
              <a:rect b="b" l="l" r="r" t="t"/>
              <a:pathLst>
                <a:path extrusionOk="0" h="666" w="847">
                  <a:moveTo>
                    <a:pt x="484" y="1"/>
                  </a:moveTo>
                  <a:cubicBezTo>
                    <a:pt x="394" y="1"/>
                    <a:pt x="303" y="19"/>
                    <a:pt x="231" y="73"/>
                  </a:cubicBezTo>
                  <a:cubicBezTo>
                    <a:pt x="1" y="287"/>
                    <a:pt x="203" y="665"/>
                    <a:pt x="500" y="665"/>
                  </a:cubicBezTo>
                  <a:cubicBezTo>
                    <a:pt x="530" y="665"/>
                    <a:pt x="561" y="661"/>
                    <a:pt x="593" y="653"/>
                  </a:cubicBezTo>
                  <a:cubicBezTo>
                    <a:pt x="756" y="617"/>
                    <a:pt x="847" y="454"/>
                    <a:pt x="829" y="291"/>
                  </a:cubicBezTo>
                  <a:cubicBezTo>
                    <a:pt x="792" y="128"/>
                    <a:pt x="647" y="19"/>
                    <a:pt x="484"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25" name="Google Shape;425;p8"/>
          <p:cNvGrpSpPr/>
          <p:nvPr/>
        </p:nvGrpSpPr>
        <p:grpSpPr>
          <a:xfrm rot="5528602">
            <a:off x="32893" y="1185717"/>
            <a:ext cx="884462" cy="658961"/>
            <a:chOff x="8054181" y="220421"/>
            <a:chExt cx="884462" cy="658961"/>
          </a:xfrm>
        </p:grpSpPr>
        <p:sp>
          <p:nvSpPr>
            <p:cNvPr id="426" name="Google Shape;426;p8"/>
            <p:cNvSpPr/>
            <p:nvPr/>
          </p:nvSpPr>
          <p:spPr>
            <a:xfrm>
              <a:off x="8054181" y="220421"/>
              <a:ext cx="869711" cy="658961"/>
            </a:xfrm>
            <a:custGeom>
              <a:rect b="b" l="l" r="r" t="t"/>
              <a:pathLst>
                <a:path extrusionOk="0" h="4021" w="5307">
                  <a:moveTo>
                    <a:pt x="1428" y="0"/>
                  </a:moveTo>
                  <a:cubicBezTo>
                    <a:pt x="1323" y="0"/>
                    <a:pt x="1218" y="45"/>
                    <a:pt x="1195" y="149"/>
                  </a:cubicBezTo>
                  <a:cubicBezTo>
                    <a:pt x="1123" y="312"/>
                    <a:pt x="1322" y="512"/>
                    <a:pt x="1231" y="675"/>
                  </a:cubicBezTo>
                  <a:cubicBezTo>
                    <a:pt x="1213" y="693"/>
                    <a:pt x="1195" y="711"/>
                    <a:pt x="1141" y="747"/>
                  </a:cubicBezTo>
                  <a:cubicBezTo>
                    <a:pt x="1097" y="766"/>
                    <a:pt x="1050" y="774"/>
                    <a:pt x="1003" y="774"/>
                  </a:cubicBezTo>
                  <a:cubicBezTo>
                    <a:pt x="915" y="774"/>
                    <a:pt x="825" y="746"/>
                    <a:pt x="743" y="711"/>
                  </a:cubicBezTo>
                  <a:cubicBezTo>
                    <a:pt x="598" y="656"/>
                    <a:pt x="471" y="584"/>
                    <a:pt x="326" y="584"/>
                  </a:cubicBezTo>
                  <a:cubicBezTo>
                    <a:pt x="199" y="584"/>
                    <a:pt x="36" y="656"/>
                    <a:pt x="18" y="783"/>
                  </a:cubicBezTo>
                  <a:cubicBezTo>
                    <a:pt x="0" y="892"/>
                    <a:pt x="54" y="982"/>
                    <a:pt x="127" y="1073"/>
                  </a:cubicBezTo>
                  <a:cubicBezTo>
                    <a:pt x="235" y="1218"/>
                    <a:pt x="398" y="1308"/>
                    <a:pt x="561" y="1381"/>
                  </a:cubicBezTo>
                  <a:cubicBezTo>
                    <a:pt x="652" y="1417"/>
                    <a:pt x="779" y="1435"/>
                    <a:pt x="815" y="1562"/>
                  </a:cubicBezTo>
                  <a:cubicBezTo>
                    <a:pt x="851" y="1671"/>
                    <a:pt x="743" y="1779"/>
                    <a:pt x="652" y="1852"/>
                  </a:cubicBezTo>
                  <a:cubicBezTo>
                    <a:pt x="561" y="1924"/>
                    <a:pt x="453" y="2033"/>
                    <a:pt x="471" y="2141"/>
                  </a:cubicBezTo>
                  <a:cubicBezTo>
                    <a:pt x="471" y="2232"/>
                    <a:pt x="561" y="2286"/>
                    <a:pt x="634" y="2304"/>
                  </a:cubicBezTo>
                  <a:cubicBezTo>
                    <a:pt x="652" y="2310"/>
                    <a:pt x="674" y="2312"/>
                    <a:pt x="698" y="2312"/>
                  </a:cubicBezTo>
                  <a:cubicBezTo>
                    <a:pt x="747" y="2312"/>
                    <a:pt x="803" y="2304"/>
                    <a:pt x="851" y="2304"/>
                  </a:cubicBezTo>
                  <a:lnTo>
                    <a:pt x="1539" y="2232"/>
                  </a:lnTo>
                  <a:cubicBezTo>
                    <a:pt x="1666" y="2232"/>
                    <a:pt x="1847" y="2232"/>
                    <a:pt x="1902" y="2377"/>
                  </a:cubicBezTo>
                  <a:cubicBezTo>
                    <a:pt x="1938" y="2504"/>
                    <a:pt x="1829" y="2612"/>
                    <a:pt x="1720" y="2703"/>
                  </a:cubicBezTo>
                  <a:cubicBezTo>
                    <a:pt x="1594" y="2793"/>
                    <a:pt x="1485" y="2920"/>
                    <a:pt x="1539" y="3047"/>
                  </a:cubicBezTo>
                  <a:cubicBezTo>
                    <a:pt x="1557" y="3101"/>
                    <a:pt x="1576" y="3119"/>
                    <a:pt x="1630" y="3137"/>
                  </a:cubicBezTo>
                  <a:cubicBezTo>
                    <a:pt x="1693" y="3183"/>
                    <a:pt x="1770" y="3201"/>
                    <a:pt x="1852" y="3201"/>
                  </a:cubicBezTo>
                  <a:cubicBezTo>
                    <a:pt x="1933" y="3201"/>
                    <a:pt x="2019" y="3183"/>
                    <a:pt x="2101" y="3156"/>
                  </a:cubicBezTo>
                  <a:cubicBezTo>
                    <a:pt x="2391" y="3101"/>
                    <a:pt x="2680" y="3011"/>
                    <a:pt x="2988" y="2974"/>
                  </a:cubicBezTo>
                  <a:cubicBezTo>
                    <a:pt x="3115" y="2974"/>
                    <a:pt x="3278" y="3011"/>
                    <a:pt x="3314" y="3137"/>
                  </a:cubicBezTo>
                  <a:cubicBezTo>
                    <a:pt x="3368" y="3282"/>
                    <a:pt x="3224" y="3391"/>
                    <a:pt x="3097" y="3463"/>
                  </a:cubicBezTo>
                  <a:cubicBezTo>
                    <a:pt x="2952" y="3518"/>
                    <a:pt x="2807" y="3608"/>
                    <a:pt x="2807" y="3753"/>
                  </a:cubicBezTo>
                  <a:cubicBezTo>
                    <a:pt x="2807" y="3862"/>
                    <a:pt x="2898" y="3952"/>
                    <a:pt x="2988" y="4007"/>
                  </a:cubicBezTo>
                  <a:cubicBezTo>
                    <a:pt x="3033" y="4016"/>
                    <a:pt x="3083" y="4020"/>
                    <a:pt x="3135" y="4020"/>
                  </a:cubicBezTo>
                  <a:cubicBezTo>
                    <a:pt x="3187" y="4020"/>
                    <a:pt x="3242" y="4016"/>
                    <a:pt x="3296" y="4007"/>
                  </a:cubicBezTo>
                  <a:cubicBezTo>
                    <a:pt x="3839" y="3880"/>
                    <a:pt x="4383" y="3590"/>
                    <a:pt x="4944" y="3391"/>
                  </a:cubicBezTo>
                  <a:cubicBezTo>
                    <a:pt x="5306" y="3210"/>
                    <a:pt x="5234" y="2413"/>
                    <a:pt x="5197" y="2069"/>
                  </a:cubicBezTo>
                  <a:cubicBezTo>
                    <a:pt x="5179" y="1960"/>
                    <a:pt x="5143" y="1834"/>
                    <a:pt x="5053" y="1743"/>
                  </a:cubicBezTo>
                  <a:cubicBezTo>
                    <a:pt x="4995" y="1685"/>
                    <a:pt x="4915" y="1642"/>
                    <a:pt x="4841" y="1642"/>
                  </a:cubicBezTo>
                  <a:cubicBezTo>
                    <a:pt x="4799" y="1642"/>
                    <a:pt x="4759" y="1656"/>
                    <a:pt x="4727" y="1689"/>
                  </a:cubicBezTo>
                  <a:cubicBezTo>
                    <a:pt x="4654" y="1761"/>
                    <a:pt x="4654" y="1870"/>
                    <a:pt x="4600" y="1960"/>
                  </a:cubicBezTo>
                  <a:cubicBezTo>
                    <a:pt x="4569" y="2039"/>
                    <a:pt x="4497" y="2130"/>
                    <a:pt x="4419" y="2130"/>
                  </a:cubicBezTo>
                  <a:cubicBezTo>
                    <a:pt x="4407" y="2130"/>
                    <a:pt x="4395" y="2128"/>
                    <a:pt x="4383" y="2123"/>
                  </a:cubicBezTo>
                  <a:cubicBezTo>
                    <a:pt x="4328" y="2105"/>
                    <a:pt x="4310" y="2033"/>
                    <a:pt x="4292" y="1960"/>
                  </a:cubicBezTo>
                  <a:cubicBezTo>
                    <a:pt x="4256" y="1761"/>
                    <a:pt x="4256" y="1580"/>
                    <a:pt x="4256" y="1381"/>
                  </a:cubicBezTo>
                  <a:cubicBezTo>
                    <a:pt x="4256" y="1164"/>
                    <a:pt x="4201" y="964"/>
                    <a:pt x="4057" y="838"/>
                  </a:cubicBezTo>
                  <a:cubicBezTo>
                    <a:pt x="4008" y="776"/>
                    <a:pt x="3925" y="732"/>
                    <a:pt x="3849" y="732"/>
                  </a:cubicBezTo>
                  <a:cubicBezTo>
                    <a:pt x="3813" y="732"/>
                    <a:pt x="3778" y="742"/>
                    <a:pt x="3749" y="765"/>
                  </a:cubicBezTo>
                  <a:cubicBezTo>
                    <a:pt x="3604" y="838"/>
                    <a:pt x="3640" y="1019"/>
                    <a:pt x="3640" y="1164"/>
                  </a:cubicBezTo>
                  <a:cubicBezTo>
                    <a:pt x="3640" y="1254"/>
                    <a:pt x="3622" y="1345"/>
                    <a:pt x="3550" y="1417"/>
                  </a:cubicBezTo>
                  <a:cubicBezTo>
                    <a:pt x="3497" y="1456"/>
                    <a:pt x="3436" y="1486"/>
                    <a:pt x="3371" y="1486"/>
                  </a:cubicBezTo>
                  <a:cubicBezTo>
                    <a:pt x="3347" y="1486"/>
                    <a:pt x="3321" y="1481"/>
                    <a:pt x="3296" y="1471"/>
                  </a:cubicBezTo>
                  <a:cubicBezTo>
                    <a:pt x="3187" y="1417"/>
                    <a:pt x="3169" y="1290"/>
                    <a:pt x="3133" y="1145"/>
                  </a:cubicBezTo>
                  <a:cubicBezTo>
                    <a:pt x="3133" y="946"/>
                    <a:pt x="3097" y="765"/>
                    <a:pt x="3042" y="584"/>
                  </a:cubicBezTo>
                  <a:cubicBezTo>
                    <a:pt x="3024" y="421"/>
                    <a:pt x="2952" y="258"/>
                    <a:pt x="2843" y="167"/>
                  </a:cubicBezTo>
                  <a:cubicBezTo>
                    <a:pt x="2795" y="128"/>
                    <a:pt x="2723" y="105"/>
                    <a:pt x="2652" y="105"/>
                  </a:cubicBezTo>
                  <a:cubicBezTo>
                    <a:pt x="2562" y="105"/>
                    <a:pt x="2475" y="141"/>
                    <a:pt x="2445" y="222"/>
                  </a:cubicBezTo>
                  <a:cubicBezTo>
                    <a:pt x="2391" y="330"/>
                    <a:pt x="2409" y="439"/>
                    <a:pt x="2445" y="566"/>
                  </a:cubicBezTo>
                  <a:cubicBezTo>
                    <a:pt x="2463" y="675"/>
                    <a:pt x="2463" y="801"/>
                    <a:pt x="2354" y="856"/>
                  </a:cubicBezTo>
                  <a:cubicBezTo>
                    <a:pt x="2336" y="860"/>
                    <a:pt x="2317" y="862"/>
                    <a:pt x="2297" y="862"/>
                  </a:cubicBezTo>
                  <a:cubicBezTo>
                    <a:pt x="2238" y="862"/>
                    <a:pt x="2173" y="842"/>
                    <a:pt x="2119" y="801"/>
                  </a:cubicBezTo>
                  <a:cubicBezTo>
                    <a:pt x="1992" y="711"/>
                    <a:pt x="1938" y="566"/>
                    <a:pt x="1865" y="421"/>
                  </a:cubicBezTo>
                  <a:cubicBezTo>
                    <a:pt x="1811" y="294"/>
                    <a:pt x="1739" y="131"/>
                    <a:pt x="1594" y="41"/>
                  </a:cubicBezTo>
                  <a:cubicBezTo>
                    <a:pt x="1548" y="15"/>
                    <a:pt x="1488" y="0"/>
                    <a:pt x="1428"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7" name="Google Shape;427;p8"/>
            <p:cNvSpPr/>
            <p:nvPr/>
          </p:nvSpPr>
          <p:spPr>
            <a:xfrm>
              <a:off x="8261818" y="419864"/>
              <a:ext cx="676824" cy="415764"/>
            </a:xfrm>
            <a:custGeom>
              <a:rect b="b" l="l" r="r" t="t"/>
              <a:pathLst>
                <a:path extrusionOk="0" fill="none" h="2537" w="4130">
                  <a:moveTo>
                    <a:pt x="4130" y="2536"/>
                  </a:moveTo>
                  <a:cubicBezTo>
                    <a:pt x="2916" y="1450"/>
                    <a:pt x="1504" y="580"/>
                    <a:pt x="1" y="1"/>
                  </a:cubicBezTo>
                </a:path>
              </a:pathLst>
            </a:custGeom>
            <a:noFill/>
            <a:ln cap="rnd" cmpd="sng" w="2725">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28" name="Google Shape;428;p8"/>
          <p:cNvSpPr/>
          <p:nvPr/>
        </p:nvSpPr>
        <p:spPr>
          <a:xfrm rot="-1051434">
            <a:off x="325734" y="4029978"/>
            <a:ext cx="200262" cy="308423"/>
          </a:xfrm>
          <a:custGeom>
            <a:rect b="b" l="l" r="r" t="t"/>
            <a:pathLst>
              <a:path extrusionOk="0" h="1882" w="1222">
                <a:moveTo>
                  <a:pt x="332" y="1"/>
                </a:moveTo>
                <a:cubicBezTo>
                  <a:pt x="1" y="1"/>
                  <a:pt x="95" y="684"/>
                  <a:pt x="189" y="904"/>
                </a:cubicBezTo>
                <a:cubicBezTo>
                  <a:pt x="316" y="1175"/>
                  <a:pt x="497" y="1411"/>
                  <a:pt x="696" y="1610"/>
                </a:cubicBezTo>
                <a:cubicBezTo>
                  <a:pt x="823" y="1737"/>
                  <a:pt x="1059" y="1845"/>
                  <a:pt x="1222" y="1882"/>
                </a:cubicBezTo>
                <a:cubicBezTo>
                  <a:pt x="1131" y="1664"/>
                  <a:pt x="1059" y="1447"/>
                  <a:pt x="1004" y="1248"/>
                </a:cubicBezTo>
                <a:cubicBezTo>
                  <a:pt x="950" y="958"/>
                  <a:pt x="896" y="650"/>
                  <a:pt x="787" y="379"/>
                </a:cubicBezTo>
                <a:cubicBezTo>
                  <a:pt x="715" y="252"/>
                  <a:pt x="642" y="107"/>
                  <a:pt x="515" y="53"/>
                </a:cubicBezTo>
                <a:cubicBezTo>
                  <a:pt x="443" y="17"/>
                  <a:pt x="383" y="1"/>
                  <a:pt x="33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29" name="Google Shape;429;p8"/>
          <p:cNvGrpSpPr/>
          <p:nvPr/>
        </p:nvGrpSpPr>
        <p:grpSpPr>
          <a:xfrm rot="7672559">
            <a:off x="8388442" y="4271750"/>
            <a:ext cx="510690" cy="738335"/>
            <a:chOff x="8499282" y="3580082"/>
            <a:chExt cx="510652" cy="738280"/>
          </a:xfrm>
        </p:grpSpPr>
        <p:sp>
          <p:nvSpPr>
            <p:cNvPr id="430" name="Google Shape;430;p8"/>
            <p:cNvSpPr/>
            <p:nvPr/>
          </p:nvSpPr>
          <p:spPr>
            <a:xfrm>
              <a:off x="8831634" y="3580082"/>
              <a:ext cx="89315" cy="213208"/>
            </a:xfrm>
            <a:custGeom>
              <a:rect b="b" l="l" r="r" t="t"/>
              <a:pathLst>
                <a:path extrusionOk="0" h="1301" w="545">
                  <a:moveTo>
                    <a:pt x="327" y="0"/>
                  </a:moveTo>
                  <a:cubicBezTo>
                    <a:pt x="295" y="0"/>
                    <a:pt x="263" y="5"/>
                    <a:pt x="236" y="14"/>
                  </a:cubicBezTo>
                  <a:cubicBezTo>
                    <a:pt x="109" y="68"/>
                    <a:pt x="55" y="177"/>
                    <a:pt x="19" y="285"/>
                  </a:cubicBezTo>
                  <a:cubicBezTo>
                    <a:pt x="1" y="394"/>
                    <a:pt x="1" y="539"/>
                    <a:pt x="19" y="647"/>
                  </a:cubicBezTo>
                  <a:cubicBezTo>
                    <a:pt x="55" y="865"/>
                    <a:pt x="73" y="1082"/>
                    <a:pt x="91" y="1299"/>
                  </a:cubicBezTo>
                  <a:cubicBezTo>
                    <a:pt x="91" y="1300"/>
                    <a:pt x="92" y="1301"/>
                    <a:pt x="93" y="1301"/>
                  </a:cubicBezTo>
                  <a:cubicBezTo>
                    <a:pt x="108" y="1301"/>
                    <a:pt x="236" y="1172"/>
                    <a:pt x="236" y="1155"/>
                  </a:cubicBezTo>
                  <a:cubicBezTo>
                    <a:pt x="272" y="1082"/>
                    <a:pt x="327" y="992"/>
                    <a:pt x="363" y="919"/>
                  </a:cubicBezTo>
                  <a:cubicBezTo>
                    <a:pt x="417" y="792"/>
                    <a:pt x="453" y="611"/>
                    <a:pt x="508" y="448"/>
                  </a:cubicBezTo>
                  <a:cubicBezTo>
                    <a:pt x="526" y="340"/>
                    <a:pt x="544" y="213"/>
                    <a:pt x="508" y="122"/>
                  </a:cubicBezTo>
                  <a:cubicBezTo>
                    <a:pt x="472" y="86"/>
                    <a:pt x="453" y="32"/>
                    <a:pt x="417" y="14"/>
                  </a:cubicBezTo>
                  <a:cubicBezTo>
                    <a:pt x="390" y="5"/>
                    <a:pt x="358" y="0"/>
                    <a:pt x="32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1" name="Google Shape;431;p8"/>
            <p:cNvSpPr/>
            <p:nvPr/>
          </p:nvSpPr>
          <p:spPr>
            <a:xfrm>
              <a:off x="8784108" y="3838194"/>
              <a:ext cx="225827" cy="119469"/>
            </a:xfrm>
            <a:custGeom>
              <a:rect b="b" l="l" r="r" t="t"/>
              <a:pathLst>
                <a:path extrusionOk="0" h="729" w="1378">
                  <a:moveTo>
                    <a:pt x="1212" y="1"/>
                  </a:moveTo>
                  <a:cubicBezTo>
                    <a:pt x="1165" y="1"/>
                    <a:pt x="1115" y="14"/>
                    <a:pt x="1069" y="32"/>
                  </a:cubicBezTo>
                  <a:cubicBezTo>
                    <a:pt x="852" y="87"/>
                    <a:pt x="653" y="177"/>
                    <a:pt x="454" y="340"/>
                  </a:cubicBezTo>
                  <a:cubicBezTo>
                    <a:pt x="399" y="376"/>
                    <a:pt x="1" y="666"/>
                    <a:pt x="92" y="720"/>
                  </a:cubicBezTo>
                  <a:cubicBezTo>
                    <a:pt x="98" y="726"/>
                    <a:pt x="108" y="728"/>
                    <a:pt x="120" y="728"/>
                  </a:cubicBezTo>
                  <a:cubicBezTo>
                    <a:pt x="144" y="728"/>
                    <a:pt x="176" y="720"/>
                    <a:pt x="200" y="720"/>
                  </a:cubicBezTo>
                  <a:cubicBezTo>
                    <a:pt x="399" y="684"/>
                    <a:pt x="580" y="612"/>
                    <a:pt x="798" y="557"/>
                  </a:cubicBezTo>
                  <a:cubicBezTo>
                    <a:pt x="925" y="521"/>
                    <a:pt x="1069" y="503"/>
                    <a:pt x="1178" y="431"/>
                  </a:cubicBezTo>
                  <a:cubicBezTo>
                    <a:pt x="1251" y="376"/>
                    <a:pt x="1305" y="340"/>
                    <a:pt x="1359" y="268"/>
                  </a:cubicBezTo>
                  <a:cubicBezTo>
                    <a:pt x="1377" y="195"/>
                    <a:pt x="1377" y="87"/>
                    <a:pt x="1341" y="50"/>
                  </a:cubicBezTo>
                  <a:cubicBezTo>
                    <a:pt x="1305" y="14"/>
                    <a:pt x="1260" y="1"/>
                    <a:pt x="121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2" name="Google Shape;432;p8"/>
            <p:cNvSpPr/>
            <p:nvPr/>
          </p:nvSpPr>
          <p:spPr>
            <a:xfrm>
              <a:off x="8707084" y="4065988"/>
              <a:ext cx="225663" cy="81448"/>
            </a:xfrm>
            <a:custGeom>
              <a:rect b="b" l="l" r="r" t="t"/>
              <a:pathLst>
                <a:path extrusionOk="0" h="497" w="1377">
                  <a:moveTo>
                    <a:pt x="942" y="0"/>
                  </a:moveTo>
                  <a:cubicBezTo>
                    <a:pt x="688" y="0"/>
                    <a:pt x="453" y="55"/>
                    <a:pt x="236" y="127"/>
                  </a:cubicBezTo>
                  <a:cubicBezTo>
                    <a:pt x="181" y="145"/>
                    <a:pt x="0" y="218"/>
                    <a:pt x="18" y="308"/>
                  </a:cubicBezTo>
                  <a:cubicBezTo>
                    <a:pt x="18" y="399"/>
                    <a:pt x="217" y="417"/>
                    <a:pt x="290" y="417"/>
                  </a:cubicBezTo>
                  <a:cubicBezTo>
                    <a:pt x="399" y="453"/>
                    <a:pt x="507" y="453"/>
                    <a:pt x="634" y="471"/>
                  </a:cubicBezTo>
                  <a:cubicBezTo>
                    <a:pt x="711" y="484"/>
                    <a:pt x="797" y="497"/>
                    <a:pt x="885" y="497"/>
                  </a:cubicBezTo>
                  <a:cubicBezTo>
                    <a:pt x="922" y="497"/>
                    <a:pt x="959" y="495"/>
                    <a:pt x="996" y="489"/>
                  </a:cubicBezTo>
                  <a:cubicBezTo>
                    <a:pt x="1105" y="489"/>
                    <a:pt x="1232" y="417"/>
                    <a:pt x="1304" y="326"/>
                  </a:cubicBezTo>
                  <a:cubicBezTo>
                    <a:pt x="1322" y="308"/>
                    <a:pt x="1358" y="254"/>
                    <a:pt x="1358" y="236"/>
                  </a:cubicBezTo>
                  <a:cubicBezTo>
                    <a:pt x="1376" y="200"/>
                    <a:pt x="1358" y="145"/>
                    <a:pt x="1322" y="127"/>
                  </a:cubicBezTo>
                  <a:cubicBezTo>
                    <a:pt x="1232" y="19"/>
                    <a:pt x="1087" y="0"/>
                    <a:pt x="94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3" name="Google Shape;433;p8"/>
            <p:cNvSpPr/>
            <p:nvPr/>
          </p:nvSpPr>
          <p:spPr>
            <a:xfrm>
              <a:off x="8677422" y="3790997"/>
              <a:ext cx="105047" cy="167485"/>
            </a:xfrm>
            <a:custGeom>
              <a:rect b="b" l="l" r="r" t="t"/>
              <a:pathLst>
                <a:path extrusionOk="0" h="1022" w="641">
                  <a:moveTo>
                    <a:pt x="169" y="0"/>
                  </a:moveTo>
                  <a:cubicBezTo>
                    <a:pt x="130" y="0"/>
                    <a:pt x="86" y="9"/>
                    <a:pt x="54" y="31"/>
                  </a:cubicBezTo>
                  <a:cubicBezTo>
                    <a:pt x="36" y="67"/>
                    <a:pt x="18" y="103"/>
                    <a:pt x="18" y="157"/>
                  </a:cubicBezTo>
                  <a:cubicBezTo>
                    <a:pt x="0" y="284"/>
                    <a:pt x="54" y="429"/>
                    <a:pt x="145" y="538"/>
                  </a:cubicBezTo>
                  <a:lnTo>
                    <a:pt x="417" y="882"/>
                  </a:lnTo>
                  <a:cubicBezTo>
                    <a:pt x="452" y="929"/>
                    <a:pt x="540" y="1021"/>
                    <a:pt x="593" y="1021"/>
                  </a:cubicBezTo>
                  <a:cubicBezTo>
                    <a:pt x="622" y="1021"/>
                    <a:pt x="640" y="994"/>
                    <a:pt x="634" y="918"/>
                  </a:cubicBezTo>
                  <a:cubicBezTo>
                    <a:pt x="580" y="646"/>
                    <a:pt x="543" y="375"/>
                    <a:pt x="380" y="157"/>
                  </a:cubicBezTo>
                  <a:cubicBezTo>
                    <a:pt x="362" y="85"/>
                    <a:pt x="308" y="31"/>
                    <a:pt x="235" y="12"/>
                  </a:cubicBezTo>
                  <a:cubicBezTo>
                    <a:pt x="220" y="5"/>
                    <a:pt x="196" y="0"/>
                    <a:pt x="16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4" name="Google Shape;434;p8"/>
            <p:cNvSpPr/>
            <p:nvPr/>
          </p:nvSpPr>
          <p:spPr>
            <a:xfrm>
              <a:off x="8591220" y="3951764"/>
              <a:ext cx="116027" cy="163552"/>
            </a:xfrm>
            <a:custGeom>
              <a:rect b="b" l="l" r="r" t="t"/>
              <a:pathLst>
                <a:path extrusionOk="0" h="998" w="708">
                  <a:moveTo>
                    <a:pt x="166" y="0"/>
                  </a:moveTo>
                  <a:cubicBezTo>
                    <a:pt x="132" y="0"/>
                    <a:pt x="100" y="9"/>
                    <a:pt x="73" y="27"/>
                  </a:cubicBezTo>
                  <a:cubicBezTo>
                    <a:pt x="19" y="46"/>
                    <a:pt x="1" y="154"/>
                    <a:pt x="1" y="209"/>
                  </a:cubicBezTo>
                  <a:cubicBezTo>
                    <a:pt x="1" y="281"/>
                    <a:pt x="19" y="353"/>
                    <a:pt x="73" y="426"/>
                  </a:cubicBezTo>
                  <a:cubicBezTo>
                    <a:pt x="107" y="526"/>
                    <a:pt x="418" y="997"/>
                    <a:pt x="594" y="997"/>
                  </a:cubicBezTo>
                  <a:cubicBezTo>
                    <a:pt x="609" y="997"/>
                    <a:pt x="622" y="994"/>
                    <a:pt x="635" y="987"/>
                  </a:cubicBezTo>
                  <a:cubicBezTo>
                    <a:pt x="707" y="933"/>
                    <a:pt x="635" y="625"/>
                    <a:pt x="617" y="553"/>
                  </a:cubicBezTo>
                  <a:cubicBezTo>
                    <a:pt x="562" y="408"/>
                    <a:pt x="526" y="281"/>
                    <a:pt x="435" y="172"/>
                  </a:cubicBezTo>
                  <a:cubicBezTo>
                    <a:pt x="381" y="118"/>
                    <a:pt x="345" y="46"/>
                    <a:pt x="273" y="27"/>
                  </a:cubicBezTo>
                  <a:cubicBezTo>
                    <a:pt x="236" y="9"/>
                    <a:pt x="200" y="0"/>
                    <a:pt x="16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5" name="Google Shape;435;p8"/>
            <p:cNvSpPr/>
            <p:nvPr/>
          </p:nvSpPr>
          <p:spPr>
            <a:xfrm>
              <a:off x="8499282" y="4078443"/>
              <a:ext cx="95050" cy="168469"/>
            </a:xfrm>
            <a:custGeom>
              <a:rect b="b" l="l" r="r" t="t"/>
              <a:pathLst>
                <a:path extrusionOk="0" h="1028" w="580">
                  <a:moveTo>
                    <a:pt x="237" y="0"/>
                  </a:moveTo>
                  <a:cubicBezTo>
                    <a:pt x="217" y="0"/>
                    <a:pt x="197" y="4"/>
                    <a:pt x="182" y="15"/>
                  </a:cubicBezTo>
                  <a:cubicBezTo>
                    <a:pt x="55" y="51"/>
                    <a:pt x="0" y="196"/>
                    <a:pt x="19" y="305"/>
                  </a:cubicBezTo>
                  <a:cubicBezTo>
                    <a:pt x="37" y="413"/>
                    <a:pt x="109" y="522"/>
                    <a:pt x="182" y="613"/>
                  </a:cubicBezTo>
                  <a:cubicBezTo>
                    <a:pt x="272" y="739"/>
                    <a:pt x="326" y="884"/>
                    <a:pt x="453" y="975"/>
                  </a:cubicBezTo>
                  <a:cubicBezTo>
                    <a:pt x="485" y="1012"/>
                    <a:pt x="509" y="1027"/>
                    <a:pt x="527" y="1027"/>
                  </a:cubicBezTo>
                  <a:cubicBezTo>
                    <a:pt x="571" y="1027"/>
                    <a:pt x="580" y="938"/>
                    <a:pt x="580" y="848"/>
                  </a:cubicBezTo>
                  <a:cubicBezTo>
                    <a:pt x="580" y="649"/>
                    <a:pt x="580" y="432"/>
                    <a:pt x="508" y="250"/>
                  </a:cubicBezTo>
                  <a:cubicBezTo>
                    <a:pt x="489" y="160"/>
                    <a:pt x="471" y="106"/>
                    <a:pt x="399" y="51"/>
                  </a:cubicBezTo>
                  <a:cubicBezTo>
                    <a:pt x="348" y="26"/>
                    <a:pt x="287" y="0"/>
                    <a:pt x="23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6" name="Google Shape;436;p8"/>
            <p:cNvSpPr/>
            <p:nvPr/>
          </p:nvSpPr>
          <p:spPr>
            <a:xfrm>
              <a:off x="8579420" y="4232000"/>
              <a:ext cx="193051" cy="82759"/>
            </a:xfrm>
            <a:custGeom>
              <a:rect b="b" l="l" r="r" t="t"/>
              <a:pathLst>
                <a:path extrusionOk="0" h="505" w="1178">
                  <a:moveTo>
                    <a:pt x="561" y="0"/>
                  </a:moveTo>
                  <a:cubicBezTo>
                    <a:pt x="411" y="0"/>
                    <a:pt x="241" y="9"/>
                    <a:pt x="163" y="74"/>
                  </a:cubicBezTo>
                  <a:cubicBezTo>
                    <a:pt x="0" y="183"/>
                    <a:pt x="363" y="309"/>
                    <a:pt x="453" y="364"/>
                  </a:cubicBezTo>
                  <a:cubicBezTo>
                    <a:pt x="562" y="400"/>
                    <a:pt x="689" y="472"/>
                    <a:pt x="797" y="491"/>
                  </a:cubicBezTo>
                  <a:cubicBezTo>
                    <a:pt x="825" y="500"/>
                    <a:pt x="856" y="504"/>
                    <a:pt x="887" y="504"/>
                  </a:cubicBezTo>
                  <a:cubicBezTo>
                    <a:pt x="977" y="504"/>
                    <a:pt x="1074" y="467"/>
                    <a:pt x="1141" y="400"/>
                  </a:cubicBezTo>
                  <a:cubicBezTo>
                    <a:pt x="1159" y="382"/>
                    <a:pt x="1178" y="309"/>
                    <a:pt x="1178" y="273"/>
                  </a:cubicBezTo>
                  <a:cubicBezTo>
                    <a:pt x="1178" y="219"/>
                    <a:pt x="1178" y="201"/>
                    <a:pt x="1159" y="183"/>
                  </a:cubicBezTo>
                  <a:cubicBezTo>
                    <a:pt x="1069" y="38"/>
                    <a:pt x="888" y="2"/>
                    <a:pt x="725" y="2"/>
                  </a:cubicBezTo>
                  <a:cubicBezTo>
                    <a:pt x="678" y="2"/>
                    <a:pt x="621" y="0"/>
                    <a:pt x="56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7" name="Google Shape;437;p8"/>
            <p:cNvSpPr/>
            <p:nvPr/>
          </p:nvSpPr>
          <p:spPr>
            <a:xfrm>
              <a:off x="8505182" y="3778050"/>
              <a:ext cx="341526" cy="540312"/>
            </a:xfrm>
            <a:custGeom>
              <a:rect b="b" l="l" r="r" t="t"/>
              <a:pathLst>
                <a:path extrusionOk="0" fill="none" h="3297" w="2084">
                  <a:moveTo>
                    <a:pt x="1" y="3297"/>
                  </a:moveTo>
                  <a:cubicBezTo>
                    <a:pt x="1069" y="2500"/>
                    <a:pt x="1812" y="1305"/>
                    <a:pt x="2083" y="1"/>
                  </a:cubicBezTo>
                </a:path>
              </a:pathLst>
            </a:custGeom>
            <a:noFill/>
            <a:ln cap="rnd" cmpd="sng" w="27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38" name="Google Shape;438;p8"/>
          <p:cNvSpPr/>
          <p:nvPr/>
        </p:nvSpPr>
        <p:spPr>
          <a:xfrm rot="-1051434">
            <a:off x="8136109" y="208078"/>
            <a:ext cx="200262" cy="308423"/>
          </a:xfrm>
          <a:custGeom>
            <a:rect b="b" l="l" r="r" t="t"/>
            <a:pathLst>
              <a:path extrusionOk="0" h="1882" w="1222">
                <a:moveTo>
                  <a:pt x="332" y="1"/>
                </a:moveTo>
                <a:cubicBezTo>
                  <a:pt x="1" y="1"/>
                  <a:pt x="95" y="684"/>
                  <a:pt x="189" y="904"/>
                </a:cubicBezTo>
                <a:cubicBezTo>
                  <a:pt x="316" y="1175"/>
                  <a:pt x="497" y="1411"/>
                  <a:pt x="696" y="1610"/>
                </a:cubicBezTo>
                <a:cubicBezTo>
                  <a:pt x="823" y="1737"/>
                  <a:pt x="1059" y="1845"/>
                  <a:pt x="1222" y="1882"/>
                </a:cubicBezTo>
                <a:cubicBezTo>
                  <a:pt x="1131" y="1664"/>
                  <a:pt x="1059" y="1447"/>
                  <a:pt x="1004" y="1248"/>
                </a:cubicBezTo>
                <a:cubicBezTo>
                  <a:pt x="950" y="958"/>
                  <a:pt x="896" y="650"/>
                  <a:pt x="787" y="379"/>
                </a:cubicBezTo>
                <a:cubicBezTo>
                  <a:pt x="715" y="252"/>
                  <a:pt x="642" y="107"/>
                  <a:pt x="515" y="53"/>
                </a:cubicBezTo>
                <a:cubicBezTo>
                  <a:pt x="443" y="17"/>
                  <a:pt x="383" y="1"/>
                  <a:pt x="33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9" name="Google Shape;439;p8"/>
          <p:cNvSpPr/>
          <p:nvPr/>
        </p:nvSpPr>
        <p:spPr>
          <a:xfrm flipH="1" rot="1051434">
            <a:off x="7687834" y="4677290"/>
            <a:ext cx="200262" cy="308423"/>
          </a:xfrm>
          <a:custGeom>
            <a:rect b="b" l="l" r="r" t="t"/>
            <a:pathLst>
              <a:path extrusionOk="0" h="1882" w="1222">
                <a:moveTo>
                  <a:pt x="332" y="1"/>
                </a:moveTo>
                <a:cubicBezTo>
                  <a:pt x="1" y="1"/>
                  <a:pt x="95" y="684"/>
                  <a:pt x="189" y="904"/>
                </a:cubicBezTo>
                <a:cubicBezTo>
                  <a:pt x="316" y="1175"/>
                  <a:pt x="497" y="1411"/>
                  <a:pt x="696" y="1610"/>
                </a:cubicBezTo>
                <a:cubicBezTo>
                  <a:pt x="823" y="1737"/>
                  <a:pt x="1059" y="1845"/>
                  <a:pt x="1222" y="1882"/>
                </a:cubicBezTo>
                <a:cubicBezTo>
                  <a:pt x="1131" y="1664"/>
                  <a:pt x="1059" y="1447"/>
                  <a:pt x="1004" y="1248"/>
                </a:cubicBezTo>
                <a:cubicBezTo>
                  <a:pt x="950" y="958"/>
                  <a:pt x="896" y="650"/>
                  <a:pt x="787" y="379"/>
                </a:cubicBezTo>
                <a:cubicBezTo>
                  <a:pt x="715" y="252"/>
                  <a:pt x="642" y="107"/>
                  <a:pt x="515" y="53"/>
                </a:cubicBezTo>
                <a:cubicBezTo>
                  <a:pt x="443" y="17"/>
                  <a:pt x="383" y="1"/>
                  <a:pt x="33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40" name="Google Shape;440;p8"/>
          <p:cNvGrpSpPr/>
          <p:nvPr/>
        </p:nvGrpSpPr>
        <p:grpSpPr>
          <a:xfrm flipH="1" rot="1515800">
            <a:off x="900594" y="208528"/>
            <a:ext cx="629498" cy="661944"/>
            <a:chOff x="782176" y="-1158311"/>
            <a:chExt cx="629467" cy="661912"/>
          </a:xfrm>
        </p:grpSpPr>
        <p:sp>
          <p:nvSpPr>
            <p:cNvPr id="441" name="Google Shape;441;p8"/>
            <p:cNvSpPr/>
            <p:nvPr/>
          </p:nvSpPr>
          <p:spPr>
            <a:xfrm>
              <a:off x="782176" y="-1158311"/>
              <a:ext cx="196164" cy="145525"/>
            </a:xfrm>
            <a:custGeom>
              <a:rect b="b" l="l" r="r" t="t"/>
              <a:pathLst>
                <a:path extrusionOk="0" h="888" w="1197">
                  <a:moveTo>
                    <a:pt x="218" y="0"/>
                  </a:moveTo>
                  <a:cubicBezTo>
                    <a:pt x="164" y="0"/>
                    <a:pt x="128" y="18"/>
                    <a:pt x="73" y="55"/>
                  </a:cubicBezTo>
                  <a:cubicBezTo>
                    <a:pt x="37" y="91"/>
                    <a:pt x="1" y="145"/>
                    <a:pt x="1" y="218"/>
                  </a:cubicBezTo>
                  <a:cubicBezTo>
                    <a:pt x="1" y="326"/>
                    <a:pt x="73" y="435"/>
                    <a:pt x="200" y="525"/>
                  </a:cubicBezTo>
                  <a:cubicBezTo>
                    <a:pt x="291" y="598"/>
                    <a:pt x="417" y="634"/>
                    <a:pt x="526" y="688"/>
                  </a:cubicBezTo>
                  <a:cubicBezTo>
                    <a:pt x="743" y="761"/>
                    <a:pt x="961" y="815"/>
                    <a:pt x="1160" y="888"/>
                  </a:cubicBezTo>
                  <a:cubicBezTo>
                    <a:pt x="1196" y="888"/>
                    <a:pt x="1106" y="707"/>
                    <a:pt x="1069" y="688"/>
                  </a:cubicBezTo>
                  <a:cubicBezTo>
                    <a:pt x="1033" y="616"/>
                    <a:pt x="979" y="544"/>
                    <a:pt x="924" y="489"/>
                  </a:cubicBezTo>
                  <a:cubicBezTo>
                    <a:pt x="780" y="344"/>
                    <a:pt x="671" y="236"/>
                    <a:pt x="508" y="127"/>
                  </a:cubicBezTo>
                  <a:cubicBezTo>
                    <a:pt x="417" y="55"/>
                    <a:pt x="327" y="0"/>
                    <a:pt x="218"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2" name="Google Shape;442;p8"/>
            <p:cNvSpPr/>
            <p:nvPr/>
          </p:nvSpPr>
          <p:spPr>
            <a:xfrm>
              <a:off x="1055202" y="-1147331"/>
              <a:ext cx="71452" cy="227793"/>
            </a:xfrm>
            <a:custGeom>
              <a:rect b="b" l="l" r="r" t="t"/>
              <a:pathLst>
                <a:path extrusionOk="0" h="1390" w="436">
                  <a:moveTo>
                    <a:pt x="196" y="1"/>
                  </a:moveTo>
                  <a:cubicBezTo>
                    <a:pt x="184" y="1"/>
                    <a:pt x="174" y="2"/>
                    <a:pt x="164" y="6"/>
                  </a:cubicBezTo>
                  <a:cubicBezTo>
                    <a:pt x="73" y="60"/>
                    <a:pt x="19" y="169"/>
                    <a:pt x="19" y="259"/>
                  </a:cubicBezTo>
                  <a:cubicBezTo>
                    <a:pt x="1" y="477"/>
                    <a:pt x="19" y="712"/>
                    <a:pt x="73" y="911"/>
                  </a:cubicBezTo>
                  <a:cubicBezTo>
                    <a:pt x="90" y="962"/>
                    <a:pt x="170" y="1389"/>
                    <a:pt x="254" y="1389"/>
                  </a:cubicBezTo>
                  <a:cubicBezTo>
                    <a:pt x="260" y="1389"/>
                    <a:pt x="266" y="1387"/>
                    <a:pt x="273" y="1382"/>
                  </a:cubicBezTo>
                  <a:cubicBezTo>
                    <a:pt x="291" y="1382"/>
                    <a:pt x="309" y="1346"/>
                    <a:pt x="309" y="1291"/>
                  </a:cubicBezTo>
                  <a:cubicBezTo>
                    <a:pt x="363" y="1110"/>
                    <a:pt x="381" y="911"/>
                    <a:pt x="399" y="712"/>
                  </a:cubicBezTo>
                  <a:cubicBezTo>
                    <a:pt x="436" y="567"/>
                    <a:pt x="436" y="440"/>
                    <a:pt x="436" y="295"/>
                  </a:cubicBezTo>
                  <a:cubicBezTo>
                    <a:pt x="436" y="205"/>
                    <a:pt x="399" y="151"/>
                    <a:pt x="363" y="78"/>
                  </a:cubicBezTo>
                  <a:cubicBezTo>
                    <a:pt x="318" y="33"/>
                    <a:pt x="249" y="1"/>
                    <a:pt x="196"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3" name="Google Shape;443;p8"/>
            <p:cNvSpPr/>
            <p:nvPr/>
          </p:nvSpPr>
          <p:spPr>
            <a:xfrm>
              <a:off x="1203679" y="-974273"/>
              <a:ext cx="107014" cy="211077"/>
            </a:xfrm>
            <a:custGeom>
              <a:rect b="b" l="l" r="r" t="t"/>
              <a:pathLst>
                <a:path extrusionOk="0" h="1288" w="653">
                  <a:moveTo>
                    <a:pt x="399" y="0"/>
                  </a:moveTo>
                  <a:cubicBezTo>
                    <a:pt x="272" y="18"/>
                    <a:pt x="182" y="145"/>
                    <a:pt x="127" y="290"/>
                  </a:cubicBezTo>
                  <a:cubicBezTo>
                    <a:pt x="37" y="507"/>
                    <a:pt x="0" y="761"/>
                    <a:pt x="0" y="1014"/>
                  </a:cubicBezTo>
                  <a:cubicBezTo>
                    <a:pt x="0" y="1069"/>
                    <a:pt x="0" y="1268"/>
                    <a:pt x="91" y="1286"/>
                  </a:cubicBezTo>
                  <a:cubicBezTo>
                    <a:pt x="96" y="1287"/>
                    <a:pt x="100" y="1287"/>
                    <a:pt x="105" y="1287"/>
                  </a:cubicBezTo>
                  <a:cubicBezTo>
                    <a:pt x="189" y="1287"/>
                    <a:pt x="256" y="1137"/>
                    <a:pt x="290" y="1069"/>
                  </a:cubicBezTo>
                  <a:cubicBezTo>
                    <a:pt x="345" y="960"/>
                    <a:pt x="399" y="869"/>
                    <a:pt x="453" y="779"/>
                  </a:cubicBezTo>
                  <a:cubicBezTo>
                    <a:pt x="526" y="670"/>
                    <a:pt x="580" y="561"/>
                    <a:pt x="616" y="435"/>
                  </a:cubicBezTo>
                  <a:cubicBezTo>
                    <a:pt x="652" y="326"/>
                    <a:pt x="652" y="199"/>
                    <a:pt x="580" y="91"/>
                  </a:cubicBezTo>
                  <a:lnTo>
                    <a:pt x="526" y="18"/>
                  </a:lnTo>
                  <a:cubicBezTo>
                    <a:pt x="489" y="0"/>
                    <a:pt x="453" y="0"/>
                    <a:pt x="399"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4" name="Google Shape;444;p8"/>
            <p:cNvSpPr/>
            <p:nvPr/>
          </p:nvSpPr>
          <p:spPr>
            <a:xfrm>
              <a:off x="906890" y="-920029"/>
              <a:ext cx="205014" cy="70468"/>
            </a:xfrm>
            <a:custGeom>
              <a:rect b="b" l="l" r="r" t="t"/>
              <a:pathLst>
                <a:path extrusionOk="0" h="430" w="1251">
                  <a:moveTo>
                    <a:pt x="490" y="1"/>
                  </a:moveTo>
                  <a:cubicBezTo>
                    <a:pt x="410" y="1"/>
                    <a:pt x="330" y="9"/>
                    <a:pt x="254" y="31"/>
                  </a:cubicBezTo>
                  <a:cubicBezTo>
                    <a:pt x="182" y="49"/>
                    <a:pt x="109" y="67"/>
                    <a:pt x="55" y="122"/>
                  </a:cubicBezTo>
                  <a:cubicBezTo>
                    <a:pt x="19" y="158"/>
                    <a:pt x="0" y="230"/>
                    <a:pt x="19" y="303"/>
                  </a:cubicBezTo>
                  <a:cubicBezTo>
                    <a:pt x="37" y="339"/>
                    <a:pt x="73" y="357"/>
                    <a:pt x="109" y="393"/>
                  </a:cubicBezTo>
                  <a:cubicBezTo>
                    <a:pt x="163" y="421"/>
                    <a:pt x="231" y="430"/>
                    <a:pt x="304" y="430"/>
                  </a:cubicBezTo>
                  <a:cubicBezTo>
                    <a:pt x="376" y="430"/>
                    <a:pt x="453" y="421"/>
                    <a:pt x="526" y="412"/>
                  </a:cubicBezTo>
                  <a:cubicBezTo>
                    <a:pt x="652" y="357"/>
                    <a:pt x="815" y="321"/>
                    <a:pt x="924" y="249"/>
                  </a:cubicBezTo>
                  <a:cubicBezTo>
                    <a:pt x="997" y="230"/>
                    <a:pt x="1250" y="140"/>
                    <a:pt x="1033" y="86"/>
                  </a:cubicBezTo>
                  <a:cubicBezTo>
                    <a:pt x="868" y="48"/>
                    <a:pt x="677" y="1"/>
                    <a:pt x="49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5" name="Google Shape;445;p8"/>
            <p:cNvSpPr/>
            <p:nvPr/>
          </p:nvSpPr>
          <p:spPr>
            <a:xfrm>
              <a:off x="1022590" y="-779747"/>
              <a:ext cx="184201" cy="75713"/>
            </a:xfrm>
            <a:custGeom>
              <a:rect b="b" l="l" r="r" t="t"/>
              <a:pathLst>
                <a:path extrusionOk="0" h="462" w="1124">
                  <a:moveTo>
                    <a:pt x="595" y="1"/>
                  </a:moveTo>
                  <a:cubicBezTo>
                    <a:pt x="488" y="1"/>
                    <a:pt x="380" y="14"/>
                    <a:pt x="291" y="26"/>
                  </a:cubicBezTo>
                  <a:cubicBezTo>
                    <a:pt x="218" y="44"/>
                    <a:pt x="128" y="81"/>
                    <a:pt x="91" y="117"/>
                  </a:cubicBezTo>
                  <a:cubicBezTo>
                    <a:pt x="37" y="171"/>
                    <a:pt x="1" y="226"/>
                    <a:pt x="19" y="298"/>
                  </a:cubicBezTo>
                  <a:cubicBezTo>
                    <a:pt x="19" y="370"/>
                    <a:pt x="91" y="407"/>
                    <a:pt x="146" y="443"/>
                  </a:cubicBezTo>
                  <a:cubicBezTo>
                    <a:pt x="218" y="461"/>
                    <a:pt x="291" y="461"/>
                    <a:pt x="363" y="461"/>
                  </a:cubicBezTo>
                  <a:cubicBezTo>
                    <a:pt x="490" y="443"/>
                    <a:pt x="1124" y="316"/>
                    <a:pt x="1105" y="135"/>
                  </a:cubicBezTo>
                  <a:cubicBezTo>
                    <a:pt x="1105" y="81"/>
                    <a:pt x="779" y="8"/>
                    <a:pt x="725" y="8"/>
                  </a:cubicBezTo>
                  <a:cubicBezTo>
                    <a:pt x="683" y="3"/>
                    <a:pt x="639" y="1"/>
                    <a:pt x="59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6" name="Google Shape;446;p8"/>
            <p:cNvSpPr/>
            <p:nvPr/>
          </p:nvSpPr>
          <p:spPr>
            <a:xfrm>
              <a:off x="1105678" y="-647823"/>
              <a:ext cx="193051" cy="78499"/>
            </a:xfrm>
            <a:custGeom>
              <a:rect b="b" l="l" r="r" t="t"/>
              <a:pathLst>
                <a:path extrusionOk="0" h="479" w="1178">
                  <a:moveTo>
                    <a:pt x="399" y="0"/>
                  </a:moveTo>
                  <a:cubicBezTo>
                    <a:pt x="327" y="0"/>
                    <a:pt x="236" y="18"/>
                    <a:pt x="164" y="36"/>
                  </a:cubicBezTo>
                  <a:cubicBezTo>
                    <a:pt x="91" y="91"/>
                    <a:pt x="37" y="145"/>
                    <a:pt x="37" y="217"/>
                  </a:cubicBezTo>
                  <a:cubicBezTo>
                    <a:pt x="1" y="326"/>
                    <a:pt x="128" y="453"/>
                    <a:pt x="236" y="471"/>
                  </a:cubicBezTo>
                  <a:cubicBezTo>
                    <a:pt x="268" y="476"/>
                    <a:pt x="300" y="478"/>
                    <a:pt x="332" y="478"/>
                  </a:cubicBezTo>
                  <a:cubicBezTo>
                    <a:pt x="410" y="478"/>
                    <a:pt x="491" y="466"/>
                    <a:pt x="580" y="453"/>
                  </a:cubicBezTo>
                  <a:cubicBezTo>
                    <a:pt x="707" y="399"/>
                    <a:pt x="888" y="399"/>
                    <a:pt x="1033" y="362"/>
                  </a:cubicBezTo>
                  <a:cubicBezTo>
                    <a:pt x="1178" y="308"/>
                    <a:pt x="1069" y="217"/>
                    <a:pt x="961" y="181"/>
                  </a:cubicBezTo>
                  <a:cubicBezTo>
                    <a:pt x="780" y="91"/>
                    <a:pt x="598" y="18"/>
                    <a:pt x="399"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7" name="Google Shape;447;p8"/>
            <p:cNvSpPr/>
            <p:nvPr/>
          </p:nvSpPr>
          <p:spPr>
            <a:xfrm>
              <a:off x="1280867" y="-760737"/>
              <a:ext cx="130776" cy="153228"/>
            </a:xfrm>
            <a:custGeom>
              <a:rect b="b" l="l" r="r" t="t"/>
              <a:pathLst>
                <a:path extrusionOk="0" h="935" w="798">
                  <a:moveTo>
                    <a:pt x="544" y="1"/>
                  </a:moveTo>
                  <a:cubicBezTo>
                    <a:pt x="381" y="19"/>
                    <a:pt x="272" y="182"/>
                    <a:pt x="199" y="327"/>
                  </a:cubicBezTo>
                  <a:cubicBezTo>
                    <a:pt x="127" y="436"/>
                    <a:pt x="0" y="707"/>
                    <a:pt x="55" y="852"/>
                  </a:cubicBezTo>
                  <a:cubicBezTo>
                    <a:pt x="65" y="912"/>
                    <a:pt x="91" y="935"/>
                    <a:pt x="126" y="935"/>
                  </a:cubicBezTo>
                  <a:cubicBezTo>
                    <a:pt x="218" y="935"/>
                    <a:pt x="369" y="778"/>
                    <a:pt x="435" y="725"/>
                  </a:cubicBezTo>
                  <a:cubicBezTo>
                    <a:pt x="544" y="653"/>
                    <a:pt x="634" y="599"/>
                    <a:pt x="707" y="472"/>
                  </a:cubicBezTo>
                  <a:cubicBezTo>
                    <a:pt x="779" y="363"/>
                    <a:pt x="797" y="236"/>
                    <a:pt x="743" y="110"/>
                  </a:cubicBezTo>
                  <a:cubicBezTo>
                    <a:pt x="725" y="73"/>
                    <a:pt x="670" y="19"/>
                    <a:pt x="634"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8" name="Google Shape;448;p8"/>
            <p:cNvSpPr/>
            <p:nvPr/>
          </p:nvSpPr>
          <p:spPr>
            <a:xfrm>
              <a:off x="954415" y="-1024748"/>
              <a:ext cx="359225" cy="528349"/>
            </a:xfrm>
            <a:custGeom>
              <a:rect b="b" l="l" r="r" t="t"/>
              <a:pathLst>
                <a:path extrusionOk="0" fill="none" h="3224" w="2192">
                  <a:moveTo>
                    <a:pt x="2191" y="3224"/>
                  </a:moveTo>
                  <a:cubicBezTo>
                    <a:pt x="1884" y="1938"/>
                    <a:pt x="1087" y="779"/>
                    <a:pt x="0" y="0"/>
                  </a:cubicBezTo>
                </a:path>
              </a:pathLst>
            </a:custGeom>
            <a:noFill/>
            <a:ln cap="rnd" cmpd="sng" w="27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49" name="Google Shape;449;p8"/>
          <p:cNvGrpSpPr/>
          <p:nvPr/>
        </p:nvGrpSpPr>
        <p:grpSpPr>
          <a:xfrm rot="-1521948">
            <a:off x="396666" y="2779879"/>
            <a:ext cx="291056" cy="1000335"/>
            <a:chOff x="3815292" y="-2054574"/>
            <a:chExt cx="291053" cy="1000325"/>
          </a:xfrm>
        </p:grpSpPr>
        <p:sp>
          <p:nvSpPr>
            <p:cNvPr id="450" name="Google Shape;450;p8"/>
            <p:cNvSpPr/>
            <p:nvPr/>
          </p:nvSpPr>
          <p:spPr>
            <a:xfrm>
              <a:off x="3815292" y="-1725174"/>
              <a:ext cx="136676" cy="670925"/>
            </a:xfrm>
            <a:custGeom>
              <a:rect b="b" l="l" r="r" t="t"/>
              <a:pathLst>
                <a:path extrusionOk="0" fill="none" h="4094" w="834">
                  <a:moveTo>
                    <a:pt x="834" y="0"/>
                  </a:moveTo>
                  <a:cubicBezTo>
                    <a:pt x="218" y="1268"/>
                    <a:pt x="1" y="2717"/>
                    <a:pt x="218" y="4093"/>
                  </a:cubicBezTo>
                </a:path>
              </a:pathLst>
            </a:custGeom>
            <a:solidFill>
              <a:schemeClr val="lt2"/>
            </a:solidFill>
            <a:ln cap="rnd" cmpd="sng" w="27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1" name="Google Shape;451;p8"/>
            <p:cNvSpPr/>
            <p:nvPr/>
          </p:nvSpPr>
          <p:spPr>
            <a:xfrm>
              <a:off x="4038007" y="-2054574"/>
              <a:ext cx="68338" cy="62438"/>
            </a:xfrm>
            <a:custGeom>
              <a:rect b="b" l="l" r="r" t="t"/>
              <a:pathLst>
                <a:path extrusionOk="0" h="381" w="417">
                  <a:moveTo>
                    <a:pt x="254" y="0"/>
                  </a:moveTo>
                  <a:cubicBezTo>
                    <a:pt x="217" y="0"/>
                    <a:pt x="181" y="0"/>
                    <a:pt x="163" y="18"/>
                  </a:cubicBezTo>
                  <a:cubicBezTo>
                    <a:pt x="109" y="73"/>
                    <a:pt x="0" y="199"/>
                    <a:pt x="18" y="254"/>
                  </a:cubicBezTo>
                  <a:cubicBezTo>
                    <a:pt x="54" y="308"/>
                    <a:pt x="235" y="381"/>
                    <a:pt x="308" y="381"/>
                  </a:cubicBezTo>
                  <a:lnTo>
                    <a:pt x="362" y="381"/>
                  </a:lnTo>
                  <a:cubicBezTo>
                    <a:pt x="380" y="381"/>
                    <a:pt x="380" y="362"/>
                    <a:pt x="380" y="362"/>
                  </a:cubicBezTo>
                  <a:cubicBezTo>
                    <a:pt x="398" y="308"/>
                    <a:pt x="417" y="254"/>
                    <a:pt x="417" y="181"/>
                  </a:cubicBezTo>
                  <a:cubicBezTo>
                    <a:pt x="417" y="109"/>
                    <a:pt x="398" y="36"/>
                    <a:pt x="344" y="18"/>
                  </a:cubicBezTo>
                  <a:cubicBezTo>
                    <a:pt x="290" y="0"/>
                    <a:pt x="272" y="0"/>
                    <a:pt x="25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2" name="Google Shape;452;p8"/>
            <p:cNvSpPr/>
            <p:nvPr/>
          </p:nvSpPr>
          <p:spPr>
            <a:xfrm>
              <a:off x="3880681" y="-2014915"/>
              <a:ext cx="222713" cy="307767"/>
            </a:xfrm>
            <a:custGeom>
              <a:rect b="b" l="l" r="r" t="t"/>
              <a:pathLst>
                <a:path extrusionOk="0" h="1878" w="1359">
                  <a:moveTo>
                    <a:pt x="1044" y="1"/>
                  </a:moveTo>
                  <a:cubicBezTo>
                    <a:pt x="911" y="1"/>
                    <a:pt x="759" y="135"/>
                    <a:pt x="634" y="229"/>
                  </a:cubicBezTo>
                  <a:cubicBezTo>
                    <a:pt x="344" y="501"/>
                    <a:pt x="73" y="845"/>
                    <a:pt x="36" y="1243"/>
                  </a:cubicBezTo>
                  <a:cubicBezTo>
                    <a:pt x="0" y="1406"/>
                    <a:pt x="55" y="1587"/>
                    <a:pt x="145" y="1696"/>
                  </a:cubicBezTo>
                  <a:cubicBezTo>
                    <a:pt x="272" y="1841"/>
                    <a:pt x="489" y="1877"/>
                    <a:pt x="670" y="1877"/>
                  </a:cubicBezTo>
                  <a:cubicBezTo>
                    <a:pt x="851" y="1877"/>
                    <a:pt x="1032" y="1823"/>
                    <a:pt x="1159" y="1678"/>
                  </a:cubicBezTo>
                  <a:cubicBezTo>
                    <a:pt x="1340" y="1497"/>
                    <a:pt x="1358" y="1207"/>
                    <a:pt x="1358" y="935"/>
                  </a:cubicBezTo>
                  <a:lnTo>
                    <a:pt x="1358" y="519"/>
                  </a:lnTo>
                  <a:cubicBezTo>
                    <a:pt x="1358" y="338"/>
                    <a:pt x="1304" y="84"/>
                    <a:pt x="1105" y="12"/>
                  </a:cubicBezTo>
                  <a:cubicBezTo>
                    <a:pt x="1085" y="4"/>
                    <a:pt x="1065" y="1"/>
                    <a:pt x="1044"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53" name="Google Shape;453;p8"/>
          <p:cNvSpPr/>
          <p:nvPr/>
        </p:nvSpPr>
        <p:spPr>
          <a:xfrm flipH="1" rot="1051434">
            <a:off x="442059" y="4622415"/>
            <a:ext cx="200262" cy="308423"/>
          </a:xfrm>
          <a:custGeom>
            <a:rect b="b" l="l" r="r" t="t"/>
            <a:pathLst>
              <a:path extrusionOk="0" h="1882" w="1222">
                <a:moveTo>
                  <a:pt x="332" y="1"/>
                </a:moveTo>
                <a:cubicBezTo>
                  <a:pt x="1" y="1"/>
                  <a:pt x="95" y="684"/>
                  <a:pt x="189" y="904"/>
                </a:cubicBezTo>
                <a:cubicBezTo>
                  <a:pt x="316" y="1175"/>
                  <a:pt x="497" y="1411"/>
                  <a:pt x="696" y="1610"/>
                </a:cubicBezTo>
                <a:cubicBezTo>
                  <a:pt x="823" y="1737"/>
                  <a:pt x="1059" y="1845"/>
                  <a:pt x="1222" y="1882"/>
                </a:cubicBezTo>
                <a:cubicBezTo>
                  <a:pt x="1131" y="1664"/>
                  <a:pt x="1059" y="1447"/>
                  <a:pt x="1004" y="1248"/>
                </a:cubicBezTo>
                <a:cubicBezTo>
                  <a:pt x="950" y="958"/>
                  <a:pt x="896" y="650"/>
                  <a:pt x="787" y="379"/>
                </a:cubicBezTo>
                <a:cubicBezTo>
                  <a:pt x="715" y="252"/>
                  <a:pt x="642" y="107"/>
                  <a:pt x="515" y="53"/>
                </a:cubicBezTo>
                <a:cubicBezTo>
                  <a:pt x="443" y="17"/>
                  <a:pt x="383" y="1"/>
                  <a:pt x="33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54" name="Google Shape;454;p8"/>
          <p:cNvGrpSpPr/>
          <p:nvPr/>
        </p:nvGrpSpPr>
        <p:grpSpPr>
          <a:xfrm rot="5528602">
            <a:off x="8262230" y="3056917"/>
            <a:ext cx="884462" cy="658961"/>
            <a:chOff x="8054181" y="220421"/>
            <a:chExt cx="884462" cy="658961"/>
          </a:xfrm>
        </p:grpSpPr>
        <p:sp>
          <p:nvSpPr>
            <p:cNvPr id="455" name="Google Shape;455;p8"/>
            <p:cNvSpPr/>
            <p:nvPr/>
          </p:nvSpPr>
          <p:spPr>
            <a:xfrm>
              <a:off x="8054181" y="220421"/>
              <a:ext cx="869711" cy="658961"/>
            </a:xfrm>
            <a:custGeom>
              <a:rect b="b" l="l" r="r" t="t"/>
              <a:pathLst>
                <a:path extrusionOk="0" h="4021" w="5307">
                  <a:moveTo>
                    <a:pt x="1428" y="0"/>
                  </a:moveTo>
                  <a:cubicBezTo>
                    <a:pt x="1323" y="0"/>
                    <a:pt x="1218" y="45"/>
                    <a:pt x="1195" y="149"/>
                  </a:cubicBezTo>
                  <a:cubicBezTo>
                    <a:pt x="1123" y="312"/>
                    <a:pt x="1322" y="512"/>
                    <a:pt x="1231" y="675"/>
                  </a:cubicBezTo>
                  <a:cubicBezTo>
                    <a:pt x="1213" y="693"/>
                    <a:pt x="1195" y="711"/>
                    <a:pt x="1141" y="747"/>
                  </a:cubicBezTo>
                  <a:cubicBezTo>
                    <a:pt x="1097" y="766"/>
                    <a:pt x="1050" y="774"/>
                    <a:pt x="1003" y="774"/>
                  </a:cubicBezTo>
                  <a:cubicBezTo>
                    <a:pt x="915" y="774"/>
                    <a:pt x="825" y="746"/>
                    <a:pt x="743" y="711"/>
                  </a:cubicBezTo>
                  <a:cubicBezTo>
                    <a:pt x="598" y="656"/>
                    <a:pt x="471" y="584"/>
                    <a:pt x="326" y="584"/>
                  </a:cubicBezTo>
                  <a:cubicBezTo>
                    <a:pt x="199" y="584"/>
                    <a:pt x="36" y="656"/>
                    <a:pt x="18" y="783"/>
                  </a:cubicBezTo>
                  <a:cubicBezTo>
                    <a:pt x="0" y="892"/>
                    <a:pt x="54" y="982"/>
                    <a:pt x="127" y="1073"/>
                  </a:cubicBezTo>
                  <a:cubicBezTo>
                    <a:pt x="235" y="1218"/>
                    <a:pt x="398" y="1308"/>
                    <a:pt x="561" y="1381"/>
                  </a:cubicBezTo>
                  <a:cubicBezTo>
                    <a:pt x="652" y="1417"/>
                    <a:pt x="779" y="1435"/>
                    <a:pt x="815" y="1562"/>
                  </a:cubicBezTo>
                  <a:cubicBezTo>
                    <a:pt x="851" y="1671"/>
                    <a:pt x="743" y="1779"/>
                    <a:pt x="652" y="1852"/>
                  </a:cubicBezTo>
                  <a:cubicBezTo>
                    <a:pt x="561" y="1924"/>
                    <a:pt x="453" y="2033"/>
                    <a:pt x="471" y="2141"/>
                  </a:cubicBezTo>
                  <a:cubicBezTo>
                    <a:pt x="471" y="2232"/>
                    <a:pt x="561" y="2286"/>
                    <a:pt x="634" y="2304"/>
                  </a:cubicBezTo>
                  <a:cubicBezTo>
                    <a:pt x="652" y="2310"/>
                    <a:pt x="674" y="2312"/>
                    <a:pt x="698" y="2312"/>
                  </a:cubicBezTo>
                  <a:cubicBezTo>
                    <a:pt x="747" y="2312"/>
                    <a:pt x="803" y="2304"/>
                    <a:pt x="851" y="2304"/>
                  </a:cubicBezTo>
                  <a:lnTo>
                    <a:pt x="1539" y="2232"/>
                  </a:lnTo>
                  <a:cubicBezTo>
                    <a:pt x="1666" y="2232"/>
                    <a:pt x="1847" y="2232"/>
                    <a:pt x="1902" y="2377"/>
                  </a:cubicBezTo>
                  <a:cubicBezTo>
                    <a:pt x="1938" y="2504"/>
                    <a:pt x="1829" y="2612"/>
                    <a:pt x="1720" y="2703"/>
                  </a:cubicBezTo>
                  <a:cubicBezTo>
                    <a:pt x="1594" y="2793"/>
                    <a:pt x="1485" y="2920"/>
                    <a:pt x="1539" y="3047"/>
                  </a:cubicBezTo>
                  <a:cubicBezTo>
                    <a:pt x="1557" y="3101"/>
                    <a:pt x="1576" y="3119"/>
                    <a:pt x="1630" y="3137"/>
                  </a:cubicBezTo>
                  <a:cubicBezTo>
                    <a:pt x="1693" y="3183"/>
                    <a:pt x="1770" y="3201"/>
                    <a:pt x="1852" y="3201"/>
                  </a:cubicBezTo>
                  <a:cubicBezTo>
                    <a:pt x="1933" y="3201"/>
                    <a:pt x="2019" y="3183"/>
                    <a:pt x="2101" y="3156"/>
                  </a:cubicBezTo>
                  <a:cubicBezTo>
                    <a:pt x="2391" y="3101"/>
                    <a:pt x="2680" y="3011"/>
                    <a:pt x="2988" y="2974"/>
                  </a:cubicBezTo>
                  <a:cubicBezTo>
                    <a:pt x="3115" y="2974"/>
                    <a:pt x="3278" y="3011"/>
                    <a:pt x="3314" y="3137"/>
                  </a:cubicBezTo>
                  <a:cubicBezTo>
                    <a:pt x="3368" y="3282"/>
                    <a:pt x="3224" y="3391"/>
                    <a:pt x="3097" y="3463"/>
                  </a:cubicBezTo>
                  <a:cubicBezTo>
                    <a:pt x="2952" y="3518"/>
                    <a:pt x="2807" y="3608"/>
                    <a:pt x="2807" y="3753"/>
                  </a:cubicBezTo>
                  <a:cubicBezTo>
                    <a:pt x="2807" y="3862"/>
                    <a:pt x="2898" y="3952"/>
                    <a:pt x="2988" y="4007"/>
                  </a:cubicBezTo>
                  <a:cubicBezTo>
                    <a:pt x="3033" y="4016"/>
                    <a:pt x="3083" y="4020"/>
                    <a:pt x="3135" y="4020"/>
                  </a:cubicBezTo>
                  <a:cubicBezTo>
                    <a:pt x="3187" y="4020"/>
                    <a:pt x="3242" y="4016"/>
                    <a:pt x="3296" y="4007"/>
                  </a:cubicBezTo>
                  <a:cubicBezTo>
                    <a:pt x="3839" y="3880"/>
                    <a:pt x="4383" y="3590"/>
                    <a:pt x="4944" y="3391"/>
                  </a:cubicBezTo>
                  <a:cubicBezTo>
                    <a:pt x="5306" y="3210"/>
                    <a:pt x="5234" y="2413"/>
                    <a:pt x="5197" y="2069"/>
                  </a:cubicBezTo>
                  <a:cubicBezTo>
                    <a:pt x="5179" y="1960"/>
                    <a:pt x="5143" y="1834"/>
                    <a:pt x="5053" y="1743"/>
                  </a:cubicBezTo>
                  <a:cubicBezTo>
                    <a:pt x="4995" y="1685"/>
                    <a:pt x="4915" y="1642"/>
                    <a:pt x="4841" y="1642"/>
                  </a:cubicBezTo>
                  <a:cubicBezTo>
                    <a:pt x="4799" y="1642"/>
                    <a:pt x="4759" y="1656"/>
                    <a:pt x="4727" y="1689"/>
                  </a:cubicBezTo>
                  <a:cubicBezTo>
                    <a:pt x="4654" y="1761"/>
                    <a:pt x="4654" y="1870"/>
                    <a:pt x="4600" y="1960"/>
                  </a:cubicBezTo>
                  <a:cubicBezTo>
                    <a:pt x="4569" y="2039"/>
                    <a:pt x="4497" y="2130"/>
                    <a:pt x="4419" y="2130"/>
                  </a:cubicBezTo>
                  <a:cubicBezTo>
                    <a:pt x="4407" y="2130"/>
                    <a:pt x="4395" y="2128"/>
                    <a:pt x="4383" y="2123"/>
                  </a:cubicBezTo>
                  <a:cubicBezTo>
                    <a:pt x="4328" y="2105"/>
                    <a:pt x="4310" y="2033"/>
                    <a:pt x="4292" y="1960"/>
                  </a:cubicBezTo>
                  <a:cubicBezTo>
                    <a:pt x="4256" y="1761"/>
                    <a:pt x="4256" y="1580"/>
                    <a:pt x="4256" y="1381"/>
                  </a:cubicBezTo>
                  <a:cubicBezTo>
                    <a:pt x="4256" y="1164"/>
                    <a:pt x="4201" y="964"/>
                    <a:pt x="4057" y="838"/>
                  </a:cubicBezTo>
                  <a:cubicBezTo>
                    <a:pt x="4008" y="776"/>
                    <a:pt x="3925" y="732"/>
                    <a:pt x="3849" y="732"/>
                  </a:cubicBezTo>
                  <a:cubicBezTo>
                    <a:pt x="3813" y="732"/>
                    <a:pt x="3778" y="742"/>
                    <a:pt x="3749" y="765"/>
                  </a:cubicBezTo>
                  <a:cubicBezTo>
                    <a:pt x="3604" y="838"/>
                    <a:pt x="3640" y="1019"/>
                    <a:pt x="3640" y="1164"/>
                  </a:cubicBezTo>
                  <a:cubicBezTo>
                    <a:pt x="3640" y="1254"/>
                    <a:pt x="3622" y="1345"/>
                    <a:pt x="3550" y="1417"/>
                  </a:cubicBezTo>
                  <a:cubicBezTo>
                    <a:pt x="3497" y="1456"/>
                    <a:pt x="3436" y="1486"/>
                    <a:pt x="3371" y="1486"/>
                  </a:cubicBezTo>
                  <a:cubicBezTo>
                    <a:pt x="3347" y="1486"/>
                    <a:pt x="3321" y="1481"/>
                    <a:pt x="3296" y="1471"/>
                  </a:cubicBezTo>
                  <a:cubicBezTo>
                    <a:pt x="3187" y="1417"/>
                    <a:pt x="3169" y="1290"/>
                    <a:pt x="3133" y="1145"/>
                  </a:cubicBezTo>
                  <a:cubicBezTo>
                    <a:pt x="3133" y="946"/>
                    <a:pt x="3097" y="765"/>
                    <a:pt x="3042" y="584"/>
                  </a:cubicBezTo>
                  <a:cubicBezTo>
                    <a:pt x="3024" y="421"/>
                    <a:pt x="2952" y="258"/>
                    <a:pt x="2843" y="167"/>
                  </a:cubicBezTo>
                  <a:cubicBezTo>
                    <a:pt x="2795" y="128"/>
                    <a:pt x="2723" y="105"/>
                    <a:pt x="2652" y="105"/>
                  </a:cubicBezTo>
                  <a:cubicBezTo>
                    <a:pt x="2562" y="105"/>
                    <a:pt x="2475" y="141"/>
                    <a:pt x="2445" y="222"/>
                  </a:cubicBezTo>
                  <a:cubicBezTo>
                    <a:pt x="2391" y="330"/>
                    <a:pt x="2409" y="439"/>
                    <a:pt x="2445" y="566"/>
                  </a:cubicBezTo>
                  <a:cubicBezTo>
                    <a:pt x="2463" y="675"/>
                    <a:pt x="2463" y="801"/>
                    <a:pt x="2354" y="856"/>
                  </a:cubicBezTo>
                  <a:cubicBezTo>
                    <a:pt x="2336" y="860"/>
                    <a:pt x="2317" y="862"/>
                    <a:pt x="2297" y="862"/>
                  </a:cubicBezTo>
                  <a:cubicBezTo>
                    <a:pt x="2238" y="862"/>
                    <a:pt x="2173" y="842"/>
                    <a:pt x="2119" y="801"/>
                  </a:cubicBezTo>
                  <a:cubicBezTo>
                    <a:pt x="1992" y="711"/>
                    <a:pt x="1938" y="566"/>
                    <a:pt x="1865" y="421"/>
                  </a:cubicBezTo>
                  <a:cubicBezTo>
                    <a:pt x="1811" y="294"/>
                    <a:pt x="1739" y="131"/>
                    <a:pt x="1594" y="41"/>
                  </a:cubicBezTo>
                  <a:cubicBezTo>
                    <a:pt x="1548" y="15"/>
                    <a:pt x="1488" y="0"/>
                    <a:pt x="1428"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6" name="Google Shape;456;p8"/>
            <p:cNvSpPr/>
            <p:nvPr/>
          </p:nvSpPr>
          <p:spPr>
            <a:xfrm>
              <a:off x="8261818" y="419864"/>
              <a:ext cx="676824" cy="415764"/>
            </a:xfrm>
            <a:custGeom>
              <a:rect b="b" l="l" r="r" t="t"/>
              <a:pathLst>
                <a:path extrusionOk="0" fill="none" h="2537" w="4130">
                  <a:moveTo>
                    <a:pt x="4130" y="2536"/>
                  </a:moveTo>
                  <a:cubicBezTo>
                    <a:pt x="2916" y="1450"/>
                    <a:pt x="1504" y="580"/>
                    <a:pt x="1" y="1"/>
                  </a:cubicBezTo>
                </a:path>
              </a:pathLst>
            </a:custGeom>
            <a:noFill/>
            <a:ln cap="rnd" cmpd="sng" w="2725">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57" name="Google Shape;457;p8"/>
          <p:cNvSpPr txBox="1"/>
          <p:nvPr>
            <p:ph type="title"/>
          </p:nvPr>
        </p:nvSpPr>
        <p:spPr>
          <a:xfrm>
            <a:off x="1388100" y="1307100"/>
            <a:ext cx="6367800" cy="2529300"/>
          </a:xfrm>
          <a:prstGeom prst="rect">
            <a:avLst/>
          </a:prstGeom>
          <a:ln>
            <a:noFill/>
          </a:ln>
        </p:spPr>
        <p:txBody>
          <a:bodyPr anchorCtr="0" anchor="ctr" bIns="91425" lIns="91425" spcFirstLastPara="1" rIns="91425" wrap="square" tIns="91425">
            <a:noAutofit/>
          </a:bodyPr>
          <a:lstStyle>
            <a:lvl1pPr lvl="0" algn="ctr">
              <a:lnSpc>
                <a:spcPct val="80000"/>
              </a:lnSpc>
              <a:spcBef>
                <a:spcPts val="0"/>
              </a:spcBef>
              <a:spcAft>
                <a:spcPts val="0"/>
              </a:spcAft>
              <a:buSzPts val="6000"/>
              <a:buNone/>
              <a:defRPr sz="10000"/>
            </a:lvl1pPr>
            <a:lvl2pPr lvl="1" algn="ctr">
              <a:spcBef>
                <a:spcPts val="0"/>
              </a:spcBef>
              <a:spcAft>
                <a:spcPts val="0"/>
              </a:spcAft>
              <a:buSzPts val="6000"/>
              <a:buNone/>
              <a:defRPr sz="6000"/>
            </a:lvl2pPr>
            <a:lvl3pPr lvl="2" algn="ctr">
              <a:spcBef>
                <a:spcPts val="0"/>
              </a:spcBef>
              <a:spcAft>
                <a:spcPts val="0"/>
              </a:spcAft>
              <a:buSzPts val="6000"/>
              <a:buNone/>
              <a:defRPr sz="6000"/>
            </a:lvl3pPr>
            <a:lvl4pPr lvl="3" algn="ctr">
              <a:spcBef>
                <a:spcPts val="0"/>
              </a:spcBef>
              <a:spcAft>
                <a:spcPts val="0"/>
              </a:spcAft>
              <a:buSzPts val="6000"/>
              <a:buNone/>
              <a:defRPr sz="6000"/>
            </a:lvl4pPr>
            <a:lvl5pPr lvl="4" algn="ctr">
              <a:spcBef>
                <a:spcPts val="0"/>
              </a:spcBef>
              <a:spcAft>
                <a:spcPts val="0"/>
              </a:spcAft>
              <a:buSzPts val="6000"/>
              <a:buNone/>
              <a:defRPr sz="6000"/>
            </a:lvl5pPr>
            <a:lvl6pPr lvl="5" algn="ctr">
              <a:spcBef>
                <a:spcPts val="0"/>
              </a:spcBef>
              <a:spcAft>
                <a:spcPts val="0"/>
              </a:spcAft>
              <a:buSzPts val="6000"/>
              <a:buNone/>
              <a:defRPr sz="6000"/>
            </a:lvl6pPr>
            <a:lvl7pPr lvl="6" algn="ctr">
              <a:spcBef>
                <a:spcPts val="0"/>
              </a:spcBef>
              <a:spcAft>
                <a:spcPts val="0"/>
              </a:spcAft>
              <a:buSzPts val="6000"/>
              <a:buNone/>
              <a:defRPr sz="6000"/>
            </a:lvl7pPr>
            <a:lvl8pPr lvl="7" algn="ctr">
              <a:spcBef>
                <a:spcPts val="0"/>
              </a:spcBef>
              <a:spcAft>
                <a:spcPts val="0"/>
              </a:spcAft>
              <a:buSzPts val="6000"/>
              <a:buNone/>
              <a:defRPr sz="6000"/>
            </a:lvl8pPr>
            <a:lvl9pPr lvl="8" algn="ctr">
              <a:spcBef>
                <a:spcPts val="0"/>
              </a:spcBef>
              <a:spcAft>
                <a:spcPts val="0"/>
              </a:spcAft>
              <a:buSzPts val="6000"/>
              <a:buNone/>
              <a:defRPr sz="6000"/>
            </a:lvl9pPr>
          </a:lstStyle>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title and description">
  <p:cSld name="SECTION_TITLE_AND_DESCRIPTION">
    <p:spTree>
      <p:nvGrpSpPr>
        <p:cNvPr id="458" name="Shape 458"/>
        <p:cNvGrpSpPr/>
        <p:nvPr/>
      </p:nvGrpSpPr>
      <p:grpSpPr>
        <a:xfrm>
          <a:off x="0" y="0"/>
          <a:ext cx="0" cy="0"/>
          <a:chOff x="0" y="0"/>
          <a:chExt cx="0" cy="0"/>
        </a:xfrm>
      </p:grpSpPr>
      <p:grpSp>
        <p:nvGrpSpPr>
          <p:cNvPr id="459" name="Google Shape;459;p9"/>
          <p:cNvGrpSpPr/>
          <p:nvPr/>
        </p:nvGrpSpPr>
        <p:grpSpPr>
          <a:xfrm>
            <a:off x="8298938" y="976365"/>
            <a:ext cx="771716" cy="1116355"/>
            <a:chOff x="497350" y="-655197"/>
            <a:chExt cx="771716" cy="1116355"/>
          </a:xfrm>
        </p:grpSpPr>
        <p:sp>
          <p:nvSpPr>
            <p:cNvPr id="460" name="Google Shape;460;p9"/>
            <p:cNvSpPr/>
            <p:nvPr/>
          </p:nvSpPr>
          <p:spPr>
            <a:xfrm>
              <a:off x="642713" y="-655197"/>
              <a:ext cx="127826" cy="358242"/>
            </a:xfrm>
            <a:custGeom>
              <a:rect b="b" l="l" r="r" t="t"/>
              <a:pathLst>
                <a:path extrusionOk="0" h="2186" w="780">
                  <a:moveTo>
                    <a:pt x="277" y="1"/>
                  </a:moveTo>
                  <a:cubicBezTo>
                    <a:pt x="262" y="1"/>
                    <a:pt x="248" y="3"/>
                    <a:pt x="236" y="9"/>
                  </a:cubicBezTo>
                  <a:cubicBezTo>
                    <a:pt x="182" y="9"/>
                    <a:pt x="146" y="81"/>
                    <a:pt x="109" y="136"/>
                  </a:cubicBezTo>
                  <a:cubicBezTo>
                    <a:pt x="1" y="371"/>
                    <a:pt x="55" y="643"/>
                    <a:pt x="109" y="896"/>
                  </a:cubicBezTo>
                  <a:cubicBezTo>
                    <a:pt x="182" y="1132"/>
                    <a:pt x="254" y="1367"/>
                    <a:pt x="327" y="1603"/>
                  </a:cubicBezTo>
                  <a:cubicBezTo>
                    <a:pt x="363" y="1765"/>
                    <a:pt x="435" y="2001"/>
                    <a:pt x="544" y="2146"/>
                  </a:cubicBezTo>
                  <a:cubicBezTo>
                    <a:pt x="575" y="2174"/>
                    <a:pt x="601" y="2186"/>
                    <a:pt x="622" y="2186"/>
                  </a:cubicBezTo>
                  <a:cubicBezTo>
                    <a:pt x="725" y="2186"/>
                    <a:pt x="725" y="1907"/>
                    <a:pt x="725" y="1802"/>
                  </a:cubicBezTo>
                  <a:cubicBezTo>
                    <a:pt x="779" y="1403"/>
                    <a:pt x="743" y="987"/>
                    <a:pt x="707" y="606"/>
                  </a:cubicBezTo>
                  <a:cubicBezTo>
                    <a:pt x="653" y="371"/>
                    <a:pt x="598" y="99"/>
                    <a:pt x="363" y="9"/>
                  </a:cubicBezTo>
                  <a:cubicBezTo>
                    <a:pt x="339" y="9"/>
                    <a:pt x="307" y="1"/>
                    <a:pt x="27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1" name="Google Shape;461;p9"/>
            <p:cNvSpPr/>
            <p:nvPr/>
          </p:nvSpPr>
          <p:spPr>
            <a:xfrm>
              <a:off x="802989" y="-419701"/>
              <a:ext cx="151589" cy="335790"/>
            </a:xfrm>
            <a:custGeom>
              <a:rect b="b" l="l" r="r" t="t"/>
              <a:pathLst>
                <a:path extrusionOk="0" h="2049" w="925">
                  <a:moveTo>
                    <a:pt x="737" y="1"/>
                  </a:moveTo>
                  <a:cubicBezTo>
                    <a:pt x="639" y="1"/>
                    <a:pt x="559" y="100"/>
                    <a:pt x="526" y="184"/>
                  </a:cubicBezTo>
                  <a:cubicBezTo>
                    <a:pt x="345" y="455"/>
                    <a:pt x="218" y="781"/>
                    <a:pt x="146" y="1089"/>
                  </a:cubicBezTo>
                  <a:cubicBezTo>
                    <a:pt x="91" y="1379"/>
                    <a:pt x="1" y="1741"/>
                    <a:pt x="37" y="2049"/>
                  </a:cubicBezTo>
                  <a:cubicBezTo>
                    <a:pt x="381" y="1614"/>
                    <a:pt x="671" y="1089"/>
                    <a:pt x="852" y="564"/>
                  </a:cubicBezTo>
                  <a:cubicBezTo>
                    <a:pt x="888" y="473"/>
                    <a:pt x="924" y="383"/>
                    <a:pt x="924" y="274"/>
                  </a:cubicBezTo>
                  <a:cubicBezTo>
                    <a:pt x="924" y="166"/>
                    <a:pt x="888" y="21"/>
                    <a:pt x="761" y="3"/>
                  </a:cubicBezTo>
                  <a:cubicBezTo>
                    <a:pt x="753" y="1"/>
                    <a:pt x="745" y="1"/>
                    <a:pt x="73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2" name="Google Shape;462;p9"/>
            <p:cNvSpPr/>
            <p:nvPr/>
          </p:nvSpPr>
          <p:spPr>
            <a:xfrm>
              <a:off x="944746" y="-189449"/>
              <a:ext cx="146345" cy="362175"/>
            </a:xfrm>
            <a:custGeom>
              <a:rect b="b" l="l" r="r" t="t"/>
              <a:pathLst>
                <a:path extrusionOk="0" h="2210" w="893">
                  <a:moveTo>
                    <a:pt x="670" y="0"/>
                  </a:moveTo>
                  <a:cubicBezTo>
                    <a:pt x="654" y="0"/>
                    <a:pt x="637" y="3"/>
                    <a:pt x="621" y="10"/>
                  </a:cubicBezTo>
                  <a:cubicBezTo>
                    <a:pt x="530" y="28"/>
                    <a:pt x="494" y="101"/>
                    <a:pt x="440" y="155"/>
                  </a:cubicBezTo>
                  <a:cubicBezTo>
                    <a:pt x="240" y="499"/>
                    <a:pt x="114" y="879"/>
                    <a:pt x="59" y="1278"/>
                  </a:cubicBezTo>
                  <a:cubicBezTo>
                    <a:pt x="41" y="1477"/>
                    <a:pt x="23" y="1676"/>
                    <a:pt x="23" y="1875"/>
                  </a:cubicBezTo>
                  <a:cubicBezTo>
                    <a:pt x="23" y="1933"/>
                    <a:pt x="0" y="2209"/>
                    <a:pt x="64" y="2209"/>
                  </a:cubicBezTo>
                  <a:cubicBezTo>
                    <a:pt x="80" y="2209"/>
                    <a:pt x="102" y="2191"/>
                    <a:pt x="132" y="2147"/>
                  </a:cubicBezTo>
                  <a:cubicBezTo>
                    <a:pt x="277" y="1912"/>
                    <a:pt x="440" y="1640"/>
                    <a:pt x="584" y="1368"/>
                  </a:cubicBezTo>
                  <a:cubicBezTo>
                    <a:pt x="747" y="1042"/>
                    <a:pt x="892" y="734"/>
                    <a:pt x="892" y="372"/>
                  </a:cubicBezTo>
                  <a:cubicBezTo>
                    <a:pt x="892" y="282"/>
                    <a:pt x="892" y="191"/>
                    <a:pt x="856" y="119"/>
                  </a:cubicBezTo>
                  <a:cubicBezTo>
                    <a:pt x="812" y="60"/>
                    <a:pt x="743" y="0"/>
                    <a:pt x="67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3" name="Google Shape;463;p9"/>
            <p:cNvSpPr/>
            <p:nvPr/>
          </p:nvSpPr>
          <p:spPr>
            <a:xfrm>
              <a:off x="1102728" y="24743"/>
              <a:ext cx="166338" cy="321696"/>
            </a:xfrm>
            <a:custGeom>
              <a:rect b="b" l="l" r="r" t="t"/>
              <a:pathLst>
                <a:path extrusionOk="0" h="1963" w="1015">
                  <a:moveTo>
                    <a:pt x="685" y="1"/>
                  </a:moveTo>
                  <a:cubicBezTo>
                    <a:pt x="669" y="1"/>
                    <a:pt x="652" y="3"/>
                    <a:pt x="635" y="7"/>
                  </a:cubicBezTo>
                  <a:cubicBezTo>
                    <a:pt x="526" y="43"/>
                    <a:pt x="453" y="170"/>
                    <a:pt x="417" y="260"/>
                  </a:cubicBezTo>
                  <a:cubicBezTo>
                    <a:pt x="164" y="786"/>
                    <a:pt x="1" y="1383"/>
                    <a:pt x="19" y="1963"/>
                  </a:cubicBezTo>
                  <a:cubicBezTo>
                    <a:pt x="91" y="1927"/>
                    <a:pt x="146" y="1854"/>
                    <a:pt x="182" y="1818"/>
                  </a:cubicBezTo>
                  <a:cubicBezTo>
                    <a:pt x="508" y="1474"/>
                    <a:pt x="725" y="1094"/>
                    <a:pt x="906" y="695"/>
                  </a:cubicBezTo>
                  <a:cubicBezTo>
                    <a:pt x="961" y="532"/>
                    <a:pt x="1015" y="387"/>
                    <a:pt x="979" y="242"/>
                  </a:cubicBezTo>
                  <a:cubicBezTo>
                    <a:pt x="931" y="114"/>
                    <a:pt x="812" y="1"/>
                    <a:pt x="68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4" name="Google Shape;464;p9"/>
            <p:cNvSpPr/>
            <p:nvPr/>
          </p:nvSpPr>
          <p:spPr>
            <a:xfrm>
              <a:off x="497350" y="-288269"/>
              <a:ext cx="335462" cy="237134"/>
            </a:xfrm>
            <a:custGeom>
              <a:rect b="b" l="l" r="r" t="t"/>
              <a:pathLst>
                <a:path extrusionOk="0" h="1447" w="2047">
                  <a:moveTo>
                    <a:pt x="285" y="1"/>
                  </a:moveTo>
                  <a:cubicBezTo>
                    <a:pt x="208" y="1"/>
                    <a:pt x="134" y="16"/>
                    <a:pt x="91" y="70"/>
                  </a:cubicBezTo>
                  <a:cubicBezTo>
                    <a:pt x="0" y="160"/>
                    <a:pt x="37" y="287"/>
                    <a:pt x="73" y="396"/>
                  </a:cubicBezTo>
                  <a:cubicBezTo>
                    <a:pt x="163" y="631"/>
                    <a:pt x="399" y="794"/>
                    <a:pt x="616" y="903"/>
                  </a:cubicBezTo>
                  <a:cubicBezTo>
                    <a:pt x="852" y="1011"/>
                    <a:pt x="1087" y="1066"/>
                    <a:pt x="1322" y="1174"/>
                  </a:cubicBezTo>
                  <a:cubicBezTo>
                    <a:pt x="1540" y="1265"/>
                    <a:pt x="1775" y="1428"/>
                    <a:pt x="1992" y="1446"/>
                  </a:cubicBezTo>
                  <a:cubicBezTo>
                    <a:pt x="2047" y="1301"/>
                    <a:pt x="1757" y="1066"/>
                    <a:pt x="1666" y="939"/>
                  </a:cubicBezTo>
                  <a:cubicBezTo>
                    <a:pt x="1503" y="740"/>
                    <a:pt x="1304" y="559"/>
                    <a:pt x="1069" y="378"/>
                  </a:cubicBezTo>
                  <a:cubicBezTo>
                    <a:pt x="870" y="215"/>
                    <a:pt x="670" y="88"/>
                    <a:pt x="435" y="15"/>
                  </a:cubicBezTo>
                  <a:cubicBezTo>
                    <a:pt x="391" y="8"/>
                    <a:pt x="337" y="1"/>
                    <a:pt x="28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5" name="Google Shape;465;p9"/>
            <p:cNvSpPr/>
            <p:nvPr/>
          </p:nvSpPr>
          <p:spPr>
            <a:xfrm>
              <a:off x="604201" y="16222"/>
              <a:ext cx="365125" cy="169944"/>
            </a:xfrm>
            <a:custGeom>
              <a:rect b="b" l="l" r="r" t="t"/>
              <a:pathLst>
                <a:path extrusionOk="0" h="1037" w="2228">
                  <a:moveTo>
                    <a:pt x="383" y="0"/>
                  </a:moveTo>
                  <a:cubicBezTo>
                    <a:pt x="272" y="0"/>
                    <a:pt x="163" y="23"/>
                    <a:pt x="73" y="77"/>
                  </a:cubicBezTo>
                  <a:cubicBezTo>
                    <a:pt x="37" y="95"/>
                    <a:pt x="0" y="149"/>
                    <a:pt x="0" y="204"/>
                  </a:cubicBezTo>
                  <a:cubicBezTo>
                    <a:pt x="0" y="240"/>
                    <a:pt x="0" y="258"/>
                    <a:pt x="37" y="294"/>
                  </a:cubicBezTo>
                  <a:cubicBezTo>
                    <a:pt x="127" y="475"/>
                    <a:pt x="308" y="602"/>
                    <a:pt x="489" y="693"/>
                  </a:cubicBezTo>
                  <a:cubicBezTo>
                    <a:pt x="670" y="783"/>
                    <a:pt x="888" y="838"/>
                    <a:pt x="1087" y="874"/>
                  </a:cubicBezTo>
                  <a:cubicBezTo>
                    <a:pt x="1413" y="946"/>
                    <a:pt x="1703" y="983"/>
                    <a:pt x="2029" y="1037"/>
                  </a:cubicBezTo>
                  <a:cubicBezTo>
                    <a:pt x="2065" y="1037"/>
                    <a:pt x="2119" y="1037"/>
                    <a:pt x="2137" y="1019"/>
                  </a:cubicBezTo>
                  <a:cubicBezTo>
                    <a:pt x="2228" y="946"/>
                    <a:pt x="1630" y="494"/>
                    <a:pt x="1540" y="439"/>
                  </a:cubicBezTo>
                  <a:cubicBezTo>
                    <a:pt x="1286" y="294"/>
                    <a:pt x="1014" y="149"/>
                    <a:pt x="707" y="59"/>
                  </a:cubicBezTo>
                  <a:cubicBezTo>
                    <a:pt x="607" y="23"/>
                    <a:pt x="494" y="0"/>
                    <a:pt x="38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6" name="Google Shape;466;p9"/>
            <p:cNvSpPr/>
            <p:nvPr/>
          </p:nvSpPr>
          <p:spPr>
            <a:xfrm>
              <a:off x="808888" y="334478"/>
              <a:ext cx="301867" cy="126679"/>
            </a:xfrm>
            <a:custGeom>
              <a:rect b="b" l="l" r="r" t="t"/>
              <a:pathLst>
                <a:path extrusionOk="0" h="773" w="1842">
                  <a:moveTo>
                    <a:pt x="1214" y="0"/>
                  </a:moveTo>
                  <a:cubicBezTo>
                    <a:pt x="943" y="18"/>
                    <a:pt x="671" y="37"/>
                    <a:pt x="399" y="127"/>
                  </a:cubicBezTo>
                  <a:cubicBezTo>
                    <a:pt x="309" y="163"/>
                    <a:pt x="218" y="200"/>
                    <a:pt x="146" y="254"/>
                  </a:cubicBezTo>
                  <a:cubicBezTo>
                    <a:pt x="73" y="290"/>
                    <a:pt x="1" y="381"/>
                    <a:pt x="1" y="471"/>
                  </a:cubicBezTo>
                  <a:cubicBezTo>
                    <a:pt x="1" y="634"/>
                    <a:pt x="146" y="743"/>
                    <a:pt x="309" y="761"/>
                  </a:cubicBezTo>
                  <a:cubicBezTo>
                    <a:pt x="342" y="769"/>
                    <a:pt x="377" y="773"/>
                    <a:pt x="412" y="773"/>
                  </a:cubicBezTo>
                  <a:cubicBezTo>
                    <a:pt x="528" y="773"/>
                    <a:pt x="650" y="734"/>
                    <a:pt x="761" y="707"/>
                  </a:cubicBezTo>
                  <a:cubicBezTo>
                    <a:pt x="1124" y="562"/>
                    <a:pt x="1504" y="435"/>
                    <a:pt x="1757" y="127"/>
                  </a:cubicBezTo>
                  <a:cubicBezTo>
                    <a:pt x="1842" y="29"/>
                    <a:pt x="1751" y="18"/>
                    <a:pt x="1673" y="18"/>
                  </a:cubicBezTo>
                  <a:cubicBezTo>
                    <a:pt x="1650" y="18"/>
                    <a:pt x="1629" y="18"/>
                    <a:pt x="1613" y="18"/>
                  </a:cubicBezTo>
                  <a:cubicBezTo>
                    <a:pt x="1486" y="18"/>
                    <a:pt x="1341" y="0"/>
                    <a:pt x="121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7" name="Google Shape;467;p9"/>
            <p:cNvSpPr/>
            <p:nvPr/>
          </p:nvSpPr>
          <p:spPr>
            <a:xfrm>
              <a:off x="743664" y="-315473"/>
              <a:ext cx="466075" cy="744998"/>
            </a:xfrm>
            <a:custGeom>
              <a:rect b="b" l="l" r="r" t="t"/>
              <a:pathLst>
                <a:path extrusionOk="0" fill="none" h="4546" w="2844">
                  <a:moveTo>
                    <a:pt x="2844" y="4546"/>
                  </a:moveTo>
                  <a:cubicBezTo>
                    <a:pt x="1377" y="3441"/>
                    <a:pt x="363" y="1793"/>
                    <a:pt x="0" y="0"/>
                  </a:cubicBezTo>
                </a:path>
              </a:pathLst>
            </a:custGeom>
            <a:noFill/>
            <a:ln cap="rnd" cmpd="sng" w="27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68" name="Google Shape;468;p9"/>
          <p:cNvGrpSpPr/>
          <p:nvPr/>
        </p:nvGrpSpPr>
        <p:grpSpPr>
          <a:xfrm rot="-6931791">
            <a:off x="7684586" y="139519"/>
            <a:ext cx="638181" cy="597371"/>
            <a:chOff x="1337242" y="-1974437"/>
            <a:chExt cx="638153" cy="597345"/>
          </a:xfrm>
        </p:grpSpPr>
        <p:sp>
          <p:nvSpPr>
            <p:cNvPr id="469" name="Google Shape;469;p9"/>
            <p:cNvSpPr/>
            <p:nvPr/>
          </p:nvSpPr>
          <p:spPr>
            <a:xfrm>
              <a:off x="1449992" y="-1680599"/>
              <a:ext cx="95214" cy="209439"/>
            </a:xfrm>
            <a:custGeom>
              <a:rect b="b" l="l" r="r" t="t"/>
              <a:pathLst>
                <a:path extrusionOk="0" h="1278" w="581">
                  <a:moveTo>
                    <a:pt x="200" y="0"/>
                  </a:moveTo>
                  <a:cubicBezTo>
                    <a:pt x="127" y="18"/>
                    <a:pt x="73" y="91"/>
                    <a:pt x="55" y="127"/>
                  </a:cubicBezTo>
                  <a:cubicBezTo>
                    <a:pt x="1" y="235"/>
                    <a:pt x="1" y="344"/>
                    <a:pt x="1" y="453"/>
                  </a:cubicBezTo>
                  <a:cubicBezTo>
                    <a:pt x="1" y="616"/>
                    <a:pt x="73" y="779"/>
                    <a:pt x="145" y="924"/>
                  </a:cubicBezTo>
                  <a:cubicBezTo>
                    <a:pt x="162" y="989"/>
                    <a:pt x="312" y="1278"/>
                    <a:pt x="448" y="1278"/>
                  </a:cubicBezTo>
                  <a:cubicBezTo>
                    <a:pt x="462" y="1278"/>
                    <a:pt x="476" y="1274"/>
                    <a:pt x="489" y="1268"/>
                  </a:cubicBezTo>
                  <a:cubicBezTo>
                    <a:pt x="580" y="1231"/>
                    <a:pt x="580" y="742"/>
                    <a:pt x="580" y="652"/>
                  </a:cubicBezTo>
                  <a:cubicBezTo>
                    <a:pt x="580" y="453"/>
                    <a:pt x="508" y="254"/>
                    <a:pt x="381" y="91"/>
                  </a:cubicBezTo>
                  <a:cubicBezTo>
                    <a:pt x="326" y="54"/>
                    <a:pt x="254" y="0"/>
                    <a:pt x="20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0" name="Google Shape;470;p9"/>
            <p:cNvSpPr/>
            <p:nvPr/>
          </p:nvSpPr>
          <p:spPr>
            <a:xfrm>
              <a:off x="1530130" y="-1471159"/>
              <a:ext cx="178301" cy="94067"/>
            </a:xfrm>
            <a:custGeom>
              <a:rect b="b" l="l" r="r" t="t"/>
              <a:pathLst>
                <a:path extrusionOk="0" h="574" w="1088">
                  <a:moveTo>
                    <a:pt x="271" y="1"/>
                  </a:moveTo>
                  <a:cubicBezTo>
                    <a:pt x="146" y="1"/>
                    <a:pt x="36" y="20"/>
                    <a:pt x="19" y="80"/>
                  </a:cubicBezTo>
                  <a:cubicBezTo>
                    <a:pt x="0" y="189"/>
                    <a:pt x="345" y="424"/>
                    <a:pt x="417" y="461"/>
                  </a:cubicBezTo>
                  <a:cubicBezTo>
                    <a:pt x="508" y="515"/>
                    <a:pt x="616" y="533"/>
                    <a:pt x="689" y="551"/>
                  </a:cubicBezTo>
                  <a:cubicBezTo>
                    <a:pt x="738" y="565"/>
                    <a:pt x="787" y="574"/>
                    <a:pt x="833" y="574"/>
                  </a:cubicBezTo>
                  <a:cubicBezTo>
                    <a:pt x="905" y="574"/>
                    <a:pt x="970" y="552"/>
                    <a:pt x="1015" y="497"/>
                  </a:cubicBezTo>
                  <a:cubicBezTo>
                    <a:pt x="1087" y="406"/>
                    <a:pt x="1051" y="243"/>
                    <a:pt x="960" y="171"/>
                  </a:cubicBezTo>
                  <a:cubicBezTo>
                    <a:pt x="870" y="80"/>
                    <a:pt x="761" y="62"/>
                    <a:pt x="634" y="44"/>
                  </a:cubicBezTo>
                  <a:cubicBezTo>
                    <a:pt x="568" y="25"/>
                    <a:pt x="410" y="1"/>
                    <a:pt x="27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1" name="Google Shape;471;p9"/>
            <p:cNvSpPr/>
            <p:nvPr/>
          </p:nvSpPr>
          <p:spPr>
            <a:xfrm>
              <a:off x="1337242" y="-1603575"/>
              <a:ext cx="344476" cy="178301"/>
            </a:xfrm>
            <a:custGeom>
              <a:rect b="b" l="l" r="r" t="t"/>
              <a:pathLst>
                <a:path extrusionOk="0" fill="none" h="1088" w="2102">
                  <a:moveTo>
                    <a:pt x="0" y="1087"/>
                  </a:moveTo>
                  <a:cubicBezTo>
                    <a:pt x="815" y="1069"/>
                    <a:pt x="1630" y="671"/>
                    <a:pt x="2101" y="1"/>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2" name="Google Shape;472;p9"/>
            <p:cNvSpPr/>
            <p:nvPr/>
          </p:nvSpPr>
          <p:spPr>
            <a:xfrm>
              <a:off x="1619118" y="-1873650"/>
              <a:ext cx="62602" cy="279252"/>
            </a:xfrm>
            <a:custGeom>
              <a:rect b="b" l="l" r="r" t="t"/>
              <a:pathLst>
                <a:path extrusionOk="0" fill="none" h="1704" w="382">
                  <a:moveTo>
                    <a:pt x="254" y="1"/>
                  </a:moveTo>
                  <a:cubicBezTo>
                    <a:pt x="109" y="164"/>
                    <a:pt x="73" y="363"/>
                    <a:pt x="37" y="562"/>
                  </a:cubicBezTo>
                  <a:cubicBezTo>
                    <a:pt x="1" y="979"/>
                    <a:pt x="91" y="1432"/>
                    <a:pt x="381" y="1703"/>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3" name="Google Shape;473;p9"/>
            <p:cNvSpPr/>
            <p:nvPr/>
          </p:nvSpPr>
          <p:spPr>
            <a:xfrm>
              <a:off x="1678443" y="-1790563"/>
              <a:ext cx="65552" cy="193215"/>
            </a:xfrm>
            <a:custGeom>
              <a:rect b="b" l="l" r="r" t="t"/>
              <a:pathLst>
                <a:path extrusionOk="0" fill="none" h="1179" w="400">
                  <a:moveTo>
                    <a:pt x="399" y="1"/>
                  </a:moveTo>
                  <a:cubicBezTo>
                    <a:pt x="164" y="327"/>
                    <a:pt x="19" y="762"/>
                    <a:pt x="1" y="1178"/>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4" name="Google Shape;474;p9"/>
            <p:cNvSpPr/>
            <p:nvPr/>
          </p:nvSpPr>
          <p:spPr>
            <a:xfrm>
              <a:off x="1678443" y="-1606525"/>
              <a:ext cx="207964" cy="44739"/>
            </a:xfrm>
            <a:custGeom>
              <a:rect b="b" l="l" r="r" t="t"/>
              <a:pathLst>
                <a:path extrusionOk="0" fill="none" h="273" w="1269">
                  <a:moveTo>
                    <a:pt x="1" y="1"/>
                  </a:moveTo>
                  <a:cubicBezTo>
                    <a:pt x="19" y="55"/>
                    <a:pt x="91" y="91"/>
                    <a:pt x="128" y="109"/>
                  </a:cubicBezTo>
                  <a:cubicBezTo>
                    <a:pt x="472" y="272"/>
                    <a:pt x="906" y="272"/>
                    <a:pt x="1269" y="109"/>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5" name="Google Shape;475;p9"/>
            <p:cNvSpPr/>
            <p:nvPr/>
          </p:nvSpPr>
          <p:spPr>
            <a:xfrm>
              <a:off x="1681557" y="-1713375"/>
              <a:ext cx="157325" cy="109963"/>
            </a:xfrm>
            <a:custGeom>
              <a:rect b="b" l="l" r="r" t="t"/>
              <a:pathLst>
                <a:path extrusionOk="0" fill="none" h="671" w="960">
                  <a:moveTo>
                    <a:pt x="0" y="671"/>
                  </a:moveTo>
                  <a:cubicBezTo>
                    <a:pt x="380" y="562"/>
                    <a:pt x="706" y="327"/>
                    <a:pt x="960" y="1"/>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6" name="Google Shape;476;p9"/>
            <p:cNvSpPr/>
            <p:nvPr/>
          </p:nvSpPr>
          <p:spPr>
            <a:xfrm>
              <a:off x="1805943" y="-1806295"/>
              <a:ext cx="113077" cy="103244"/>
            </a:xfrm>
            <a:custGeom>
              <a:rect b="b" l="l" r="r" t="t"/>
              <a:pathLst>
                <a:path extrusionOk="0" h="630" w="690">
                  <a:moveTo>
                    <a:pt x="389" y="0"/>
                  </a:moveTo>
                  <a:cubicBezTo>
                    <a:pt x="201" y="0"/>
                    <a:pt x="1" y="164"/>
                    <a:pt x="38" y="387"/>
                  </a:cubicBezTo>
                  <a:cubicBezTo>
                    <a:pt x="54" y="528"/>
                    <a:pt x="165" y="629"/>
                    <a:pt x="289" y="629"/>
                  </a:cubicBezTo>
                  <a:cubicBezTo>
                    <a:pt x="308" y="629"/>
                    <a:pt x="327" y="627"/>
                    <a:pt x="346" y="622"/>
                  </a:cubicBezTo>
                  <a:cubicBezTo>
                    <a:pt x="509" y="622"/>
                    <a:pt x="617" y="495"/>
                    <a:pt x="672" y="350"/>
                  </a:cubicBezTo>
                  <a:cubicBezTo>
                    <a:pt x="690" y="260"/>
                    <a:pt x="672" y="169"/>
                    <a:pt x="617" y="115"/>
                  </a:cubicBezTo>
                  <a:cubicBezTo>
                    <a:pt x="560" y="35"/>
                    <a:pt x="476" y="0"/>
                    <a:pt x="389"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7" name="Google Shape;477;p9"/>
            <p:cNvSpPr/>
            <p:nvPr/>
          </p:nvSpPr>
          <p:spPr>
            <a:xfrm>
              <a:off x="1870348" y="-1665030"/>
              <a:ext cx="105047" cy="100295"/>
            </a:xfrm>
            <a:custGeom>
              <a:rect b="b" l="l" r="r" t="t"/>
              <a:pathLst>
                <a:path extrusionOk="0" h="612" w="641">
                  <a:moveTo>
                    <a:pt x="358" y="0"/>
                  </a:moveTo>
                  <a:cubicBezTo>
                    <a:pt x="183" y="0"/>
                    <a:pt x="0" y="157"/>
                    <a:pt x="25" y="358"/>
                  </a:cubicBezTo>
                  <a:cubicBezTo>
                    <a:pt x="43" y="485"/>
                    <a:pt x="188" y="611"/>
                    <a:pt x="315" y="611"/>
                  </a:cubicBezTo>
                  <a:cubicBezTo>
                    <a:pt x="460" y="611"/>
                    <a:pt x="587" y="485"/>
                    <a:pt x="623" y="340"/>
                  </a:cubicBezTo>
                  <a:cubicBezTo>
                    <a:pt x="641" y="267"/>
                    <a:pt x="623" y="177"/>
                    <a:pt x="568" y="104"/>
                  </a:cubicBezTo>
                  <a:cubicBezTo>
                    <a:pt x="513" y="32"/>
                    <a:pt x="436" y="0"/>
                    <a:pt x="358"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8" name="Google Shape;478;p9"/>
            <p:cNvSpPr/>
            <p:nvPr/>
          </p:nvSpPr>
          <p:spPr>
            <a:xfrm>
              <a:off x="1721872" y="-1873486"/>
              <a:ext cx="105211" cy="100950"/>
            </a:xfrm>
            <a:custGeom>
              <a:rect b="b" l="l" r="r" t="t"/>
              <a:pathLst>
                <a:path extrusionOk="0" h="616" w="642">
                  <a:moveTo>
                    <a:pt x="351" y="1"/>
                  </a:moveTo>
                  <a:cubicBezTo>
                    <a:pt x="179" y="1"/>
                    <a:pt x="1" y="152"/>
                    <a:pt x="26" y="362"/>
                  </a:cubicBezTo>
                  <a:cubicBezTo>
                    <a:pt x="44" y="507"/>
                    <a:pt x="189" y="616"/>
                    <a:pt x="315" y="616"/>
                  </a:cubicBezTo>
                  <a:cubicBezTo>
                    <a:pt x="460" y="616"/>
                    <a:pt x="587" y="507"/>
                    <a:pt x="623" y="344"/>
                  </a:cubicBezTo>
                  <a:cubicBezTo>
                    <a:pt x="641" y="272"/>
                    <a:pt x="623" y="181"/>
                    <a:pt x="569" y="109"/>
                  </a:cubicBezTo>
                  <a:cubicBezTo>
                    <a:pt x="511" y="34"/>
                    <a:pt x="432" y="1"/>
                    <a:pt x="35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9" name="Google Shape;479;p9"/>
            <p:cNvSpPr/>
            <p:nvPr/>
          </p:nvSpPr>
          <p:spPr>
            <a:xfrm>
              <a:off x="1632884" y="-1974437"/>
              <a:ext cx="119960" cy="109963"/>
            </a:xfrm>
            <a:custGeom>
              <a:rect b="b" l="l" r="r" t="t"/>
              <a:pathLst>
                <a:path extrusionOk="0" h="671" w="732">
                  <a:moveTo>
                    <a:pt x="398" y="0"/>
                  </a:moveTo>
                  <a:cubicBezTo>
                    <a:pt x="199" y="0"/>
                    <a:pt x="1" y="166"/>
                    <a:pt x="25" y="399"/>
                  </a:cubicBezTo>
                  <a:cubicBezTo>
                    <a:pt x="44" y="543"/>
                    <a:pt x="207" y="670"/>
                    <a:pt x="369" y="670"/>
                  </a:cubicBezTo>
                  <a:cubicBezTo>
                    <a:pt x="514" y="670"/>
                    <a:pt x="659" y="525"/>
                    <a:pt x="695" y="362"/>
                  </a:cubicBezTo>
                  <a:cubicBezTo>
                    <a:pt x="732" y="272"/>
                    <a:pt x="695" y="181"/>
                    <a:pt x="659" y="127"/>
                  </a:cubicBezTo>
                  <a:cubicBezTo>
                    <a:pt x="589" y="39"/>
                    <a:pt x="493" y="0"/>
                    <a:pt x="398"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80" name="Google Shape;480;p9"/>
          <p:cNvGrpSpPr/>
          <p:nvPr/>
        </p:nvGrpSpPr>
        <p:grpSpPr>
          <a:xfrm flipH="1">
            <a:off x="232131" y="108721"/>
            <a:ext cx="884462" cy="658961"/>
            <a:chOff x="8054181" y="220421"/>
            <a:chExt cx="884462" cy="658961"/>
          </a:xfrm>
        </p:grpSpPr>
        <p:sp>
          <p:nvSpPr>
            <p:cNvPr id="481" name="Google Shape;481;p9"/>
            <p:cNvSpPr/>
            <p:nvPr/>
          </p:nvSpPr>
          <p:spPr>
            <a:xfrm>
              <a:off x="8054181" y="220421"/>
              <a:ext cx="869711" cy="658961"/>
            </a:xfrm>
            <a:custGeom>
              <a:rect b="b" l="l" r="r" t="t"/>
              <a:pathLst>
                <a:path extrusionOk="0" h="4021" w="5307">
                  <a:moveTo>
                    <a:pt x="1428" y="0"/>
                  </a:moveTo>
                  <a:cubicBezTo>
                    <a:pt x="1323" y="0"/>
                    <a:pt x="1218" y="45"/>
                    <a:pt x="1195" y="149"/>
                  </a:cubicBezTo>
                  <a:cubicBezTo>
                    <a:pt x="1123" y="312"/>
                    <a:pt x="1322" y="512"/>
                    <a:pt x="1231" y="675"/>
                  </a:cubicBezTo>
                  <a:cubicBezTo>
                    <a:pt x="1213" y="693"/>
                    <a:pt x="1195" y="711"/>
                    <a:pt x="1141" y="747"/>
                  </a:cubicBezTo>
                  <a:cubicBezTo>
                    <a:pt x="1097" y="766"/>
                    <a:pt x="1050" y="774"/>
                    <a:pt x="1003" y="774"/>
                  </a:cubicBezTo>
                  <a:cubicBezTo>
                    <a:pt x="915" y="774"/>
                    <a:pt x="825" y="746"/>
                    <a:pt x="743" y="711"/>
                  </a:cubicBezTo>
                  <a:cubicBezTo>
                    <a:pt x="598" y="656"/>
                    <a:pt x="471" y="584"/>
                    <a:pt x="326" y="584"/>
                  </a:cubicBezTo>
                  <a:cubicBezTo>
                    <a:pt x="199" y="584"/>
                    <a:pt x="36" y="656"/>
                    <a:pt x="18" y="783"/>
                  </a:cubicBezTo>
                  <a:cubicBezTo>
                    <a:pt x="0" y="892"/>
                    <a:pt x="54" y="982"/>
                    <a:pt x="127" y="1073"/>
                  </a:cubicBezTo>
                  <a:cubicBezTo>
                    <a:pt x="235" y="1218"/>
                    <a:pt x="398" y="1308"/>
                    <a:pt x="561" y="1381"/>
                  </a:cubicBezTo>
                  <a:cubicBezTo>
                    <a:pt x="652" y="1417"/>
                    <a:pt x="779" y="1435"/>
                    <a:pt x="815" y="1562"/>
                  </a:cubicBezTo>
                  <a:cubicBezTo>
                    <a:pt x="851" y="1671"/>
                    <a:pt x="743" y="1779"/>
                    <a:pt x="652" y="1852"/>
                  </a:cubicBezTo>
                  <a:cubicBezTo>
                    <a:pt x="561" y="1924"/>
                    <a:pt x="453" y="2033"/>
                    <a:pt x="471" y="2141"/>
                  </a:cubicBezTo>
                  <a:cubicBezTo>
                    <a:pt x="471" y="2232"/>
                    <a:pt x="561" y="2286"/>
                    <a:pt x="634" y="2304"/>
                  </a:cubicBezTo>
                  <a:cubicBezTo>
                    <a:pt x="652" y="2310"/>
                    <a:pt x="674" y="2312"/>
                    <a:pt x="698" y="2312"/>
                  </a:cubicBezTo>
                  <a:cubicBezTo>
                    <a:pt x="747" y="2312"/>
                    <a:pt x="803" y="2304"/>
                    <a:pt x="851" y="2304"/>
                  </a:cubicBezTo>
                  <a:lnTo>
                    <a:pt x="1539" y="2232"/>
                  </a:lnTo>
                  <a:cubicBezTo>
                    <a:pt x="1666" y="2232"/>
                    <a:pt x="1847" y="2232"/>
                    <a:pt x="1902" y="2377"/>
                  </a:cubicBezTo>
                  <a:cubicBezTo>
                    <a:pt x="1938" y="2504"/>
                    <a:pt x="1829" y="2612"/>
                    <a:pt x="1720" y="2703"/>
                  </a:cubicBezTo>
                  <a:cubicBezTo>
                    <a:pt x="1594" y="2793"/>
                    <a:pt x="1485" y="2920"/>
                    <a:pt x="1539" y="3047"/>
                  </a:cubicBezTo>
                  <a:cubicBezTo>
                    <a:pt x="1557" y="3101"/>
                    <a:pt x="1576" y="3119"/>
                    <a:pt x="1630" y="3137"/>
                  </a:cubicBezTo>
                  <a:cubicBezTo>
                    <a:pt x="1693" y="3183"/>
                    <a:pt x="1770" y="3201"/>
                    <a:pt x="1852" y="3201"/>
                  </a:cubicBezTo>
                  <a:cubicBezTo>
                    <a:pt x="1933" y="3201"/>
                    <a:pt x="2019" y="3183"/>
                    <a:pt x="2101" y="3156"/>
                  </a:cubicBezTo>
                  <a:cubicBezTo>
                    <a:pt x="2391" y="3101"/>
                    <a:pt x="2680" y="3011"/>
                    <a:pt x="2988" y="2974"/>
                  </a:cubicBezTo>
                  <a:cubicBezTo>
                    <a:pt x="3115" y="2974"/>
                    <a:pt x="3278" y="3011"/>
                    <a:pt x="3314" y="3137"/>
                  </a:cubicBezTo>
                  <a:cubicBezTo>
                    <a:pt x="3368" y="3282"/>
                    <a:pt x="3224" y="3391"/>
                    <a:pt x="3097" y="3463"/>
                  </a:cubicBezTo>
                  <a:cubicBezTo>
                    <a:pt x="2952" y="3518"/>
                    <a:pt x="2807" y="3608"/>
                    <a:pt x="2807" y="3753"/>
                  </a:cubicBezTo>
                  <a:cubicBezTo>
                    <a:pt x="2807" y="3862"/>
                    <a:pt x="2898" y="3952"/>
                    <a:pt x="2988" y="4007"/>
                  </a:cubicBezTo>
                  <a:cubicBezTo>
                    <a:pt x="3033" y="4016"/>
                    <a:pt x="3083" y="4020"/>
                    <a:pt x="3135" y="4020"/>
                  </a:cubicBezTo>
                  <a:cubicBezTo>
                    <a:pt x="3187" y="4020"/>
                    <a:pt x="3242" y="4016"/>
                    <a:pt x="3296" y="4007"/>
                  </a:cubicBezTo>
                  <a:cubicBezTo>
                    <a:pt x="3839" y="3880"/>
                    <a:pt x="4383" y="3590"/>
                    <a:pt x="4944" y="3391"/>
                  </a:cubicBezTo>
                  <a:cubicBezTo>
                    <a:pt x="5306" y="3210"/>
                    <a:pt x="5234" y="2413"/>
                    <a:pt x="5197" y="2069"/>
                  </a:cubicBezTo>
                  <a:cubicBezTo>
                    <a:pt x="5179" y="1960"/>
                    <a:pt x="5143" y="1834"/>
                    <a:pt x="5053" y="1743"/>
                  </a:cubicBezTo>
                  <a:cubicBezTo>
                    <a:pt x="4995" y="1685"/>
                    <a:pt x="4915" y="1642"/>
                    <a:pt x="4841" y="1642"/>
                  </a:cubicBezTo>
                  <a:cubicBezTo>
                    <a:pt x="4799" y="1642"/>
                    <a:pt x="4759" y="1656"/>
                    <a:pt x="4727" y="1689"/>
                  </a:cubicBezTo>
                  <a:cubicBezTo>
                    <a:pt x="4654" y="1761"/>
                    <a:pt x="4654" y="1870"/>
                    <a:pt x="4600" y="1960"/>
                  </a:cubicBezTo>
                  <a:cubicBezTo>
                    <a:pt x="4569" y="2039"/>
                    <a:pt x="4497" y="2130"/>
                    <a:pt x="4419" y="2130"/>
                  </a:cubicBezTo>
                  <a:cubicBezTo>
                    <a:pt x="4407" y="2130"/>
                    <a:pt x="4395" y="2128"/>
                    <a:pt x="4383" y="2123"/>
                  </a:cubicBezTo>
                  <a:cubicBezTo>
                    <a:pt x="4328" y="2105"/>
                    <a:pt x="4310" y="2033"/>
                    <a:pt x="4292" y="1960"/>
                  </a:cubicBezTo>
                  <a:cubicBezTo>
                    <a:pt x="4256" y="1761"/>
                    <a:pt x="4256" y="1580"/>
                    <a:pt x="4256" y="1381"/>
                  </a:cubicBezTo>
                  <a:cubicBezTo>
                    <a:pt x="4256" y="1164"/>
                    <a:pt x="4201" y="964"/>
                    <a:pt x="4057" y="838"/>
                  </a:cubicBezTo>
                  <a:cubicBezTo>
                    <a:pt x="4008" y="776"/>
                    <a:pt x="3925" y="732"/>
                    <a:pt x="3849" y="732"/>
                  </a:cubicBezTo>
                  <a:cubicBezTo>
                    <a:pt x="3813" y="732"/>
                    <a:pt x="3778" y="742"/>
                    <a:pt x="3749" y="765"/>
                  </a:cubicBezTo>
                  <a:cubicBezTo>
                    <a:pt x="3604" y="838"/>
                    <a:pt x="3640" y="1019"/>
                    <a:pt x="3640" y="1164"/>
                  </a:cubicBezTo>
                  <a:cubicBezTo>
                    <a:pt x="3640" y="1254"/>
                    <a:pt x="3622" y="1345"/>
                    <a:pt x="3550" y="1417"/>
                  </a:cubicBezTo>
                  <a:cubicBezTo>
                    <a:pt x="3497" y="1456"/>
                    <a:pt x="3436" y="1486"/>
                    <a:pt x="3371" y="1486"/>
                  </a:cubicBezTo>
                  <a:cubicBezTo>
                    <a:pt x="3347" y="1486"/>
                    <a:pt x="3321" y="1481"/>
                    <a:pt x="3296" y="1471"/>
                  </a:cubicBezTo>
                  <a:cubicBezTo>
                    <a:pt x="3187" y="1417"/>
                    <a:pt x="3169" y="1290"/>
                    <a:pt x="3133" y="1145"/>
                  </a:cubicBezTo>
                  <a:cubicBezTo>
                    <a:pt x="3133" y="946"/>
                    <a:pt x="3097" y="765"/>
                    <a:pt x="3042" y="584"/>
                  </a:cubicBezTo>
                  <a:cubicBezTo>
                    <a:pt x="3024" y="421"/>
                    <a:pt x="2952" y="258"/>
                    <a:pt x="2843" y="167"/>
                  </a:cubicBezTo>
                  <a:cubicBezTo>
                    <a:pt x="2795" y="128"/>
                    <a:pt x="2723" y="105"/>
                    <a:pt x="2652" y="105"/>
                  </a:cubicBezTo>
                  <a:cubicBezTo>
                    <a:pt x="2562" y="105"/>
                    <a:pt x="2475" y="141"/>
                    <a:pt x="2445" y="222"/>
                  </a:cubicBezTo>
                  <a:cubicBezTo>
                    <a:pt x="2391" y="330"/>
                    <a:pt x="2409" y="439"/>
                    <a:pt x="2445" y="566"/>
                  </a:cubicBezTo>
                  <a:cubicBezTo>
                    <a:pt x="2463" y="675"/>
                    <a:pt x="2463" y="801"/>
                    <a:pt x="2354" y="856"/>
                  </a:cubicBezTo>
                  <a:cubicBezTo>
                    <a:pt x="2336" y="860"/>
                    <a:pt x="2317" y="862"/>
                    <a:pt x="2297" y="862"/>
                  </a:cubicBezTo>
                  <a:cubicBezTo>
                    <a:pt x="2238" y="862"/>
                    <a:pt x="2173" y="842"/>
                    <a:pt x="2119" y="801"/>
                  </a:cubicBezTo>
                  <a:cubicBezTo>
                    <a:pt x="1992" y="711"/>
                    <a:pt x="1938" y="566"/>
                    <a:pt x="1865" y="421"/>
                  </a:cubicBezTo>
                  <a:cubicBezTo>
                    <a:pt x="1811" y="294"/>
                    <a:pt x="1739" y="131"/>
                    <a:pt x="1594" y="41"/>
                  </a:cubicBezTo>
                  <a:cubicBezTo>
                    <a:pt x="1548" y="15"/>
                    <a:pt x="1488" y="0"/>
                    <a:pt x="1428"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2" name="Google Shape;482;p9"/>
            <p:cNvSpPr/>
            <p:nvPr/>
          </p:nvSpPr>
          <p:spPr>
            <a:xfrm>
              <a:off x="8261818" y="419864"/>
              <a:ext cx="676824" cy="415764"/>
            </a:xfrm>
            <a:custGeom>
              <a:rect b="b" l="l" r="r" t="t"/>
              <a:pathLst>
                <a:path extrusionOk="0" fill="none" h="2537" w="4130">
                  <a:moveTo>
                    <a:pt x="4130" y="2536"/>
                  </a:moveTo>
                  <a:cubicBezTo>
                    <a:pt x="2916" y="1450"/>
                    <a:pt x="1504" y="580"/>
                    <a:pt x="1" y="1"/>
                  </a:cubicBezTo>
                </a:path>
              </a:pathLst>
            </a:custGeom>
            <a:noFill/>
            <a:ln cap="rnd" cmpd="sng" w="2725">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83" name="Google Shape;483;p9"/>
          <p:cNvSpPr/>
          <p:nvPr/>
        </p:nvSpPr>
        <p:spPr>
          <a:xfrm>
            <a:off x="8698078" y="262860"/>
            <a:ext cx="267288" cy="276629"/>
          </a:xfrm>
          <a:custGeom>
            <a:rect b="b" l="l" r="r" t="t"/>
            <a:pathLst>
              <a:path extrusionOk="0" h="1688" w="1631">
                <a:moveTo>
                  <a:pt x="394" y="0"/>
                </a:moveTo>
                <a:cubicBezTo>
                  <a:pt x="256" y="0"/>
                  <a:pt x="137" y="58"/>
                  <a:pt x="73" y="185"/>
                </a:cubicBezTo>
                <a:cubicBezTo>
                  <a:pt x="1" y="366"/>
                  <a:pt x="146" y="547"/>
                  <a:pt x="291" y="655"/>
                </a:cubicBezTo>
                <a:cubicBezTo>
                  <a:pt x="653" y="945"/>
                  <a:pt x="1142" y="1126"/>
                  <a:pt x="1413" y="1525"/>
                </a:cubicBezTo>
                <a:cubicBezTo>
                  <a:pt x="1450" y="1579"/>
                  <a:pt x="1504" y="1670"/>
                  <a:pt x="1594" y="1688"/>
                </a:cubicBezTo>
                <a:cubicBezTo>
                  <a:pt x="1631" y="1452"/>
                  <a:pt x="1504" y="1108"/>
                  <a:pt x="1413" y="891"/>
                </a:cubicBezTo>
                <a:cubicBezTo>
                  <a:pt x="1268" y="655"/>
                  <a:pt x="1105" y="456"/>
                  <a:pt x="906" y="257"/>
                </a:cubicBezTo>
                <a:cubicBezTo>
                  <a:pt x="798" y="130"/>
                  <a:pt x="616" y="22"/>
                  <a:pt x="454" y="4"/>
                </a:cubicBezTo>
                <a:cubicBezTo>
                  <a:pt x="433" y="1"/>
                  <a:pt x="414" y="0"/>
                  <a:pt x="39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4" name="Google Shape;484;p9"/>
          <p:cNvSpPr/>
          <p:nvPr/>
        </p:nvSpPr>
        <p:spPr>
          <a:xfrm>
            <a:off x="232135" y="980282"/>
            <a:ext cx="304817" cy="199770"/>
          </a:xfrm>
          <a:custGeom>
            <a:rect b="b" l="l" r="r" t="t"/>
            <a:pathLst>
              <a:path extrusionOk="0" h="1219" w="1860">
                <a:moveTo>
                  <a:pt x="1456" y="1"/>
                </a:moveTo>
                <a:cubicBezTo>
                  <a:pt x="1240" y="1"/>
                  <a:pt x="976" y="79"/>
                  <a:pt x="870" y="132"/>
                </a:cubicBezTo>
                <a:cubicBezTo>
                  <a:pt x="616" y="259"/>
                  <a:pt x="381" y="476"/>
                  <a:pt x="236" y="675"/>
                </a:cubicBezTo>
                <a:cubicBezTo>
                  <a:pt x="91" y="838"/>
                  <a:pt x="19" y="1056"/>
                  <a:pt x="1" y="1219"/>
                </a:cubicBezTo>
                <a:cubicBezTo>
                  <a:pt x="200" y="1110"/>
                  <a:pt x="417" y="1038"/>
                  <a:pt x="616" y="965"/>
                </a:cubicBezTo>
                <a:cubicBezTo>
                  <a:pt x="906" y="875"/>
                  <a:pt x="1196" y="802"/>
                  <a:pt x="1449" y="675"/>
                </a:cubicBezTo>
                <a:cubicBezTo>
                  <a:pt x="1594" y="603"/>
                  <a:pt x="1703" y="513"/>
                  <a:pt x="1739" y="386"/>
                </a:cubicBezTo>
                <a:cubicBezTo>
                  <a:pt x="1860" y="88"/>
                  <a:pt x="1685" y="1"/>
                  <a:pt x="145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85" name="Google Shape;485;p9"/>
          <p:cNvGrpSpPr/>
          <p:nvPr/>
        </p:nvGrpSpPr>
        <p:grpSpPr>
          <a:xfrm rot="6581981">
            <a:off x="155400" y="1672171"/>
            <a:ext cx="638172" cy="597362"/>
            <a:chOff x="1337242" y="-1974437"/>
            <a:chExt cx="638153" cy="597345"/>
          </a:xfrm>
        </p:grpSpPr>
        <p:sp>
          <p:nvSpPr>
            <p:cNvPr id="486" name="Google Shape;486;p9"/>
            <p:cNvSpPr/>
            <p:nvPr/>
          </p:nvSpPr>
          <p:spPr>
            <a:xfrm>
              <a:off x="1449992" y="-1680599"/>
              <a:ext cx="95214" cy="209439"/>
            </a:xfrm>
            <a:custGeom>
              <a:rect b="b" l="l" r="r" t="t"/>
              <a:pathLst>
                <a:path extrusionOk="0" h="1278" w="581">
                  <a:moveTo>
                    <a:pt x="200" y="0"/>
                  </a:moveTo>
                  <a:cubicBezTo>
                    <a:pt x="127" y="18"/>
                    <a:pt x="73" y="91"/>
                    <a:pt x="55" y="127"/>
                  </a:cubicBezTo>
                  <a:cubicBezTo>
                    <a:pt x="1" y="235"/>
                    <a:pt x="1" y="344"/>
                    <a:pt x="1" y="453"/>
                  </a:cubicBezTo>
                  <a:cubicBezTo>
                    <a:pt x="1" y="616"/>
                    <a:pt x="73" y="779"/>
                    <a:pt x="145" y="924"/>
                  </a:cubicBezTo>
                  <a:cubicBezTo>
                    <a:pt x="162" y="989"/>
                    <a:pt x="312" y="1278"/>
                    <a:pt x="448" y="1278"/>
                  </a:cubicBezTo>
                  <a:cubicBezTo>
                    <a:pt x="462" y="1278"/>
                    <a:pt x="476" y="1274"/>
                    <a:pt x="489" y="1268"/>
                  </a:cubicBezTo>
                  <a:cubicBezTo>
                    <a:pt x="580" y="1231"/>
                    <a:pt x="580" y="742"/>
                    <a:pt x="580" y="652"/>
                  </a:cubicBezTo>
                  <a:cubicBezTo>
                    <a:pt x="580" y="453"/>
                    <a:pt x="508" y="254"/>
                    <a:pt x="381" y="91"/>
                  </a:cubicBezTo>
                  <a:cubicBezTo>
                    <a:pt x="326" y="54"/>
                    <a:pt x="254" y="0"/>
                    <a:pt x="20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7" name="Google Shape;487;p9"/>
            <p:cNvSpPr/>
            <p:nvPr/>
          </p:nvSpPr>
          <p:spPr>
            <a:xfrm>
              <a:off x="1530130" y="-1471159"/>
              <a:ext cx="178301" cy="94067"/>
            </a:xfrm>
            <a:custGeom>
              <a:rect b="b" l="l" r="r" t="t"/>
              <a:pathLst>
                <a:path extrusionOk="0" h="574" w="1088">
                  <a:moveTo>
                    <a:pt x="271" y="1"/>
                  </a:moveTo>
                  <a:cubicBezTo>
                    <a:pt x="146" y="1"/>
                    <a:pt x="36" y="20"/>
                    <a:pt x="19" y="80"/>
                  </a:cubicBezTo>
                  <a:cubicBezTo>
                    <a:pt x="0" y="189"/>
                    <a:pt x="345" y="424"/>
                    <a:pt x="417" y="461"/>
                  </a:cubicBezTo>
                  <a:cubicBezTo>
                    <a:pt x="508" y="515"/>
                    <a:pt x="616" y="533"/>
                    <a:pt x="689" y="551"/>
                  </a:cubicBezTo>
                  <a:cubicBezTo>
                    <a:pt x="738" y="565"/>
                    <a:pt x="787" y="574"/>
                    <a:pt x="833" y="574"/>
                  </a:cubicBezTo>
                  <a:cubicBezTo>
                    <a:pt x="905" y="574"/>
                    <a:pt x="970" y="552"/>
                    <a:pt x="1015" y="497"/>
                  </a:cubicBezTo>
                  <a:cubicBezTo>
                    <a:pt x="1087" y="406"/>
                    <a:pt x="1051" y="243"/>
                    <a:pt x="960" y="171"/>
                  </a:cubicBezTo>
                  <a:cubicBezTo>
                    <a:pt x="870" y="80"/>
                    <a:pt x="761" y="62"/>
                    <a:pt x="634" y="44"/>
                  </a:cubicBezTo>
                  <a:cubicBezTo>
                    <a:pt x="568" y="25"/>
                    <a:pt x="410" y="1"/>
                    <a:pt x="27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8" name="Google Shape;488;p9"/>
            <p:cNvSpPr/>
            <p:nvPr/>
          </p:nvSpPr>
          <p:spPr>
            <a:xfrm>
              <a:off x="1337242" y="-1603575"/>
              <a:ext cx="344476" cy="178301"/>
            </a:xfrm>
            <a:custGeom>
              <a:rect b="b" l="l" r="r" t="t"/>
              <a:pathLst>
                <a:path extrusionOk="0" fill="none" h="1088" w="2102">
                  <a:moveTo>
                    <a:pt x="0" y="1087"/>
                  </a:moveTo>
                  <a:cubicBezTo>
                    <a:pt x="815" y="1069"/>
                    <a:pt x="1630" y="671"/>
                    <a:pt x="2101" y="1"/>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9" name="Google Shape;489;p9"/>
            <p:cNvSpPr/>
            <p:nvPr/>
          </p:nvSpPr>
          <p:spPr>
            <a:xfrm>
              <a:off x="1619118" y="-1873650"/>
              <a:ext cx="62602" cy="279252"/>
            </a:xfrm>
            <a:custGeom>
              <a:rect b="b" l="l" r="r" t="t"/>
              <a:pathLst>
                <a:path extrusionOk="0" fill="none" h="1704" w="382">
                  <a:moveTo>
                    <a:pt x="254" y="1"/>
                  </a:moveTo>
                  <a:cubicBezTo>
                    <a:pt x="109" y="164"/>
                    <a:pt x="73" y="363"/>
                    <a:pt x="37" y="562"/>
                  </a:cubicBezTo>
                  <a:cubicBezTo>
                    <a:pt x="1" y="979"/>
                    <a:pt x="91" y="1432"/>
                    <a:pt x="381" y="1703"/>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0" name="Google Shape;490;p9"/>
            <p:cNvSpPr/>
            <p:nvPr/>
          </p:nvSpPr>
          <p:spPr>
            <a:xfrm>
              <a:off x="1678443" y="-1790563"/>
              <a:ext cx="65552" cy="193215"/>
            </a:xfrm>
            <a:custGeom>
              <a:rect b="b" l="l" r="r" t="t"/>
              <a:pathLst>
                <a:path extrusionOk="0" fill="none" h="1179" w="400">
                  <a:moveTo>
                    <a:pt x="399" y="1"/>
                  </a:moveTo>
                  <a:cubicBezTo>
                    <a:pt x="164" y="327"/>
                    <a:pt x="19" y="762"/>
                    <a:pt x="1" y="1178"/>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1" name="Google Shape;491;p9"/>
            <p:cNvSpPr/>
            <p:nvPr/>
          </p:nvSpPr>
          <p:spPr>
            <a:xfrm>
              <a:off x="1678443" y="-1606525"/>
              <a:ext cx="207964" cy="44739"/>
            </a:xfrm>
            <a:custGeom>
              <a:rect b="b" l="l" r="r" t="t"/>
              <a:pathLst>
                <a:path extrusionOk="0" fill="none" h="273" w="1269">
                  <a:moveTo>
                    <a:pt x="1" y="1"/>
                  </a:moveTo>
                  <a:cubicBezTo>
                    <a:pt x="19" y="55"/>
                    <a:pt x="91" y="91"/>
                    <a:pt x="128" y="109"/>
                  </a:cubicBezTo>
                  <a:cubicBezTo>
                    <a:pt x="472" y="272"/>
                    <a:pt x="906" y="272"/>
                    <a:pt x="1269" y="109"/>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2" name="Google Shape;492;p9"/>
            <p:cNvSpPr/>
            <p:nvPr/>
          </p:nvSpPr>
          <p:spPr>
            <a:xfrm>
              <a:off x="1681557" y="-1713375"/>
              <a:ext cx="157325" cy="109963"/>
            </a:xfrm>
            <a:custGeom>
              <a:rect b="b" l="l" r="r" t="t"/>
              <a:pathLst>
                <a:path extrusionOk="0" fill="none" h="671" w="960">
                  <a:moveTo>
                    <a:pt x="0" y="671"/>
                  </a:moveTo>
                  <a:cubicBezTo>
                    <a:pt x="380" y="562"/>
                    <a:pt x="706" y="327"/>
                    <a:pt x="960" y="1"/>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3" name="Google Shape;493;p9"/>
            <p:cNvSpPr/>
            <p:nvPr/>
          </p:nvSpPr>
          <p:spPr>
            <a:xfrm>
              <a:off x="1805943" y="-1806295"/>
              <a:ext cx="113077" cy="103244"/>
            </a:xfrm>
            <a:custGeom>
              <a:rect b="b" l="l" r="r" t="t"/>
              <a:pathLst>
                <a:path extrusionOk="0" h="630" w="690">
                  <a:moveTo>
                    <a:pt x="389" y="0"/>
                  </a:moveTo>
                  <a:cubicBezTo>
                    <a:pt x="201" y="0"/>
                    <a:pt x="1" y="164"/>
                    <a:pt x="38" y="387"/>
                  </a:cubicBezTo>
                  <a:cubicBezTo>
                    <a:pt x="54" y="528"/>
                    <a:pt x="165" y="629"/>
                    <a:pt x="289" y="629"/>
                  </a:cubicBezTo>
                  <a:cubicBezTo>
                    <a:pt x="308" y="629"/>
                    <a:pt x="327" y="627"/>
                    <a:pt x="346" y="622"/>
                  </a:cubicBezTo>
                  <a:cubicBezTo>
                    <a:pt x="509" y="622"/>
                    <a:pt x="617" y="495"/>
                    <a:pt x="672" y="350"/>
                  </a:cubicBezTo>
                  <a:cubicBezTo>
                    <a:pt x="690" y="260"/>
                    <a:pt x="672" y="169"/>
                    <a:pt x="617" y="115"/>
                  </a:cubicBezTo>
                  <a:cubicBezTo>
                    <a:pt x="560" y="35"/>
                    <a:pt x="476" y="0"/>
                    <a:pt x="389"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4" name="Google Shape;494;p9"/>
            <p:cNvSpPr/>
            <p:nvPr/>
          </p:nvSpPr>
          <p:spPr>
            <a:xfrm>
              <a:off x="1870348" y="-1665030"/>
              <a:ext cx="105047" cy="100295"/>
            </a:xfrm>
            <a:custGeom>
              <a:rect b="b" l="l" r="r" t="t"/>
              <a:pathLst>
                <a:path extrusionOk="0" h="612" w="641">
                  <a:moveTo>
                    <a:pt x="358" y="0"/>
                  </a:moveTo>
                  <a:cubicBezTo>
                    <a:pt x="183" y="0"/>
                    <a:pt x="0" y="157"/>
                    <a:pt x="25" y="358"/>
                  </a:cubicBezTo>
                  <a:cubicBezTo>
                    <a:pt x="43" y="485"/>
                    <a:pt x="188" y="611"/>
                    <a:pt x="315" y="611"/>
                  </a:cubicBezTo>
                  <a:cubicBezTo>
                    <a:pt x="460" y="611"/>
                    <a:pt x="587" y="485"/>
                    <a:pt x="623" y="340"/>
                  </a:cubicBezTo>
                  <a:cubicBezTo>
                    <a:pt x="641" y="267"/>
                    <a:pt x="623" y="177"/>
                    <a:pt x="568" y="104"/>
                  </a:cubicBezTo>
                  <a:cubicBezTo>
                    <a:pt x="513" y="32"/>
                    <a:pt x="436" y="0"/>
                    <a:pt x="358"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5" name="Google Shape;495;p9"/>
            <p:cNvSpPr/>
            <p:nvPr/>
          </p:nvSpPr>
          <p:spPr>
            <a:xfrm>
              <a:off x="1721872" y="-1873486"/>
              <a:ext cx="105211" cy="100950"/>
            </a:xfrm>
            <a:custGeom>
              <a:rect b="b" l="l" r="r" t="t"/>
              <a:pathLst>
                <a:path extrusionOk="0" h="616" w="642">
                  <a:moveTo>
                    <a:pt x="351" y="1"/>
                  </a:moveTo>
                  <a:cubicBezTo>
                    <a:pt x="179" y="1"/>
                    <a:pt x="1" y="152"/>
                    <a:pt x="26" y="362"/>
                  </a:cubicBezTo>
                  <a:cubicBezTo>
                    <a:pt x="44" y="507"/>
                    <a:pt x="189" y="616"/>
                    <a:pt x="315" y="616"/>
                  </a:cubicBezTo>
                  <a:cubicBezTo>
                    <a:pt x="460" y="616"/>
                    <a:pt x="587" y="507"/>
                    <a:pt x="623" y="344"/>
                  </a:cubicBezTo>
                  <a:cubicBezTo>
                    <a:pt x="641" y="272"/>
                    <a:pt x="623" y="181"/>
                    <a:pt x="569" y="109"/>
                  </a:cubicBezTo>
                  <a:cubicBezTo>
                    <a:pt x="511" y="34"/>
                    <a:pt x="432" y="1"/>
                    <a:pt x="35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6" name="Google Shape;496;p9"/>
            <p:cNvSpPr/>
            <p:nvPr/>
          </p:nvSpPr>
          <p:spPr>
            <a:xfrm>
              <a:off x="1632884" y="-1974437"/>
              <a:ext cx="119960" cy="109963"/>
            </a:xfrm>
            <a:custGeom>
              <a:rect b="b" l="l" r="r" t="t"/>
              <a:pathLst>
                <a:path extrusionOk="0" h="671" w="732">
                  <a:moveTo>
                    <a:pt x="398" y="0"/>
                  </a:moveTo>
                  <a:cubicBezTo>
                    <a:pt x="199" y="0"/>
                    <a:pt x="1" y="166"/>
                    <a:pt x="25" y="399"/>
                  </a:cubicBezTo>
                  <a:cubicBezTo>
                    <a:pt x="44" y="543"/>
                    <a:pt x="207" y="670"/>
                    <a:pt x="369" y="670"/>
                  </a:cubicBezTo>
                  <a:cubicBezTo>
                    <a:pt x="514" y="670"/>
                    <a:pt x="659" y="525"/>
                    <a:pt x="695" y="362"/>
                  </a:cubicBezTo>
                  <a:cubicBezTo>
                    <a:pt x="732" y="272"/>
                    <a:pt x="695" y="181"/>
                    <a:pt x="659" y="127"/>
                  </a:cubicBezTo>
                  <a:cubicBezTo>
                    <a:pt x="589" y="39"/>
                    <a:pt x="493" y="0"/>
                    <a:pt x="398"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97" name="Google Shape;497;p9"/>
          <p:cNvSpPr txBox="1"/>
          <p:nvPr>
            <p:ph type="title"/>
          </p:nvPr>
        </p:nvSpPr>
        <p:spPr>
          <a:xfrm>
            <a:off x="2379994" y="1319234"/>
            <a:ext cx="4402200" cy="695100"/>
          </a:xfrm>
          <a:prstGeom prst="rect">
            <a:avLst/>
          </a:prstGeom>
          <a:ln>
            <a:noFill/>
          </a:ln>
        </p:spPr>
        <p:txBody>
          <a:bodyPr anchorCtr="0" anchor="ctr" bIns="91425" lIns="91425" spcFirstLastPara="1" rIns="91425" wrap="square" tIns="91425">
            <a:noAutofit/>
          </a:bodyPr>
          <a:lstStyle>
            <a:lvl1pPr lvl="0" rtl="0" algn="ctr">
              <a:spcBef>
                <a:spcPts val="0"/>
              </a:spcBef>
              <a:spcAft>
                <a:spcPts val="0"/>
              </a:spcAft>
              <a:buSzPts val="3600"/>
              <a:buNone/>
              <a:defRPr sz="4000"/>
            </a:lvl1pPr>
            <a:lvl2pPr lvl="1" rtl="0" algn="ctr">
              <a:spcBef>
                <a:spcPts val="0"/>
              </a:spcBef>
              <a:spcAft>
                <a:spcPts val="0"/>
              </a:spcAft>
              <a:buSzPts val="3600"/>
              <a:buNone/>
              <a:defRPr sz="3600"/>
            </a:lvl2pPr>
            <a:lvl3pPr lvl="2" rtl="0" algn="ctr">
              <a:spcBef>
                <a:spcPts val="0"/>
              </a:spcBef>
              <a:spcAft>
                <a:spcPts val="0"/>
              </a:spcAft>
              <a:buSzPts val="3600"/>
              <a:buNone/>
              <a:defRPr sz="3600"/>
            </a:lvl3pPr>
            <a:lvl4pPr lvl="3" rtl="0" algn="ctr">
              <a:spcBef>
                <a:spcPts val="0"/>
              </a:spcBef>
              <a:spcAft>
                <a:spcPts val="0"/>
              </a:spcAft>
              <a:buSzPts val="3600"/>
              <a:buNone/>
              <a:defRPr sz="3600"/>
            </a:lvl4pPr>
            <a:lvl5pPr lvl="4" rtl="0" algn="ctr">
              <a:spcBef>
                <a:spcPts val="0"/>
              </a:spcBef>
              <a:spcAft>
                <a:spcPts val="0"/>
              </a:spcAft>
              <a:buSzPts val="3600"/>
              <a:buNone/>
              <a:defRPr sz="3600"/>
            </a:lvl5pPr>
            <a:lvl6pPr lvl="5" rtl="0" algn="ctr">
              <a:spcBef>
                <a:spcPts val="0"/>
              </a:spcBef>
              <a:spcAft>
                <a:spcPts val="0"/>
              </a:spcAft>
              <a:buSzPts val="3600"/>
              <a:buNone/>
              <a:defRPr sz="3600"/>
            </a:lvl6pPr>
            <a:lvl7pPr lvl="6" rtl="0" algn="ctr">
              <a:spcBef>
                <a:spcPts val="0"/>
              </a:spcBef>
              <a:spcAft>
                <a:spcPts val="0"/>
              </a:spcAft>
              <a:buSzPts val="3600"/>
              <a:buNone/>
              <a:defRPr sz="3600"/>
            </a:lvl7pPr>
            <a:lvl8pPr lvl="7" rtl="0" algn="ctr">
              <a:spcBef>
                <a:spcPts val="0"/>
              </a:spcBef>
              <a:spcAft>
                <a:spcPts val="0"/>
              </a:spcAft>
              <a:buSzPts val="3600"/>
              <a:buNone/>
              <a:defRPr sz="3600"/>
            </a:lvl8pPr>
            <a:lvl9pPr lvl="8" rtl="0" algn="ctr">
              <a:spcBef>
                <a:spcPts val="0"/>
              </a:spcBef>
              <a:spcAft>
                <a:spcPts val="0"/>
              </a:spcAft>
              <a:buSzPts val="3600"/>
              <a:buNone/>
              <a:defRPr sz="3600"/>
            </a:lvl9pPr>
          </a:lstStyle>
          <a:p/>
        </p:txBody>
      </p:sp>
      <p:sp>
        <p:nvSpPr>
          <p:cNvPr id="498" name="Google Shape;498;p9"/>
          <p:cNvSpPr txBox="1"/>
          <p:nvPr>
            <p:ph idx="1" type="subTitle"/>
          </p:nvPr>
        </p:nvSpPr>
        <p:spPr>
          <a:xfrm>
            <a:off x="2212150" y="2014377"/>
            <a:ext cx="4737900" cy="1605000"/>
          </a:xfrm>
          <a:prstGeom prst="rect">
            <a:avLst/>
          </a:prstGeom>
        </p:spPr>
        <p:txBody>
          <a:bodyPr anchorCtr="0" anchor="t" bIns="91425" lIns="91425" spcFirstLastPara="1" rIns="91425" wrap="square" tIns="91425">
            <a:noAutofit/>
          </a:bodyPr>
          <a:lstStyle>
            <a:lvl1pPr lvl="0" rtl="0" algn="ctr">
              <a:lnSpc>
                <a:spcPct val="100000"/>
              </a:lnSpc>
              <a:spcBef>
                <a:spcPts val="0"/>
              </a:spcBef>
              <a:spcAft>
                <a:spcPts val="0"/>
              </a:spcAft>
              <a:buSzPts val="1400"/>
              <a:buNone/>
              <a:defRPr sz="1600"/>
            </a:lvl1pPr>
            <a:lvl2pPr lvl="1" rtl="0" algn="ctr">
              <a:lnSpc>
                <a:spcPct val="100000"/>
              </a:lnSpc>
              <a:spcBef>
                <a:spcPts val="0"/>
              </a:spcBef>
              <a:spcAft>
                <a:spcPts val="0"/>
              </a:spcAft>
              <a:buSzPts val="1400"/>
              <a:buNone/>
              <a:defRPr/>
            </a:lvl2pPr>
            <a:lvl3pPr lvl="2" rtl="0" algn="ctr">
              <a:lnSpc>
                <a:spcPct val="100000"/>
              </a:lnSpc>
              <a:spcBef>
                <a:spcPts val="1600"/>
              </a:spcBef>
              <a:spcAft>
                <a:spcPts val="0"/>
              </a:spcAft>
              <a:buSzPts val="1400"/>
              <a:buNone/>
              <a:defRPr/>
            </a:lvl3pPr>
            <a:lvl4pPr lvl="3" rtl="0" algn="ctr">
              <a:lnSpc>
                <a:spcPct val="100000"/>
              </a:lnSpc>
              <a:spcBef>
                <a:spcPts val="1600"/>
              </a:spcBef>
              <a:spcAft>
                <a:spcPts val="0"/>
              </a:spcAft>
              <a:buSzPts val="1400"/>
              <a:buNone/>
              <a:defRPr/>
            </a:lvl4pPr>
            <a:lvl5pPr lvl="4" rtl="0" algn="ctr">
              <a:lnSpc>
                <a:spcPct val="100000"/>
              </a:lnSpc>
              <a:spcBef>
                <a:spcPts val="1600"/>
              </a:spcBef>
              <a:spcAft>
                <a:spcPts val="0"/>
              </a:spcAft>
              <a:buSzPts val="1400"/>
              <a:buNone/>
              <a:defRPr/>
            </a:lvl5pPr>
            <a:lvl6pPr lvl="5" rtl="0" algn="ctr">
              <a:lnSpc>
                <a:spcPct val="100000"/>
              </a:lnSpc>
              <a:spcBef>
                <a:spcPts val="1600"/>
              </a:spcBef>
              <a:spcAft>
                <a:spcPts val="0"/>
              </a:spcAft>
              <a:buSzPts val="1400"/>
              <a:buNone/>
              <a:defRPr/>
            </a:lvl6pPr>
            <a:lvl7pPr lvl="6" rtl="0" algn="ctr">
              <a:lnSpc>
                <a:spcPct val="100000"/>
              </a:lnSpc>
              <a:spcBef>
                <a:spcPts val="1600"/>
              </a:spcBef>
              <a:spcAft>
                <a:spcPts val="0"/>
              </a:spcAft>
              <a:buSzPts val="1400"/>
              <a:buNone/>
              <a:defRPr/>
            </a:lvl7pPr>
            <a:lvl8pPr lvl="7" rtl="0" algn="ctr">
              <a:lnSpc>
                <a:spcPct val="100000"/>
              </a:lnSpc>
              <a:spcBef>
                <a:spcPts val="1600"/>
              </a:spcBef>
              <a:spcAft>
                <a:spcPts val="0"/>
              </a:spcAft>
              <a:buSzPts val="1400"/>
              <a:buNone/>
              <a:defRPr/>
            </a:lvl8pPr>
            <a:lvl9pPr lvl="8" rtl="0" algn="ctr">
              <a:lnSpc>
                <a:spcPct val="100000"/>
              </a:lnSpc>
              <a:spcBef>
                <a:spcPts val="1600"/>
              </a:spcBef>
              <a:spcAft>
                <a:spcPts val="1600"/>
              </a:spcAft>
              <a:buSzPts val="1400"/>
              <a:buNone/>
              <a:defRPr/>
            </a:lvl9pPr>
          </a:lstStyle>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aption">
  <p:cSld name="CAPTION_ONLY">
    <p:spTree>
      <p:nvGrpSpPr>
        <p:cNvPr id="499" name="Shape 499"/>
        <p:cNvGrpSpPr/>
        <p:nvPr/>
      </p:nvGrpSpPr>
      <p:grpSpPr>
        <a:xfrm>
          <a:off x="0" y="0"/>
          <a:ext cx="0" cy="0"/>
          <a:chOff x="0" y="0"/>
          <a:chExt cx="0" cy="0"/>
        </a:xfrm>
      </p:grpSpPr>
      <p:sp>
        <p:nvSpPr>
          <p:cNvPr id="500" name="Google Shape;500;p10"/>
          <p:cNvSpPr txBox="1"/>
          <p:nvPr>
            <p:ph type="title"/>
          </p:nvPr>
        </p:nvSpPr>
        <p:spPr>
          <a:xfrm>
            <a:off x="5096575" y="3875225"/>
            <a:ext cx="3334200" cy="724200"/>
          </a:xfrm>
          <a:prstGeom prst="rect">
            <a:avLst/>
          </a:prstGeom>
          <a:ln>
            <a:noFill/>
          </a:ln>
        </p:spPr>
        <p:txBody>
          <a:bodyPr anchorCtr="0" anchor="ctr" bIns="91425" lIns="91425" spcFirstLastPara="1" rIns="91425" wrap="square" tIns="91425">
            <a:noAutofit/>
          </a:bodyPr>
          <a:lstStyle>
            <a:lvl1pPr lvl="0" rtl="0" algn="r">
              <a:lnSpc>
                <a:spcPct val="80000"/>
              </a:lnSpc>
              <a:spcBef>
                <a:spcPts val="0"/>
              </a:spcBef>
              <a:spcAft>
                <a:spcPts val="0"/>
              </a:spcAft>
              <a:buSzPts val="3000"/>
              <a:buNone/>
              <a:defRPr/>
            </a:lvl1pPr>
            <a:lvl2pPr lvl="1" rtl="0" algn="ctr">
              <a:spcBef>
                <a:spcPts val="0"/>
              </a:spcBef>
              <a:spcAft>
                <a:spcPts val="0"/>
              </a:spcAft>
              <a:buSzPts val="3000"/>
              <a:buNone/>
              <a:defRPr/>
            </a:lvl2pPr>
            <a:lvl3pPr lvl="2" rtl="0" algn="ctr">
              <a:spcBef>
                <a:spcPts val="0"/>
              </a:spcBef>
              <a:spcAft>
                <a:spcPts val="0"/>
              </a:spcAft>
              <a:buSzPts val="3000"/>
              <a:buNone/>
              <a:defRPr/>
            </a:lvl3pPr>
            <a:lvl4pPr lvl="3" rtl="0" algn="ctr">
              <a:spcBef>
                <a:spcPts val="0"/>
              </a:spcBef>
              <a:spcAft>
                <a:spcPts val="0"/>
              </a:spcAft>
              <a:buSzPts val="3000"/>
              <a:buNone/>
              <a:defRPr/>
            </a:lvl4pPr>
            <a:lvl5pPr lvl="4" rtl="0" algn="ctr">
              <a:spcBef>
                <a:spcPts val="0"/>
              </a:spcBef>
              <a:spcAft>
                <a:spcPts val="0"/>
              </a:spcAft>
              <a:buSzPts val="3000"/>
              <a:buNone/>
              <a:defRPr/>
            </a:lvl5pPr>
            <a:lvl6pPr lvl="5" rtl="0" algn="ctr">
              <a:spcBef>
                <a:spcPts val="0"/>
              </a:spcBef>
              <a:spcAft>
                <a:spcPts val="0"/>
              </a:spcAft>
              <a:buSzPts val="3000"/>
              <a:buNone/>
              <a:defRPr/>
            </a:lvl6pPr>
            <a:lvl7pPr lvl="6" rtl="0" algn="ctr">
              <a:spcBef>
                <a:spcPts val="0"/>
              </a:spcBef>
              <a:spcAft>
                <a:spcPts val="0"/>
              </a:spcAft>
              <a:buSzPts val="3000"/>
              <a:buNone/>
              <a:defRPr/>
            </a:lvl7pPr>
            <a:lvl8pPr lvl="7" rtl="0" algn="ctr">
              <a:spcBef>
                <a:spcPts val="0"/>
              </a:spcBef>
              <a:spcAft>
                <a:spcPts val="0"/>
              </a:spcAft>
              <a:buSzPts val="3000"/>
              <a:buNone/>
              <a:defRPr/>
            </a:lvl8pPr>
            <a:lvl9pPr lvl="8" rtl="0" algn="ctr">
              <a:spcBef>
                <a:spcPts val="0"/>
              </a:spcBef>
              <a:spcAft>
                <a:spcPts val="0"/>
              </a:spcAft>
              <a:buSzPts val="3000"/>
              <a:buNone/>
              <a:defRPr/>
            </a:lvl9pPr>
          </a:lstStyle>
          <a:p/>
        </p:txBody>
      </p:sp>
      <p:grpSp>
        <p:nvGrpSpPr>
          <p:cNvPr id="501" name="Google Shape;501;p10"/>
          <p:cNvGrpSpPr/>
          <p:nvPr/>
        </p:nvGrpSpPr>
        <p:grpSpPr>
          <a:xfrm flipH="1" rot="-1685542">
            <a:off x="89508" y="3293630"/>
            <a:ext cx="884473" cy="658969"/>
            <a:chOff x="8054181" y="220421"/>
            <a:chExt cx="884462" cy="658961"/>
          </a:xfrm>
        </p:grpSpPr>
        <p:sp>
          <p:nvSpPr>
            <p:cNvPr id="502" name="Google Shape;502;p10"/>
            <p:cNvSpPr/>
            <p:nvPr/>
          </p:nvSpPr>
          <p:spPr>
            <a:xfrm>
              <a:off x="8054181" y="220421"/>
              <a:ext cx="869711" cy="658961"/>
            </a:xfrm>
            <a:custGeom>
              <a:rect b="b" l="l" r="r" t="t"/>
              <a:pathLst>
                <a:path extrusionOk="0" h="4021" w="5307">
                  <a:moveTo>
                    <a:pt x="1428" y="0"/>
                  </a:moveTo>
                  <a:cubicBezTo>
                    <a:pt x="1323" y="0"/>
                    <a:pt x="1218" y="45"/>
                    <a:pt x="1195" y="149"/>
                  </a:cubicBezTo>
                  <a:cubicBezTo>
                    <a:pt x="1123" y="312"/>
                    <a:pt x="1322" y="512"/>
                    <a:pt x="1231" y="675"/>
                  </a:cubicBezTo>
                  <a:cubicBezTo>
                    <a:pt x="1213" y="693"/>
                    <a:pt x="1195" y="711"/>
                    <a:pt x="1141" y="747"/>
                  </a:cubicBezTo>
                  <a:cubicBezTo>
                    <a:pt x="1097" y="766"/>
                    <a:pt x="1050" y="774"/>
                    <a:pt x="1003" y="774"/>
                  </a:cubicBezTo>
                  <a:cubicBezTo>
                    <a:pt x="915" y="774"/>
                    <a:pt x="825" y="746"/>
                    <a:pt x="743" y="711"/>
                  </a:cubicBezTo>
                  <a:cubicBezTo>
                    <a:pt x="598" y="656"/>
                    <a:pt x="471" y="584"/>
                    <a:pt x="326" y="584"/>
                  </a:cubicBezTo>
                  <a:cubicBezTo>
                    <a:pt x="199" y="584"/>
                    <a:pt x="36" y="656"/>
                    <a:pt x="18" y="783"/>
                  </a:cubicBezTo>
                  <a:cubicBezTo>
                    <a:pt x="0" y="892"/>
                    <a:pt x="54" y="982"/>
                    <a:pt x="127" y="1073"/>
                  </a:cubicBezTo>
                  <a:cubicBezTo>
                    <a:pt x="235" y="1218"/>
                    <a:pt x="398" y="1308"/>
                    <a:pt x="561" y="1381"/>
                  </a:cubicBezTo>
                  <a:cubicBezTo>
                    <a:pt x="652" y="1417"/>
                    <a:pt x="779" y="1435"/>
                    <a:pt x="815" y="1562"/>
                  </a:cubicBezTo>
                  <a:cubicBezTo>
                    <a:pt x="851" y="1671"/>
                    <a:pt x="743" y="1779"/>
                    <a:pt x="652" y="1852"/>
                  </a:cubicBezTo>
                  <a:cubicBezTo>
                    <a:pt x="561" y="1924"/>
                    <a:pt x="453" y="2033"/>
                    <a:pt x="471" y="2141"/>
                  </a:cubicBezTo>
                  <a:cubicBezTo>
                    <a:pt x="471" y="2232"/>
                    <a:pt x="561" y="2286"/>
                    <a:pt x="634" y="2304"/>
                  </a:cubicBezTo>
                  <a:cubicBezTo>
                    <a:pt x="652" y="2310"/>
                    <a:pt x="674" y="2312"/>
                    <a:pt x="698" y="2312"/>
                  </a:cubicBezTo>
                  <a:cubicBezTo>
                    <a:pt x="747" y="2312"/>
                    <a:pt x="803" y="2304"/>
                    <a:pt x="851" y="2304"/>
                  </a:cubicBezTo>
                  <a:lnTo>
                    <a:pt x="1539" y="2232"/>
                  </a:lnTo>
                  <a:cubicBezTo>
                    <a:pt x="1666" y="2232"/>
                    <a:pt x="1847" y="2232"/>
                    <a:pt x="1902" y="2377"/>
                  </a:cubicBezTo>
                  <a:cubicBezTo>
                    <a:pt x="1938" y="2504"/>
                    <a:pt x="1829" y="2612"/>
                    <a:pt x="1720" y="2703"/>
                  </a:cubicBezTo>
                  <a:cubicBezTo>
                    <a:pt x="1594" y="2793"/>
                    <a:pt x="1485" y="2920"/>
                    <a:pt x="1539" y="3047"/>
                  </a:cubicBezTo>
                  <a:cubicBezTo>
                    <a:pt x="1557" y="3101"/>
                    <a:pt x="1576" y="3119"/>
                    <a:pt x="1630" y="3137"/>
                  </a:cubicBezTo>
                  <a:cubicBezTo>
                    <a:pt x="1693" y="3183"/>
                    <a:pt x="1770" y="3201"/>
                    <a:pt x="1852" y="3201"/>
                  </a:cubicBezTo>
                  <a:cubicBezTo>
                    <a:pt x="1933" y="3201"/>
                    <a:pt x="2019" y="3183"/>
                    <a:pt x="2101" y="3156"/>
                  </a:cubicBezTo>
                  <a:cubicBezTo>
                    <a:pt x="2391" y="3101"/>
                    <a:pt x="2680" y="3011"/>
                    <a:pt x="2988" y="2974"/>
                  </a:cubicBezTo>
                  <a:cubicBezTo>
                    <a:pt x="3115" y="2974"/>
                    <a:pt x="3278" y="3011"/>
                    <a:pt x="3314" y="3137"/>
                  </a:cubicBezTo>
                  <a:cubicBezTo>
                    <a:pt x="3368" y="3282"/>
                    <a:pt x="3224" y="3391"/>
                    <a:pt x="3097" y="3463"/>
                  </a:cubicBezTo>
                  <a:cubicBezTo>
                    <a:pt x="2952" y="3518"/>
                    <a:pt x="2807" y="3608"/>
                    <a:pt x="2807" y="3753"/>
                  </a:cubicBezTo>
                  <a:cubicBezTo>
                    <a:pt x="2807" y="3862"/>
                    <a:pt x="2898" y="3952"/>
                    <a:pt x="2988" y="4007"/>
                  </a:cubicBezTo>
                  <a:cubicBezTo>
                    <a:pt x="3033" y="4016"/>
                    <a:pt x="3083" y="4020"/>
                    <a:pt x="3135" y="4020"/>
                  </a:cubicBezTo>
                  <a:cubicBezTo>
                    <a:pt x="3187" y="4020"/>
                    <a:pt x="3242" y="4016"/>
                    <a:pt x="3296" y="4007"/>
                  </a:cubicBezTo>
                  <a:cubicBezTo>
                    <a:pt x="3839" y="3880"/>
                    <a:pt x="4383" y="3590"/>
                    <a:pt x="4944" y="3391"/>
                  </a:cubicBezTo>
                  <a:cubicBezTo>
                    <a:pt x="5306" y="3210"/>
                    <a:pt x="5234" y="2413"/>
                    <a:pt x="5197" y="2069"/>
                  </a:cubicBezTo>
                  <a:cubicBezTo>
                    <a:pt x="5179" y="1960"/>
                    <a:pt x="5143" y="1834"/>
                    <a:pt x="5053" y="1743"/>
                  </a:cubicBezTo>
                  <a:cubicBezTo>
                    <a:pt x="4995" y="1685"/>
                    <a:pt x="4915" y="1642"/>
                    <a:pt x="4841" y="1642"/>
                  </a:cubicBezTo>
                  <a:cubicBezTo>
                    <a:pt x="4799" y="1642"/>
                    <a:pt x="4759" y="1656"/>
                    <a:pt x="4727" y="1689"/>
                  </a:cubicBezTo>
                  <a:cubicBezTo>
                    <a:pt x="4654" y="1761"/>
                    <a:pt x="4654" y="1870"/>
                    <a:pt x="4600" y="1960"/>
                  </a:cubicBezTo>
                  <a:cubicBezTo>
                    <a:pt x="4569" y="2039"/>
                    <a:pt x="4497" y="2130"/>
                    <a:pt x="4419" y="2130"/>
                  </a:cubicBezTo>
                  <a:cubicBezTo>
                    <a:pt x="4407" y="2130"/>
                    <a:pt x="4395" y="2128"/>
                    <a:pt x="4383" y="2123"/>
                  </a:cubicBezTo>
                  <a:cubicBezTo>
                    <a:pt x="4328" y="2105"/>
                    <a:pt x="4310" y="2033"/>
                    <a:pt x="4292" y="1960"/>
                  </a:cubicBezTo>
                  <a:cubicBezTo>
                    <a:pt x="4256" y="1761"/>
                    <a:pt x="4256" y="1580"/>
                    <a:pt x="4256" y="1381"/>
                  </a:cubicBezTo>
                  <a:cubicBezTo>
                    <a:pt x="4256" y="1164"/>
                    <a:pt x="4201" y="964"/>
                    <a:pt x="4057" y="838"/>
                  </a:cubicBezTo>
                  <a:cubicBezTo>
                    <a:pt x="4008" y="776"/>
                    <a:pt x="3925" y="732"/>
                    <a:pt x="3849" y="732"/>
                  </a:cubicBezTo>
                  <a:cubicBezTo>
                    <a:pt x="3813" y="732"/>
                    <a:pt x="3778" y="742"/>
                    <a:pt x="3749" y="765"/>
                  </a:cubicBezTo>
                  <a:cubicBezTo>
                    <a:pt x="3604" y="838"/>
                    <a:pt x="3640" y="1019"/>
                    <a:pt x="3640" y="1164"/>
                  </a:cubicBezTo>
                  <a:cubicBezTo>
                    <a:pt x="3640" y="1254"/>
                    <a:pt x="3622" y="1345"/>
                    <a:pt x="3550" y="1417"/>
                  </a:cubicBezTo>
                  <a:cubicBezTo>
                    <a:pt x="3497" y="1456"/>
                    <a:pt x="3436" y="1486"/>
                    <a:pt x="3371" y="1486"/>
                  </a:cubicBezTo>
                  <a:cubicBezTo>
                    <a:pt x="3347" y="1486"/>
                    <a:pt x="3321" y="1481"/>
                    <a:pt x="3296" y="1471"/>
                  </a:cubicBezTo>
                  <a:cubicBezTo>
                    <a:pt x="3187" y="1417"/>
                    <a:pt x="3169" y="1290"/>
                    <a:pt x="3133" y="1145"/>
                  </a:cubicBezTo>
                  <a:cubicBezTo>
                    <a:pt x="3133" y="946"/>
                    <a:pt x="3097" y="765"/>
                    <a:pt x="3042" y="584"/>
                  </a:cubicBezTo>
                  <a:cubicBezTo>
                    <a:pt x="3024" y="421"/>
                    <a:pt x="2952" y="258"/>
                    <a:pt x="2843" y="167"/>
                  </a:cubicBezTo>
                  <a:cubicBezTo>
                    <a:pt x="2795" y="128"/>
                    <a:pt x="2723" y="105"/>
                    <a:pt x="2652" y="105"/>
                  </a:cubicBezTo>
                  <a:cubicBezTo>
                    <a:pt x="2562" y="105"/>
                    <a:pt x="2475" y="141"/>
                    <a:pt x="2445" y="222"/>
                  </a:cubicBezTo>
                  <a:cubicBezTo>
                    <a:pt x="2391" y="330"/>
                    <a:pt x="2409" y="439"/>
                    <a:pt x="2445" y="566"/>
                  </a:cubicBezTo>
                  <a:cubicBezTo>
                    <a:pt x="2463" y="675"/>
                    <a:pt x="2463" y="801"/>
                    <a:pt x="2354" y="856"/>
                  </a:cubicBezTo>
                  <a:cubicBezTo>
                    <a:pt x="2336" y="860"/>
                    <a:pt x="2317" y="862"/>
                    <a:pt x="2297" y="862"/>
                  </a:cubicBezTo>
                  <a:cubicBezTo>
                    <a:pt x="2238" y="862"/>
                    <a:pt x="2173" y="842"/>
                    <a:pt x="2119" y="801"/>
                  </a:cubicBezTo>
                  <a:cubicBezTo>
                    <a:pt x="1992" y="711"/>
                    <a:pt x="1938" y="566"/>
                    <a:pt x="1865" y="421"/>
                  </a:cubicBezTo>
                  <a:cubicBezTo>
                    <a:pt x="1811" y="294"/>
                    <a:pt x="1739" y="131"/>
                    <a:pt x="1594" y="41"/>
                  </a:cubicBezTo>
                  <a:cubicBezTo>
                    <a:pt x="1548" y="15"/>
                    <a:pt x="1488" y="0"/>
                    <a:pt x="1428"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3" name="Google Shape;503;p10"/>
            <p:cNvSpPr/>
            <p:nvPr/>
          </p:nvSpPr>
          <p:spPr>
            <a:xfrm>
              <a:off x="8261818" y="419864"/>
              <a:ext cx="676824" cy="415764"/>
            </a:xfrm>
            <a:custGeom>
              <a:rect b="b" l="l" r="r" t="t"/>
              <a:pathLst>
                <a:path extrusionOk="0" fill="none" h="2537" w="4130">
                  <a:moveTo>
                    <a:pt x="4130" y="2536"/>
                  </a:moveTo>
                  <a:cubicBezTo>
                    <a:pt x="2916" y="1450"/>
                    <a:pt x="1504" y="580"/>
                    <a:pt x="1" y="1"/>
                  </a:cubicBezTo>
                </a:path>
              </a:pathLst>
            </a:custGeom>
            <a:noFill/>
            <a:ln cap="rnd" cmpd="sng" w="2725">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04" name="Google Shape;504;p10"/>
          <p:cNvSpPr/>
          <p:nvPr/>
        </p:nvSpPr>
        <p:spPr>
          <a:xfrm rot="-1685475">
            <a:off x="379333" y="4416903"/>
            <a:ext cx="304817" cy="199770"/>
          </a:xfrm>
          <a:custGeom>
            <a:rect b="b" l="l" r="r" t="t"/>
            <a:pathLst>
              <a:path extrusionOk="0" h="1219" w="1860">
                <a:moveTo>
                  <a:pt x="1456" y="1"/>
                </a:moveTo>
                <a:cubicBezTo>
                  <a:pt x="1240" y="1"/>
                  <a:pt x="976" y="79"/>
                  <a:pt x="870" y="132"/>
                </a:cubicBezTo>
                <a:cubicBezTo>
                  <a:pt x="616" y="259"/>
                  <a:pt x="381" y="476"/>
                  <a:pt x="236" y="675"/>
                </a:cubicBezTo>
                <a:cubicBezTo>
                  <a:pt x="91" y="838"/>
                  <a:pt x="19" y="1056"/>
                  <a:pt x="1" y="1219"/>
                </a:cubicBezTo>
                <a:cubicBezTo>
                  <a:pt x="200" y="1110"/>
                  <a:pt x="417" y="1038"/>
                  <a:pt x="616" y="965"/>
                </a:cubicBezTo>
                <a:cubicBezTo>
                  <a:pt x="906" y="875"/>
                  <a:pt x="1196" y="802"/>
                  <a:pt x="1449" y="675"/>
                </a:cubicBezTo>
                <a:cubicBezTo>
                  <a:pt x="1594" y="603"/>
                  <a:pt x="1703" y="513"/>
                  <a:pt x="1739" y="386"/>
                </a:cubicBezTo>
                <a:cubicBezTo>
                  <a:pt x="1860" y="88"/>
                  <a:pt x="1685" y="1"/>
                  <a:pt x="145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05" name="Google Shape;505;p10"/>
          <p:cNvGrpSpPr/>
          <p:nvPr/>
        </p:nvGrpSpPr>
        <p:grpSpPr>
          <a:xfrm rot="4896636">
            <a:off x="990453" y="4300753"/>
            <a:ext cx="638154" cy="597345"/>
            <a:chOff x="1337242" y="-1974437"/>
            <a:chExt cx="638153" cy="597345"/>
          </a:xfrm>
        </p:grpSpPr>
        <p:sp>
          <p:nvSpPr>
            <p:cNvPr id="506" name="Google Shape;506;p10"/>
            <p:cNvSpPr/>
            <p:nvPr/>
          </p:nvSpPr>
          <p:spPr>
            <a:xfrm>
              <a:off x="1449992" y="-1680599"/>
              <a:ext cx="95214" cy="209439"/>
            </a:xfrm>
            <a:custGeom>
              <a:rect b="b" l="l" r="r" t="t"/>
              <a:pathLst>
                <a:path extrusionOk="0" h="1278" w="581">
                  <a:moveTo>
                    <a:pt x="200" y="0"/>
                  </a:moveTo>
                  <a:cubicBezTo>
                    <a:pt x="127" y="18"/>
                    <a:pt x="73" y="91"/>
                    <a:pt x="55" y="127"/>
                  </a:cubicBezTo>
                  <a:cubicBezTo>
                    <a:pt x="1" y="235"/>
                    <a:pt x="1" y="344"/>
                    <a:pt x="1" y="453"/>
                  </a:cubicBezTo>
                  <a:cubicBezTo>
                    <a:pt x="1" y="616"/>
                    <a:pt x="73" y="779"/>
                    <a:pt x="145" y="924"/>
                  </a:cubicBezTo>
                  <a:cubicBezTo>
                    <a:pt x="162" y="989"/>
                    <a:pt x="312" y="1278"/>
                    <a:pt x="448" y="1278"/>
                  </a:cubicBezTo>
                  <a:cubicBezTo>
                    <a:pt x="462" y="1278"/>
                    <a:pt x="476" y="1274"/>
                    <a:pt x="489" y="1268"/>
                  </a:cubicBezTo>
                  <a:cubicBezTo>
                    <a:pt x="580" y="1231"/>
                    <a:pt x="580" y="742"/>
                    <a:pt x="580" y="652"/>
                  </a:cubicBezTo>
                  <a:cubicBezTo>
                    <a:pt x="580" y="453"/>
                    <a:pt x="508" y="254"/>
                    <a:pt x="381" y="91"/>
                  </a:cubicBezTo>
                  <a:cubicBezTo>
                    <a:pt x="326" y="54"/>
                    <a:pt x="254" y="0"/>
                    <a:pt x="20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7" name="Google Shape;507;p10"/>
            <p:cNvSpPr/>
            <p:nvPr/>
          </p:nvSpPr>
          <p:spPr>
            <a:xfrm>
              <a:off x="1530130" y="-1471159"/>
              <a:ext cx="178301" cy="94067"/>
            </a:xfrm>
            <a:custGeom>
              <a:rect b="b" l="l" r="r" t="t"/>
              <a:pathLst>
                <a:path extrusionOk="0" h="574" w="1088">
                  <a:moveTo>
                    <a:pt x="271" y="1"/>
                  </a:moveTo>
                  <a:cubicBezTo>
                    <a:pt x="146" y="1"/>
                    <a:pt x="36" y="20"/>
                    <a:pt x="19" y="80"/>
                  </a:cubicBezTo>
                  <a:cubicBezTo>
                    <a:pt x="0" y="189"/>
                    <a:pt x="345" y="424"/>
                    <a:pt x="417" y="461"/>
                  </a:cubicBezTo>
                  <a:cubicBezTo>
                    <a:pt x="508" y="515"/>
                    <a:pt x="616" y="533"/>
                    <a:pt x="689" y="551"/>
                  </a:cubicBezTo>
                  <a:cubicBezTo>
                    <a:pt x="738" y="565"/>
                    <a:pt x="787" y="574"/>
                    <a:pt x="833" y="574"/>
                  </a:cubicBezTo>
                  <a:cubicBezTo>
                    <a:pt x="905" y="574"/>
                    <a:pt x="970" y="552"/>
                    <a:pt x="1015" y="497"/>
                  </a:cubicBezTo>
                  <a:cubicBezTo>
                    <a:pt x="1087" y="406"/>
                    <a:pt x="1051" y="243"/>
                    <a:pt x="960" y="171"/>
                  </a:cubicBezTo>
                  <a:cubicBezTo>
                    <a:pt x="870" y="80"/>
                    <a:pt x="761" y="62"/>
                    <a:pt x="634" y="44"/>
                  </a:cubicBezTo>
                  <a:cubicBezTo>
                    <a:pt x="568" y="25"/>
                    <a:pt x="410" y="1"/>
                    <a:pt x="27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8" name="Google Shape;508;p10"/>
            <p:cNvSpPr/>
            <p:nvPr/>
          </p:nvSpPr>
          <p:spPr>
            <a:xfrm>
              <a:off x="1337242" y="-1603575"/>
              <a:ext cx="344476" cy="178301"/>
            </a:xfrm>
            <a:custGeom>
              <a:rect b="b" l="l" r="r" t="t"/>
              <a:pathLst>
                <a:path extrusionOk="0" fill="none" h="1088" w="2102">
                  <a:moveTo>
                    <a:pt x="0" y="1087"/>
                  </a:moveTo>
                  <a:cubicBezTo>
                    <a:pt x="815" y="1069"/>
                    <a:pt x="1630" y="671"/>
                    <a:pt x="2101" y="1"/>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9" name="Google Shape;509;p10"/>
            <p:cNvSpPr/>
            <p:nvPr/>
          </p:nvSpPr>
          <p:spPr>
            <a:xfrm>
              <a:off x="1619118" y="-1873650"/>
              <a:ext cx="62602" cy="279252"/>
            </a:xfrm>
            <a:custGeom>
              <a:rect b="b" l="l" r="r" t="t"/>
              <a:pathLst>
                <a:path extrusionOk="0" fill="none" h="1704" w="382">
                  <a:moveTo>
                    <a:pt x="254" y="1"/>
                  </a:moveTo>
                  <a:cubicBezTo>
                    <a:pt x="109" y="164"/>
                    <a:pt x="73" y="363"/>
                    <a:pt x="37" y="562"/>
                  </a:cubicBezTo>
                  <a:cubicBezTo>
                    <a:pt x="1" y="979"/>
                    <a:pt x="91" y="1432"/>
                    <a:pt x="381" y="1703"/>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0" name="Google Shape;510;p10"/>
            <p:cNvSpPr/>
            <p:nvPr/>
          </p:nvSpPr>
          <p:spPr>
            <a:xfrm>
              <a:off x="1678443" y="-1790563"/>
              <a:ext cx="65552" cy="193215"/>
            </a:xfrm>
            <a:custGeom>
              <a:rect b="b" l="l" r="r" t="t"/>
              <a:pathLst>
                <a:path extrusionOk="0" fill="none" h="1179" w="400">
                  <a:moveTo>
                    <a:pt x="399" y="1"/>
                  </a:moveTo>
                  <a:cubicBezTo>
                    <a:pt x="164" y="327"/>
                    <a:pt x="19" y="762"/>
                    <a:pt x="1" y="1178"/>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1" name="Google Shape;511;p10"/>
            <p:cNvSpPr/>
            <p:nvPr/>
          </p:nvSpPr>
          <p:spPr>
            <a:xfrm>
              <a:off x="1678443" y="-1606525"/>
              <a:ext cx="207964" cy="44739"/>
            </a:xfrm>
            <a:custGeom>
              <a:rect b="b" l="l" r="r" t="t"/>
              <a:pathLst>
                <a:path extrusionOk="0" fill="none" h="273" w="1269">
                  <a:moveTo>
                    <a:pt x="1" y="1"/>
                  </a:moveTo>
                  <a:cubicBezTo>
                    <a:pt x="19" y="55"/>
                    <a:pt x="91" y="91"/>
                    <a:pt x="128" y="109"/>
                  </a:cubicBezTo>
                  <a:cubicBezTo>
                    <a:pt x="472" y="272"/>
                    <a:pt x="906" y="272"/>
                    <a:pt x="1269" y="109"/>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2" name="Google Shape;512;p10"/>
            <p:cNvSpPr/>
            <p:nvPr/>
          </p:nvSpPr>
          <p:spPr>
            <a:xfrm>
              <a:off x="1681557" y="-1713375"/>
              <a:ext cx="157325" cy="109963"/>
            </a:xfrm>
            <a:custGeom>
              <a:rect b="b" l="l" r="r" t="t"/>
              <a:pathLst>
                <a:path extrusionOk="0" fill="none" h="671" w="960">
                  <a:moveTo>
                    <a:pt x="0" y="671"/>
                  </a:moveTo>
                  <a:cubicBezTo>
                    <a:pt x="380" y="562"/>
                    <a:pt x="706" y="327"/>
                    <a:pt x="960" y="1"/>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3" name="Google Shape;513;p10"/>
            <p:cNvSpPr/>
            <p:nvPr/>
          </p:nvSpPr>
          <p:spPr>
            <a:xfrm>
              <a:off x="1805943" y="-1806295"/>
              <a:ext cx="113077" cy="103244"/>
            </a:xfrm>
            <a:custGeom>
              <a:rect b="b" l="l" r="r" t="t"/>
              <a:pathLst>
                <a:path extrusionOk="0" h="630" w="690">
                  <a:moveTo>
                    <a:pt x="389" y="0"/>
                  </a:moveTo>
                  <a:cubicBezTo>
                    <a:pt x="201" y="0"/>
                    <a:pt x="1" y="164"/>
                    <a:pt x="38" y="387"/>
                  </a:cubicBezTo>
                  <a:cubicBezTo>
                    <a:pt x="54" y="528"/>
                    <a:pt x="165" y="629"/>
                    <a:pt x="289" y="629"/>
                  </a:cubicBezTo>
                  <a:cubicBezTo>
                    <a:pt x="308" y="629"/>
                    <a:pt x="327" y="627"/>
                    <a:pt x="346" y="622"/>
                  </a:cubicBezTo>
                  <a:cubicBezTo>
                    <a:pt x="509" y="622"/>
                    <a:pt x="617" y="495"/>
                    <a:pt x="672" y="350"/>
                  </a:cubicBezTo>
                  <a:cubicBezTo>
                    <a:pt x="690" y="260"/>
                    <a:pt x="672" y="169"/>
                    <a:pt x="617" y="115"/>
                  </a:cubicBezTo>
                  <a:cubicBezTo>
                    <a:pt x="560" y="35"/>
                    <a:pt x="476" y="0"/>
                    <a:pt x="389"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4" name="Google Shape;514;p10"/>
            <p:cNvSpPr/>
            <p:nvPr/>
          </p:nvSpPr>
          <p:spPr>
            <a:xfrm>
              <a:off x="1870348" y="-1665030"/>
              <a:ext cx="105047" cy="100295"/>
            </a:xfrm>
            <a:custGeom>
              <a:rect b="b" l="l" r="r" t="t"/>
              <a:pathLst>
                <a:path extrusionOk="0" h="612" w="641">
                  <a:moveTo>
                    <a:pt x="358" y="0"/>
                  </a:moveTo>
                  <a:cubicBezTo>
                    <a:pt x="183" y="0"/>
                    <a:pt x="0" y="157"/>
                    <a:pt x="25" y="358"/>
                  </a:cubicBezTo>
                  <a:cubicBezTo>
                    <a:pt x="43" y="485"/>
                    <a:pt x="188" y="611"/>
                    <a:pt x="315" y="611"/>
                  </a:cubicBezTo>
                  <a:cubicBezTo>
                    <a:pt x="460" y="611"/>
                    <a:pt x="587" y="485"/>
                    <a:pt x="623" y="340"/>
                  </a:cubicBezTo>
                  <a:cubicBezTo>
                    <a:pt x="641" y="267"/>
                    <a:pt x="623" y="177"/>
                    <a:pt x="568" y="104"/>
                  </a:cubicBezTo>
                  <a:cubicBezTo>
                    <a:pt x="513" y="32"/>
                    <a:pt x="436" y="0"/>
                    <a:pt x="358"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5" name="Google Shape;515;p10"/>
            <p:cNvSpPr/>
            <p:nvPr/>
          </p:nvSpPr>
          <p:spPr>
            <a:xfrm>
              <a:off x="1721872" y="-1873486"/>
              <a:ext cx="105211" cy="100950"/>
            </a:xfrm>
            <a:custGeom>
              <a:rect b="b" l="l" r="r" t="t"/>
              <a:pathLst>
                <a:path extrusionOk="0" h="616" w="642">
                  <a:moveTo>
                    <a:pt x="351" y="1"/>
                  </a:moveTo>
                  <a:cubicBezTo>
                    <a:pt x="179" y="1"/>
                    <a:pt x="1" y="152"/>
                    <a:pt x="26" y="362"/>
                  </a:cubicBezTo>
                  <a:cubicBezTo>
                    <a:pt x="44" y="507"/>
                    <a:pt x="189" y="616"/>
                    <a:pt x="315" y="616"/>
                  </a:cubicBezTo>
                  <a:cubicBezTo>
                    <a:pt x="460" y="616"/>
                    <a:pt x="587" y="507"/>
                    <a:pt x="623" y="344"/>
                  </a:cubicBezTo>
                  <a:cubicBezTo>
                    <a:pt x="641" y="272"/>
                    <a:pt x="623" y="181"/>
                    <a:pt x="569" y="109"/>
                  </a:cubicBezTo>
                  <a:cubicBezTo>
                    <a:pt x="511" y="34"/>
                    <a:pt x="432" y="1"/>
                    <a:pt x="35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6" name="Google Shape;516;p10"/>
            <p:cNvSpPr/>
            <p:nvPr/>
          </p:nvSpPr>
          <p:spPr>
            <a:xfrm>
              <a:off x="1632884" y="-1974437"/>
              <a:ext cx="119960" cy="109963"/>
            </a:xfrm>
            <a:custGeom>
              <a:rect b="b" l="l" r="r" t="t"/>
              <a:pathLst>
                <a:path extrusionOk="0" h="671" w="732">
                  <a:moveTo>
                    <a:pt x="398" y="0"/>
                  </a:moveTo>
                  <a:cubicBezTo>
                    <a:pt x="199" y="0"/>
                    <a:pt x="1" y="166"/>
                    <a:pt x="25" y="399"/>
                  </a:cubicBezTo>
                  <a:cubicBezTo>
                    <a:pt x="44" y="543"/>
                    <a:pt x="207" y="670"/>
                    <a:pt x="369" y="670"/>
                  </a:cubicBezTo>
                  <a:cubicBezTo>
                    <a:pt x="514" y="670"/>
                    <a:pt x="659" y="525"/>
                    <a:pt x="695" y="362"/>
                  </a:cubicBezTo>
                  <a:cubicBezTo>
                    <a:pt x="732" y="272"/>
                    <a:pt x="695" y="181"/>
                    <a:pt x="659" y="127"/>
                  </a:cubicBezTo>
                  <a:cubicBezTo>
                    <a:pt x="589" y="39"/>
                    <a:pt x="493" y="0"/>
                    <a:pt x="398"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number">
  <p:cSld name="BIG_NUMBER">
    <p:spTree>
      <p:nvGrpSpPr>
        <p:cNvPr id="517" name="Shape 517"/>
        <p:cNvGrpSpPr/>
        <p:nvPr/>
      </p:nvGrpSpPr>
      <p:grpSpPr>
        <a:xfrm>
          <a:off x="0" y="0"/>
          <a:ext cx="0" cy="0"/>
          <a:chOff x="0" y="0"/>
          <a:chExt cx="0" cy="0"/>
        </a:xfrm>
      </p:grpSpPr>
      <p:grpSp>
        <p:nvGrpSpPr>
          <p:cNvPr id="518" name="Google Shape;518;p11"/>
          <p:cNvGrpSpPr/>
          <p:nvPr/>
        </p:nvGrpSpPr>
        <p:grpSpPr>
          <a:xfrm rot="437052">
            <a:off x="8470686" y="2173373"/>
            <a:ext cx="629512" cy="661959"/>
            <a:chOff x="782176" y="-1158311"/>
            <a:chExt cx="629467" cy="661912"/>
          </a:xfrm>
        </p:grpSpPr>
        <p:sp>
          <p:nvSpPr>
            <p:cNvPr id="519" name="Google Shape;519;p11"/>
            <p:cNvSpPr/>
            <p:nvPr/>
          </p:nvSpPr>
          <p:spPr>
            <a:xfrm>
              <a:off x="782176" y="-1158311"/>
              <a:ext cx="196164" cy="145525"/>
            </a:xfrm>
            <a:custGeom>
              <a:rect b="b" l="l" r="r" t="t"/>
              <a:pathLst>
                <a:path extrusionOk="0" h="888" w="1197">
                  <a:moveTo>
                    <a:pt x="218" y="0"/>
                  </a:moveTo>
                  <a:cubicBezTo>
                    <a:pt x="164" y="0"/>
                    <a:pt x="128" y="18"/>
                    <a:pt x="73" y="55"/>
                  </a:cubicBezTo>
                  <a:cubicBezTo>
                    <a:pt x="37" y="91"/>
                    <a:pt x="1" y="145"/>
                    <a:pt x="1" y="218"/>
                  </a:cubicBezTo>
                  <a:cubicBezTo>
                    <a:pt x="1" y="326"/>
                    <a:pt x="73" y="435"/>
                    <a:pt x="200" y="525"/>
                  </a:cubicBezTo>
                  <a:cubicBezTo>
                    <a:pt x="291" y="598"/>
                    <a:pt x="417" y="634"/>
                    <a:pt x="526" y="688"/>
                  </a:cubicBezTo>
                  <a:cubicBezTo>
                    <a:pt x="743" y="761"/>
                    <a:pt x="961" y="815"/>
                    <a:pt x="1160" y="888"/>
                  </a:cubicBezTo>
                  <a:cubicBezTo>
                    <a:pt x="1196" y="888"/>
                    <a:pt x="1106" y="707"/>
                    <a:pt x="1069" y="688"/>
                  </a:cubicBezTo>
                  <a:cubicBezTo>
                    <a:pt x="1033" y="616"/>
                    <a:pt x="979" y="544"/>
                    <a:pt x="924" y="489"/>
                  </a:cubicBezTo>
                  <a:cubicBezTo>
                    <a:pt x="780" y="344"/>
                    <a:pt x="671" y="236"/>
                    <a:pt x="508" y="127"/>
                  </a:cubicBezTo>
                  <a:cubicBezTo>
                    <a:pt x="417" y="55"/>
                    <a:pt x="327" y="0"/>
                    <a:pt x="218"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0" name="Google Shape;520;p11"/>
            <p:cNvSpPr/>
            <p:nvPr/>
          </p:nvSpPr>
          <p:spPr>
            <a:xfrm>
              <a:off x="1055202" y="-1147331"/>
              <a:ext cx="71452" cy="227793"/>
            </a:xfrm>
            <a:custGeom>
              <a:rect b="b" l="l" r="r" t="t"/>
              <a:pathLst>
                <a:path extrusionOk="0" h="1390" w="436">
                  <a:moveTo>
                    <a:pt x="196" y="1"/>
                  </a:moveTo>
                  <a:cubicBezTo>
                    <a:pt x="184" y="1"/>
                    <a:pt x="174" y="2"/>
                    <a:pt x="164" y="6"/>
                  </a:cubicBezTo>
                  <a:cubicBezTo>
                    <a:pt x="73" y="60"/>
                    <a:pt x="19" y="169"/>
                    <a:pt x="19" y="259"/>
                  </a:cubicBezTo>
                  <a:cubicBezTo>
                    <a:pt x="1" y="477"/>
                    <a:pt x="19" y="712"/>
                    <a:pt x="73" y="911"/>
                  </a:cubicBezTo>
                  <a:cubicBezTo>
                    <a:pt x="90" y="962"/>
                    <a:pt x="170" y="1389"/>
                    <a:pt x="254" y="1389"/>
                  </a:cubicBezTo>
                  <a:cubicBezTo>
                    <a:pt x="260" y="1389"/>
                    <a:pt x="266" y="1387"/>
                    <a:pt x="273" y="1382"/>
                  </a:cubicBezTo>
                  <a:cubicBezTo>
                    <a:pt x="291" y="1382"/>
                    <a:pt x="309" y="1346"/>
                    <a:pt x="309" y="1291"/>
                  </a:cubicBezTo>
                  <a:cubicBezTo>
                    <a:pt x="363" y="1110"/>
                    <a:pt x="381" y="911"/>
                    <a:pt x="399" y="712"/>
                  </a:cubicBezTo>
                  <a:cubicBezTo>
                    <a:pt x="436" y="567"/>
                    <a:pt x="436" y="440"/>
                    <a:pt x="436" y="295"/>
                  </a:cubicBezTo>
                  <a:cubicBezTo>
                    <a:pt x="436" y="205"/>
                    <a:pt x="399" y="151"/>
                    <a:pt x="363" y="78"/>
                  </a:cubicBezTo>
                  <a:cubicBezTo>
                    <a:pt x="318" y="33"/>
                    <a:pt x="249" y="1"/>
                    <a:pt x="196"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1" name="Google Shape;521;p11"/>
            <p:cNvSpPr/>
            <p:nvPr/>
          </p:nvSpPr>
          <p:spPr>
            <a:xfrm>
              <a:off x="1203679" y="-974273"/>
              <a:ext cx="107014" cy="211077"/>
            </a:xfrm>
            <a:custGeom>
              <a:rect b="b" l="l" r="r" t="t"/>
              <a:pathLst>
                <a:path extrusionOk="0" h="1288" w="653">
                  <a:moveTo>
                    <a:pt x="399" y="0"/>
                  </a:moveTo>
                  <a:cubicBezTo>
                    <a:pt x="272" y="18"/>
                    <a:pt x="182" y="145"/>
                    <a:pt x="127" y="290"/>
                  </a:cubicBezTo>
                  <a:cubicBezTo>
                    <a:pt x="37" y="507"/>
                    <a:pt x="0" y="761"/>
                    <a:pt x="0" y="1014"/>
                  </a:cubicBezTo>
                  <a:cubicBezTo>
                    <a:pt x="0" y="1069"/>
                    <a:pt x="0" y="1268"/>
                    <a:pt x="91" y="1286"/>
                  </a:cubicBezTo>
                  <a:cubicBezTo>
                    <a:pt x="96" y="1287"/>
                    <a:pt x="100" y="1287"/>
                    <a:pt x="105" y="1287"/>
                  </a:cubicBezTo>
                  <a:cubicBezTo>
                    <a:pt x="189" y="1287"/>
                    <a:pt x="256" y="1137"/>
                    <a:pt x="290" y="1069"/>
                  </a:cubicBezTo>
                  <a:cubicBezTo>
                    <a:pt x="345" y="960"/>
                    <a:pt x="399" y="869"/>
                    <a:pt x="453" y="779"/>
                  </a:cubicBezTo>
                  <a:cubicBezTo>
                    <a:pt x="526" y="670"/>
                    <a:pt x="580" y="561"/>
                    <a:pt x="616" y="435"/>
                  </a:cubicBezTo>
                  <a:cubicBezTo>
                    <a:pt x="652" y="326"/>
                    <a:pt x="652" y="199"/>
                    <a:pt x="580" y="91"/>
                  </a:cubicBezTo>
                  <a:lnTo>
                    <a:pt x="526" y="18"/>
                  </a:lnTo>
                  <a:cubicBezTo>
                    <a:pt x="489" y="0"/>
                    <a:pt x="453" y="0"/>
                    <a:pt x="399"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2" name="Google Shape;522;p11"/>
            <p:cNvSpPr/>
            <p:nvPr/>
          </p:nvSpPr>
          <p:spPr>
            <a:xfrm>
              <a:off x="906890" y="-920029"/>
              <a:ext cx="205014" cy="70468"/>
            </a:xfrm>
            <a:custGeom>
              <a:rect b="b" l="l" r="r" t="t"/>
              <a:pathLst>
                <a:path extrusionOk="0" h="430" w="1251">
                  <a:moveTo>
                    <a:pt x="490" y="1"/>
                  </a:moveTo>
                  <a:cubicBezTo>
                    <a:pt x="410" y="1"/>
                    <a:pt x="330" y="9"/>
                    <a:pt x="254" y="31"/>
                  </a:cubicBezTo>
                  <a:cubicBezTo>
                    <a:pt x="182" y="49"/>
                    <a:pt x="109" y="67"/>
                    <a:pt x="55" y="122"/>
                  </a:cubicBezTo>
                  <a:cubicBezTo>
                    <a:pt x="19" y="158"/>
                    <a:pt x="0" y="230"/>
                    <a:pt x="19" y="303"/>
                  </a:cubicBezTo>
                  <a:cubicBezTo>
                    <a:pt x="37" y="339"/>
                    <a:pt x="73" y="357"/>
                    <a:pt x="109" y="393"/>
                  </a:cubicBezTo>
                  <a:cubicBezTo>
                    <a:pt x="163" y="421"/>
                    <a:pt x="231" y="430"/>
                    <a:pt x="304" y="430"/>
                  </a:cubicBezTo>
                  <a:cubicBezTo>
                    <a:pt x="376" y="430"/>
                    <a:pt x="453" y="421"/>
                    <a:pt x="526" y="412"/>
                  </a:cubicBezTo>
                  <a:cubicBezTo>
                    <a:pt x="652" y="357"/>
                    <a:pt x="815" y="321"/>
                    <a:pt x="924" y="249"/>
                  </a:cubicBezTo>
                  <a:cubicBezTo>
                    <a:pt x="997" y="230"/>
                    <a:pt x="1250" y="140"/>
                    <a:pt x="1033" y="86"/>
                  </a:cubicBezTo>
                  <a:cubicBezTo>
                    <a:pt x="868" y="48"/>
                    <a:pt x="677" y="1"/>
                    <a:pt x="49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3" name="Google Shape;523;p11"/>
            <p:cNvSpPr/>
            <p:nvPr/>
          </p:nvSpPr>
          <p:spPr>
            <a:xfrm>
              <a:off x="1022590" y="-779747"/>
              <a:ext cx="184201" cy="75713"/>
            </a:xfrm>
            <a:custGeom>
              <a:rect b="b" l="l" r="r" t="t"/>
              <a:pathLst>
                <a:path extrusionOk="0" h="462" w="1124">
                  <a:moveTo>
                    <a:pt x="595" y="1"/>
                  </a:moveTo>
                  <a:cubicBezTo>
                    <a:pt x="488" y="1"/>
                    <a:pt x="380" y="14"/>
                    <a:pt x="291" y="26"/>
                  </a:cubicBezTo>
                  <a:cubicBezTo>
                    <a:pt x="218" y="44"/>
                    <a:pt x="128" y="81"/>
                    <a:pt x="91" y="117"/>
                  </a:cubicBezTo>
                  <a:cubicBezTo>
                    <a:pt x="37" y="171"/>
                    <a:pt x="1" y="226"/>
                    <a:pt x="19" y="298"/>
                  </a:cubicBezTo>
                  <a:cubicBezTo>
                    <a:pt x="19" y="370"/>
                    <a:pt x="91" y="407"/>
                    <a:pt x="146" y="443"/>
                  </a:cubicBezTo>
                  <a:cubicBezTo>
                    <a:pt x="218" y="461"/>
                    <a:pt x="291" y="461"/>
                    <a:pt x="363" y="461"/>
                  </a:cubicBezTo>
                  <a:cubicBezTo>
                    <a:pt x="490" y="443"/>
                    <a:pt x="1124" y="316"/>
                    <a:pt x="1105" y="135"/>
                  </a:cubicBezTo>
                  <a:cubicBezTo>
                    <a:pt x="1105" y="81"/>
                    <a:pt x="779" y="8"/>
                    <a:pt x="725" y="8"/>
                  </a:cubicBezTo>
                  <a:cubicBezTo>
                    <a:pt x="683" y="3"/>
                    <a:pt x="639" y="1"/>
                    <a:pt x="59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4" name="Google Shape;524;p11"/>
            <p:cNvSpPr/>
            <p:nvPr/>
          </p:nvSpPr>
          <p:spPr>
            <a:xfrm>
              <a:off x="1105678" y="-647823"/>
              <a:ext cx="193051" cy="78499"/>
            </a:xfrm>
            <a:custGeom>
              <a:rect b="b" l="l" r="r" t="t"/>
              <a:pathLst>
                <a:path extrusionOk="0" h="479" w="1178">
                  <a:moveTo>
                    <a:pt x="399" y="0"/>
                  </a:moveTo>
                  <a:cubicBezTo>
                    <a:pt x="327" y="0"/>
                    <a:pt x="236" y="18"/>
                    <a:pt x="164" y="36"/>
                  </a:cubicBezTo>
                  <a:cubicBezTo>
                    <a:pt x="91" y="91"/>
                    <a:pt x="37" y="145"/>
                    <a:pt x="37" y="217"/>
                  </a:cubicBezTo>
                  <a:cubicBezTo>
                    <a:pt x="1" y="326"/>
                    <a:pt x="128" y="453"/>
                    <a:pt x="236" y="471"/>
                  </a:cubicBezTo>
                  <a:cubicBezTo>
                    <a:pt x="268" y="476"/>
                    <a:pt x="300" y="478"/>
                    <a:pt x="332" y="478"/>
                  </a:cubicBezTo>
                  <a:cubicBezTo>
                    <a:pt x="410" y="478"/>
                    <a:pt x="491" y="466"/>
                    <a:pt x="580" y="453"/>
                  </a:cubicBezTo>
                  <a:cubicBezTo>
                    <a:pt x="707" y="399"/>
                    <a:pt x="888" y="399"/>
                    <a:pt x="1033" y="362"/>
                  </a:cubicBezTo>
                  <a:cubicBezTo>
                    <a:pt x="1178" y="308"/>
                    <a:pt x="1069" y="217"/>
                    <a:pt x="961" y="181"/>
                  </a:cubicBezTo>
                  <a:cubicBezTo>
                    <a:pt x="780" y="91"/>
                    <a:pt x="598" y="18"/>
                    <a:pt x="399"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5" name="Google Shape;525;p11"/>
            <p:cNvSpPr/>
            <p:nvPr/>
          </p:nvSpPr>
          <p:spPr>
            <a:xfrm>
              <a:off x="1280867" y="-760737"/>
              <a:ext cx="130776" cy="153228"/>
            </a:xfrm>
            <a:custGeom>
              <a:rect b="b" l="l" r="r" t="t"/>
              <a:pathLst>
                <a:path extrusionOk="0" h="935" w="798">
                  <a:moveTo>
                    <a:pt x="544" y="1"/>
                  </a:moveTo>
                  <a:cubicBezTo>
                    <a:pt x="381" y="19"/>
                    <a:pt x="272" y="182"/>
                    <a:pt x="199" y="327"/>
                  </a:cubicBezTo>
                  <a:cubicBezTo>
                    <a:pt x="127" y="436"/>
                    <a:pt x="0" y="707"/>
                    <a:pt x="55" y="852"/>
                  </a:cubicBezTo>
                  <a:cubicBezTo>
                    <a:pt x="65" y="912"/>
                    <a:pt x="91" y="935"/>
                    <a:pt x="126" y="935"/>
                  </a:cubicBezTo>
                  <a:cubicBezTo>
                    <a:pt x="218" y="935"/>
                    <a:pt x="369" y="778"/>
                    <a:pt x="435" y="725"/>
                  </a:cubicBezTo>
                  <a:cubicBezTo>
                    <a:pt x="544" y="653"/>
                    <a:pt x="634" y="599"/>
                    <a:pt x="707" y="472"/>
                  </a:cubicBezTo>
                  <a:cubicBezTo>
                    <a:pt x="779" y="363"/>
                    <a:pt x="797" y="236"/>
                    <a:pt x="743" y="110"/>
                  </a:cubicBezTo>
                  <a:cubicBezTo>
                    <a:pt x="725" y="73"/>
                    <a:pt x="670" y="19"/>
                    <a:pt x="634"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6" name="Google Shape;526;p11"/>
            <p:cNvSpPr/>
            <p:nvPr/>
          </p:nvSpPr>
          <p:spPr>
            <a:xfrm>
              <a:off x="954415" y="-1024748"/>
              <a:ext cx="359225" cy="528349"/>
            </a:xfrm>
            <a:custGeom>
              <a:rect b="b" l="l" r="r" t="t"/>
              <a:pathLst>
                <a:path extrusionOk="0" fill="none" h="3224" w="2192">
                  <a:moveTo>
                    <a:pt x="2191" y="3224"/>
                  </a:moveTo>
                  <a:cubicBezTo>
                    <a:pt x="1884" y="1938"/>
                    <a:pt x="1087" y="779"/>
                    <a:pt x="0" y="0"/>
                  </a:cubicBezTo>
                </a:path>
              </a:pathLst>
            </a:custGeom>
            <a:noFill/>
            <a:ln cap="rnd" cmpd="sng" w="27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27" name="Google Shape;527;p11"/>
          <p:cNvGrpSpPr/>
          <p:nvPr/>
        </p:nvGrpSpPr>
        <p:grpSpPr>
          <a:xfrm>
            <a:off x="8511761" y="743086"/>
            <a:ext cx="547356" cy="706096"/>
            <a:chOff x="8495548" y="1440711"/>
            <a:chExt cx="547356" cy="706096"/>
          </a:xfrm>
        </p:grpSpPr>
        <p:sp>
          <p:nvSpPr>
            <p:cNvPr id="528" name="Google Shape;528;p11"/>
            <p:cNvSpPr/>
            <p:nvPr/>
          </p:nvSpPr>
          <p:spPr>
            <a:xfrm rot="2851161">
              <a:off x="8622832" y="1874937"/>
              <a:ext cx="216813" cy="102097"/>
            </a:xfrm>
            <a:custGeom>
              <a:rect b="b" l="l" r="r" t="t"/>
              <a:pathLst>
                <a:path extrusionOk="0" h="623" w="1323">
                  <a:moveTo>
                    <a:pt x="1009" y="1"/>
                  </a:moveTo>
                  <a:cubicBezTo>
                    <a:pt x="848" y="1"/>
                    <a:pt x="653" y="19"/>
                    <a:pt x="598" y="30"/>
                  </a:cubicBezTo>
                  <a:cubicBezTo>
                    <a:pt x="399" y="66"/>
                    <a:pt x="199" y="156"/>
                    <a:pt x="73" y="301"/>
                  </a:cubicBezTo>
                  <a:cubicBezTo>
                    <a:pt x="36" y="356"/>
                    <a:pt x="0" y="428"/>
                    <a:pt x="0" y="482"/>
                  </a:cubicBezTo>
                  <a:cubicBezTo>
                    <a:pt x="36" y="555"/>
                    <a:pt x="91" y="573"/>
                    <a:pt x="163" y="609"/>
                  </a:cubicBezTo>
                  <a:cubicBezTo>
                    <a:pt x="217" y="618"/>
                    <a:pt x="267" y="623"/>
                    <a:pt x="319" y="623"/>
                  </a:cubicBezTo>
                  <a:cubicBezTo>
                    <a:pt x="371" y="623"/>
                    <a:pt x="426" y="618"/>
                    <a:pt x="489" y="609"/>
                  </a:cubicBezTo>
                  <a:cubicBezTo>
                    <a:pt x="634" y="573"/>
                    <a:pt x="797" y="482"/>
                    <a:pt x="942" y="392"/>
                  </a:cubicBezTo>
                  <a:cubicBezTo>
                    <a:pt x="996" y="356"/>
                    <a:pt x="1322" y="156"/>
                    <a:pt x="1232" y="30"/>
                  </a:cubicBezTo>
                  <a:cubicBezTo>
                    <a:pt x="1203" y="8"/>
                    <a:pt x="1113" y="1"/>
                    <a:pt x="100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9" name="Google Shape;529;p11"/>
            <p:cNvSpPr/>
            <p:nvPr/>
          </p:nvSpPr>
          <p:spPr>
            <a:xfrm rot="2851161">
              <a:off x="8873416" y="1833227"/>
              <a:ext cx="89151" cy="177482"/>
            </a:xfrm>
            <a:custGeom>
              <a:rect b="b" l="l" r="r" t="t"/>
              <a:pathLst>
                <a:path extrusionOk="0" h="1083" w="544">
                  <a:moveTo>
                    <a:pt x="343" y="0"/>
                  </a:moveTo>
                  <a:cubicBezTo>
                    <a:pt x="258" y="0"/>
                    <a:pt x="160" y="56"/>
                    <a:pt x="109" y="121"/>
                  </a:cubicBezTo>
                  <a:cubicBezTo>
                    <a:pt x="54" y="211"/>
                    <a:pt x="18" y="356"/>
                    <a:pt x="18" y="465"/>
                  </a:cubicBezTo>
                  <a:cubicBezTo>
                    <a:pt x="18" y="573"/>
                    <a:pt x="0" y="1062"/>
                    <a:pt x="145" y="1080"/>
                  </a:cubicBezTo>
                  <a:cubicBezTo>
                    <a:pt x="151" y="1082"/>
                    <a:pt x="158" y="1083"/>
                    <a:pt x="165" y="1083"/>
                  </a:cubicBezTo>
                  <a:cubicBezTo>
                    <a:pt x="304" y="1083"/>
                    <a:pt x="455" y="732"/>
                    <a:pt x="507" y="646"/>
                  </a:cubicBezTo>
                  <a:cubicBezTo>
                    <a:pt x="525" y="555"/>
                    <a:pt x="543" y="465"/>
                    <a:pt x="543" y="356"/>
                  </a:cubicBezTo>
                  <a:cubicBezTo>
                    <a:pt x="543" y="247"/>
                    <a:pt x="525" y="102"/>
                    <a:pt x="435" y="30"/>
                  </a:cubicBezTo>
                  <a:cubicBezTo>
                    <a:pt x="409" y="9"/>
                    <a:pt x="377" y="0"/>
                    <a:pt x="34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0" name="Google Shape;530;p11"/>
            <p:cNvSpPr/>
            <p:nvPr/>
          </p:nvSpPr>
          <p:spPr>
            <a:xfrm rot="2851161">
              <a:off x="8671546" y="1799587"/>
              <a:ext cx="219763" cy="317764"/>
            </a:xfrm>
            <a:custGeom>
              <a:rect b="b" l="l" r="r" t="t"/>
              <a:pathLst>
                <a:path extrusionOk="0" fill="none" h="1939" w="1341">
                  <a:moveTo>
                    <a:pt x="1340" y="1939"/>
                  </a:moveTo>
                  <a:cubicBezTo>
                    <a:pt x="1232" y="1124"/>
                    <a:pt x="706" y="381"/>
                    <a:pt x="0" y="1"/>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1" name="Google Shape;531;p11"/>
            <p:cNvSpPr/>
            <p:nvPr/>
          </p:nvSpPr>
          <p:spPr>
            <a:xfrm rot="2851161">
              <a:off x="8569613" y="1658042"/>
              <a:ext cx="270238" cy="77351"/>
            </a:xfrm>
            <a:custGeom>
              <a:rect b="b" l="l" r="r" t="t"/>
              <a:pathLst>
                <a:path extrusionOk="0" fill="none" h="472" w="1649">
                  <a:moveTo>
                    <a:pt x="0" y="327"/>
                  </a:moveTo>
                  <a:cubicBezTo>
                    <a:pt x="181" y="454"/>
                    <a:pt x="381" y="472"/>
                    <a:pt x="598" y="472"/>
                  </a:cubicBezTo>
                  <a:cubicBezTo>
                    <a:pt x="996" y="472"/>
                    <a:pt x="1431" y="327"/>
                    <a:pt x="1648" y="1"/>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2" name="Google Shape;532;p11"/>
            <p:cNvSpPr/>
            <p:nvPr/>
          </p:nvSpPr>
          <p:spPr>
            <a:xfrm rot="2851161">
              <a:off x="8670708" y="1661084"/>
              <a:ext cx="199114" cy="47689"/>
            </a:xfrm>
            <a:custGeom>
              <a:rect b="b" l="l" r="r" t="t"/>
              <a:pathLst>
                <a:path extrusionOk="0" fill="none" h="291" w="1215">
                  <a:moveTo>
                    <a:pt x="1" y="0"/>
                  </a:moveTo>
                  <a:cubicBezTo>
                    <a:pt x="363" y="200"/>
                    <a:pt x="798" y="290"/>
                    <a:pt x="1214" y="254"/>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3" name="Google Shape;533;p11"/>
            <p:cNvSpPr/>
            <p:nvPr/>
          </p:nvSpPr>
          <p:spPr>
            <a:xfrm rot="2851161">
              <a:off x="8881873" y="1602579"/>
              <a:ext cx="41789" cy="207800"/>
            </a:xfrm>
            <a:custGeom>
              <a:rect b="b" l="l" r="r" t="t"/>
              <a:pathLst>
                <a:path extrusionOk="0" fill="none" h="1268" w="255">
                  <a:moveTo>
                    <a:pt x="55" y="1268"/>
                  </a:moveTo>
                  <a:cubicBezTo>
                    <a:pt x="91" y="1214"/>
                    <a:pt x="127" y="1177"/>
                    <a:pt x="146" y="1105"/>
                  </a:cubicBezTo>
                  <a:cubicBezTo>
                    <a:pt x="254" y="743"/>
                    <a:pt x="218" y="308"/>
                    <a:pt x="1" y="0"/>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4" name="Google Shape;534;p11"/>
            <p:cNvSpPr/>
            <p:nvPr/>
          </p:nvSpPr>
          <p:spPr>
            <a:xfrm rot="2851161">
              <a:off x="8764335" y="1603002"/>
              <a:ext cx="130776" cy="139626"/>
            </a:xfrm>
            <a:custGeom>
              <a:rect b="b" l="l" r="r" t="t"/>
              <a:pathLst>
                <a:path extrusionOk="0" fill="none" h="852" w="798">
                  <a:moveTo>
                    <a:pt x="797" y="852"/>
                  </a:moveTo>
                  <a:cubicBezTo>
                    <a:pt x="634" y="490"/>
                    <a:pt x="362" y="182"/>
                    <a:pt x="0" y="1"/>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5" name="Google Shape;535;p11"/>
            <p:cNvSpPr/>
            <p:nvPr/>
          </p:nvSpPr>
          <p:spPr>
            <a:xfrm rot="2851161">
              <a:off x="8757392" y="1471752"/>
              <a:ext cx="129629" cy="103244"/>
            </a:xfrm>
            <a:custGeom>
              <a:rect b="b" l="l" r="r" t="t"/>
              <a:pathLst>
                <a:path extrusionOk="0" h="630" w="791">
                  <a:moveTo>
                    <a:pt x="465" y="1"/>
                  </a:moveTo>
                  <a:cubicBezTo>
                    <a:pt x="374" y="1"/>
                    <a:pt x="284" y="19"/>
                    <a:pt x="229" y="73"/>
                  </a:cubicBezTo>
                  <a:cubicBezTo>
                    <a:pt x="0" y="270"/>
                    <a:pt x="186" y="629"/>
                    <a:pt x="464" y="629"/>
                  </a:cubicBezTo>
                  <a:cubicBezTo>
                    <a:pt x="494" y="629"/>
                    <a:pt x="524" y="625"/>
                    <a:pt x="555" y="617"/>
                  </a:cubicBezTo>
                  <a:cubicBezTo>
                    <a:pt x="682" y="562"/>
                    <a:pt x="791" y="417"/>
                    <a:pt x="773" y="273"/>
                  </a:cubicBezTo>
                  <a:cubicBezTo>
                    <a:pt x="755" y="110"/>
                    <a:pt x="610" y="1"/>
                    <a:pt x="46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6" name="Google Shape;536;p11"/>
            <p:cNvSpPr/>
            <p:nvPr/>
          </p:nvSpPr>
          <p:spPr>
            <a:xfrm rot="2851161">
              <a:off x="8904120" y="1517172"/>
              <a:ext cx="121599" cy="100131"/>
            </a:xfrm>
            <a:custGeom>
              <a:rect b="b" l="l" r="r" t="t"/>
              <a:pathLst>
                <a:path extrusionOk="0" h="611" w="742">
                  <a:moveTo>
                    <a:pt x="415" y="0"/>
                  </a:moveTo>
                  <a:cubicBezTo>
                    <a:pt x="343" y="0"/>
                    <a:pt x="252" y="18"/>
                    <a:pt x="180" y="73"/>
                  </a:cubicBezTo>
                  <a:cubicBezTo>
                    <a:pt x="1" y="268"/>
                    <a:pt x="174" y="611"/>
                    <a:pt x="422" y="611"/>
                  </a:cubicBezTo>
                  <a:cubicBezTo>
                    <a:pt x="449" y="611"/>
                    <a:pt x="477" y="607"/>
                    <a:pt x="506" y="598"/>
                  </a:cubicBezTo>
                  <a:cubicBezTo>
                    <a:pt x="651" y="543"/>
                    <a:pt x="741" y="417"/>
                    <a:pt x="705" y="272"/>
                  </a:cubicBezTo>
                  <a:cubicBezTo>
                    <a:pt x="687" y="145"/>
                    <a:pt x="560" y="18"/>
                    <a:pt x="415"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7" name="Google Shape;537;p11"/>
            <p:cNvSpPr/>
            <p:nvPr/>
          </p:nvSpPr>
          <p:spPr>
            <a:xfrm rot="2851161">
              <a:off x="8650060" y="1498039"/>
              <a:ext cx="121271" cy="97345"/>
            </a:xfrm>
            <a:custGeom>
              <a:rect b="b" l="l" r="r" t="t"/>
              <a:pathLst>
                <a:path extrusionOk="0" h="594" w="740">
                  <a:moveTo>
                    <a:pt x="414" y="1"/>
                  </a:moveTo>
                  <a:cubicBezTo>
                    <a:pt x="359" y="1"/>
                    <a:pt x="269" y="19"/>
                    <a:pt x="196" y="73"/>
                  </a:cubicBezTo>
                  <a:cubicBezTo>
                    <a:pt x="1" y="252"/>
                    <a:pt x="172" y="593"/>
                    <a:pt x="433" y="593"/>
                  </a:cubicBezTo>
                  <a:cubicBezTo>
                    <a:pt x="462" y="593"/>
                    <a:pt x="492" y="589"/>
                    <a:pt x="522" y="580"/>
                  </a:cubicBezTo>
                  <a:cubicBezTo>
                    <a:pt x="649" y="544"/>
                    <a:pt x="740" y="399"/>
                    <a:pt x="721" y="272"/>
                  </a:cubicBezTo>
                  <a:cubicBezTo>
                    <a:pt x="685" y="127"/>
                    <a:pt x="558" y="19"/>
                    <a:pt x="414"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8" name="Google Shape;538;p11"/>
            <p:cNvSpPr/>
            <p:nvPr/>
          </p:nvSpPr>
          <p:spPr>
            <a:xfrm rot="2851161">
              <a:off x="8513263" y="1492826"/>
              <a:ext cx="138806" cy="109144"/>
            </a:xfrm>
            <a:custGeom>
              <a:rect b="b" l="l" r="r" t="t"/>
              <a:pathLst>
                <a:path extrusionOk="0" h="666" w="847">
                  <a:moveTo>
                    <a:pt x="484" y="1"/>
                  </a:moveTo>
                  <a:cubicBezTo>
                    <a:pt x="394" y="1"/>
                    <a:pt x="303" y="19"/>
                    <a:pt x="231" y="73"/>
                  </a:cubicBezTo>
                  <a:cubicBezTo>
                    <a:pt x="1" y="287"/>
                    <a:pt x="203" y="665"/>
                    <a:pt x="500" y="665"/>
                  </a:cubicBezTo>
                  <a:cubicBezTo>
                    <a:pt x="530" y="665"/>
                    <a:pt x="561" y="661"/>
                    <a:pt x="593" y="653"/>
                  </a:cubicBezTo>
                  <a:cubicBezTo>
                    <a:pt x="756" y="617"/>
                    <a:pt x="847" y="454"/>
                    <a:pt x="829" y="291"/>
                  </a:cubicBezTo>
                  <a:cubicBezTo>
                    <a:pt x="792" y="128"/>
                    <a:pt x="647" y="19"/>
                    <a:pt x="484"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39" name="Google Shape;539;p11"/>
          <p:cNvGrpSpPr/>
          <p:nvPr/>
        </p:nvGrpSpPr>
        <p:grpSpPr>
          <a:xfrm rot="5528602">
            <a:off x="204343" y="3762617"/>
            <a:ext cx="884462" cy="658961"/>
            <a:chOff x="8054181" y="220421"/>
            <a:chExt cx="884462" cy="658961"/>
          </a:xfrm>
        </p:grpSpPr>
        <p:sp>
          <p:nvSpPr>
            <p:cNvPr id="540" name="Google Shape;540;p11"/>
            <p:cNvSpPr/>
            <p:nvPr/>
          </p:nvSpPr>
          <p:spPr>
            <a:xfrm>
              <a:off x="8054181" y="220421"/>
              <a:ext cx="869711" cy="658961"/>
            </a:xfrm>
            <a:custGeom>
              <a:rect b="b" l="l" r="r" t="t"/>
              <a:pathLst>
                <a:path extrusionOk="0" h="4021" w="5307">
                  <a:moveTo>
                    <a:pt x="1428" y="0"/>
                  </a:moveTo>
                  <a:cubicBezTo>
                    <a:pt x="1323" y="0"/>
                    <a:pt x="1218" y="45"/>
                    <a:pt x="1195" y="149"/>
                  </a:cubicBezTo>
                  <a:cubicBezTo>
                    <a:pt x="1123" y="312"/>
                    <a:pt x="1322" y="512"/>
                    <a:pt x="1231" y="675"/>
                  </a:cubicBezTo>
                  <a:cubicBezTo>
                    <a:pt x="1213" y="693"/>
                    <a:pt x="1195" y="711"/>
                    <a:pt x="1141" y="747"/>
                  </a:cubicBezTo>
                  <a:cubicBezTo>
                    <a:pt x="1097" y="766"/>
                    <a:pt x="1050" y="774"/>
                    <a:pt x="1003" y="774"/>
                  </a:cubicBezTo>
                  <a:cubicBezTo>
                    <a:pt x="915" y="774"/>
                    <a:pt x="825" y="746"/>
                    <a:pt x="743" y="711"/>
                  </a:cubicBezTo>
                  <a:cubicBezTo>
                    <a:pt x="598" y="656"/>
                    <a:pt x="471" y="584"/>
                    <a:pt x="326" y="584"/>
                  </a:cubicBezTo>
                  <a:cubicBezTo>
                    <a:pt x="199" y="584"/>
                    <a:pt x="36" y="656"/>
                    <a:pt x="18" y="783"/>
                  </a:cubicBezTo>
                  <a:cubicBezTo>
                    <a:pt x="0" y="892"/>
                    <a:pt x="54" y="982"/>
                    <a:pt x="127" y="1073"/>
                  </a:cubicBezTo>
                  <a:cubicBezTo>
                    <a:pt x="235" y="1218"/>
                    <a:pt x="398" y="1308"/>
                    <a:pt x="561" y="1381"/>
                  </a:cubicBezTo>
                  <a:cubicBezTo>
                    <a:pt x="652" y="1417"/>
                    <a:pt x="779" y="1435"/>
                    <a:pt x="815" y="1562"/>
                  </a:cubicBezTo>
                  <a:cubicBezTo>
                    <a:pt x="851" y="1671"/>
                    <a:pt x="743" y="1779"/>
                    <a:pt x="652" y="1852"/>
                  </a:cubicBezTo>
                  <a:cubicBezTo>
                    <a:pt x="561" y="1924"/>
                    <a:pt x="453" y="2033"/>
                    <a:pt x="471" y="2141"/>
                  </a:cubicBezTo>
                  <a:cubicBezTo>
                    <a:pt x="471" y="2232"/>
                    <a:pt x="561" y="2286"/>
                    <a:pt x="634" y="2304"/>
                  </a:cubicBezTo>
                  <a:cubicBezTo>
                    <a:pt x="652" y="2310"/>
                    <a:pt x="674" y="2312"/>
                    <a:pt x="698" y="2312"/>
                  </a:cubicBezTo>
                  <a:cubicBezTo>
                    <a:pt x="747" y="2312"/>
                    <a:pt x="803" y="2304"/>
                    <a:pt x="851" y="2304"/>
                  </a:cubicBezTo>
                  <a:lnTo>
                    <a:pt x="1539" y="2232"/>
                  </a:lnTo>
                  <a:cubicBezTo>
                    <a:pt x="1666" y="2232"/>
                    <a:pt x="1847" y="2232"/>
                    <a:pt x="1902" y="2377"/>
                  </a:cubicBezTo>
                  <a:cubicBezTo>
                    <a:pt x="1938" y="2504"/>
                    <a:pt x="1829" y="2612"/>
                    <a:pt x="1720" y="2703"/>
                  </a:cubicBezTo>
                  <a:cubicBezTo>
                    <a:pt x="1594" y="2793"/>
                    <a:pt x="1485" y="2920"/>
                    <a:pt x="1539" y="3047"/>
                  </a:cubicBezTo>
                  <a:cubicBezTo>
                    <a:pt x="1557" y="3101"/>
                    <a:pt x="1576" y="3119"/>
                    <a:pt x="1630" y="3137"/>
                  </a:cubicBezTo>
                  <a:cubicBezTo>
                    <a:pt x="1693" y="3183"/>
                    <a:pt x="1770" y="3201"/>
                    <a:pt x="1852" y="3201"/>
                  </a:cubicBezTo>
                  <a:cubicBezTo>
                    <a:pt x="1933" y="3201"/>
                    <a:pt x="2019" y="3183"/>
                    <a:pt x="2101" y="3156"/>
                  </a:cubicBezTo>
                  <a:cubicBezTo>
                    <a:pt x="2391" y="3101"/>
                    <a:pt x="2680" y="3011"/>
                    <a:pt x="2988" y="2974"/>
                  </a:cubicBezTo>
                  <a:cubicBezTo>
                    <a:pt x="3115" y="2974"/>
                    <a:pt x="3278" y="3011"/>
                    <a:pt x="3314" y="3137"/>
                  </a:cubicBezTo>
                  <a:cubicBezTo>
                    <a:pt x="3368" y="3282"/>
                    <a:pt x="3224" y="3391"/>
                    <a:pt x="3097" y="3463"/>
                  </a:cubicBezTo>
                  <a:cubicBezTo>
                    <a:pt x="2952" y="3518"/>
                    <a:pt x="2807" y="3608"/>
                    <a:pt x="2807" y="3753"/>
                  </a:cubicBezTo>
                  <a:cubicBezTo>
                    <a:pt x="2807" y="3862"/>
                    <a:pt x="2898" y="3952"/>
                    <a:pt x="2988" y="4007"/>
                  </a:cubicBezTo>
                  <a:cubicBezTo>
                    <a:pt x="3033" y="4016"/>
                    <a:pt x="3083" y="4020"/>
                    <a:pt x="3135" y="4020"/>
                  </a:cubicBezTo>
                  <a:cubicBezTo>
                    <a:pt x="3187" y="4020"/>
                    <a:pt x="3242" y="4016"/>
                    <a:pt x="3296" y="4007"/>
                  </a:cubicBezTo>
                  <a:cubicBezTo>
                    <a:pt x="3839" y="3880"/>
                    <a:pt x="4383" y="3590"/>
                    <a:pt x="4944" y="3391"/>
                  </a:cubicBezTo>
                  <a:cubicBezTo>
                    <a:pt x="5306" y="3210"/>
                    <a:pt x="5234" y="2413"/>
                    <a:pt x="5197" y="2069"/>
                  </a:cubicBezTo>
                  <a:cubicBezTo>
                    <a:pt x="5179" y="1960"/>
                    <a:pt x="5143" y="1834"/>
                    <a:pt x="5053" y="1743"/>
                  </a:cubicBezTo>
                  <a:cubicBezTo>
                    <a:pt x="4995" y="1685"/>
                    <a:pt x="4915" y="1642"/>
                    <a:pt x="4841" y="1642"/>
                  </a:cubicBezTo>
                  <a:cubicBezTo>
                    <a:pt x="4799" y="1642"/>
                    <a:pt x="4759" y="1656"/>
                    <a:pt x="4727" y="1689"/>
                  </a:cubicBezTo>
                  <a:cubicBezTo>
                    <a:pt x="4654" y="1761"/>
                    <a:pt x="4654" y="1870"/>
                    <a:pt x="4600" y="1960"/>
                  </a:cubicBezTo>
                  <a:cubicBezTo>
                    <a:pt x="4569" y="2039"/>
                    <a:pt x="4497" y="2130"/>
                    <a:pt x="4419" y="2130"/>
                  </a:cubicBezTo>
                  <a:cubicBezTo>
                    <a:pt x="4407" y="2130"/>
                    <a:pt x="4395" y="2128"/>
                    <a:pt x="4383" y="2123"/>
                  </a:cubicBezTo>
                  <a:cubicBezTo>
                    <a:pt x="4328" y="2105"/>
                    <a:pt x="4310" y="2033"/>
                    <a:pt x="4292" y="1960"/>
                  </a:cubicBezTo>
                  <a:cubicBezTo>
                    <a:pt x="4256" y="1761"/>
                    <a:pt x="4256" y="1580"/>
                    <a:pt x="4256" y="1381"/>
                  </a:cubicBezTo>
                  <a:cubicBezTo>
                    <a:pt x="4256" y="1164"/>
                    <a:pt x="4201" y="964"/>
                    <a:pt x="4057" y="838"/>
                  </a:cubicBezTo>
                  <a:cubicBezTo>
                    <a:pt x="4008" y="776"/>
                    <a:pt x="3925" y="732"/>
                    <a:pt x="3849" y="732"/>
                  </a:cubicBezTo>
                  <a:cubicBezTo>
                    <a:pt x="3813" y="732"/>
                    <a:pt x="3778" y="742"/>
                    <a:pt x="3749" y="765"/>
                  </a:cubicBezTo>
                  <a:cubicBezTo>
                    <a:pt x="3604" y="838"/>
                    <a:pt x="3640" y="1019"/>
                    <a:pt x="3640" y="1164"/>
                  </a:cubicBezTo>
                  <a:cubicBezTo>
                    <a:pt x="3640" y="1254"/>
                    <a:pt x="3622" y="1345"/>
                    <a:pt x="3550" y="1417"/>
                  </a:cubicBezTo>
                  <a:cubicBezTo>
                    <a:pt x="3497" y="1456"/>
                    <a:pt x="3436" y="1486"/>
                    <a:pt x="3371" y="1486"/>
                  </a:cubicBezTo>
                  <a:cubicBezTo>
                    <a:pt x="3347" y="1486"/>
                    <a:pt x="3321" y="1481"/>
                    <a:pt x="3296" y="1471"/>
                  </a:cubicBezTo>
                  <a:cubicBezTo>
                    <a:pt x="3187" y="1417"/>
                    <a:pt x="3169" y="1290"/>
                    <a:pt x="3133" y="1145"/>
                  </a:cubicBezTo>
                  <a:cubicBezTo>
                    <a:pt x="3133" y="946"/>
                    <a:pt x="3097" y="765"/>
                    <a:pt x="3042" y="584"/>
                  </a:cubicBezTo>
                  <a:cubicBezTo>
                    <a:pt x="3024" y="421"/>
                    <a:pt x="2952" y="258"/>
                    <a:pt x="2843" y="167"/>
                  </a:cubicBezTo>
                  <a:cubicBezTo>
                    <a:pt x="2795" y="128"/>
                    <a:pt x="2723" y="105"/>
                    <a:pt x="2652" y="105"/>
                  </a:cubicBezTo>
                  <a:cubicBezTo>
                    <a:pt x="2562" y="105"/>
                    <a:pt x="2475" y="141"/>
                    <a:pt x="2445" y="222"/>
                  </a:cubicBezTo>
                  <a:cubicBezTo>
                    <a:pt x="2391" y="330"/>
                    <a:pt x="2409" y="439"/>
                    <a:pt x="2445" y="566"/>
                  </a:cubicBezTo>
                  <a:cubicBezTo>
                    <a:pt x="2463" y="675"/>
                    <a:pt x="2463" y="801"/>
                    <a:pt x="2354" y="856"/>
                  </a:cubicBezTo>
                  <a:cubicBezTo>
                    <a:pt x="2336" y="860"/>
                    <a:pt x="2317" y="862"/>
                    <a:pt x="2297" y="862"/>
                  </a:cubicBezTo>
                  <a:cubicBezTo>
                    <a:pt x="2238" y="862"/>
                    <a:pt x="2173" y="842"/>
                    <a:pt x="2119" y="801"/>
                  </a:cubicBezTo>
                  <a:cubicBezTo>
                    <a:pt x="1992" y="711"/>
                    <a:pt x="1938" y="566"/>
                    <a:pt x="1865" y="421"/>
                  </a:cubicBezTo>
                  <a:cubicBezTo>
                    <a:pt x="1811" y="294"/>
                    <a:pt x="1739" y="131"/>
                    <a:pt x="1594" y="41"/>
                  </a:cubicBezTo>
                  <a:cubicBezTo>
                    <a:pt x="1548" y="15"/>
                    <a:pt x="1488" y="0"/>
                    <a:pt x="1428"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1" name="Google Shape;541;p11"/>
            <p:cNvSpPr/>
            <p:nvPr/>
          </p:nvSpPr>
          <p:spPr>
            <a:xfrm>
              <a:off x="8261818" y="419864"/>
              <a:ext cx="676824" cy="415764"/>
            </a:xfrm>
            <a:custGeom>
              <a:rect b="b" l="l" r="r" t="t"/>
              <a:pathLst>
                <a:path extrusionOk="0" fill="none" h="2537" w="4130">
                  <a:moveTo>
                    <a:pt x="4130" y="2536"/>
                  </a:moveTo>
                  <a:cubicBezTo>
                    <a:pt x="2916" y="1450"/>
                    <a:pt x="1504" y="580"/>
                    <a:pt x="1" y="1"/>
                  </a:cubicBezTo>
                </a:path>
              </a:pathLst>
            </a:custGeom>
            <a:noFill/>
            <a:ln cap="rnd" cmpd="sng" w="2725">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42" name="Google Shape;542;p11"/>
          <p:cNvSpPr/>
          <p:nvPr/>
        </p:nvSpPr>
        <p:spPr>
          <a:xfrm rot="-1051434">
            <a:off x="171109" y="1927203"/>
            <a:ext cx="200262" cy="308423"/>
          </a:xfrm>
          <a:custGeom>
            <a:rect b="b" l="l" r="r" t="t"/>
            <a:pathLst>
              <a:path extrusionOk="0" h="1882" w="1222">
                <a:moveTo>
                  <a:pt x="332" y="1"/>
                </a:moveTo>
                <a:cubicBezTo>
                  <a:pt x="1" y="1"/>
                  <a:pt x="95" y="684"/>
                  <a:pt x="189" y="904"/>
                </a:cubicBezTo>
                <a:cubicBezTo>
                  <a:pt x="316" y="1175"/>
                  <a:pt x="497" y="1411"/>
                  <a:pt x="696" y="1610"/>
                </a:cubicBezTo>
                <a:cubicBezTo>
                  <a:pt x="823" y="1737"/>
                  <a:pt x="1059" y="1845"/>
                  <a:pt x="1222" y="1882"/>
                </a:cubicBezTo>
                <a:cubicBezTo>
                  <a:pt x="1131" y="1664"/>
                  <a:pt x="1059" y="1447"/>
                  <a:pt x="1004" y="1248"/>
                </a:cubicBezTo>
                <a:cubicBezTo>
                  <a:pt x="950" y="958"/>
                  <a:pt x="896" y="650"/>
                  <a:pt x="787" y="379"/>
                </a:cubicBezTo>
                <a:cubicBezTo>
                  <a:pt x="715" y="252"/>
                  <a:pt x="642" y="107"/>
                  <a:pt x="515" y="53"/>
                </a:cubicBezTo>
                <a:cubicBezTo>
                  <a:pt x="443" y="17"/>
                  <a:pt x="383" y="1"/>
                  <a:pt x="33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43" name="Google Shape;543;p11"/>
          <p:cNvGrpSpPr/>
          <p:nvPr/>
        </p:nvGrpSpPr>
        <p:grpSpPr>
          <a:xfrm rot="1379774">
            <a:off x="8388286" y="4271481"/>
            <a:ext cx="510691" cy="738336"/>
            <a:chOff x="8499282" y="3580082"/>
            <a:chExt cx="510652" cy="738280"/>
          </a:xfrm>
        </p:grpSpPr>
        <p:sp>
          <p:nvSpPr>
            <p:cNvPr id="544" name="Google Shape;544;p11"/>
            <p:cNvSpPr/>
            <p:nvPr/>
          </p:nvSpPr>
          <p:spPr>
            <a:xfrm>
              <a:off x="8831634" y="3580082"/>
              <a:ext cx="89315" cy="213208"/>
            </a:xfrm>
            <a:custGeom>
              <a:rect b="b" l="l" r="r" t="t"/>
              <a:pathLst>
                <a:path extrusionOk="0" h="1301" w="545">
                  <a:moveTo>
                    <a:pt x="327" y="0"/>
                  </a:moveTo>
                  <a:cubicBezTo>
                    <a:pt x="295" y="0"/>
                    <a:pt x="263" y="5"/>
                    <a:pt x="236" y="14"/>
                  </a:cubicBezTo>
                  <a:cubicBezTo>
                    <a:pt x="109" y="68"/>
                    <a:pt x="55" y="177"/>
                    <a:pt x="19" y="285"/>
                  </a:cubicBezTo>
                  <a:cubicBezTo>
                    <a:pt x="1" y="394"/>
                    <a:pt x="1" y="539"/>
                    <a:pt x="19" y="647"/>
                  </a:cubicBezTo>
                  <a:cubicBezTo>
                    <a:pt x="55" y="865"/>
                    <a:pt x="73" y="1082"/>
                    <a:pt x="91" y="1299"/>
                  </a:cubicBezTo>
                  <a:cubicBezTo>
                    <a:pt x="91" y="1300"/>
                    <a:pt x="92" y="1301"/>
                    <a:pt x="93" y="1301"/>
                  </a:cubicBezTo>
                  <a:cubicBezTo>
                    <a:pt x="108" y="1301"/>
                    <a:pt x="236" y="1172"/>
                    <a:pt x="236" y="1155"/>
                  </a:cubicBezTo>
                  <a:cubicBezTo>
                    <a:pt x="272" y="1082"/>
                    <a:pt x="327" y="992"/>
                    <a:pt x="363" y="919"/>
                  </a:cubicBezTo>
                  <a:cubicBezTo>
                    <a:pt x="417" y="792"/>
                    <a:pt x="453" y="611"/>
                    <a:pt x="508" y="448"/>
                  </a:cubicBezTo>
                  <a:cubicBezTo>
                    <a:pt x="526" y="340"/>
                    <a:pt x="544" y="213"/>
                    <a:pt x="508" y="122"/>
                  </a:cubicBezTo>
                  <a:cubicBezTo>
                    <a:pt x="472" y="86"/>
                    <a:pt x="453" y="32"/>
                    <a:pt x="417" y="14"/>
                  </a:cubicBezTo>
                  <a:cubicBezTo>
                    <a:pt x="390" y="5"/>
                    <a:pt x="358" y="0"/>
                    <a:pt x="32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5" name="Google Shape;545;p11"/>
            <p:cNvSpPr/>
            <p:nvPr/>
          </p:nvSpPr>
          <p:spPr>
            <a:xfrm>
              <a:off x="8784108" y="3838194"/>
              <a:ext cx="225827" cy="119469"/>
            </a:xfrm>
            <a:custGeom>
              <a:rect b="b" l="l" r="r" t="t"/>
              <a:pathLst>
                <a:path extrusionOk="0" h="729" w="1378">
                  <a:moveTo>
                    <a:pt x="1212" y="1"/>
                  </a:moveTo>
                  <a:cubicBezTo>
                    <a:pt x="1165" y="1"/>
                    <a:pt x="1115" y="14"/>
                    <a:pt x="1069" y="32"/>
                  </a:cubicBezTo>
                  <a:cubicBezTo>
                    <a:pt x="852" y="87"/>
                    <a:pt x="653" y="177"/>
                    <a:pt x="454" y="340"/>
                  </a:cubicBezTo>
                  <a:cubicBezTo>
                    <a:pt x="399" y="376"/>
                    <a:pt x="1" y="666"/>
                    <a:pt x="92" y="720"/>
                  </a:cubicBezTo>
                  <a:cubicBezTo>
                    <a:pt x="98" y="726"/>
                    <a:pt x="108" y="728"/>
                    <a:pt x="120" y="728"/>
                  </a:cubicBezTo>
                  <a:cubicBezTo>
                    <a:pt x="144" y="728"/>
                    <a:pt x="176" y="720"/>
                    <a:pt x="200" y="720"/>
                  </a:cubicBezTo>
                  <a:cubicBezTo>
                    <a:pt x="399" y="684"/>
                    <a:pt x="580" y="612"/>
                    <a:pt x="798" y="557"/>
                  </a:cubicBezTo>
                  <a:cubicBezTo>
                    <a:pt x="925" y="521"/>
                    <a:pt x="1069" y="503"/>
                    <a:pt x="1178" y="431"/>
                  </a:cubicBezTo>
                  <a:cubicBezTo>
                    <a:pt x="1251" y="376"/>
                    <a:pt x="1305" y="340"/>
                    <a:pt x="1359" y="268"/>
                  </a:cubicBezTo>
                  <a:cubicBezTo>
                    <a:pt x="1377" y="195"/>
                    <a:pt x="1377" y="87"/>
                    <a:pt x="1341" y="50"/>
                  </a:cubicBezTo>
                  <a:cubicBezTo>
                    <a:pt x="1305" y="14"/>
                    <a:pt x="1260" y="1"/>
                    <a:pt x="121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6" name="Google Shape;546;p11"/>
            <p:cNvSpPr/>
            <p:nvPr/>
          </p:nvSpPr>
          <p:spPr>
            <a:xfrm>
              <a:off x="8707084" y="4065988"/>
              <a:ext cx="225663" cy="81448"/>
            </a:xfrm>
            <a:custGeom>
              <a:rect b="b" l="l" r="r" t="t"/>
              <a:pathLst>
                <a:path extrusionOk="0" h="497" w="1377">
                  <a:moveTo>
                    <a:pt x="942" y="0"/>
                  </a:moveTo>
                  <a:cubicBezTo>
                    <a:pt x="688" y="0"/>
                    <a:pt x="453" y="55"/>
                    <a:pt x="236" y="127"/>
                  </a:cubicBezTo>
                  <a:cubicBezTo>
                    <a:pt x="181" y="145"/>
                    <a:pt x="0" y="218"/>
                    <a:pt x="18" y="308"/>
                  </a:cubicBezTo>
                  <a:cubicBezTo>
                    <a:pt x="18" y="399"/>
                    <a:pt x="217" y="417"/>
                    <a:pt x="290" y="417"/>
                  </a:cubicBezTo>
                  <a:cubicBezTo>
                    <a:pt x="399" y="453"/>
                    <a:pt x="507" y="453"/>
                    <a:pt x="634" y="471"/>
                  </a:cubicBezTo>
                  <a:cubicBezTo>
                    <a:pt x="711" y="484"/>
                    <a:pt x="797" y="497"/>
                    <a:pt x="885" y="497"/>
                  </a:cubicBezTo>
                  <a:cubicBezTo>
                    <a:pt x="922" y="497"/>
                    <a:pt x="959" y="495"/>
                    <a:pt x="996" y="489"/>
                  </a:cubicBezTo>
                  <a:cubicBezTo>
                    <a:pt x="1105" y="489"/>
                    <a:pt x="1232" y="417"/>
                    <a:pt x="1304" y="326"/>
                  </a:cubicBezTo>
                  <a:cubicBezTo>
                    <a:pt x="1322" y="308"/>
                    <a:pt x="1358" y="254"/>
                    <a:pt x="1358" y="236"/>
                  </a:cubicBezTo>
                  <a:cubicBezTo>
                    <a:pt x="1376" y="200"/>
                    <a:pt x="1358" y="145"/>
                    <a:pt x="1322" y="127"/>
                  </a:cubicBezTo>
                  <a:cubicBezTo>
                    <a:pt x="1232" y="19"/>
                    <a:pt x="1087" y="0"/>
                    <a:pt x="94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7" name="Google Shape;547;p11"/>
            <p:cNvSpPr/>
            <p:nvPr/>
          </p:nvSpPr>
          <p:spPr>
            <a:xfrm>
              <a:off x="8677422" y="3790997"/>
              <a:ext cx="105047" cy="167485"/>
            </a:xfrm>
            <a:custGeom>
              <a:rect b="b" l="l" r="r" t="t"/>
              <a:pathLst>
                <a:path extrusionOk="0" h="1022" w="641">
                  <a:moveTo>
                    <a:pt x="169" y="0"/>
                  </a:moveTo>
                  <a:cubicBezTo>
                    <a:pt x="130" y="0"/>
                    <a:pt x="86" y="9"/>
                    <a:pt x="54" y="31"/>
                  </a:cubicBezTo>
                  <a:cubicBezTo>
                    <a:pt x="36" y="67"/>
                    <a:pt x="18" y="103"/>
                    <a:pt x="18" y="157"/>
                  </a:cubicBezTo>
                  <a:cubicBezTo>
                    <a:pt x="0" y="284"/>
                    <a:pt x="54" y="429"/>
                    <a:pt x="145" y="538"/>
                  </a:cubicBezTo>
                  <a:lnTo>
                    <a:pt x="417" y="882"/>
                  </a:lnTo>
                  <a:cubicBezTo>
                    <a:pt x="452" y="929"/>
                    <a:pt x="540" y="1021"/>
                    <a:pt x="593" y="1021"/>
                  </a:cubicBezTo>
                  <a:cubicBezTo>
                    <a:pt x="622" y="1021"/>
                    <a:pt x="640" y="994"/>
                    <a:pt x="634" y="918"/>
                  </a:cubicBezTo>
                  <a:cubicBezTo>
                    <a:pt x="580" y="646"/>
                    <a:pt x="543" y="375"/>
                    <a:pt x="380" y="157"/>
                  </a:cubicBezTo>
                  <a:cubicBezTo>
                    <a:pt x="362" y="85"/>
                    <a:pt x="308" y="31"/>
                    <a:pt x="235" y="12"/>
                  </a:cubicBezTo>
                  <a:cubicBezTo>
                    <a:pt x="220" y="5"/>
                    <a:pt x="196" y="0"/>
                    <a:pt x="16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8" name="Google Shape;548;p11"/>
            <p:cNvSpPr/>
            <p:nvPr/>
          </p:nvSpPr>
          <p:spPr>
            <a:xfrm>
              <a:off x="8591220" y="3951764"/>
              <a:ext cx="116027" cy="163552"/>
            </a:xfrm>
            <a:custGeom>
              <a:rect b="b" l="l" r="r" t="t"/>
              <a:pathLst>
                <a:path extrusionOk="0" h="998" w="708">
                  <a:moveTo>
                    <a:pt x="166" y="0"/>
                  </a:moveTo>
                  <a:cubicBezTo>
                    <a:pt x="132" y="0"/>
                    <a:pt x="100" y="9"/>
                    <a:pt x="73" y="27"/>
                  </a:cubicBezTo>
                  <a:cubicBezTo>
                    <a:pt x="19" y="46"/>
                    <a:pt x="1" y="154"/>
                    <a:pt x="1" y="209"/>
                  </a:cubicBezTo>
                  <a:cubicBezTo>
                    <a:pt x="1" y="281"/>
                    <a:pt x="19" y="353"/>
                    <a:pt x="73" y="426"/>
                  </a:cubicBezTo>
                  <a:cubicBezTo>
                    <a:pt x="107" y="526"/>
                    <a:pt x="418" y="997"/>
                    <a:pt x="594" y="997"/>
                  </a:cubicBezTo>
                  <a:cubicBezTo>
                    <a:pt x="609" y="997"/>
                    <a:pt x="622" y="994"/>
                    <a:pt x="635" y="987"/>
                  </a:cubicBezTo>
                  <a:cubicBezTo>
                    <a:pt x="707" y="933"/>
                    <a:pt x="635" y="625"/>
                    <a:pt x="617" y="553"/>
                  </a:cubicBezTo>
                  <a:cubicBezTo>
                    <a:pt x="562" y="408"/>
                    <a:pt x="526" y="281"/>
                    <a:pt x="435" y="172"/>
                  </a:cubicBezTo>
                  <a:cubicBezTo>
                    <a:pt x="381" y="118"/>
                    <a:pt x="345" y="46"/>
                    <a:pt x="273" y="27"/>
                  </a:cubicBezTo>
                  <a:cubicBezTo>
                    <a:pt x="236" y="9"/>
                    <a:pt x="200" y="0"/>
                    <a:pt x="16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9" name="Google Shape;549;p11"/>
            <p:cNvSpPr/>
            <p:nvPr/>
          </p:nvSpPr>
          <p:spPr>
            <a:xfrm>
              <a:off x="8499282" y="4078443"/>
              <a:ext cx="95050" cy="168469"/>
            </a:xfrm>
            <a:custGeom>
              <a:rect b="b" l="l" r="r" t="t"/>
              <a:pathLst>
                <a:path extrusionOk="0" h="1028" w="580">
                  <a:moveTo>
                    <a:pt x="237" y="0"/>
                  </a:moveTo>
                  <a:cubicBezTo>
                    <a:pt x="217" y="0"/>
                    <a:pt x="197" y="4"/>
                    <a:pt x="182" y="15"/>
                  </a:cubicBezTo>
                  <a:cubicBezTo>
                    <a:pt x="55" y="51"/>
                    <a:pt x="0" y="196"/>
                    <a:pt x="19" y="305"/>
                  </a:cubicBezTo>
                  <a:cubicBezTo>
                    <a:pt x="37" y="413"/>
                    <a:pt x="109" y="522"/>
                    <a:pt x="182" y="613"/>
                  </a:cubicBezTo>
                  <a:cubicBezTo>
                    <a:pt x="272" y="739"/>
                    <a:pt x="326" y="884"/>
                    <a:pt x="453" y="975"/>
                  </a:cubicBezTo>
                  <a:cubicBezTo>
                    <a:pt x="485" y="1012"/>
                    <a:pt x="509" y="1027"/>
                    <a:pt x="527" y="1027"/>
                  </a:cubicBezTo>
                  <a:cubicBezTo>
                    <a:pt x="571" y="1027"/>
                    <a:pt x="580" y="938"/>
                    <a:pt x="580" y="848"/>
                  </a:cubicBezTo>
                  <a:cubicBezTo>
                    <a:pt x="580" y="649"/>
                    <a:pt x="580" y="432"/>
                    <a:pt x="508" y="250"/>
                  </a:cubicBezTo>
                  <a:cubicBezTo>
                    <a:pt x="489" y="160"/>
                    <a:pt x="471" y="106"/>
                    <a:pt x="399" y="51"/>
                  </a:cubicBezTo>
                  <a:cubicBezTo>
                    <a:pt x="348" y="26"/>
                    <a:pt x="287" y="0"/>
                    <a:pt x="23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0" name="Google Shape;550;p11"/>
            <p:cNvSpPr/>
            <p:nvPr/>
          </p:nvSpPr>
          <p:spPr>
            <a:xfrm>
              <a:off x="8579420" y="4232000"/>
              <a:ext cx="193051" cy="82759"/>
            </a:xfrm>
            <a:custGeom>
              <a:rect b="b" l="l" r="r" t="t"/>
              <a:pathLst>
                <a:path extrusionOk="0" h="505" w="1178">
                  <a:moveTo>
                    <a:pt x="561" y="0"/>
                  </a:moveTo>
                  <a:cubicBezTo>
                    <a:pt x="411" y="0"/>
                    <a:pt x="241" y="9"/>
                    <a:pt x="163" y="74"/>
                  </a:cubicBezTo>
                  <a:cubicBezTo>
                    <a:pt x="0" y="183"/>
                    <a:pt x="363" y="309"/>
                    <a:pt x="453" y="364"/>
                  </a:cubicBezTo>
                  <a:cubicBezTo>
                    <a:pt x="562" y="400"/>
                    <a:pt x="689" y="472"/>
                    <a:pt x="797" y="491"/>
                  </a:cubicBezTo>
                  <a:cubicBezTo>
                    <a:pt x="825" y="500"/>
                    <a:pt x="856" y="504"/>
                    <a:pt x="887" y="504"/>
                  </a:cubicBezTo>
                  <a:cubicBezTo>
                    <a:pt x="977" y="504"/>
                    <a:pt x="1074" y="467"/>
                    <a:pt x="1141" y="400"/>
                  </a:cubicBezTo>
                  <a:cubicBezTo>
                    <a:pt x="1159" y="382"/>
                    <a:pt x="1178" y="309"/>
                    <a:pt x="1178" y="273"/>
                  </a:cubicBezTo>
                  <a:cubicBezTo>
                    <a:pt x="1178" y="219"/>
                    <a:pt x="1178" y="201"/>
                    <a:pt x="1159" y="183"/>
                  </a:cubicBezTo>
                  <a:cubicBezTo>
                    <a:pt x="1069" y="38"/>
                    <a:pt x="888" y="2"/>
                    <a:pt x="725" y="2"/>
                  </a:cubicBezTo>
                  <a:cubicBezTo>
                    <a:pt x="678" y="2"/>
                    <a:pt x="621" y="0"/>
                    <a:pt x="56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1" name="Google Shape;551;p11"/>
            <p:cNvSpPr/>
            <p:nvPr/>
          </p:nvSpPr>
          <p:spPr>
            <a:xfrm>
              <a:off x="8505182" y="3778050"/>
              <a:ext cx="341526" cy="540312"/>
            </a:xfrm>
            <a:custGeom>
              <a:rect b="b" l="l" r="r" t="t"/>
              <a:pathLst>
                <a:path extrusionOk="0" fill="none" h="3297" w="2084">
                  <a:moveTo>
                    <a:pt x="1" y="3297"/>
                  </a:moveTo>
                  <a:cubicBezTo>
                    <a:pt x="1069" y="2500"/>
                    <a:pt x="1812" y="1305"/>
                    <a:pt x="2083" y="1"/>
                  </a:cubicBezTo>
                </a:path>
              </a:pathLst>
            </a:custGeom>
            <a:noFill/>
            <a:ln cap="rnd" cmpd="sng" w="27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52" name="Google Shape;552;p11"/>
          <p:cNvGrpSpPr/>
          <p:nvPr/>
        </p:nvGrpSpPr>
        <p:grpSpPr>
          <a:xfrm>
            <a:off x="-2" y="-2"/>
            <a:ext cx="9143943" cy="5008709"/>
            <a:chOff x="-2" y="-2"/>
            <a:chExt cx="9143943" cy="5008709"/>
          </a:xfrm>
        </p:grpSpPr>
        <p:sp>
          <p:nvSpPr>
            <p:cNvPr id="553" name="Google Shape;553;p11"/>
            <p:cNvSpPr/>
            <p:nvPr/>
          </p:nvSpPr>
          <p:spPr>
            <a:xfrm>
              <a:off x="2990510" y="4827774"/>
              <a:ext cx="32100" cy="30438"/>
            </a:xfrm>
            <a:custGeom>
              <a:rect b="b" l="l" r="r" t="t"/>
              <a:pathLst>
                <a:path extrusionOk="0" h="952" w="1004">
                  <a:moveTo>
                    <a:pt x="478" y="1"/>
                  </a:moveTo>
                  <a:cubicBezTo>
                    <a:pt x="450" y="1"/>
                    <a:pt x="423" y="2"/>
                    <a:pt x="396" y="5"/>
                  </a:cubicBezTo>
                  <a:cubicBezTo>
                    <a:pt x="153" y="36"/>
                    <a:pt x="1" y="309"/>
                    <a:pt x="31" y="583"/>
                  </a:cubicBezTo>
                  <a:cubicBezTo>
                    <a:pt x="59" y="805"/>
                    <a:pt x="290" y="951"/>
                    <a:pt x="539" y="951"/>
                  </a:cubicBezTo>
                  <a:cubicBezTo>
                    <a:pt x="562" y="951"/>
                    <a:pt x="585" y="950"/>
                    <a:pt x="609" y="948"/>
                  </a:cubicBezTo>
                  <a:cubicBezTo>
                    <a:pt x="852" y="917"/>
                    <a:pt x="1004" y="644"/>
                    <a:pt x="973" y="370"/>
                  </a:cubicBezTo>
                  <a:cubicBezTo>
                    <a:pt x="946" y="124"/>
                    <a:pt x="722" y="1"/>
                    <a:pt x="478"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4" name="Google Shape;554;p11"/>
            <p:cNvSpPr/>
            <p:nvPr/>
          </p:nvSpPr>
          <p:spPr>
            <a:xfrm>
              <a:off x="3449220" y="4862848"/>
              <a:ext cx="48630" cy="46808"/>
            </a:xfrm>
            <a:custGeom>
              <a:rect b="b" l="l" r="r" t="t"/>
              <a:pathLst>
                <a:path extrusionOk="0" h="1464" w="1521">
                  <a:moveTo>
                    <a:pt x="793" y="0"/>
                  </a:moveTo>
                  <a:cubicBezTo>
                    <a:pt x="396" y="0"/>
                    <a:pt x="89" y="293"/>
                    <a:pt x="31" y="641"/>
                  </a:cubicBezTo>
                  <a:cubicBezTo>
                    <a:pt x="0" y="1066"/>
                    <a:pt x="274" y="1401"/>
                    <a:pt x="669" y="1462"/>
                  </a:cubicBezTo>
                  <a:cubicBezTo>
                    <a:pt x="689" y="1463"/>
                    <a:pt x="708" y="1464"/>
                    <a:pt x="728" y="1464"/>
                  </a:cubicBezTo>
                  <a:cubicBezTo>
                    <a:pt x="1125" y="1464"/>
                    <a:pt x="1432" y="1170"/>
                    <a:pt x="1490" y="793"/>
                  </a:cubicBezTo>
                  <a:cubicBezTo>
                    <a:pt x="1520" y="398"/>
                    <a:pt x="1216" y="33"/>
                    <a:pt x="851" y="3"/>
                  </a:cubicBezTo>
                  <a:cubicBezTo>
                    <a:pt x="832" y="1"/>
                    <a:pt x="812" y="0"/>
                    <a:pt x="793"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5" name="Google Shape;555;p11"/>
            <p:cNvSpPr/>
            <p:nvPr/>
          </p:nvSpPr>
          <p:spPr>
            <a:xfrm>
              <a:off x="2825308" y="4860642"/>
              <a:ext cx="35010" cy="30853"/>
            </a:xfrm>
            <a:custGeom>
              <a:rect b="b" l="l" r="r" t="t"/>
              <a:pathLst>
                <a:path extrusionOk="0" h="965" w="1095">
                  <a:moveTo>
                    <a:pt x="543" y="0"/>
                  </a:moveTo>
                  <a:cubicBezTo>
                    <a:pt x="514" y="0"/>
                    <a:pt x="485" y="4"/>
                    <a:pt x="456" y="11"/>
                  </a:cubicBezTo>
                  <a:cubicBezTo>
                    <a:pt x="183" y="41"/>
                    <a:pt x="0" y="315"/>
                    <a:pt x="61" y="558"/>
                  </a:cubicBezTo>
                  <a:cubicBezTo>
                    <a:pt x="88" y="796"/>
                    <a:pt x="298" y="965"/>
                    <a:pt x="532" y="965"/>
                  </a:cubicBezTo>
                  <a:cubicBezTo>
                    <a:pt x="567" y="965"/>
                    <a:pt x="603" y="961"/>
                    <a:pt x="639" y="953"/>
                  </a:cubicBezTo>
                  <a:cubicBezTo>
                    <a:pt x="912" y="923"/>
                    <a:pt x="1095" y="649"/>
                    <a:pt x="1003" y="375"/>
                  </a:cubicBezTo>
                  <a:cubicBezTo>
                    <a:pt x="977" y="188"/>
                    <a:pt x="761" y="0"/>
                    <a:pt x="543"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6" name="Google Shape;556;p11"/>
            <p:cNvSpPr/>
            <p:nvPr/>
          </p:nvSpPr>
          <p:spPr>
            <a:xfrm>
              <a:off x="3285936" y="4896867"/>
              <a:ext cx="49621" cy="46808"/>
            </a:xfrm>
            <a:custGeom>
              <a:rect b="b" l="l" r="r" t="t"/>
              <a:pathLst>
                <a:path extrusionOk="0" h="1464" w="1552">
                  <a:moveTo>
                    <a:pt x="792" y="0"/>
                  </a:moveTo>
                  <a:cubicBezTo>
                    <a:pt x="421" y="0"/>
                    <a:pt x="91" y="266"/>
                    <a:pt x="62" y="641"/>
                  </a:cubicBezTo>
                  <a:cubicBezTo>
                    <a:pt x="1" y="1036"/>
                    <a:pt x="274" y="1401"/>
                    <a:pt x="700" y="1461"/>
                  </a:cubicBezTo>
                  <a:cubicBezTo>
                    <a:pt x="719" y="1463"/>
                    <a:pt x="737" y="1464"/>
                    <a:pt x="756" y="1464"/>
                  </a:cubicBezTo>
                  <a:cubicBezTo>
                    <a:pt x="1104" y="1464"/>
                    <a:pt x="1461" y="1197"/>
                    <a:pt x="1490" y="793"/>
                  </a:cubicBezTo>
                  <a:cubicBezTo>
                    <a:pt x="1551" y="428"/>
                    <a:pt x="1217" y="33"/>
                    <a:pt x="852" y="2"/>
                  </a:cubicBezTo>
                  <a:cubicBezTo>
                    <a:pt x="832" y="1"/>
                    <a:pt x="812" y="0"/>
                    <a:pt x="792"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7" name="Google Shape;557;p11"/>
            <p:cNvSpPr/>
            <p:nvPr/>
          </p:nvSpPr>
          <p:spPr>
            <a:xfrm>
              <a:off x="7229602" y="3415478"/>
              <a:ext cx="94287" cy="82713"/>
            </a:xfrm>
            <a:custGeom>
              <a:rect b="b" l="l" r="r" t="t"/>
              <a:pathLst>
                <a:path extrusionOk="0" h="2587" w="2949">
                  <a:moveTo>
                    <a:pt x="1501" y="1"/>
                  </a:moveTo>
                  <a:cubicBezTo>
                    <a:pt x="1225" y="1"/>
                    <a:pt x="943" y="98"/>
                    <a:pt x="699" y="303"/>
                  </a:cubicBezTo>
                  <a:cubicBezTo>
                    <a:pt x="122" y="698"/>
                    <a:pt x="0" y="1549"/>
                    <a:pt x="456" y="2066"/>
                  </a:cubicBezTo>
                  <a:cubicBezTo>
                    <a:pt x="706" y="2405"/>
                    <a:pt x="1103" y="2587"/>
                    <a:pt x="1493" y="2587"/>
                  </a:cubicBezTo>
                  <a:cubicBezTo>
                    <a:pt x="1766" y="2587"/>
                    <a:pt x="2036" y="2497"/>
                    <a:pt x="2250" y="2309"/>
                  </a:cubicBezTo>
                  <a:cubicBezTo>
                    <a:pt x="2827" y="1884"/>
                    <a:pt x="2949" y="1032"/>
                    <a:pt x="2493" y="516"/>
                  </a:cubicBezTo>
                  <a:cubicBezTo>
                    <a:pt x="2247" y="182"/>
                    <a:pt x="1879" y="1"/>
                    <a:pt x="150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8" name="Google Shape;558;p11"/>
            <p:cNvSpPr/>
            <p:nvPr/>
          </p:nvSpPr>
          <p:spPr>
            <a:xfrm>
              <a:off x="7972858" y="4323359"/>
              <a:ext cx="51540" cy="45049"/>
            </a:xfrm>
            <a:custGeom>
              <a:rect b="b" l="l" r="r" t="t"/>
              <a:pathLst>
                <a:path extrusionOk="0" h="1409" w="1612">
                  <a:moveTo>
                    <a:pt x="825" y="1"/>
                  </a:moveTo>
                  <a:cubicBezTo>
                    <a:pt x="675" y="1"/>
                    <a:pt x="522" y="47"/>
                    <a:pt x="396" y="136"/>
                  </a:cubicBezTo>
                  <a:cubicBezTo>
                    <a:pt x="92" y="349"/>
                    <a:pt x="1" y="835"/>
                    <a:pt x="244" y="1109"/>
                  </a:cubicBezTo>
                  <a:cubicBezTo>
                    <a:pt x="370" y="1306"/>
                    <a:pt x="581" y="1408"/>
                    <a:pt x="795" y="1408"/>
                  </a:cubicBezTo>
                  <a:cubicBezTo>
                    <a:pt x="943" y="1408"/>
                    <a:pt x="1092" y="1360"/>
                    <a:pt x="1216" y="1260"/>
                  </a:cubicBezTo>
                  <a:cubicBezTo>
                    <a:pt x="1520" y="1048"/>
                    <a:pt x="1612" y="592"/>
                    <a:pt x="1368" y="288"/>
                  </a:cubicBezTo>
                  <a:cubicBezTo>
                    <a:pt x="1244" y="93"/>
                    <a:pt x="1037" y="1"/>
                    <a:pt x="82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9" name="Google Shape;559;p11"/>
            <p:cNvSpPr/>
            <p:nvPr/>
          </p:nvSpPr>
          <p:spPr>
            <a:xfrm>
              <a:off x="7236412" y="3595387"/>
              <a:ext cx="35969" cy="31301"/>
            </a:xfrm>
            <a:custGeom>
              <a:rect b="b" l="l" r="r" t="t"/>
              <a:pathLst>
                <a:path extrusionOk="0" h="979" w="1125">
                  <a:moveTo>
                    <a:pt x="528" y="0"/>
                  </a:moveTo>
                  <a:cubicBezTo>
                    <a:pt x="434" y="0"/>
                    <a:pt x="345" y="27"/>
                    <a:pt x="274" y="86"/>
                  </a:cubicBezTo>
                  <a:cubicBezTo>
                    <a:pt x="31" y="238"/>
                    <a:pt x="0" y="542"/>
                    <a:pt x="183" y="785"/>
                  </a:cubicBezTo>
                  <a:cubicBezTo>
                    <a:pt x="269" y="907"/>
                    <a:pt x="405" y="979"/>
                    <a:pt x="546" y="979"/>
                  </a:cubicBezTo>
                  <a:cubicBezTo>
                    <a:pt x="651" y="979"/>
                    <a:pt x="760" y="938"/>
                    <a:pt x="851" y="846"/>
                  </a:cubicBezTo>
                  <a:cubicBezTo>
                    <a:pt x="1094" y="694"/>
                    <a:pt x="1125" y="390"/>
                    <a:pt x="942" y="178"/>
                  </a:cubicBezTo>
                  <a:cubicBezTo>
                    <a:pt x="831" y="66"/>
                    <a:pt x="674" y="0"/>
                    <a:pt x="528"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0" name="Google Shape;560;p11"/>
            <p:cNvSpPr/>
            <p:nvPr/>
          </p:nvSpPr>
          <p:spPr>
            <a:xfrm>
              <a:off x="6808811" y="3549923"/>
              <a:ext cx="92337" cy="82457"/>
            </a:xfrm>
            <a:custGeom>
              <a:rect b="b" l="l" r="r" t="t"/>
              <a:pathLst>
                <a:path extrusionOk="0" h="2579" w="2888">
                  <a:moveTo>
                    <a:pt x="1422" y="1"/>
                  </a:moveTo>
                  <a:cubicBezTo>
                    <a:pt x="1272" y="1"/>
                    <a:pt x="1120" y="26"/>
                    <a:pt x="973" y="80"/>
                  </a:cubicBezTo>
                  <a:cubicBezTo>
                    <a:pt x="304" y="353"/>
                    <a:pt x="0" y="1052"/>
                    <a:pt x="213" y="1752"/>
                  </a:cubicBezTo>
                  <a:cubicBezTo>
                    <a:pt x="428" y="2278"/>
                    <a:pt x="926" y="2579"/>
                    <a:pt x="1455" y="2579"/>
                  </a:cubicBezTo>
                  <a:cubicBezTo>
                    <a:pt x="1598" y="2579"/>
                    <a:pt x="1742" y="2557"/>
                    <a:pt x="1885" y="2511"/>
                  </a:cubicBezTo>
                  <a:cubicBezTo>
                    <a:pt x="2584" y="2238"/>
                    <a:pt x="2888" y="1508"/>
                    <a:pt x="2644" y="840"/>
                  </a:cubicBezTo>
                  <a:cubicBezTo>
                    <a:pt x="2455" y="319"/>
                    <a:pt x="1952" y="1"/>
                    <a:pt x="142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1" name="Google Shape;561;p11"/>
            <p:cNvSpPr/>
            <p:nvPr/>
          </p:nvSpPr>
          <p:spPr>
            <a:xfrm>
              <a:off x="3269218" y="717461"/>
              <a:ext cx="92337" cy="82457"/>
            </a:xfrm>
            <a:custGeom>
              <a:rect b="b" l="l" r="r" t="t"/>
              <a:pathLst>
                <a:path extrusionOk="0" h="2579" w="2888">
                  <a:moveTo>
                    <a:pt x="1415" y="0"/>
                  </a:moveTo>
                  <a:cubicBezTo>
                    <a:pt x="1278" y="0"/>
                    <a:pt x="1139" y="21"/>
                    <a:pt x="1003" y="64"/>
                  </a:cubicBezTo>
                  <a:cubicBezTo>
                    <a:pt x="304" y="338"/>
                    <a:pt x="0" y="1067"/>
                    <a:pt x="243" y="1736"/>
                  </a:cubicBezTo>
                  <a:cubicBezTo>
                    <a:pt x="431" y="2275"/>
                    <a:pt x="907" y="2579"/>
                    <a:pt x="1421" y="2579"/>
                  </a:cubicBezTo>
                  <a:cubicBezTo>
                    <a:pt x="1575" y="2579"/>
                    <a:pt x="1731" y="2552"/>
                    <a:pt x="1885" y="2496"/>
                  </a:cubicBezTo>
                  <a:cubicBezTo>
                    <a:pt x="2584" y="2222"/>
                    <a:pt x="2888" y="1523"/>
                    <a:pt x="2645" y="824"/>
                  </a:cubicBezTo>
                  <a:cubicBezTo>
                    <a:pt x="2451" y="316"/>
                    <a:pt x="1949" y="0"/>
                    <a:pt x="141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2" name="Google Shape;562;p11"/>
            <p:cNvSpPr/>
            <p:nvPr/>
          </p:nvSpPr>
          <p:spPr>
            <a:xfrm>
              <a:off x="3813597" y="3472433"/>
              <a:ext cx="92369" cy="82457"/>
            </a:xfrm>
            <a:custGeom>
              <a:rect b="b" l="l" r="r" t="t"/>
              <a:pathLst>
                <a:path extrusionOk="0" h="2579" w="2889">
                  <a:moveTo>
                    <a:pt x="1415" y="0"/>
                  </a:moveTo>
                  <a:cubicBezTo>
                    <a:pt x="1278" y="0"/>
                    <a:pt x="1140" y="21"/>
                    <a:pt x="1004" y="64"/>
                  </a:cubicBezTo>
                  <a:cubicBezTo>
                    <a:pt x="304" y="338"/>
                    <a:pt x="1" y="1067"/>
                    <a:pt x="244" y="1736"/>
                  </a:cubicBezTo>
                  <a:cubicBezTo>
                    <a:pt x="431" y="2274"/>
                    <a:pt x="907" y="2579"/>
                    <a:pt x="1435" y="2579"/>
                  </a:cubicBezTo>
                  <a:cubicBezTo>
                    <a:pt x="1593" y="2579"/>
                    <a:pt x="1755" y="2552"/>
                    <a:pt x="1915" y="2496"/>
                  </a:cubicBezTo>
                  <a:cubicBezTo>
                    <a:pt x="2584" y="2222"/>
                    <a:pt x="2888" y="1523"/>
                    <a:pt x="2675" y="824"/>
                  </a:cubicBezTo>
                  <a:cubicBezTo>
                    <a:pt x="2457" y="316"/>
                    <a:pt x="1951" y="0"/>
                    <a:pt x="141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3" name="Google Shape;563;p11"/>
            <p:cNvSpPr/>
            <p:nvPr/>
          </p:nvSpPr>
          <p:spPr>
            <a:xfrm>
              <a:off x="5133182" y="715606"/>
              <a:ext cx="92337" cy="83352"/>
            </a:xfrm>
            <a:custGeom>
              <a:rect b="b" l="l" r="r" t="t"/>
              <a:pathLst>
                <a:path extrusionOk="0" h="2607" w="2888">
                  <a:moveTo>
                    <a:pt x="1446" y="0"/>
                  </a:moveTo>
                  <a:cubicBezTo>
                    <a:pt x="1291" y="0"/>
                    <a:pt x="1132" y="29"/>
                    <a:pt x="973" y="92"/>
                  </a:cubicBezTo>
                  <a:cubicBezTo>
                    <a:pt x="304" y="365"/>
                    <a:pt x="0" y="1095"/>
                    <a:pt x="213" y="1764"/>
                  </a:cubicBezTo>
                  <a:cubicBezTo>
                    <a:pt x="424" y="2302"/>
                    <a:pt x="905" y="2606"/>
                    <a:pt x="1421" y="2606"/>
                  </a:cubicBezTo>
                  <a:cubicBezTo>
                    <a:pt x="1575" y="2606"/>
                    <a:pt x="1731" y="2579"/>
                    <a:pt x="1885" y="2523"/>
                  </a:cubicBezTo>
                  <a:cubicBezTo>
                    <a:pt x="2584" y="2250"/>
                    <a:pt x="2888" y="1551"/>
                    <a:pt x="2645" y="852"/>
                  </a:cubicBezTo>
                  <a:cubicBezTo>
                    <a:pt x="2433" y="335"/>
                    <a:pt x="1968" y="0"/>
                    <a:pt x="1446"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4" name="Google Shape;564;p11"/>
            <p:cNvSpPr/>
            <p:nvPr/>
          </p:nvSpPr>
          <p:spPr>
            <a:xfrm>
              <a:off x="6789372" y="3757744"/>
              <a:ext cx="51540" cy="45241"/>
            </a:xfrm>
            <a:custGeom>
              <a:rect b="b" l="l" r="r" t="t"/>
              <a:pathLst>
                <a:path extrusionOk="0" h="1415" w="1612">
                  <a:moveTo>
                    <a:pt x="758" y="0"/>
                  </a:moveTo>
                  <a:cubicBezTo>
                    <a:pt x="696" y="0"/>
                    <a:pt x="636" y="8"/>
                    <a:pt x="578" y="24"/>
                  </a:cubicBezTo>
                  <a:cubicBezTo>
                    <a:pt x="182" y="176"/>
                    <a:pt x="0" y="571"/>
                    <a:pt x="152" y="935"/>
                  </a:cubicBezTo>
                  <a:cubicBezTo>
                    <a:pt x="268" y="1237"/>
                    <a:pt x="508" y="1414"/>
                    <a:pt x="790" y="1414"/>
                  </a:cubicBezTo>
                  <a:cubicBezTo>
                    <a:pt x="878" y="1414"/>
                    <a:pt x="970" y="1397"/>
                    <a:pt x="1064" y="1361"/>
                  </a:cubicBezTo>
                  <a:cubicBezTo>
                    <a:pt x="1429" y="1209"/>
                    <a:pt x="1611" y="844"/>
                    <a:pt x="1489" y="449"/>
                  </a:cubicBezTo>
                  <a:cubicBezTo>
                    <a:pt x="1364" y="173"/>
                    <a:pt x="1051" y="0"/>
                    <a:pt x="758"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5" name="Google Shape;565;p11"/>
            <p:cNvSpPr/>
            <p:nvPr/>
          </p:nvSpPr>
          <p:spPr>
            <a:xfrm>
              <a:off x="7431542" y="4715911"/>
              <a:ext cx="35010" cy="32068"/>
            </a:xfrm>
            <a:custGeom>
              <a:rect b="b" l="l" r="r" t="t"/>
              <a:pathLst>
                <a:path extrusionOk="0" h="1003" w="1095">
                  <a:moveTo>
                    <a:pt x="532" y="0"/>
                  </a:moveTo>
                  <a:cubicBezTo>
                    <a:pt x="476" y="0"/>
                    <a:pt x="419" y="10"/>
                    <a:pt x="365" y="30"/>
                  </a:cubicBezTo>
                  <a:cubicBezTo>
                    <a:pt x="91" y="91"/>
                    <a:pt x="0" y="395"/>
                    <a:pt x="61" y="669"/>
                  </a:cubicBezTo>
                  <a:cubicBezTo>
                    <a:pt x="132" y="882"/>
                    <a:pt x="332" y="1002"/>
                    <a:pt x="532" y="1002"/>
                  </a:cubicBezTo>
                  <a:cubicBezTo>
                    <a:pt x="589" y="1002"/>
                    <a:pt x="645" y="993"/>
                    <a:pt x="699" y="973"/>
                  </a:cubicBezTo>
                  <a:cubicBezTo>
                    <a:pt x="973" y="912"/>
                    <a:pt x="1094" y="608"/>
                    <a:pt x="1003" y="334"/>
                  </a:cubicBezTo>
                  <a:cubicBezTo>
                    <a:pt x="932" y="121"/>
                    <a:pt x="732" y="0"/>
                    <a:pt x="532"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6" name="Google Shape;566;p11"/>
            <p:cNvSpPr/>
            <p:nvPr/>
          </p:nvSpPr>
          <p:spPr>
            <a:xfrm>
              <a:off x="8699779" y="3104208"/>
              <a:ext cx="93328" cy="82937"/>
            </a:xfrm>
            <a:custGeom>
              <a:rect b="b" l="l" r="r" t="t"/>
              <a:pathLst>
                <a:path extrusionOk="0" h="2594" w="2919">
                  <a:moveTo>
                    <a:pt x="1461" y="1"/>
                  </a:moveTo>
                  <a:cubicBezTo>
                    <a:pt x="1008" y="1"/>
                    <a:pt x="564" y="245"/>
                    <a:pt x="335" y="704"/>
                  </a:cubicBezTo>
                  <a:cubicBezTo>
                    <a:pt x="0" y="1312"/>
                    <a:pt x="213" y="2102"/>
                    <a:pt x="851" y="2437"/>
                  </a:cubicBezTo>
                  <a:cubicBezTo>
                    <a:pt x="1044" y="2543"/>
                    <a:pt x="1258" y="2594"/>
                    <a:pt x="1471" y="2594"/>
                  </a:cubicBezTo>
                  <a:cubicBezTo>
                    <a:pt x="1930" y="2594"/>
                    <a:pt x="2386" y="2356"/>
                    <a:pt x="2614" y="1920"/>
                  </a:cubicBezTo>
                  <a:cubicBezTo>
                    <a:pt x="2918" y="1251"/>
                    <a:pt x="2675" y="461"/>
                    <a:pt x="2067" y="157"/>
                  </a:cubicBezTo>
                  <a:cubicBezTo>
                    <a:pt x="1877" y="52"/>
                    <a:pt x="1668" y="1"/>
                    <a:pt x="146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7" name="Google Shape;567;p11"/>
            <p:cNvSpPr/>
            <p:nvPr/>
          </p:nvSpPr>
          <p:spPr>
            <a:xfrm>
              <a:off x="8688109" y="2956079"/>
              <a:ext cx="53490" cy="46808"/>
            </a:xfrm>
            <a:custGeom>
              <a:rect b="b" l="l" r="r" t="t"/>
              <a:pathLst>
                <a:path extrusionOk="0" h="1464" w="1673">
                  <a:moveTo>
                    <a:pt x="872" y="1"/>
                  </a:moveTo>
                  <a:cubicBezTo>
                    <a:pt x="609" y="1"/>
                    <a:pt x="343" y="146"/>
                    <a:pt x="213" y="383"/>
                  </a:cubicBezTo>
                  <a:cubicBezTo>
                    <a:pt x="1" y="717"/>
                    <a:pt x="153" y="1173"/>
                    <a:pt x="487" y="1386"/>
                  </a:cubicBezTo>
                  <a:cubicBezTo>
                    <a:pt x="594" y="1439"/>
                    <a:pt x="708" y="1464"/>
                    <a:pt x="821" y="1464"/>
                  </a:cubicBezTo>
                  <a:cubicBezTo>
                    <a:pt x="1095" y="1464"/>
                    <a:pt x="1361" y="1318"/>
                    <a:pt x="1490" y="1082"/>
                  </a:cubicBezTo>
                  <a:cubicBezTo>
                    <a:pt x="1672" y="717"/>
                    <a:pt x="1581" y="261"/>
                    <a:pt x="1186" y="79"/>
                  </a:cubicBezTo>
                  <a:cubicBezTo>
                    <a:pt x="1088" y="25"/>
                    <a:pt x="980" y="1"/>
                    <a:pt x="87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8" name="Google Shape;568;p11"/>
            <p:cNvSpPr/>
            <p:nvPr/>
          </p:nvSpPr>
          <p:spPr>
            <a:xfrm>
              <a:off x="8579274" y="3172053"/>
              <a:ext cx="35010" cy="30278"/>
            </a:xfrm>
            <a:custGeom>
              <a:rect b="b" l="l" r="r" t="t"/>
              <a:pathLst>
                <a:path extrusionOk="0" h="947" w="1095">
                  <a:moveTo>
                    <a:pt x="539" y="1"/>
                  </a:moveTo>
                  <a:cubicBezTo>
                    <a:pt x="358" y="1"/>
                    <a:pt x="187" y="82"/>
                    <a:pt x="122" y="254"/>
                  </a:cubicBezTo>
                  <a:cubicBezTo>
                    <a:pt x="0" y="467"/>
                    <a:pt x="61" y="771"/>
                    <a:pt x="304" y="892"/>
                  </a:cubicBezTo>
                  <a:cubicBezTo>
                    <a:pt x="369" y="929"/>
                    <a:pt x="443" y="947"/>
                    <a:pt x="517" y="947"/>
                  </a:cubicBezTo>
                  <a:cubicBezTo>
                    <a:pt x="686" y="947"/>
                    <a:pt x="858" y="857"/>
                    <a:pt x="943" y="710"/>
                  </a:cubicBezTo>
                  <a:cubicBezTo>
                    <a:pt x="1095" y="467"/>
                    <a:pt x="1034" y="163"/>
                    <a:pt x="760" y="41"/>
                  </a:cubicBezTo>
                  <a:cubicBezTo>
                    <a:pt x="689" y="14"/>
                    <a:pt x="613" y="1"/>
                    <a:pt x="539"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9" name="Google Shape;569;p11"/>
            <p:cNvSpPr/>
            <p:nvPr/>
          </p:nvSpPr>
          <p:spPr>
            <a:xfrm>
              <a:off x="8404353" y="2775882"/>
              <a:ext cx="89427" cy="81658"/>
            </a:xfrm>
            <a:custGeom>
              <a:rect b="b" l="l" r="r" t="t"/>
              <a:pathLst>
                <a:path extrusionOk="0" h="2554" w="2797">
                  <a:moveTo>
                    <a:pt x="1398" y="0"/>
                  </a:moveTo>
                  <a:cubicBezTo>
                    <a:pt x="1064" y="0"/>
                    <a:pt x="730" y="122"/>
                    <a:pt x="486" y="365"/>
                  </a:cubicBezTo>
                  <a:cubicBezTo>
                    <a:pt x="0" y="851"/>
                    <a:pt x="0" y="1702"/>
                    <a:pt x="486" y="2189"/>
                  </a:cubicBezTo>
                  <a:cubicBezTo>
                    <a:pt x="730" y="2432"/>
                    <a:pt x="1064" y="2553"/>
                    <a:pt x="1398" y="2553"/>
                  </a:cubicBezTo>
                  <a:cubicBezTo>
                    <a:pt x="1733" y="2553"/>
                    <a:pt x="2067" y="2432"/>
                    <a:pt x="2310" y="2189"/>
                  </a:cubicBezTo>
                  <a:cubicBezTo>
                    <a:pt x="2797" y="1642"/>
                    <a:pt x="2797" y="851"/>
                    <a:pt x="2310" y="365"/>
                  </a:cubicBezTo>
                  <a:cubicBezTo>
                    <a:pt x="2067" y="122"/>
                    <a:pt x="1733" y="0"/>
                    <a:pt x="1398"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0" name="Google Shape;570;p11"/>
            <p:cNvSpPr/>
            <p:nvPr/>
          </p:nvSpPr>
          <p:spPr>
            <a:xfrm>
              <a:off x="8235250" y="2835383"/>
              <a:ext cx="51540" cy="45465"/>
            </a:xfrm>
            <a:custGeom>
              <a:rect b="b" l="l" r="r" t="t"/>
              <a:pathLst>
                <a:path extrusionOk="0" h="1422" w="1612">
                  <a:moveTo>
                    <a:pt x="802" y="1"/>
                  </a:moveTo>
                  <a:cubicBezTo>
                    <a:pt x="616" y="1"/>
                    <a:pt x="426" y="69"/>
                    <a:pt x="274" y="206"/>
                  </a:cubicBezTo>
                  <a:cubicBezTo>
                    <a:pt x="0" y="480"/>
                    <a:pt x="0" y="936"/>
                    <a:pt x="274" y="1240"/>
                  </a:cubicBezTo>
                  <a:cubicBezTo>
                    <a:pt x="411" y="1361"/>
                    <a:pt x="585" y="1422"/>
                    <a:pt x="768" y="1422"/>
                  </a:cubicBezTo>
                  <a:cubicBezTo>
                    <a:pt x="950" y="1422"/>
                    <a:pt x="1140" y="1361"/>
                    <a:pt x="1307" y="1240"/>
                  </a:cubicBezTo>
                  <a:cubicBezTo>
                    <a:pt x="1550" y="936"/>
                    <a:pt x="1611" y="480"/>
                    <a:pt x="1307" y="206"/>
                  </a:cubicBezTo>
                  <a:cubicBezTo>
                    <a:pt x="1170" y="69"/>
                    <a:pt x="988" y="1"/>
                    <a:pt x="80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1" name="Google Shape;571;p11"/>
            <p:cNvSpPr/>
            <p:nvPr/>
          </p:nvSpPr>
          <p:spPr>
            <a:xfrm>
              <a:off x="8588003" y="2803570"/>
              <a:ext cx="34051" cy="31141"/>
            </a:xfrm>
            <a:custGeom>
              <a:rect b="b" l="l" r="r" t="t"/>
              <a:pathLst>
                <a:path extrusionOk="0" h="974" w="1065">
                  <a:moveTo>
                    <a:pt x="518" y="1"/>
                  </a:moveTo>
                  <a:cubicBezTo>
                    <a:pt x="396" y="1"/>
                    <a:pt x="274" y="46"/>
                    <a:pt x="183" y="137"/>
                  </a:cubicBezTo>
                  <a:cubicBezTo>
                    <a:pt x="1" y="320"/>
                    <a:pt x="1" y="624"/>
                    <a:pt x="183" y="836"/>
                  </a:cubicBezTo>
                  <a:cubicBezTo>
                    <a:pt x="274" y="928"/>
                    <a:pt x="396" y="973"/>
                    <a:pt x="518" y="973"/>
                  </a:cubicBezTo>
                  <a:cubicBezTo>
                    <a:pt x="639" y="973"/>
                    <a:pt x="761" y="928"/>
                    <a:pt x="852" y="836"/>
                  </a:cubicBezTo>
                  <a:cubicBezTo>
                    <a:pt x="1065" y="624"/>
                    <a:pt x="1065" y="320"/>
                    <a:pt x="852" y="137"/>
                  </a:cubicBezTo>
                  <a:cubicBezTo>
                    <a:pt x="761" y="46"/>
                    <a:pt x="639" y="1"/>
                    <a:pt x="518"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2" name="Google Shape;572;p11"/>
            <p:cNvSpPr/>
            <p:nvPr/>
          </p:nvSpPr>
          <p:spPr>
            <a:xfrm>
              <a:off x="6342333" y="3481501"/>
              <a:ext cx="60268" cy="61259"/>
            </a:xfrm>
            <a:custGeom>
              <a:rect b="b" l="l" r="r" t="t"/>
              <a:pathLst>
                <a:path extrusionOk="0" h="1916" w="1885">
                  <a:moveTo>
                    <a:pt x="942" y="1"/>
                  </a:moveTo>
                  <a:cubicBezTo>
                    <a:pt x="426" y="1"/>
                    <a:pt x="0" y="426"/>
                    <a:pt x="0" y="974"/>
                  </a:cubicBezTo>
                  <a:cubicBezTo>
                    <a:pt x="0" y="1490"/>
                    <a:pt x="426" y="1916"/>
                    <a:pt x="942" y="1916"/>
                  </a:cubicBezTo>
                  <a:cubicBezTo>
                    <a:pt x="1459" y="1916"/>
                    <a:pt x="1885" y="1490"/>
                    <a:pt x="1885" y="974"/>
                  </a:cubicBezTo>
                  <a:cubicBezTo>
                    <a:pt x="1885" y="426"/>
                    <a:pt x="1489" y="1"/>
                    <a:pt x="94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3" name="Google Shape;573;p11"/>
            <p:cNvSpPr/>
            <p:nvPr/>
          </p:nvSpPr>
          <p:spPr>
            <a:xfrm>
              <a:off x="2602527" y="418230"/>
              <a:ext cx="58350" cy="58350"/>
            </a:xfrm>
            <a:custGeom>
              <a:rect b="b" l="l" r="r" t="t"/>
              <a:pathLst>
                <a:path extrusionOk="0" h="1825" w="1825">
                  <a:moveTo>
                    <a:pt x="913" y="1"/>
                  </a:moveTo>
                  <a:cubicBezTo>
                    <a:pt x="426" y="1"/>
                    <a:pt x="1" y="426"/>
                    <a:pt x="1" y="912"/>
                  </a:cubicBezTo>
                  <a:cubicBezTo>
                    <a:pt x="1" y="1429"/>
                    <a:pt x="426" y="1824"/>
                    <a:pt x="913" y="1824"/>
                  </a:cubicBezTo>
                  <a:cubicBezTo>
                    <a:pt x="1399" y="1824"/>
                    <a:pt x="1824" y="1429"/>
                    <a:pt x="1824" y="912"/>
                  </a:cubicBezTo>
                  <a:cubicBezTo>
                    <a:pt x="1824" y="426"/>
                    <a:pt x="1399" y="1"/>
                    <a:pt x="913"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4" name="Google Shape;574;p11"/>
            <p:cNvSpPr/>
            <p:nvPr/>
          </p:nvSpPr>
          <p:spPr>
            <a:xfrm>
              <a:off x="2754141" y="481408"/>
              <a:ext cx="27241" cy="27241"/>
            </a:xfrm>
            <a:custGeom>
              <a:rect b="b" l="l" r="r" t="t"/>
              <a:pathLst>
                <a:path extrusionOk="0" h="852" w="852">
                  <a:moveTo>
                    <a:pt x="426" y="0"/>
                  </a:moveTo>
                  <a:cubicBezTo>
                    <a:pt x="183" y="0"/>
                    <a:pt x="0" y="213"/>
                    <a:pt x="0" y="426"/>
                  </a:cubicBezTo>
                  <a:cubicBezTo>
                    <a:pt x="0" y="669"/>
                    <a:pt x="183" y="851"/>
                    <a:pt x="426" y="851"/>
                  </a:cubicBezTo>
                  <a:cubicBezTo>
                    <a:pt x="639" y="851"/>
                    <a:pt x="852" y="669"/>
                    <a:pt x="852" y="426"/>
                  </a:cubicBezTo>
                  <a:cubicBezTo>
                    <a:pt x="852" y="213"/>
                    <a:pt x="639" y="0"/>
                    <a:pt x="426"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5" name="Google Shape;575;p11"/>
            <p:cNvSpPr/>
            <p:nvPr/>
          </p:nvSpPr>
          <p:spPr>
            <a:xfrm>
              <a:off x="2709443" y="619401"/>
              <a:ext cx="94287" cy="94287"/>
            </a:xfrm>
            <a:custGeom>
              <a:rect b="b" l="l" r="r" t="t"/>
              <a:pathLst>
                <a:path extrusionOk="0" h="2949" w="2949">
                  <a:moveTo>
                    <a:pt x="1490" y="0"/>
                  </a:moveTo>
                  <a:cubicBezTo>
                    <a:pt x="639" y="0"/>
                    <a:pt x="0" y="639"/>
                    <a:pt x="0" y="1459"/>
                  </a:cubicBezTo>
                  <a:cubicBezTo>
                    <a:pt x="0" y="2280"/>
                    <a:pt x="639" y="2949"/>
                    <a:pt x="1490" y="2949"/>
                  </a:cubicBezTo>
                  <a:cubicBezTo>
                    <a:pt x="2310" y="2949"/>
                    <a:pt x="2949" y="2280"/>
                    <a:pt x="2949" y="1459"/>
                  </a:cubicBezTo>
                  <a:cubicBezTo>
                    <a:pt x="2949" y="669"/>
                    <a:pt x="2310" y="0"/>
                    <a:pt x="149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6" name="Google Shape;576;p11"/>
            <p:cNvSpPr/>
            <p:nvPr/>
          </p:nvSpPr>
          <p:spPr>
            <a:xfrm>
              <a:off x="1978616" y="1312309"/>
              <a:ext cx="95278" cy="95278"/>
            </a:xfrm>
            <a:custGeom>
              <a:rect b="b" l="l" r="r" t="t"/>
              <a:pathLst>
                <a:path extrusionOk="0" h="2980" w="2980">
                  <a:moveTo>
                    <a:pt x="1490" y="1"/>
                  </a:moveTo>
                  <a:cubicBezTo>
                    <a:pt x="700" y="1"/>
                    <a:pt x="1" y="669"/>
                    <a:pt x="1" y="1490"/>
                  </a:cubicBezTo>
                  <a:cubicBezTo>
                    <a:pt x="1" y="2280"/>
                    <a:pt x="669" y="2979"/>
                    <a:pt x="1490" y="2979"/>
                  </a:cubicBezTo>
                  <a:cubicBezTo>
                    <a:pt x="2341" y="2979"/>
                    <a:pt x="2979" y="2280"/>
                    <a:pt x="2979" y="1490"/>
                  </a:cubicBezTo>
                  <a:cubicBezTo>
                    <a:pt x="2979" y="700"/>
                    <a:pt x="2341" y="1"/>
                    <a:pt x="149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7" name="Google Shape;577;p11"/>
            <p:cNvSpPr/>
            <p:nvPr/>
          </p:nvSpPr>
          <p:spPr>
            <a:xfrm>
              <a:off x="1400393" y="1890532"/>
              <a:ext cx="95278" cy="95278"/>
            </a:xfrm>
            <a:custGeom>
              <a:rect b="b" l="l" r="r" t="t"/>
              <a:pathLst>
                <a:path extrusionOk="0" h="2980" w="2980">
                  <a:moveTo>
                    <a:pt x="1490" y="1"/>
                  </a:moveTo>
                  <a:cubicBezTo>
                    <a:pt x="699" y="1"/>
                    <a:pt x="0" y="639"/>
                    <a:pt x="0" y="1490"/>
                  </a:cubicBezTo>
                  <a:cubicBezTo>
                    <a:pt x="0" y="2281"/>
                    <a:pt x="669" y="2980"/>
                    <a:pt x="1490" y="2980"/>
                  </a:cubicBezTo>
                  <a:cubicBezTo>
                    <a:pt x="2310" y="2980"/>
                    <a:pt x="2979" y="2341"/>
                    <a:pt x="2979" y="1490"/>
                  </a:cubicBezTo>
                  <a:cubicBezTo>
                    <a:pt x="2979" y="700"/>
                    <a:pt x="2341" y="1"/>
                    <a:pt x="149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8" name="Google Shape;578;p11"/>
            <p:cNvSpPr/>
            <p:nvPr/>
          </p:nvSpPr>
          <p:spPr>
            <a:xfrm>
              <a:off x="1978634" y="1976951"/>
              <a:ext cx="95278" cy="94319"/>
            </a:xfrm>
            <a:custGeom>
              <a:rect b="b" l="l" r="r" t="t"/>
              <a:pathLst>
                <a:path extrusionOk="0" h="2950" w="2980">
                  <a:moveTo>
                    <a:pt x="1490" y="1"/>
                  </a:moveTo>
                  <a:cubicBezTo>
                    <a:pt x="700" y="1"/>
                    <a:pt x="1" y="639"/>
                    <a:pt x="1" y="1490"/>
                  </a:cubicBezTo>
                  <a:cubicBezTo>
                    <a:pt x="1" y="2280"/>
                    <a:pt x="670" y="2949"/>
                    <a:pt x="1490" y="2949"/>
                  </a:cubicBezTo>
                  <a:cubicBezTo>
                    <a:pt x="2311" y="2949"/>
                    <a:pt x="2980" y="2280"/>
                    <a:pt x="2980" y="1490"/>
                  </a:cubicBezTo>
                  <a:cubicBezTo>
                    <a:pt x="2980" y="669"/>
                    <a:pt x="2341" y="1"/>
                    <a:pt x="149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9" name="Google Shape;579;p11"/>
            <p:cNvSpPr/>
            <p:nvPr/>
          </p:nvSpPr>
          <p:spPr>
            <a:xfrm>
              <a:off x="464526" y="484317"/>
              <a:ext cx="94287" cy="94287"/>
            </a:xfrm>
            <a:custGeom>
              <a:rect b="b" l="l" r="r" t="t"/>
              <a:pathLst>
                <a:path extrusionOk="0" h="2949" w="2949">
                  <a:moveTo>
                    <a:pt x="1490" y="0"/>
                  </a:moveTo>
                  <a:cubicBezTo>
                    <a:pt x="669" y="0"/>
                    <a:pt x="0" y="639"/>
                    <a:pt x="0" y="1490"/>
                  </a:cubicBezTo>
                  <a:cubicBezTo>
                    <a:pt x="0" y="2280"/>
                    <a:pt x="639" y="2949"/>
                    <a:pt x="1490" y="2949"/>
                  </a:cubicBezTo>
                  <a:cubicBezTo>
                    <a:pt x="2310" y="2949"/>
                    <a:pt x="2949" y="2311"/>
                    <a:pt x="2949" y="1490"/>
                  </a:cubicBezTo>
                  <a:cubicBezTo>
                    <a:pt x="2949" y="669"/>
                    <a:pt x="2310" y="0"/>
                    <a:pt x="149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0" name="Google Shape;580;p11"/>
            <p:cNvSpPr/>
            <p:nvPr/>
          </p:nvSpPr>
          <p:spPr>
            <a:xfrm>
              <a:off x="6475260" y="932316"/>
              <a:ext cx="170094" cy="170126"/>
            </a:xfrm>
            <a:custGeom>
              <a:rect b="b" l="l" r="r" t="t"/>
              <a:pathLst>
                <a:path extrusionOk="0" h="5321" w="5320">
                  <a:moveTo>
                    <a:pt x="2645" y="1"/>
                  </a:moveTo>
                  <a:cubicBezTo>
                    <a:pt x="1186" y="1"/>
                    <a:pt x="1" y="1186"/>
                    <a:pt x="1" y="2676"/>
                  </a:cubicBezTo>
                  <a:cubicBezTo>
                    <a:pt x="1" y="4135"/>
                    <a:pt x="1186" y="5320"/>
                    <a:pt x="2645" y="5320"/>
                  </a:cubicBezTo>
                  <a:cubicBezTo>
                    <a:pt x="4134" y="5320"/>
                    <a:pt x="5320" y="4135"/>
                    <a:pt x="5320" y="2676"/>
                  </a:cubicBezTo>
                  <a:cubicBezTo>
                    <a:pt x="5320" y="1186"/>
                    <a:pt x="4134" y="1"/>
                    <a:pt x="264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1" name="Google Shape;581;p11"/>
            <p:cNvSpPr/>
            <p:nvPr/>
          </p:nvSpPr>
          <p:spPr>
            <a:xfrm>
              <a:off x="2164498" y="4008896"/>
              <a:ext cx="170094" cy="170094"/>
            </a:xfrm>
            <a:custGeom>
              <a:rect b="b" l="l" r="r" t="t"/>
              <a:pathLst>
                <a:path extrusionOk="0" h="5320" w="5320">
                  <a:moveTo>
                    <a:pt x="2675" y="1"/>
                  </a:moveTo>
                  <a:cubicBezTo>
                    <a:pt x="1216" y="1"/>
                    <a:pt x="0" y="1186"/>
                    <a:pt x="0" y="2676"/>
                  </a:cubicBezTo>
                  <a:cubicBezTo>
                    <a:pt x="0" y="4135"/>
                    <a:pt x="1216" y="5320"/>
                    <a:pt x="2675" y="5320"/>
                  </a:cubicBezTo>
                  <a:cubicBezTo>
                    <a:pt x="4134" y="5320"/>
                    <a:pt x="5320" y="4135"/>
                    <a:pt x="5320" y="2676"/>
                  </a:cubicBezTo>
                  <a:cubicBezTo>
                    <a:pt x="5320" y="1186"/>
                    <a:pt x="4134" y="1"/>
                    <a:pt x="267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2" name="Google Shape;582;p11"/>
            <p:cNvSpPr/>
            <p:nvPr/>
          </p:nvSpPr>
          <p:spPr>
            <a:xfrm>
              <a:off x="5708716" y="4468339"/>
              <a:ext cx="53490" cy="53490"/>
            </a:xfrm>
            <a:custGeom>
              <a:rect b="b" l="l" r="r" t="t"/>
              <a:pathLst>
                <a:path extrusionOk="0" h="1673" w="1673">
                  <a:moveTo>
                    <a:pt x="852" y="1"/>
                  </a:moveTo>
                  <a:cubicBezTo>
                    <a:pt x="396" y="1"/>
                    <a:pt x="0" y="366"/>
                    <a:pt x="0" y="822"/>
                  </a:cubicBezTo>
                  <a:cubicBezTo>
                    <a:pt x="0" y="1278"/>
                    <a:pt x="396" y="1673"/>
                    <a:pt x="852" y="1673"/>
                  </a:cubicBezTo>
                  <a:cubicBezTo>
                    <a:pt x="1307" y="1673"/>
                    <a:pt x="1672" y="1278"/>
                    <a:pt x="1672" y="822"/>
                  </a:cubicBezTo>
                  <a:cubicBezTo>
                    <a:pt x="1672" y="366"/>
                    <a:pt x="1307" y="1"/>
                    <a:pt x="85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3" name="Google Shape;583;p11"/>
            <p:cNvSpPr/>
            <p:nvPr/>
          </p:nvSpPr>
          <p:spPr>
            <a:xfrm>
              <a:off x="-2" y="2570811"/>
              <a:ext cx="170094" cy="170126"/>
            </a:xfrm>
            <a:custGeom>
              <a:rect b="b" l="l" r="r" t="t"/>
              <a:pathLst>
                <a:path extrusionOk="0" h="5321" w="5320">
                  <a:moveTo>
                    <a:pt x="2675" y="1"/>
                  </a:moveTo>
                  <a:cubicBezTo>
                    <a:pt x="1185" y="1"/>
                    <a:pt x="0" y="1186"/>
                    <a:pt x="0" y="2676"/>
                  </a:cubicBezTo>
                  <a:cubicBezTo>
                    <a:pt x="0" y="4165"/>
                    <a:pt x="1185" y="5320"/>
                    <a:pt x="2675" y="5320"/>
                  </a:cubicBezTo>
                  <a:cubicBezTo>
                    <a:pt x="4134" y="5320"/>
                    <a:pt x="5319" y="4165"/>
                    <a:pt x="5319" y="2676"/>
                  </a:cubicBezTo>
                  <a:cubicBezTo>
                    <a:pt x="5319" y="1186"/>
                    <a:pt x="4103" y="1"/>
                    <a:pt x="267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4" name="Google Shape;584;p11"/>
            <p:cNvSpPr/>
            <p:nvPr/>
          </p:nvSpPr>
          <p:spPr>
            <a:xfrm>
              <a:off x="107841" y="1200565"/>
              <a:ext cx="171085" cy="170094"/>
            </a:xfrm>
            <a:custGeom>
              <a:rect b="b" l="l" r="r" t="t"/>
              <a:pathLst>
                <a:path extrusionOk="0" h="5320" w="5351">
                  <a:moveTo>
                    <a:pt x="2676" y="0"/>
                  </a:moveTo>
                  <a:cubicBezTo>
                    <a:pt x="1186" y="0"/>
                    <a:pt x="1" y="1185"/>
                    <a:pt x="1" y="2675"/>
                  </a:cubicBezTo>
                  <a:cubicBezTo>
                    <a:pt x="1" y="4164"/>
                    <a:pt x="1186" y="5319"/>
                    <a:pt x="2676" y="5319"/>
                  </a:cubicBezTo>
                  <a:cubicBezTo>
                    <a:pt x="4165" y="5319"/>
                    <a:pt x="5351" y="4164"/>
                    <a:pt x="5351" y="2675"/>
                  </a:cubicBezTo>
                  <a:cubicBezTo>
                    <a:pt x="5351" y="1185"/>
                    <a:pt x="4165" y="0"/>
                    <a:pt x="2676"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5" name="Google Shape;585;p11"/>
            <p:cNvSpPr/>
            <p:nvPr/>
          </p:nvSpPr>
          <p:spPr>
            <a:xfrm>
              <a:off x="7972852" y="203471"/>
              <a:ext cx="170094" cy="170094"/>
            </a:xfrm>
            <a:custGeom>
              <a:rect b="b" l="l" r="r" t="t"/>
              <a:pathLst>
                <a:path extrusionOk="0" h="5320" w="5320">
                  <a:moveTo>
                    <a:pt x="2645" y="0"/>
                  </a:moveTo>
                  <a:cubicBezTo>
                    <a:pt x="1186" y="0"/>
                    <a:pt x="0" y="1186"/>
                    <a:pt x="0" y="2645"/>
                  </a:cubicBezTo>
                  <a:cubicBezTo>
                    <a:pt x="0" y="4134"/>
                    <a:pt x="1186" y="5319"/>
                    <a:pt x="2645" y="5319"/>
                  </a:cubicBezTo>
                  <a:cubicBezTo>
                    <a:pt x="4134" y="5319"/>
                    <a:pt x="5320" y="4134"/>
                    <a:pt x="5320" y="2645"/>
                  </a:cubicBezTo>
                  <a:cubicBezTo>
                    <a:pt x="5320" y="1186"/>
                    <a:pt x="4134" y="0"/>
                    <a:pt x="264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6" name="Google Shape;586;p11"/>
            <p:cNvSpPr/>
            <p:nvPr/>
          </p:nvSpPr>
          <p:spPr>
            <a:xfrm>
              <a:off x="6082858" y="4168053"/>
              <a:ext cx="170126" cy="170094"/>
            </a:xfrm>
            <a:custGeom>
              <a:rect b="b" l="l" r="r" t="t"/>
              <a:pathLst>
                <a:path extrusionOk="0" h="5320" w="5321">
                  <a:moveTo>
                    <a:pt x="2645" y="1"/>
                  </a:moveTo>
                  <a:cubicBezTo>
                    <a:pt x="1186" y="1"/>
                    <a:pt x="1" y="1186"/>
                    <a:pt x="1" y="2675"/>
                  </a:cubicBezTo>
                  <a:cubicBezTo>
                    <a:pt x="1" y="4134"/>
                    <a:pt x="1186" y="5320"/>
                    <a:pt x="2645" y="5320"/>
                  </a:cubicBezTo>
                  <a:cubicBezTo>
                    <a:pt x="4135" y="5320"/>
                    <a:pt x="5320" y="4134"/>
                    <a:pt x="5320" y="2675"/>
                  </a:cubicBezTo>
                  <a:cubicBezTo>
                    <a:pt x="5320" y="1186"/>
                    <a:pt x="4135" y="1"/>
                    <a:pt x="264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7" name="Google Shape;587;p11"/>
            <p:cNvSpPr/>
            <p:nvPr/>
          </p:nvSpPr>
          <p:spPr>
            <a:xfrm>
              <a:off x="2757746" y="3472436"/>
              <a:ext cx="170126" cy="170094"/>
            </a:xfrm>
            <a:custGeom>
              <a:rect b="b" l="l" r="r" t="t"/>
              <a:pathLst>
                <a:path extrusionOk="0" h="5320" w="5321">
                  <a:moveTo>
                    <a:pt x="2645" y="0"/>
                  </a:moveTo>
                  <a:cubicBezTo>
                    <a:pt x="1156" y="0"/>
                    <a:pt x="1" y="1186"/>
                    <a:pt x="1" y="2675"/>
                  </a:cubicBezTo>
                  <a:cubicBezTo>
                    <a:pt x="1" y="4134"/>
                    <a:pt x="1156" y="5320"/>
                    <a:pt x="2645" y="5320"/>
                  </a:cubicBezTo>
                  <a:cubicBezTo>
                    <a:pt x="4135" y="5320"/>
                    <a:pt x="5320" y="4134"/>
                    <a:pt x="5320" y="2675"/>
                  </a:cubicBezTo>
                  <a:cubicBezTo>
                    <a:pt x="5320" y="1186"/>
                    <a:pt x="4135" y="0"/>
                    <a:pt x="264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8" name="Google Shape;588;p11"/>
            <p:cNvSpPr/>
            <p:nvPr/>
          </p:nvSpPr>
          <p:spPr>
            <a:xfrm>
              <a:off x="2575319" y="1299680"/>
              <a:ext cx="170094" cy="170094"/>
            </a:xfrm>
            <a:custGeom>
              <a:rect b="b" l="l" r="r" t="t"/>
              <a:pathLst>
                <a:path extrusionOk="0" h="5320" w="5320">
                  <a:moveTo>
                    <a:pt x="2675" y="0"/>
                  </a:moveTo>
                  <a:cubicBezTo>
                    <a:pt x="1186" y="0"/>
                    <a:pt x="1" y="1186"/>
                    <a:pt x="1" y="2645"/>
                  </a:cubicBezTo>
                  <a:cubicBezTo>
                    <a:pt x="1" y="4104"/>
                    <a:pt x="1186" y="5320"/>
                    <a:pt x="2675" y="5320"/>
                  </a:cubicBezTo>
                  <a:cubicBezTo>
                    <a:pt x="4134" y="5320"/>
                    <a:pt x="5320" y="4104"/>
                    <a:pt x="5320" y="2645"/>
                  </a:cubicBezTo>
                  <a:cubicBezTo>
                    <a:pt x="5320" y="1186"/>
                    <a:pt x="4134" y="0"/>
                    <a:pt x="267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9" name="Google Shape;589;p11"/>
            <p:cNvSpPr/>
            <p:nvPr/>
          </p:nvSpPr>
          <p:spPr>
            <a:xfrm>
              <a:off x="1612243" y="3260118"/>
              <a:ext cx="170094" cy="170094"/>
            </a:xfrm>
            <a:custGeom>
              <a:rect b="b" l="l" r="r" t="t"/>
              <a:pathLst>
                <a:path extrusionOk="0" h="5320" w="5320">
                  <a:moveTo>
                    <a:pt x="2645" y="0"/>
                  </a:moveTo>
                  <a:cubicBezTo>
                    <a:pt x="1186" y="0"/>
                    <a:pt x="1" y="1155"/>
                    <a:pt x="1" y="2645"/>
                  </a:cubicBezTo>
                  <a:cubicBezTo>
                    <a:pt x="1" y="4134"/>
                    <a:pt x="1186" y="5319"/>
                    <a:pt x="2645" y="5319"/>
                  </a:cubicBezTo>
                  <a:cubicBezTo>
                    <a:pt x="4134" y="5319"/>
                    <a:pt x="5320" y="4134"/>
                    <a:pt x="5320" y="2645"/>
                  </a:cubicBezTo>
                  <a:cubicBezTo>
                    <a:pt x="5320" y="1155"/>
                    <a:pt x="4134" y="0"/>
                    <a:pt x="264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0" name="Google Shape;590;p11"/>
            <p:cNvSpPr/>
            <p:nvPr/>
          </p:nvSpPr>
          <p:spPr>
            <a:xfrm>
              <a:off x="5701892" y="3502891"/>
              <a:ext cx="170094" cy="170094"/>
            </a:xfrm>
            <a:custGeom>
              <a:rect b="b" l="l" r="r" t="t"/>
              <a:pathLst>
                <a:path extrusionOk="0" h="5320" w="5320">
                  <a:moveTo>
                    <a:pt x="2675" y="1"/>
                  </a:moveTo>
                  <a:cubicBezTo>
                    <a:pt x="1186" y="1"/>
                    <a:pt x="0" y="1156"/>
                    <a:pt x="0" y="2645"/>
                  </a:cubicBezTo>
                  <a:cubicBezTo>
                    <a:pt x="0" y="4134"/>
                    <a:pt x="1186" y="5320"/>
                    <a:pt x="2675" y="5320"/>
                  </a:cubicBezTo>
                  <a:cubicBezTo>
                    <a:pt x="4134" y="5320"/>
                    <a:pt x="5320" y="4134"/>
                    <a:pt x="5320" y="2645"/>
                  </a:cubicBezTo>
                  <a:cubicBezTo>
                    <a:pt x="5320" y="1156"/>
                    <a:pt x="4104" y="1"/>
                    <a:pt x="267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1" name="Google Shape;591;p11"/>
            <p:cNvSpPr/>
            <p:nvPr/>
          </p:nvSpPr>
          <p:spPr>
            <a:xfrm>
              <a:off x="7862241" y="3546629"/>
              <a:ext cx="170126" cy="170094"/>
            </a:xfrm>
            <a:custGeom>
              <a:rect b="b" l="l" r="r" t="t"/>
              <a:pathLst>
                <a:path extrusionOk="0" h="5320" w="5321">
                  <a:moveTo>
                    <a:pt x="2645" y="0"/>
                  </a:moveTo>
                  <a:cubicBezTo>
                    <a:pt x="1156" y="0"/>
                    <a:pt x="1" y="1155"/>
                    <a:pt x="1" y="2645"/>
                  </a:cubicBezTo>
                  <a:cubicBezTo>
                    <a:pt x="1" y="4134"/>
                    <a:pt x="1156" y="5320"/>
                    <a:pt x="2645" y="5320"/>
                  </a:cubicBezTo>
                  <a:cubicBezTo>
                    <a:pt x="4135" y="5320"/>
                    <a:pt x="5320" y="4134"/>
                    <a:pt x="5320" y="2645"/>
                  </a:cubicBezTo>
                  <a:cubicBezTo>
                    <a:pt x="5320" y="1216"/>
                    <a:pt x="4135" y="0"/>
                    <a:pt x="264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2" name="Google Shape;592;p11"/>
            <p:cNvSpPr/>
            <p:nvPr/>
          </p:nvSpPr>
          <p:spPr>
            <a:xfrm>
              <a:off x="4339398" y="4546384"/>
              <a:ext cx="187615" cy="169518"/>
            </a:xfrm>
            <a:custGeom>
              <a:rect b="b" l="l" r="r" t="t"/>
              <a:pathLst>
                <a:path extrusionOk="0" h="5302" w="5868">
                  <a:moveTo>
                    <a:pt x="2935" y="0"/>
                  </a:moveTo>
                  <a:cubicBezTo>
                    <a:pt x="2719" y="0"/>
                    <a:pt x="2499" y="27"/>
                    <a:pt x="2281" y="83"/>
                  </a:cubicBezTo>
                  <a:cubicBezTo>
                    <a:pt x="852" y="417"/>
                    <a:pt x="1" y="1876"/>
                    <a:pt x="335" y="3274"/>
                  </a:cubicBezTo>
                  <a:cubicBezTo>
                    <a:pt x="644" y="4484"/>
                    <a:pt x="1717" y="5302"/>
                    <a:pt x="2906" y="5302"/>
                  </a:cubicBezTo>
                  <a:cubicBezTo>
                    <a:pt x="3120" y="5302"/>
                    <a:pt x="3339" y="5275"/>
                    <a:pt x="3557" y="5220"/>
                  </a:cubicBezTo>
                  <a:cubicBezTo>
                    <a:pt x="4986" y="4885"/>
                    <a:pt x="5867" y="3426"/>
                    <a:pt x="5503" y="1998"/>
                  </a:cubicBezTo>
                  <a:cubicBezTo>
                    <a:pt x="5219" y="814"/>
                    <a:pt x="4130" y="0"/>
                    <a:pt x="293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3" name="Google Shape;593;p11"/>
            <p:cNvSpPr/>
            <p:nvPr/>
          </p:nvSpPr>
          <p:spPr>
            <a:xfrm>
              <a:off x="7261464" y="636890"/>
              <a:ext cx="170094" cy="170094"/>
            </a:xfrm>
            <a:custGeom>
              <a:rect b="b" l="l" r="r" t="t"/>
              <a:pathLst>
                <a:path extrusionOk="0" h="5320" w="5320">
                  <a:moveTo>
                    <a:pt x="2645" y="1"/>
                  </a:moveTo>
                  <a:cubicBezTo>
                    <a:pt x="1156" y="1"/>
                    <a:pt x="1" y="1186"/>
                    <a:pt x="1" y="2675"/>
                  </a:cubicBezTo>
                  <a:cubicBezTo>
                    <a:pt x="1" y="4165"/>
                    <a:pt x="1156" y="5320"/>
                    <a:pt x="2645" y="5320"/>
                  </a:cubicBezTo>
                  <a:cubicBezTo>
                    <a:pt x="4135" y="5320"/>
                    <a:pt x="5320" y="4165"/>
                    <a:pt x="5320" y="2675"/>
                  </a:cubicBezTo>
                  <a:cubicBezTo>
                    <a:pt x="5320" y="1216"/>
                    <a:pt x="4135" y="1"/>
                    <a:pt x="264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4" name="Google Shape;594;p11"/>
            <p:cNvSpPr/>
            <p:nvPr/>
          </p:nvSpPr>
          <p:spPr>
            <a:xfrm>
              <a:off x="3251949" y="4411972"/>
              <a:ext cx="170094" cy="170126"/>
            </a:xfrm>
            <a:custGeom>
              <a:rect b="b" l="l" r="r" t="t"/>
              <a:pathLst>
                <a:path extrusionOk="0" h="5321" w="5320">
                  <a:moveTo>
                    <a:pt x="2675" y="1"/>
                  </a:moveTo>
                  <a:cubicBezTo>
                    <a:pt x="1186" y="1"/>
                    <a:pt x="0" y="1186"/>
                    <a:pt x="0" y="2676"/>
                  </a:cubicBezTo>
                  <a:cubicBezTo>
                    <a:pt x="0" y="4165"/>
                    <a:pt x="1186" y="5320"/>
                    <a:pt x="2675" y="5320"/>
                  </a:cubicBezTo>
                  <a:cubicBezTo>
                    <a:pt x="4164" y="5320"/>
                    <a:pt x="5319" y="4165"/>
                    <a:pt x="5319" y="2676"/>
                  </a:cubicBezTo>
                  <a:cubicBezTo>
                    <a:pt x="5319" y="1217"/>
                    <a:pt x="4164" y="1"/>
                    <a:pt x="267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5" name="Google Shape;595;p11"/>
            <p:cNvSpPr/>
            <p:nvPr/>
          </p:nvSpPr>
          <p:spPr>
            <a:xfrm>
              <a:off x="5225522" y="1183396"/>
              <a:ext cx="87477" cy="87509"/>
            </a:xfrm>
            <a:custGeom>
              <a:rect b="b" l="l" r="r" t="t"/>
              <a:pathLst>
                <a:path extrusionOk="0" h="2737" w="2736">
                  <a:moveTo>
                    <a:pt x="1368" y="0"/>
                  </a:moveTo>
                  <a:cubicBezTo>
                    <a:pt x="608" y="0"/>
                    <a:pt x="0" y="608"/>
                    <a:pt x="0" y="1368"/>
                  </a:cubicBezTo>
                  <a:cubicBezTo>
                    <a:pt x="0" y="2128"/>
                    <a:pt x="608" y="2736"/>
                    <a:pt x="1368" y="2736"/>
                  </a:cubicBezTo>
                  <a:cubicBezTo>
                    <a:pt x="1386" y="2736"/>
                    <a:pt x="1403" y="2737"/>
                    <a:pt x="1420" y="2737"/>
                  </a:cubicBezTo>
                  <a:cubicBezTo>
                    <a:pt x="2156" y="2737"/>
                    <a:pt x="2736" y="2110"/>
                    <a:pt x="2736" y="1368"/>
                  </a:cubicBezTo>
                  <a:cubicBezTo>
                    <a:pt x="2736" y="608"/>
                    <a:pt x="2128" y="0"/>
                    <a:pt x="1368"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6" name="Google Shape;596;p11"/>
            <p:cNvSpPr/>
            <p:nvPr/>
          </p:nvSpPr>
          <p:spPr>
            <a:xfrm>
              <a:off x="2170067" y="826391"/>
              <a:ext cx="87509" cy="87509"/>
            </a:xfrm>
            <a:custGeom>
              <a:rect b="b" l="l" r="r" t="t"/>
              <a:pathLst>
                <a:path extrusionOk="0" h="2737" w="2737">
                  <a:moveTo>
                    <a:pt x="1368" y="1"/>
                  </a:moveTo>
                  <a:cubicBezTo>
                    <a:pt x="609" y="1"/>
                    <a:pt x="1" y="609"/>
                    <a:pt x="1" y="1369"/>
                  </a:cubicBezTo>
                  <a:cubicBezTo>
                    <a:pt x="1" y="2128"/>
                    <a:pt x="609" y="2736"/>
                    <a:pt x="1368" y="2736"/>
                  </a:cubicBezTo>
                  <a:cubicBezTo>
                    <a:pt x="2128" y="2736"/>
                    <a:pt x="2736" y="2128"/>
                    <a:pt x="2736" y="1369"/>
                  </a:cubicBezTo>
                  <a:cubicBezTo>
                    <a:pt x="2736" y="669"/>
                    <a:pt x="2128" y="1"/>
                    <a:pt x="1368"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7" name="Google Shape;597;p11"/>
            <p:cNvSpPr/>
            <p:nvPr/>
          </p:nvSpPr>
          <p:spPr>
            <a:xfrm>
              <a:off x="5249001" y="3855676"/>
              <a:ext cx="87509" cy="87477"/>
            </a:xfrm>
            <a:custGeom>
              <a:rect b="b" l="l" r="r" t="t"/>
              <a:pathLst>
                <a:path extrusionOk="0" h="2736" w="2737">
                  <a:moveTo>
                    <a:pt x="1369" y="0"/>
                  </a:moveTo>
                  <a:cubicBezTo>
                    <a:pt x="609" y="0"/>
                    <a:pt x="1" y="608"/>
                    <a:pt x="1" y="1368"/>
                  </a:cubicBezTo>
                  <a:cubicBezTo>
                    <a:pt x="1" y="2128"/>
                    <a:pt x="609" y="2736"/>
                    <a:pt x="1369" y="2736"/>
                  </a:cubicBezTo>
                  <a:cubicBezTo>
                    <a:pt x="2129" y="2736"/>
                    <a:pt x="2737" y="2128"/>
                    <a:pt x="2737" y="1368"/>
                  </a:cubicBezTo>
                  <a:cubicBezTo>
                    <a:pt x="2737" y="608"/>
                    <a:pt x="2129" y="0"/>
                    <a:pt x="1369"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8" name="Google Shape;598;p11"/>
            <p:cNvSpPr/>
            <p:nvPr/>
          </p:nvSpPr>
          <p:spPr>
            <a:xfrm>
              <a:off x="8588003" y="631071"/>
              <a:ext cx="87509" cy="87477"/>
            </a:xfrm>
            <a:custGeom>
              <a:rect b="b" l="l" r="r" t="t"/>
              <a:pathLst>
                <a:path extrusionOk="0" h="2736" w="2737">
                  <a:moveTo>
                    <a:pt x="1369" y="0"/>
                  </a:moveTo>
                  <a:cubicBezTo>
                    <a:pt x="609" y="0"/>
                    <a:pt x="1" y="608"/>
                    <a:pt x="1" y="1368"/>
                  </a:cubicBezTo>
                  <a:cubicBezTo>
                    <a:pt x="1" y="2128"/>
                    <a:pt x="609" y="2736"/>
                    <a:pt x="1369" y="2736"/>
                  </a:cubicBezTo>
                  <a:cubicBezTo>
                    <a:pt x="2129" y="2736"/>
                    <a:pt x="2737" y="2128"/>
                    <a:pt x="2737" y="1368"/>
                  </a:cubicBezTo>
                  <a:cubicBezTo>
                    <a:pt x="2737" y="608"/>
                    <a:pt x="2129" y="0"/>
                    <a:pt x="1369"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9" name="Google Shape;599;p11"/>
            <p:cNvSpPr/>
            <p:nvPr/>
          </p:nvSpPr>
          <p:spPr>
            <a:xfrm>
              <a:off x="5332624" y="4921230"/>
              <a:ext cx="87477" cy="87477"/>
            </a:xfrm>
            <a:custGeom>
              <a:rect b="b" l="l" r="r" t="t"/>
              <a:pathLst>
                <a:path extrusionOk="0" h="2736" w="2736">
                  <a:moveTo>
                    <a:pt x="1368" y="0"/>
                  </a:moveTo>
                  <a:cubicBezTo>
                    <a:pt x="608" y="0"/>
                    <a:pt x="0" y="608"/>
                    <a:pt x="0" y="1368"/>
                  </a:cubicBezTo>
                  <a:cubicBezTo>
                    <a:pt x="0" y="2128"/>
                    <a:pt x="608" y="2736"/>
                    <a:pt x="1368" y="2736"/>
                  </a:cubicBezTo>
                  <a:cubicBezTo>
                    <a:pt x="2128" y="2736"/>
                    <a:pt x="2736" y="2128"/>
                    <a:pt x="2736" y="1368"/>
                  </a:cubicBezTo>
                  <a:cubicBezTo>
                    <a:pt x="2736" y="639"/>
                    <a:pt x="2128" y="0"/>
                    <a:pt x="1368"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0" name="Google Shape;600;p11"/>
            <p:cNvSpPr/>
            <p:nvPr/>
          </p:nvSpPr>
          <p:spPr>
            <a:xfrm>
              <a:off x="4657158" y="3864404"/>
              <a:ext cx="87509" cy="87509"/>
            </a:xfrm>
            <a:custGeom>
              <a:rect b="b" l="l" r="r" t="t"/>
              <a:pathLst>
                <a:path extrusionOk="0" h="2737" w="2737">
                  <a:moveTo>
                    <a:pt x="1369" y="1"/>
                  </a:moveTo>
                  <a:cubicBezTo>
                    <a:pt x="609" y="1"/>
                    <a:pt x="1" y="609"/>
                    <a:pt x="1" y="1369"/>
                  </a:cubicBezTo>
                  <a:cubicBezTo>
                    <a:pt x="1" y="2128"/>
                    <a:pt x="609" y="2736"/>
                    <a:pt x="1369" y="2736"/>
                  </a:cubicBezTo>
                  <a:cubicBezTo>
                    <a:pt x="2129" y="2736"/>
                    <a:pt x="2737" y="2128"/>
                    <a:pt x="2737" y="1369"/>
                  </a:cubicBezTo>
                  <a:cubicBezTo>
                    <a:pt x="2737" y="639"/>
                    <a:pt x="2129" y="1"/>
                    <a:pt x="1369"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1" name="Google Shape;601;p11"/>
            <p:cNvSpPr/>
            <p:nvPr/>
          </p:nvSpPr>
          <p:spPr>
            <a:xfrm>
              <a:off x="528663" y="1798227"/>
              <a:ext cx="87477" cy="87477"/>
            </a:xfrm>
            <a:custGeom>
              <a:rect b="b" l="l" r="r" t="t"/>
              <a:pathLst>
                <a:path extrusionOk="0" h="2736" w="2736">
                  <a:moveTo>
                    <a:pt x="1368" y="0"/>
                  </a:moveTo>
                  <a:cubicBezTo>
                    <a:pt x="608" y="0"/>
                    <a:pt x="0" y="608"/>
                    <a:pt x="0" y="1368"/>
                  </a:cubicBezTo>
                  <a:cubicBezTo>
                    <a:pt x="0" y="2128"/>
                    <a:pt x="608" y="2736"/>
                    <a:pt x="1368" y="2736"/>
                  </a:cubicBezTo>
                  <a:cubicBezTo>
                    <a:pt x="2128" y="2736"/>
                    <a:pt x="2736" y="2128"/>
                    <a:pt x="2736" y="1368"/>
                  </a:cubicBezTo>
                  <a:cubicBezTo>
                    <a:pt x="2736" y="608"/>
                    <a:pt x="2128" y="0"/>
                    <a:pt x="1368"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2" name="Google Shape;602;p11"/>
            <p:cNvSpPr/>
            <p:nvPr/>
          </p:nvSpPr>
          <p:spPr>
            <a:xfrm>
              <a:off x="7500554" y="2393939"/>
              <a:ext cx="87477" cy="87509"/>
            </a:xfrm>
            <a:custGeom>
              <a:rect b="b" l="l" r="r" t="t"/>
              <a:pathLst>
                <a:path extrusionOk="0" h="2737" w="2736">
                  <a:moveTo>
                    <a:pt x="1368" y="1"/>
                  </a:moveTo>
                  <a:cubicBezTo>
                    <a:pt x="608" y="1"/>
                    <a:pt x="0" y="609"/>
                    <a:pt x="0" y="1369"/>
                  </a:cubicBezTo>
                  <a:cubicBezTo>
                    <a:pt x="0" y="2128"/>
                    <a:pt x="608" y="2736"/>
                    <a:pt x="1368" y="2736"/>
                  </a:cubicBezTo>
                  <a:cubicBezTo>
                    <a:pt x="2128" y="2736"/>
                    <a:pt x="2736" y="2128"/>
                    <a:pt x="2736" y="1369"/>
                  </a:cubicBezTo>
                  <a:cubicBezTo>
                    <a:pt x="2736" y="609"/>
                    <a:pt x="2128" y="1"/>
                    <a:pt x="1368"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3" name="Google Shape;603;p11"/>
            <p:cNvSpPr/>
            <p:nvPr/>
          </p:nvSpPr>
          <p:spPr>
            <a:xfrm>
              <a:off x="3905979" y="4581074"/>
              <a:ext cx="50549" cy="50580"/>
            </a:xfrm>
            <a:custGeom>
              <a:rect b="b" l="l" r="r" t="t"/>
              <a:pathLst>
                <a:path extrusionOk="0" h="1582" w="1581">
                  <a:moveTo>
                    <a:pt x="791" y="1"/>
                  </a:moveTo>
                  <a:cubicBezTo>
                    <a:pt x="365" y="1"/>
                    <a:pt x="0" y="366"/>
                    <a:pt x="0" y="791"/>
                  </a:cubicBezTo>
                  <a:cubicBezTo>
                    <a:pt x="0" y="1247"/>
                    <a:pt x="365" y="1581"/>
                    <a:pt x="791" y="1581"/>
                  </a:cubicBezTo>
                  <a:cubicBezTo>
                    <a:pt x="1247" y="1581"/>
                    <a:pt x="1581" y="1247"/>
                    <a:pt x="1581" y="791"/>
                  </a:cubicBezTo>
                  <a:cubicBezTo>
                    <a:pt x="1581" y="366"/>
                    <a:pt x="1247" y="1"/>
                    <a:pt x="79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4" name="Google Shape;604;p11"/>
            <p:cNvSpPr/>
            <p:nvPr/>
          </p:nvSpPr>
          <p:spPr>
            <a:xfrm>
              <a:off x="1293727" y="4814539"/>
              <a:ext cx="51540" cy="51540"/>
            </a:xfrm>
            <a:custGeom>
              <a:rect b="b" l="l" r="r" t="t"/>
              <a:pathLst>
                <a:path extrusionOk="0" h="1612" w="1612">
                  <a:moveTo>
                    <a:pt x="822" y="1"/>
                  </a:moveTo>
                  <a:cubicBezTo>
                    <a:pt x="396" y="1"/>
                    <a:pt x="1" y="335"/>
                    <a:pt x="1" y="791"/>
                  </a:cubicBezTo>
                  <a:cubicBezTo>
                    <a:pt x="1" y="1216"/>
                    <a:pt x="366" y="1612"/>
                    <a:pt x="822" y="1612"/>
                  </a:cubicBezTo>
                  <a:cubicBezTo>
                    <a:pt x="1217" y="1612"/>
                    <a:pt x="1612" y="1247"/>
                    <a:pt x="1612" y="791"/>
                  </a:cubicBezTo>
                  <a:cubicBezTo>
                    <a:pt x="1581" y="335"/>
                    <a:pt x="1217" y="1"/>
                    <a:pt x="82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5" name="Google Shape;605;p11"/>
            <p:cNvSpPr/>
            <p:nvPr/>
          </p:nvSpPr>
          <p:spPr>
            <a:xfrm>
              <a:off x="1366625" y="4156033"/>
              <a:ext cx="95278" cy="88436"/>
            </a:xfrm>
            <a:custGeom>
              <a:rect b="b" l="l" r="r" t="t"/>
              <a:pathLst>
                <a:path extrusionOk="0" h="2766" w="2980">
                  <a:moveTo>
                    <a:pt x="1501" y="0"/>
                  </a:moveTo>
                  <a:cubicBezTo>
                    <a:pt x="835" y="0"/>
                    <a:pt x="258" y="462"/>
                    <a:pt x="122" y="1143"/>
                  </a:cubicBezTo>
                  <a:cubicBezTo>
                    <a:pt x="1" y="1903"/>
                    <a:pt x="517" y="2602"/>
                    <a:pt x="1277" y="2754"/>
                  </a:cubicBezTo>
                  <a:cubicBezTo>
                    <a:pt x="1338" y="2762"/>
                    <a:pt x="1399" y="2765"/>
                    <a:pt x="1459" y="2765"/>
                  </a:cubicBezTo>
                  <a:cubicBezTo>
                    <a:pt x="2142" y="2765"/>
                    <a:pt x="2718" y="2298"/>
                    <a:pt x="2858" y="1599"/>
                  </a:cubicBezTo>
                  <a:cubicBezTo>
                    <a:pt x="2979" y="840"/>
                    <a:pt x="2493" y="110"/>
                    <a:pt x="1733" y="19"/>
                  </a:cubicBezTo>
                  <a:cubicBezTo>
                    <a:pt x="1655" y="6"/>
                    <a:pt x="1577" y="0"/>
                    <a:pt x="150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6" name="Google Shape;606;p11"/>
            <p:cNvSpPr/>
            <p:nvPr/>
          </p:nvSpPr>
          <p:spPr>
            <a:xfrm>
              <a:off x="5891187" y="955048"/>
              <a:ext cx="94319" cy="88660"/>
            </a:xfrm>
            <a:custGeom>
              <a:rect b="b" l="l" r="r" t="t"/>
              <a:pathLst>
                <a:path extrusionOk="0" h="2773" w="2950">
                  <a:moveTo>
                    <a:pt x="1471" y="1"/>
                  </a:moveTo>
                  <a:cubicBezTo>
                    <a:pt x="805" y="1"/>
                    <a:pt x="228" y="462"/>
                    <a:pt x="92" y="1144"/>
                  </a:cubicBezTo>
                  <a:cubicBezTo>
                    <a:pt x="1" y="1904"/>
                    <a:pt x="518" y="2633"/>
                    <a:pt x="1247" y="2755"/>
                  </a:cubicBezTo>
                  <a:cubicBezTo>
                    <a:pt x="1322" y="2767"/>
                    <a:pt x="1395" y="2773"/>
                    <a:pt x="1468" y="2773"/>
                  </a:cubicBezTo>
                  <a:cubicBezTo>
                    <a:pt x="2133" y="2773"/>
                    <a:pt x="2691" y="2285"/>
                    <a:pt x="2828" y="1600"/>
                  </a:cubicBezTo>
                  <a:cubicBezTo>
                    <a:pt x="2949" y="840"/>
                    <a:pt x="2463" y="171"/>
                    <a:pt x="1703" y="19"/>
                  </a:cubicBezTo>
                  <a:cubicBezTo>
                    <a:pt x="1625" y="7"/>
                    <a:pt x="1547" y="1"/>
                    <a:pt x="147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7" name="Google Shape;607;p11"/>
            <p:cNvSpPr/>
            <p:nvPr/>
          </p:nvSpPr>
          <p:spPr>
            <a:xfrm>
              <a:off x="7016587" y="1414014"/>
              <a:ext cx="95246" cy="88436"/>
            </a:xfrm>
            <a:custGeom>
              <a:rect b="b" l="l" r="r" t="t"/>
              <a:pathLst>
                <a:path extrusionOk="0" h="2766" w="2979">
                  <a:moveTo>
                    <a:pt x="1550" y="0"/>
                  </a:moveTo>
                  <a:cubicBezTo>
                    <a:pt x="863" y="0"/>
                    <a:pt x="261" y="467"/>
                    <a:pt x="122" y="1166"/>
                  </a:cubicBezTo>
                  <a:cubicBezTo>
                    <a:pt x="0" y="1926"/>
                    <a:pt x="517" y="2655"/>
                    <a:pt x="1277" y="2747"/>
                  </a:cubicBezTo>
                  <a:cubicBezTo>
                    <a:pt x="1355" y="2759"/>
                    <a:pt x="1432" y="2765"/>
                    <a:pt x="1508" y="2765"/>
                  </a:cubicBezTo>
                  <a:cubicBezTo>
                    <a:pt x="2169" y="2765"/>
                    <a:pt x="2721" y="2304"/>
                    <a:pt x="2857" y="1622"/>
                  </a:cubicBezTo>
                  <a:cubicBezTo>
                    <a:pt x="2979" y="862"/>
                    <a:pt x="2492" y="163"/>
                    <a:pt x="1733" y="11"/>
                  </a:cubicBezTo>
                  <a:cubicBezTo>
                    <a:pt x="1671" y="4"/>
                    <a:pt x="1610" y="0"/>
                    <a:pt x="155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8" name="Google Shape;608;p11"/>
            <p:cNvSpPr/>
            <p:nvPr/>
          </p:nvSpPr>
          <p:spPr>
            <a:xfrm>
              <a:off x="8102117" y="3232993"/>
              <a:ext cx="94287" cy="88468"/>
            </a:xfrm>
            <a:custGeom>
              <a:rect b="b" l="l" r="r" t="t"/>
              <a:pathLst>
                <a:path extrusionOk="0" h="2767" w="2949">
                  <a:moveTo>
                    <a:pt x="1470" y="1"/>
                  </a:moveTo>
                  <a:cubicBezTo>
                    <a:pt x="804" y="1"/>
                    <a:pt x="228" y="463"/>
                    <a:pt x="91" y="1144"/>
                  </a:cubicBezTo>
                  <a:cubicBezTo>
                    <a:pt x="0" y="1904"/>
                    <a:pt x="486" y="2603"/>
                    <a:pt x="1246" y="2755"/>
                  </a:cubicBezTo>
                  <a:cubicBezTo>
                    <a:pt x="1308" y="2763"/>
                    <a:pt x="1368" y="2766"/>
                    <a:pt x="1428" y="2766"/>
                  </a:cubicBezTo>
                  <a:cubicBezTo>
                    <a:pt x="2111" y="2766"/>
                    <a:pt x="2687" y="2299"/>
                    <a:pt x="2827" y="1600"/>
                  </a:cubicBezTo>
                  <a:cubicBezTo>
                    <a:pt x="2948" y="840"/>
                    <a:pt x="2462" y="172"/>
                    <a:pt x="1702" y="20"/>
                  </a:cubicBezTo>
                  <a:cubicBezTo>
                    <a:pt x="1624" y="7"/>
                    <a:pt x="1546" y="1"/>
                    <a:pt x="147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9" name="Google Shape;609;p11"/>
            <p:cNvSpPr/>
            <p:nvPr/>
          </p:nvSpPr>
          <p:spPr>
            <a:xfrm>
              <a:off x="8736707" y="1601308"/>
              <a:ext cx="95278" cy="88660"/>
            </a:xfrm>
            <a:custGeom>
              <a:rect b="b" l="l" r="r" t="t"/>
              <a:pathLst>
                <a:path extrusionOk="0" h="2773" w="2980">
                  <a:moveTo>
                    <a:pt x="1501" y="1"/>
                  </a:moveTo>
                  <a:cubicBezTo>
                    <a:pt x="835" y="1"/>
                    <a:pt x="258" y="462"/>
                    <a:pt x="122" y="1144"/>
                  </a:cubicBezTo>
                  <a:cubicBezTo>
                    <a:pt x="0" y="1904"/>
                    <a:pt x="517" y="2633"/>
                    <a:pt x="1277" y="2755"/>
                  </a:cubicBezTo>
                  <a:cubicBezTo>
                    <a:pt x="1352" y="2767"/>
                    <a:pt x="1425" y="2773"/>
                    <a:pt x="1498" y="2773"/>
                  </a:cubicBezTo>
                  <a:cubicBezTo>
                    <a:pt x="2163" y="2773"/>
                    <a:pt x="2721" y="2285"/>
                    <a:pt x="2858" y="1600"/>
                  </a:cubicBezTo>
                  <a:cubicBezTo>
                    <a:pt x="2979" y="840"/>
                    <a:pt x="2493" y="171"/>
                    <a:pt x="1733" y="19"/>
                  </a:cubicBezTo>
                  <a:cubicBezTo>
                    <a:pt x="1655" y="7"/>
                    <a:pt x="1577" y="1"/>
                    <a:pt x="150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0" name="Google Shape;610;p11"/>
            <p:cNvSpPr/>
            <p:nvPr/>
          </p:nvSpPr>
          <p:spPr>
            <a:xfrm>
              <a:off x="6358656" y="485916"/>
              <a:ext cx="94287" cy="88436"/>
            </a:xfrm>
            <a:custGeom>
              <a:rect b="b" l="l" r="r" t="t"/>
              <a:pathLst>
                <a:path extrusionOk="0" h="2766" w="2949">
                  <a:moveTo>
                    <a:pt x="1520" y="0"/>
                  </a:moveTo>
                  <a:cubicBezTo>
                    <a:pt x="838" y="0"/>
                    <a:pt x="261" y="468"/>
                    <a:pt x="122" y="1166"/>
                  </a:cubicBezTo>
                  <a:cubicBezTo>
                    <a:pt x="0" y="1926"/>
                    <a:pt x="486" y="2595"/>
                    <a:pt x="1246" y="2747"/>
                  </a:cubicBezTo>
                  <a:cubicBezTo>
                    <a:pt x="1325" y="2759"/>
                    <a:pt x="1402" y="2765"/>
                    <a:pt x="1479" y="2765"/>
                  </a:cubicBezTo>
                  <a:cubicBezTo>
                    <a:pt x="2144" y="2765"/>
                    <a:pt x="2721" y="2304"/>
                    <a:pt x="2857" y="1622"/>
                  </a:cubicBezTo>
                  <a:cubicBezTo>
                    <a:pt x="2949" y="862"/>
                    <a:pt x="2462" y="163"/>
                    <a:pt x="1702" y="11"/>
                  </a:cubicBezTo>
                  <a:cubicBezTo>
                    <a:pt x="1641" y="4"/>
                    <a:pt x="1580" y="0"/>
                    <a:pt x="152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1" name="Google Shape;611;p11"/>
            <p:cNvSpPr/>
            <p:nvPr/>
          </p:nvSpPr>
          <p:spPr>
            <a:xfrm>
              <a:off x="3643360" y="1201972"/>
              <a:ext cx="54449" cy="50357"/>
            </a:xfrm>
            <a:custGeom>
              <a:rect b="b" l="l" r="r" t="t"/>
              <a:pathLst>
                <a:path extrusionOk="0" h="1575" w="1703">
                  <a:moveTo>
                    <a:pt x="851" y="1"/>
                  </a:moveTo>
                  <a:cubicBezTo>
                    <a:pt x="481" y="1"/>
                    <a:pt x="145" y="281"/>
                    <a:pt x="92" y="655"/>
                  </a:cubicBezTo>
                  <a:cubicBezTo>
                    <a:pt x="1" y="1081"/>
                    <a:pt x="305" y="1476"/>
                    <a:pt x="730" y="1567"/>
                  </a:cubicBezTo>
                  <a:cubicBezTo>
                    <a:pt x="764" y="1572"/>
                    <a:pt x="798" y="1575"/>
                    <a:pt x="833" y="1575"/>
                  </a:cubicBezTo>
                  <a:cubicBezTo>
                    <a:pt x="1196" y="1575"/>
                    <a:pt x="1559" y="1290"/>
                    <a:pt x="1642" y="929"/>
                  </a:cubicBezTo>
                  <a:cubicBezTo>
                    <a:pt x="1703" y="503"/>
                    <a:pt x="1399" y="78"/>
                    <a:pt x="1004" y="17"/>
                  </a:cubicBezTo>
                  <a:cubicBezTo>
                    <a:pt x="952" y="6"/>
                    <a:pt x="901" y="1"/>
                    <a:pt x="85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2" name="Google Shape;612;p11"/>
            <p:cNvSpPr/>
            <p:nvPr/>
          </p:nvSpPr>
          <p:spPr>
            <a:xfrm>
              <a:off x="790070" y="2384954"/>
              <a:ext cx="54449" cy="50357"/>
            </a:xfrm>
            <a:custGeom>
              <a:rect b="b" l="l" r="r" t="t"/>
              <a:pathLst>
                <a:path extrusionOk="0" h="1575" w="1703">
                  <a:moveTo>
                    <a:pt x="871" y="0"/>
                  </a:moveTo>
                  <a:cubicBezTo>
                    <a:pt x="507" y="0"/>
                    <a:pt x="145" y="285"/>
                    <a:pt x="62" y="647"/>
                  </a:cubicBezTo>
                  <a:cubicBezTo>
                    <a:pt x="1" y="1072"/>
                    <a:pt x="305" y="1498"/>
                    <a:pt x="700" y="1558"/>
                  </a:cubicBezTo>
                  <a:cubicBezTo>
                    <a:pt x="755" y="1569"/>
                    <a:pt x="809" y="1575"/>
                    <a:pt x="861" y="1575"/>
                  </a:cubicBezTo>
                  <a:cubicBezTo>
                    <a:pt x="1247" y="1575"/>
                    <a:pt x="1562" y="1294"/>
                    <a:pt x="1642" y="920"/>
                  </a:cubicBezTo>
                  <a:cubicBezTo>
                    <a:pt x="1703" y="495"/>
                    <a:pt x="1399" y="99"/>
                    <a:pt x="973" y="8"/>
                  </a:cubicBezTo>
                  <a:cubicBezTo>
                    <a:pt x="939" y="3"/>
                    <a:pt x="905" y="0"/>
                    <a:pt x="87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3" name="Google Shape;613;p11"/>
            <p:cNvSpPr/>
            <p:nvPr/>
          </p:nvSpPr>
          <p:spPr>
            <a:xfrm>
              <a:off x="4112954" y="4043162"/>
              <a:ext cx="66119" cy="63465"/>
            </a:xfrm>
            <a:custGeom>
              <a:rect b="b" l="l" r="r" t="t"/>
              <a:pathLst>
                <a:path extrusionOk="0" h="1985" w="2068">
                  <a:moveTo>
                    <a:pt x="1065" y="1"/>
                  </a:moveTo>
                  <a:cubicBezTo>
                    <a:pt x="571" y="1"/>
                    <a:pt x="118" y="358"/>
                    <a:pt x="31" y="884"/>
                  </a:cubicBezTo>
                  <a:cubicBezTo>
                    <a:pt x="0" y="1401"/>
                    <a:pt x="365" y="1887"/>
                    <a:pt x="912" y="1978"/>
                  </a:cubicBezTo>
                  <a:cubicBezTo>
                    <a:pt x="954" y="1983"/>
                    <a:pt x="996" y="1985"/>
                    <a:pt x="1037" y="1985"/>
                  </a:cubicBezTo>
                  <a:cubicBezTo>
                    <a:pt x="1558" y="1985"/>
                    <a:pt x="1978" y="1632"/>
                    <a:pt x="2006" y="1097"/>
                  </a:cubicBezTo>
                  <a:cubicBezTo>
                    <a:pt x="2067" y="580"/>
                    <a:pt x="1672" y="63"/>
                    <a:pt x="1125" y="3"/>
                  </a:cubicBezTo>
                  <a:cubicBezTo>
                    <a:pt x="1105" y="1"/>
                    <a:pt x="1085" y="1"/>
                    <a:pt x="106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4" name="Google Shape;614;p11"/>
            <p:cNvSpPr/>
            <p:nvPr/>
          </p:nvSpPr>
          <p:spPr>
            <a:xfrm>
              <a:off x="2491004" y="4341952"/>
              <a:ext cx="65128" cy="63306"/>
            </a:xfrm>
            <a:custGeom>
              <a:rect b="b" l="l" r="r" t="t"/>
              <a:pathLst>
                <a:path extrusionOk="0" h="1980" w="2037">
                  <a:moveTo>
                    <a:pt x="1065" y="1"/>
                  </a:moveTo>
                  <a:cubicBezTo>
                    <a:pt x="571" y="1"/>
                    <a:pt x="118" y="358"/>
                    <a:pt x="31" y="884"/>
                  </a:cubicBezTo>
                  <a:cubicBezTo>
                    <a:pt x="0" y="1401"/>
                    <a:pt x="365" y="1887"/>
                    <a:pt x="912" y="1978"/>
                  </a:cubicBezTo>
                  <a:cubicBezTo>
                    <a:pt x="932" y="1979"/>
                    <a:pt x="952" y="1980"/>
                    <a:pt x="972" y="1980"/>
                  </a:cubicBezTo>
                  <a:cubicBezTo>
                    <a:pt x="1468" y="1980"/>
                    <a:pt x="1948" y="1623"/>
                    <a:pt x="2006" y="1097"/>
                  </a:cubicBezTo>
                  <a:cubicBezTo>
                    <a:pt x="2037" y="580"/>
                    <a:pt x="1672" y="63"/>
                    <a:pt x="1125" y="2"/>
                  </a:cubicBezTo>
                  <a:cubicBezTo>
                    <a:pt x="1105" y="1"/>
                    <a:pt x="1085" y="1"/>
                    <a:pt x="106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5" name="Google Shape;615;p11"/>
            <p:cNvSpPr/>
            <p:nvPr/>
          </p:nvSpPr>
          <p:spPr>
            <a:xfrm>
              <a:off x="3552235" y="4064942"/>
              <a:ext cx="37919" cy="35202"/>
            </a:xfrm>
            <a:custGeom>
              <a:rect b="b" l="l" r="r" t="t"/>
              <a:pathLst>
                <a:path extrusionOk="0" h="1101" w="1186">
                  <a:moveTo>
                    <a:pt x="611" y="1"/>
                  </a:moveTo>
                  <a:cubicBezTo>
                    <a:pt x="331" y="1"/>
                    <a:pt x="90" y="206"/>
                    <a:pt x="61" y="490"/>
                  </a:cubicBezTo>
                  <a:cubicBezTo>
                    <a:pt x="0" y="794"/>
                    <a:pt x="244" y="1068"/>
                    <a:pt x="547" y="1098"/>
                  </a:cubicBezTo>
                  <a:cubicBezTo>
                    <a:pt x="567" y="1100"/>
                    <a:pt x="586" y="1101"/>
                    <a:pt x="605" y="1101"/>
                  </a:cubicBezTo>
                  <a:cubicBezTo>
                    <a:pt x="885" y="1101"/>
                    <a:pt x="1127" y="896"/>
                    <a:pt x="1155" y="612"/>
                  </a:cubicBezTo>
                  <a:cubicBezTo>
                    <a:pt x="1186" y="308"/>
                    <a:pt x="973" y="34"/>
                    <a:pt x="669" y="4"/>
                  </a:cubicBezTo>
                  <a:cubicBezTo>
                    <a:pt x="650" y="2"/>
                    <a:pt x="630" y="1"/>
                    <a:pt x="61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6" name="Google Shape;616;p11"/>
            <p:cNvSpPr/>
            <p:nvPr/>
          </p:nvSpPr>
          <p:spPr>
            <a:xfrm>
              <a:off x="8284808" y="2187844"/>
              <a:ext cx="37919" cy="36161"/>
            </a:xfrm>
            <a:custGeom>
              <a:rect b="b" l="l" r="r" t="t"/>
              <a:pathLst>
                <a:path extrusionOk="0" h="1131" w="1186">
                  <a:moveTo>
                    <a:pt x="618" y="0"/>
                  </a:moveTo>
                  <a:cubicBezTo>
                    <a:pt x="335" y="0"/>
                    <a:pt x="90" y="233"/>
                    <a:pt x="61" y="520"/>
                  </a:cubicBezTo>
                  <a:cubicBezTo>
                    <a:pt x="0" y="824"/>
                    <a:pt x="244" y="1097"/>
                    <a:pt x="548" y="1128"/>
                  </a:cubicBezTo>
                  <a:cubicBezTo>
                    <a:pt x="567" y="1130"/>
                    <a:pt x="586" y="1130"/>
                    <a:pt x="605" y="1130"/>
                  </a:cubicBezTo>
                  <a:cubicBezTo>
                    <a:pt x="885" y="1130"/>
                    <a:pt x="1127" y="924"/>
                    <a:pt x="1155" y="611"/>
                  </a:cubicBezTo>
                  <a:cubicBezTo>
                    <a:pt x="1186" y="337"/>
                    <a:pt x="973" y="64"/>
                    <a:pt x="669" y="3"/>
                  </a:cubicBezTo>
                  <a:cubicBezTo>
                    <a:pt x="652" y="1"/>
                    <a:pt x="635" y="0"/>
                    <a:pt x="618"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7" name="Google Shape;617;p11"/>
            <p:cNvSpPr/>
            <p:nvPr/>
          </p:nvSpPr>
          <p:spPr>
            <a:xfrm>
              <a:off x="992381" y="2502349"/>
              <a:ext cx="658953" cy="618956"/>
            </a:xfrm>
            <a:custGeom>
              <a:rect b="b" l="l" r="r" t="t"/>
              <a:pathLst>
                <a:path extrusionOk="0" h="19359" w="20610">
                  <a:moveTo>
                    <a:pt x="10791" y="6017"/>
                  </a:moveTo>
                  <a:lnTo>
                    <a:pt x="11187" y="7415"/>
                  </a:lnTo>
                  <a:lnTo>
                    <a:pt x="10457" y="8327"/>
                  </a:lnTo>
                  <a:lnTo>
                    <a:pt x="10032" y="7263"/>
                  </a:lnTo>
                  <a:lnTo>
                    <a:pt x="10791" y="6017"/>
                  </a:lnTo>
                  <a:close/>
                  <a:moveTo>
                    <a:pt x="7752" y="7445"/>
                  </a:moveTo>
                  <a:lnTo>
                    <a:pt x="8816" y="7749"/>
                  </a:lnTo>
                  <a:lnTo>
                    <a:pt x="9241" y="8813"/>
                  </a:lnTo>
                  <a:lnTo>
                    <a:pt x="8694" y="8752"/>
                  </a:lnTo>
                  <a:lnTo>
                    <a:pt x="7752" y="7445"/>
                  </a:lnTo>
                  <a:close/>
                  <a:moveTo>
                    <a:pt x="12250" y="8205"/>
                  </a:moveTo>
                  <a:lnTo>
                    <a:pt x="13345" y="8266"/>
                  </a:lnTo>
                  <a:lnTo>
                    <a:pt x="12038" y="9208"/>
                  </a:lnTo>
                  <a:lnTo>
                    <a:pt x="11521" y="9117"/>
                  </a:lnTo>
                  <a:lnTo>
                    <a:pt x="12250" y="8205"/>
                  </a:lnTo>
                  <a:close/>
                  <a:moveTo>
                    <a:pt x="8542" y="10029"/>
                  </a:moveTo>
                  <a:lnTo>
                    <a:pt x="9089" y="10120"/>
                  </a:lnTo>
                  <a:lnTo>
                    <a:pt x="8360" y="11032"/>
                  </a:lnTo>
                  <a:lnTo>
                    <a:pt x="7266" y="11002"/>
                  </a:lnTo>
                  <a:lnTo>
                    <a:pt x="8542" y="10029"/>
                  </a:lnTo>
                  <a:close/>
                  <a:moveTo>
                    <a:pt x="11369" y="10394"/>
                  </a:moveTo>
                  <a:lnTo>
                    <a:pt x="11886" y="10454"/>
                  </a:lnTo>
                  <a:lnTo>
                    <a:pt x="12858" y="11761"/>
                  </a:lnTo>
                  <a:lnTo>
                    <a:pt x="12858" y="11761"/>
                  </a:lnTo>
                  <a:lnTo>
                    <a:pt x="11794" y="11458"/>
                  </a:lnTo>
                  <a:lnTo>
                    <a:pt x="11369" y="10394"/>
                  </a:lnTo>
                  <a:close/>
                  <a:moveTo>
                    <a:pt x="10153" y="10910"/>
                  </a:moveTo>
                  <a:lnTo>
                    <a:pt x="10579" y="11974"/>
                  </a:lnTo>
                  <a:lnTo>
                    <a:pt x="9819" y="13220"/>
                  </a:lnTo>
                  <a:lnTo>
                    <a:pt x="9424" y="11822"/>
                  </a:lnTo>
                  <a:lnTo>
                    <a:pt x="10153" y="10910"/>
                  </a:lnTo>
                  <a:close/>
                  <a:moveTo>
                    <a:pt x="6651" y="0"/>
                  </a:moveTo>
                  <a:cubicBezTo>
                    <a:pt x="6563" y="0"/>
                    <a:pt x="6472" y="19"/>
                    <a:pt x="6384" y="59"/>
                  </a:cubicBezTo>
                  <a:cubicBezTo>
                    <a:pt x="6050" y="211"/>
                    <a:pt x="5898" y="546"/>
                    <a:pt x="6050" y="880"/>
                  </a:cubicBezTo>
                  <a:lnTo>
                    <a:pt x="6931" y="3038"/>
                  </a:lnTo>
                  <a:lnTo>
                    <a:pt x="5807" y="2582"/>
                  </a:lnTo>
                  <a:cubicBezTo>
                    <a:pt x="5720" y="2542"/>
                    <a:pt x="5630" y="2524"/>
                    <a:pt x="5544" y="2524"/>
                  </a:cubicBezTo>
                  <a:cubicBezTo>
                    <a:pt x="5299" y="2524"/>
                    <a:pt x="5076" y="2677"/>
                    <a:pt x="4986" y="2947"/>
                  </a:cubicBezTo>
                  <a:cubicBezTo>
                    <a:pt x="4834" y="3281"/>
                    <a:pt x="4986" y="3646"/>
                    <a:pt x="5320" y="3767"/>
                  </a:cubicBezTo>
                  <a:lnTo>
                    <a:pt x="7600" y="4710"/>
                  </a:lnTo>
                  <a:lnTo>
                    <a:pt x="8208" y="6290"/>
                  </a:lnTo>
                  <a:lnTo>
                    <a:pt x="8208" y="6290"/>
                  </a:lnTo>
                  <a:lnTo>
                    <a:pt x="6262" y="5743"/>
                  </a:lnTo>
                  <a:cubicBezTo>
                    <a:pt x="6214" y="5731"/>
                    <a:pt x="6164" y="5725"/>
                    <a:pt x="6114" y="5725"/>
                  </a:cubicBezTo>
                  <a:cubicBezTo>
                    <a:pt x="5914" y="5725"/>
                    <a:pt x="5709" y="5822"/>
                    <a:pt x="5563" y="6017"/>
                  </a:cubicBezTo>
                  <a:cubicBezTo>
                    <a:pt x="5411" y="6230"/>
                    <a:pt x="5411" y="6533"/>
                    <a:pt x="5594" y="6777"/>
                  </a:cubicBezTo>
                  <a:lnTo>
                    <a:pt x="6931" y="8509"/>
                  </a:lnTo>
                  <a:lnTo>
                    <a:pt x="6931" y="8509"/>
                  </a:lnTo>
                  <a:lnTo>
                    <a:pt x="4864" y="8266"/>
                  </a:lnTo>
                  <a:lnTo>
                    <a:pt x="3375" y="6290"/>
                  </a:lnTo>
                  <a:cubicBezTo>
                    <a:pt x="3251" y="6113"/>
                    <a:pt x="3065" y="6019"/>
                    <a:pt x="2871" y="6019"/>
                  </a:cubicBezTo>
                  <a:cubicBezTo>
                    <a:pt x="2733" y="6019"/>
                    <a:pt x="2590" y="6067"/>
                    <a:pt x="2463" y="6169"/>
                  </a:cubicBezTo>
                  <a:cubicBezTo>
                    <a:pt x="2159" y="6381"/>
                    <a:pt x="2129" y="6777"/>
                    <a:pt x="2372" y="7081"/>
                  </a:cubicBezTo>
                  <a:lnTo>
                    <a:pt x="3071" y="8023"/>
                  </a:lnTo>
                  <a:lnTo>
                    <a:pt x="761" y="7719"/>
                  </a:lnTo>
                  <a:cubicBezTo>
                    <a:pt x="740" y="7717"/>
                    <a:pt x="719" y="7716"/>
                    <a:pt x="698" y="7716"/>
                  </a:cubicBezTo>
                  <a:cubicBezTo>
                    <a:pt x="385" y="7716"/>
                    <a:pt x="88" y="7926"/>
                    <a:pt x="31" y="8296"/>
                  </a:cubicBezTo>
                  <a:cubicBezTo>
                    <a:pt x="1" y="8631"/>
                    <a:pt x="244" y="8965"/>
                    <a:pt x="609" y="9026"/>
                  </a:cubicBezTo>
                  <a:lnTo>
                    <a:pt x="2889" y="9330"/>
                  </a:lnTo>
                  <a:lnTo>
                    <a:pt x="1946" y="10029"/>
                  </a:lnTo>
                  <a:cubicBezTo>
                    <a:pt x="1642" y="10272"/>
                    <a:pt x="1612" y="10637"/>
                    <a:pt x="1825" y="10941"/>
                  </a:cubicBezTo>
                  <a:cubicBezTo>
                    <a:pt x="1964" y="11127"/>
                    <a:pt x="2174" y="11206"/>
                    <a:pt x="2388" y="11206"/>
                  </a:cubicBezTo>
                  <a:cubicBezTo>
                    <a:pt x="2454" y="11206"/>
                    <a:pt x="2520" y="11198"/>
                    <a:pt x="2585" y="11184"/>
                  </a:cubicBezTo>
                  <a:cubicBezTo>
                    <a:pt x="2615" y="11154"/>
                    <a:pt x="2706" y="11154"/>
                    <a:pt x="2737" y="11093"/>
                  </a:cubicBezTo>
                  <a:lnTo>
                    <a:pt x="4712" y="9634"/>
                  </a:lnTo>
                  <a:lnTo>
                    <a:pt x="6779" y="9877"/>
                  </a:lnTo>
                  <a:lnTo>
                    <a:pt x="5016" y="11214"/>
                  </a:lnTo>
                  <a:cubicBezTo>
                    <a:pt x="4803" y="11366"/>
                    <a:pt x="4712" y="11670"/>
                    <a:pt x="4803" y="11944"/>
                  </a:cubicBezTo>
                  <a:cubicBezTo>
                    <a:pt x="4864" y="12217"/>
                    <a:pt x="5138" y="12400"/>
                    <a:pt x="5411" y="12400"/>
                  </a:cubicBezTo>
                  <a:lnTo>
                    <a:pt x="7417" y="12430"/>
                  </a:lnTo>
                  <a:lnTo>
                    <a:pt x="6384" y="13768"/>
                  </a:lnTo>
                  <a:lnTo>
                    <a:pt x="3922" y="14072"/>
                  </a:lnTo>
                  <a:cubicBezTo>
                    <a:pt x="3588" y="14102"/>
                    <a:pt x="3314" y="14436"/>
                    <a:pt x="3344" y="14801"/>
                  </a:cubicBezTo>
                  <a:cubicBezTo>
                    <a:pt x="3372" y="15104"/>
                    <a:pt x="3674" y="15357"/>
                    <a:pt x="3979" y="15357"/>
                  </a:cubicBezTo>
                  <a:cubicBezTo>
                    <a:pt x="4010" y="15357"/>
                    <a:pt x="4042" y="15354"/>
                    <a:pt x="4074" y="15348"/>
                  </a:cubicBezTo>
                  <a:lnTo>
                    <a:pt x="5259" y="15196"/>
                  </a:lnTo>
                  <a:lnTo>
                    <a:pt x="3800" y="17020"/>
                  </a:lnTo>
                  <a:cubicBezTo>
                    <a:pt x="3588" y="17293"/>
                    <a:pt x="3648" y="17719"/>
                    <a:pt x="3922" y="17932"/>
                  </a:cubicBezTo>
                  <a:cubicBezTo>
                    <a:pt x="4037" y="18028"/>
                    <a:pt x="4177" y="18088"/>
                    <a:pt x="4318" y="18088"/>
                  </a:cubicBezTo>
                  <a:cubicBezTo>
                    <a:pt x="4400" y="18088"/>
                    <a:pt x="4482" y="18068"/>
                    <a:pt x="4560" y="18023"/>
                  </a:cubicBezTo>
                  <a:cubicBezTo>
                    <a:pt x="4682" y="17993"/>
                    <a:pt x="4743" y="17901"/>
                    <a:pt x="4834" y="17841"/>
                  </a:cubicBezTo>
                  <a:lnTo>
                    <a:pt x="6262" y="16017"/>
                  </a:lnTo>
                  <a:lnTo>
                    <a:pt x="6414" y="17172"/>
                  </a:lnTo>
                  <a:cubicBezTo>
                    <a:pt x="6472" y="17516"/>
                    <a:pt x="6773" y="17752"/>
                    <a:pt x="7087" y="17752"/>
                  </a:cubicBezTo>
                  <a:cubicBezTo>
                    <a:pt x="7106" y="17752"/>
                    <a:pt x="7125" y="17751"/>
                    <a:pt x="7144" y="17749"/>
                  </a:cubicBezTo>
                  <a:cubicBezTo>
                    <a:pt x="7235" y="17749"/>
                    <a:pt x="7266" y="17719"/>
                    <a:pt x="7296" y="17719"/>
                  </a:cubicBezTo>
                  <a:cubicBezTo>
                    <a:pt x="7569" y="17597"/>
                    <a:pt x="7721" y="17324"/>
                    <a:pt x="7721" y="17020"/>
                  </a:cubicBezTo>
                  <a:lnTo>
                    <a:pt x="7417" y="14558"/>
                  </a:lnTo>
                  <a:lnTo>
                    <a:pt x="8451" y="13220"/>
                  </a:lnTo>
                  <a:lnTo>
                    <a:pt x="8968" y="15166"/>
                  </a:lnTo>
                  <a:cubicBezTo>
                    <a:pt x="9059" y="15439"/>
                    <a:pt x="9241" y="15622"/>
                    <a:pt x="9515" y="15622"/>
                  </a:cubicBezTo>
                  <a:cubicBezTo>
                    <a:pt x="9545" y="15625"/>
                    <a:pt x="9575" y="15627"/>
                    <a:pt x="9604" y="15627"/>
                  </a:cubicBezTo>
                  <a:cubicBezTo>
                    <a:pt x="9816" y="15627"/>
                    <a:pt x="10020" y="15531"/>
                    <a:pt x="10153" y="15318"/>
                  </a:cubicBezTo>
                  <a:lnTo>
                    <a:pt x="11187" y="13585"/>
                  </a:lnTo>
                  <a:lnTo>
                    <a:pt x="11794" y="15135"/>
                  </a:lnTo>
                  <a:lnTo>
                    <a:pt x="10822" y="17415"/>
                  </a:lnTo>
                  <a:cubicBezTo>
                    <a:pt x="10670" y="17749"/>
                    <a:pt x="10822" y="18145"/>
                    <a:pt x="11187" y="18236"/>
                  </a:cubicBezTo>
                  <a:cubicBezTo>
                    <a:pt x="11275" y="18276"/>
                    <a:pt x="11365" y="18295"/>
                    <a:pt x="11453" y="18295"/>
                  </a:cubicBezTo>
                  <a:cubicBezTo>
                    <a:pt x="11697" y="18295"/>
                    <a:pt x="11918" y="18148"/>
                    <a:pt x="12007" y="17901"/>
                  </a:cubicBezTo>
                  <a:lnTo>
                    <a:pt x="12463" y="16807"/>
                  </a:lnTo>
                  <a:lnTo>
                    <a:pt x="13345" y="18965"/>
                  </a:lnTo>
                  <a:cubicBezTo>
                    <a:pt x="13457" y="19211"/>
                    <a:pt x="13667" y="19359"/>
                    <a:pt x="13904" y="19359"/>
                  </a:cubicBezTo>
                  <a:cubicBezTo>
                    <a:pt x="13989" y="19359"/>
                    <a:pt x="14077" y="19340"/>
                    <a:pt x="14165" y="19300"/>
                  </a:cubicBezTo>
                  <a:cubicBezTo>
                    <a:pt x="14500" y="19148"/>
                    <a:pt x="14652" y="18813"/>
                    <a:pt x="14500" y="18479"/>
                  </a:cubicBezTo>
                  <a:lnTo>
                    <a:pt x="13649" y="16290"/>
                  </a:lnTo>
                  <a:lnTo>
                    <a:pt x="13649" y="16290"/>
                  </a:lnTo>
                  <a:lnTo>
                    <a:pt x="14743" y="16746"/>
                  </a:lnTo>
                  <a:cubicBezTo>
                    <a:pt x="14819" y="16792"/>
                    <a:pt x="14902" y="16815"/>
                    <a:pt x="14986" y="16815"/>
                  </a:cubicBezTo>
                  <a:cubicBezTo>
                    <a:pt x="15070" y="16815"/>
                    <a:pt x="15153" y="16792"/>
                    <a:pt x="15229" y="16746"/>
                  </a:cubicBezTo>
                  <a:cubicBezTo>
                    <a:pt x="15381" y="16686"/>
                    <a:pt x="15503" y="16564"/>
                    <a:pt x="15594" y="16412"/>
                  </a:cubicBezTo>
                  <a:cubicBezTo>
                    <a:pt x="15746" y="16078"/>
                    <a:pt x="15594" y="15683"/>
                    <a:pt x="15229" y="15591"/>
                  </a:cubicBezTo>
                  <a:lnTo>
                    <a:pt x="12950" y="14619"/>
                  </a:lnTo>
                  <a:lnTo>
                    <a:pt x="12342" y="13069"/>
                  </a:lnTo>
                  <a:lnTo>
                    <a:pt x="14317" y="13616"/>
                  </a:lnTo>
                  <a:cubicBezTo>
                    <a:pt x="14380" y="13628"/>
                    <a:pt x="14438" y="13636"/>
                    <a:pt x="14495" y="13636"/>
                  </a:cubicBezTo>
                  <a:cubicBezTo>
                    <a:pt x="14575" y="13636"/>
                    <a:pt x="14654" y="13621"/>
                    <a:pt x="14743" y="13585"/>
                  </a:cubicBezTo>
                  <a:cubicBezTo>
                    <a:pt x="14864" y="13524"/>
                    <a:pt x="14956" y="13464"/>
                    <a:pt x="15047" y="13342"/>
                  </a:cubicBezTo>
                  <a:cubicBezTo>
                    <a:pt x="15199" y="13129"/>
                    <a:pt x="15199" y="12825"/>
                    <a:pt x="15016" y="12582"/>
                  </a:cubicBezTo>
                  <a:lnTo>
                    <a:pt x="13679" y="10850"/>
                  </a:lnTo>
                  <a:lnTo>
                    <a:pt x="15746" y="11093"/>
                  </a:lnTo>
                  <a:lnTo>
                    <a:pt x="17205" y="13069"/>
                  </a:lnTo>
                  <a:cubicBezTo>
                    <a:pt x="17367" y="13254"/>
                    <a:pt x="17583" y="13334"/>
                    <a:pt x="17784" y="13334"/>
                  </a:cubicBezTo>
                  <a:cubicBezTo>
                    <a:pt x="17847" y="13334"/>
                    <a:pt x="17907" y="13326"/>
                    <a:pt x="17965" y="13312"/>
                  </a:cubicBezTo>
                  <a:cubicBezTo>
                    <a:pt x="18026" y="13251"/>
                    <a:pt x="18086" y="13251"/>
                    <a:pt x="18117" y="13220"/>
                  </a:cubicBezTo>
                  <a:cubicBezTo>
                    <a:pt x="18421" y="13008"/>
                    <a:pt x="18482" y="12613"/>
                    <a:pt x="18238" y="12309"/>
                  </a:cubicBezTo>
                  <a:lnTo>
                    <a:pt x="17509" y="11366"/>
                  </a:lnTo>
                  <a:lnTo>
                    <a:pt x="19789" y="11670"/>
                  </a:lnTo>
                  <a:cubicBezTo>
                    <a:pt x="19910" y="11670"/>
                    <a:pt x="20032" y="11670"/>
                    <a:pt x="20153" y="11640"/>
                  </a:cubicBezTo>
                  <a:cubicBezTo>
                    <a:pt x="20336" y="11549"/>
                    <a:pt x="20518" y="11366"/>
                    <a:pt x="20518" y="11154"/>
                  </a:cubicBezTo>
                  <a:cubicBezTo>
                    <a:pt x="20609" y="10698"/>
                    <a:pt x="20366" y="10394"/>
                    <a:pt x="20001" y="10303"/>
                  </a:cubicBezTo>
                  <a:lnTo>
                    <a:pt x="17661" y="9999"/>
                  </a:lnTo>
                  <a:lnTo>
                    <a:pt x="18634" y="9269"/>
                  </a:lnTo>
                  <a:cubicBezTo>
                    <a:pt x="18937" y="9056"/>
                    <a:pt x="18968" y="8661"/>
                    <a:pt x="18725" y="8357"/>
                  </a:cubicBezTo>
                  <a:cubicBezTo>
                    <a:pt x="18603" y="8183"/>
                    <a:pt x="18420" y="8098"/>
                    <a:pt x="18230" y="8098"/>
                  </a:cubicBezTo>
                  <a:cubicBezTo>
                    <a:pt x="18088" y="8098"/>
                    <a:pt x="17942" y="8145"/>
                    <a:pt x="17813" y="8236"/>
                  </a:cubicBezTo>
                  <a:lnTo>
                    <a:pt x="15837" y="9725"/>
                  </a:lnTo>
                  <a:lnTo>
                    <a:pt x="13801" y="9451"/>
                  </a:lnTo>
                  <a:lnTo>
                    <a:pt x="15533" y="8144"/>
                  </a:lnTo>
                  <a:cubicBezTo>
                    <a:pt x="15776" y="7992"/>
                    <a:pt x="15837" y="7688"/>
                    <a:pt x="15776" y="7415"/>
                  </a:cubicBezTo>
                  <a:cubicBezTo>
                    <a:pt x="15685" y="7141"/>
                    <a:pt x="15442" y="6959"/>
                    <a:pt x="15168" y="6959"/>
                  </a:cubicBezTo>
                  <a:lnTo>
                    <a:pt x="13162" y="6929"/>
                  </a:lnTo>
                  <a:lnTo>
                    <a:pt x="14165" y="5591"/>
                  </a:lnTo>
                  <a:lnTo>
                    <a:pt x="16658" y="5287"/>
                  </a:lnTo>
                  <a:cubicBezTo>
                    <a:pt x="16719" y="5287"/>
                    <a:pt x="16749" y="5257"/>
                    <a:pt x="16810" y="5257"/>
                  </a:cubicBezTo>
                  <a:cubicBezTo>
                    <a:pt x="17053" y="5135"/>
                    <a:pt x="17205" y="4862"/>
                    <a:pt x="17205" y="4558"/>
                  </a:cubicBezTo>
                  <a:cubicBezTo>
                    <a:pt x="17176" y="4240"/>
                    <a:pt x="16873" y="3978"/>
                    <a:pt x="16557" y="3978"/>
                  </a:cubicBezTo>
                  <a:cubicBezTo>
                    <a:pt x="16540" y="3978"/>
                    <a:pt x="16523" y="3979"/>
                    <a:pt x="16506" y="3980"/>
                  </a:cubicBezTo>
                  <a:lnTo>
                    <a:pt x="15320" y="4132"/>
                  </a:lnTo>
                  <a:lnTo>
                    <a:pt x="16749" y="2308"/>
                  </a:lnTo>
                  <a:cubicBezTo>
                    <a:pt x="16992" y="2065"/>
                    <a:pt x="16901" y="1640"/>
                    <a:pt x="16658" y="1397"/>
                  </a:cubicBezTo>
                  <a:cubicBezTo>
                    <a:pt x="16546" y="1310"/>
                    <a:pt x="16410" y="1269"/>
                    <a:pt x="16273" y="1269"/>
                  </a:cubicBezTo>
                  <a:cubicBezTo>
                    <a:pt x="16073" y="1269"/>
                    <a:pt x="15872" y="1356"/>
                    <a:pt x="15746" y="1518"/>
                  </a:cubicBezTo>
                  <a:lnTo>
                    <a:pt x="14287" y="3342"/>
                  </a:lnTo>
                  <a:lnTo>
                    <a:pt x="14135" y="2156"/>
                  </a:lnTo>
                  <a:cubicBezTo>
                    <a:pt x="14106" y="1841"/>
                    <a:pt x="13780" y="1607"/>
                    <a:pt x="13462" y="1607"/>
                  </a:cubicBezTo>
                  <a:cubicBezTo>
                    <a:pt x="13443" y="1607"/>
                    <a:pt x="13424" y="1608"/>
                    <a:pt x="13405" y="1609"/>
                  </a:cubicBezTo>
                  <a:cubicBezTo>
                    <a:pt x="13071" y="1640"/>
                    <a:pt x="12798" y="1974"/>
                    <a:pt x="12828" y="2339"/>
                  </a:cubicBezTo>
                  <a:lnTo>
                    <a:pt x="13132" y="4801"/>
                  </a:lnTo>
                  <a:lnTo>
                    <a:pt x="12129" y="6138"/>
                  </a:lnTo>
                  <a:lnTo>
                    <a:pt x="11582" y="4193"/>
                  </a:lnTo>
                  <a:cubicBezTo>
                    <a:pt x="11521" y="3919"/>
                    <a:pt x="11339" y="3737"/>
                    <a:pt x="11065" y="3737"/>
                  </a:cubicBezTo>
                  <a:cubicBezTo>
                    <a:pt x="11031" y="3733"/>
                    <a:pt x="10998" y="3731"/>
                    <a:pt x="10965" y="3731"/>
                  </a:cubicBezTo>
                  <a:cubicBezTo>
                    <a:pt x="10733" y="3731"/>
                    <a:pt x="10533" y="3828"/>
                    <a:pt x="10427" y="4041"/>
                  </a:cubicBezTo>
                  <a:lnTo>
                    <a:pt x="9393" y="5774"/>
                  </a:lnTo>
                  <a:lnTo>
                    <a:pt x="8785" y="4223"/>
                  </a:lnTo>
                  <a:lnTo>
                    <a:pt x="9728" y="1944"/>
                  </a:lnTo>
                  <a:cubicBezTo>
                    <a:pt x="9880" y="1609"/>
                    <a:pt x="9728" y="1214"/>
                    <a:pt x="9393" y="1123"/>
                  </a:cubicBezTo>
                  <a:cubicBezTo>
                    <a:pt x="9305" y="1083"/>
                    <a:pt x="9212" y="1064"/>
                    <a:pt x="9122" y="1064"/>
                  </a:cubicBezTo>
                  <a:cubicBezTo>
                    <a:pt x="8869" y="1064"/>
                    <a:pt x="8632" y="1211"/>
                    <a:pt x="8542" y="1457"/>
                  </a:cubicBezTo>
                  <a:lnTo>
                    <a:pt x="8086" y="2552"/>
                  </a:lnTo>
                  <a:lnTo>
                    <a:pt x="7235" y="394"/>
                  </a:lnTo>
                  <a:cubicBezTo>
                    <a:pt x="7123" y="147"/>
                    <a:pt x="6896" y="0"/>
                    <a:pt x="665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8" name="Google Shape;618;p11"/>
            <p:cNvSpPr/>
            <p:nvPr/>
          </p:nvSpPr>
          <p:spPr>
            <a:xfrm>
              <a:off x="8779454" y="3657556"/>
              <a:ext cx="364487" cy="330947"/>
            </a:xfrm>
            <a:custGeom>
              <a:rect b="b" l="l" r="r" t="t"/>
              <a:pathLst>
                <a:path extrusionOk="0" h="10351" w="11400">
                  <a:moveTo>
                    <a:pt x="6019" y="3245"/>
                  </a:moveTo>
                  <a:lnTo>
                    <a:pt x="6232" y="4066"/>
                  </a:lnTo>
                  <a:lnTo>
                    <a:pt x="5867" y="4552"/>
                  </a:lnTo>
                  <a:lnTo>
                    <a:pt x="5624" y="3975"/>
                  </a:lnTo>
                  <a:lnTo>
                    <a:pt x="6019" y="3245"/>
                  </a:lnTo>
                  <a:close/>
                  <a:moveTo>
                    <a:pt x="4287" y="4096"/>
                  </a:moveTo>
                  <a:lnTo>
                    <a:pt x="4895" y="4248"/>
                  </a:lnTo>
                  <a:lnTo>
                    <a:pt x="5138" y="4796"/>
                  </a:lnTo>
                  <a:lnTo>
                    <a:pt x="5138" y="4796"/>
                  </a:lnTo>
                  <a:lnTo>
                    <a:pt x="4834" y="4765"/>
                  </a:lnTo>
                  <a:lnTo>
                    <a:pt x="4287" y="4096"/>
                  </a:lnTo>
                  <a:close/>
                  <a:moveTo>
                    <a:pt x="6718" y="4492"/>
                  </a:moveTo>
                  <a:lnTo>
                    <a:pt x="7387" y="4522"/>
                  </a:lnTo>
                  <a:lnTo>
                    <a:pt x="6658" y="5039"/>
                  </a:lnTo>
                  <a:lnTo>
                    <a:pt x="6354" y="5008"/>
                  </a:lnTo>
                  <a:lnTo>
                    <a:pt x="6718" y="4492"/>
                  </a:lnTo>
                  <a:close/>
                  <a:moveTo>
                    <a:pt x="4743" y="5495"/>
                  </a:moveTo>
                  <a:lnTo>
                    <a:pt x="5047" y="5525"/>
                  </a:lnTo>
                  <a:lnTo>
                    <a:pt x="4682" y="6042"/>
                  </a:lnTo>
                  <a:lnTo>
                    <a:pt x="4043" y="6042"/>
                  </a:lnTo>
                  <a:lnTo>
                    <a:pt x="4743" y="5495"/>
                  </a:lnTo>
                  <a:close/>
                  <a:moveTo>
                    <a:pt x="6262" y="5738"/>
                  </a:moveTo>
                  <a:lnTo>
                    <a:pt x="6566" y="5768"/>
                  </a:lnTo>
                  <a:lnTo>
                    <a:pt x="7113" y="6437"/>
                  </a:lnTo>
                  <a:lnTo>
                    <a:pt x="7113" y="6437"/>
                  </a:lnTo>
                  <a:lnTo>
                    <a:pt x="6506" y="6285"/>
                  </a:lnTo>
                  <a:lnTo>
                    <a:pt x="6262" y="5738"/>
                  </a:lnTo>
                  <a:close/>
                  <a:moveTo>
                    <a:pt x="5594" y="5951"/>
                  </a:moveTo>
                  <a:lnTo>
                    <a:pt x="5806" y="6528"/>
                  </a:lnTo>
                  <a:lnTo>
                    <a:pt x="5442" y="7258"/>
                  </a:lnTo>
                  <a:lnTo>
                    <a:pt x="5199" y="6437"/>
                  </a:lnTo>
                  <a:lnTo>
                    <a:pt x="5594" y="5951"/>
                  </a:lnTo>
                  <a:close/>
                  <a:moveTo>
                    <a:pt x="3723" y="1"/>
                  </a:moveTo>
                  <a:cubicBezTo>
                    <a:pt x="3679" y="1"/>
                    <a:pt x="3633" y="8"/>
                    <a:pt x="3588" y="23"/>
                  </a:cubicBezTo>
                  <a:cubicBezTo>
                    <a:pt x="3375" y="84"/>
                    <a:pt x="3314" y="297"/>
                    <a:pt x="3375" y="479"/>
                  </a:cubicBezTo>
                  <a:lnTo>
                    <a:pt x="3891" y="1665"/>
                  </a:lnTo>
                  <a:lnTo>
                    <a:pt x="3284" y="1391"/>
                  </a:lnTo>
                  <a:cubicBezTo>
                    <a:pt x="3230" y="1376"/>
                    <a:pt x="3179" y="1368"/>
                    <a:pt x="3131" y="1368"/>
                  </a:cubicBezTo>
                  <a:cubicBezTo>
                    <a:pt x="2985" y="1368"/>
                    <a:pt x="2866" y="1437"/>
                    <a:pt x="2797" y="1574"/>
                  </a:cubicBezTo>
                  <a:cubicBezTo>
                    <a:pt x="2736" y="1786"/>
                    <a:pt x="2797" y="1969"/>
                    <a:pt x="3010" y="2030"/>
                  </a:cubicBezTo>
                  <a:lnTo>
                    <a:pt x="4256" y="2577"/>
                  </a:lnTo>
                  <a:lnTo>
                    <a:pt x="4591" y="3397"/>
                  </a:lnTo>
                  <a:lnTo>
                    <a:pt x="4591" y="3397"/>
                  </a:lnTo>
                  <a:lnTo>
                    <a:pt x="3527" y="3093"/>
                  </a:lnTo>
                  <a:cubicBezTo>
                    <a:pt x="3493" y="3087"/>
                    <a:pt x="3458" y="3083"/>
                    <a:pt x="3425" y="3083"/>
                  </a:cubicBezTo>
                  <a:cubicBezTo>
                    <a:pt x="3311" y="3083"/>
                    <a:pt x="3209" y="3128"/>
                    <a:pt x="3162" y="3245"/>
                  </a:cubicBezTo>
                  <a:cubicBezTo>
                    <a:pt x="3071" y="3367"/>
                    <a:pt x="3071" y="3549"/>
                    <a:pt x="3162" y="3671"/>
                  </a:cubicBezTo>
                  <a:lnTo>
                    <a:pt x="3861" y="4613"/>
                  </a:lnTo>
                  <a:lnTo>
                    <a:pt x="3861" y="4613"/>
                  </a:lnTo>
                  <a:lnTo>
                    <a:pt x="2736" y="4461"/>
                  </a:lnTo>
                  <a:lnTo>
                    <a:pt x="1885" y="3367"/>
                  </a:lnTo>
                  <a:cubicBezTo>
                    <a:pt x="1832" y="3278"/>
                    <a:pt x="1728" y="3231"/>
                    <a:pt x="1619" y="3231"/>
                  </a:cubicBezTo>
                  <a:cubicBezTo>
                    <a:pt x="1542" y="3231"/>
                    <a:pt x="1462" y="3255"/>
                    <a:pt x="1399" y="3306"/>
                  </a:cubicBezTo>
                  <a:cubicBezTo>
                    <a:pt x="1247" y="3397"/>
                    <a:pt x="1217" y="3641"/>
                    <a:pt x="1338" y="3793"/>
                  </a:cubicBezTo>
                  <a:lnTo>
                    <a:pt x="1703" y="4309"/>
                  </a:lnTo>
                  <a:lnTo>
                    <a:pt x="457" y="4127"/>
                  </a:lnTo>
                  <a:cubicBezTo>
                    <a:pt x="441" y="4124"/>
                    <a:pt x="425" y="4123"/>
                    <a:pt x="409" y="4123"/>
                  </a:cubicBezTo>
                  <a:cubicBezTo>
                    <a:pt x="239" y="4123"/>
                    <a:pt x="59" y="4264"/>
                    <a:pt x="31" y="4431"/>
                  </a:cubicBezTo>
                  <a:cubicBezTo>
                    <a:pt x="1" y="4613"/>
                    <a:pt x="153" y="4826"/>
                    <a:pt x="335" y="4856"/>
                  </a:cubicBezTo>
                  <a:lnTo>
                    <a:pt x="1581" y="5039"/>
                  </a:lnTo>
                  <a:lnTo>
                    <a:pt x="1065" y="5434"/>
                  </a:lnTo>
                  <a:cubicBezTo>
                    <a:pt x="913" y="5525"/>
                    <a:pt x="882" y="5768"/>
                    <a:pt x="974" y="5920"/>
                  </a:cubicBezTo>
                  <a:cubicBezTo>
                    <a:pt x="1063" y="6009"/>
                    <a:pt x="1168" y="6066"/>
                    <a:pt x="1277" y="6066"/>
                  </a:cubicBezTo>
                  <a:cubicBezTo>
                    <a:pt x="1318" y="6066"/>
                    <a:pt x="1358" y="6058"/>
                    <a:pt x="1399" y="6042"/>
                  </a:cubicBezTo>
                  <a:cubicBezTo>
                    <a:pt x="1429" y="6042"/>
                    <a:pt x="1429" y="5981"/>
                    <a:pt x="1490" y="5981"/>
                  </a:cubicBezTo>
                  <a:lnTo>
                    <a:pt x="2584" y="5160"/>
                  </a:lnTo>
                  <a:lnTo>
                    <a:pt x="3709" y="5312"/>
                  </a:lnTo>
                  <a:lnTo>
                    <a:pt x="2767" y="6042"/>
                  </a:lnTo>
                  <a:cubicBezTo>
                    <a:pt x="2645" y="6103"/>
                    <a:pt x="2584" y="6285"/>
                    <a:pt x="2645" y="6407"/>
                  </a:cubicBezTo>
                  <a:cubicBezTo>
                    <a:pt x="2706" y="6559"/>
                    <a:pt x="2858" y="6650"/>
                    <a:pt x="3010" y="6650"/>
                  </a:cubicBezTo>
                  <a:lnTo>
                    <a:pt x="4104" y="6650"/>
                  </a:lnTo>
                  <a:lnTo>
                    <a:pt x="3527" y="7349"/>
                  </a:lnTo>
                  <a:lnTo>
                    <a:pt x="2159" y="7501"/>
                  </a:lnTo>
                  <a:cubicBezTo>
                    <a:pt x="1977" y="7562"/>
                    <a:pt x="1825" y="7683"/>
                    <a:pt x="1855" y="7896"/>
                  </a:cubicBezTo>
                  <a:cubicBezTo>
                    <a:pt x="1883" y="8063"/>
                    <a:pt x="2012" y="8204"/>
                    <a:pt x="2196" y="8204"/>
                  </a:cubicBezTo>
                  <a:cubicBezTo>
                    <a:pt x="2214" y="8204"/>
                    <a:pt x="2232" y="8202"/>
                    <a:pt x="2250" y="8200"/>
                  </a:cubicBezTo>
                  <a:lnTo>
                    <a:pt x="2888" y="8109"/>
                  </a:lnTo>
                  <a:lnTo>
                    <a:pt x="2888" y="8109"/>
                  </a:lnTo>
                  <a:lnTo>
                    <a:pt x="2098" y="9142"/>
                  </a:lnTo>
                  <a:cubicBezTo>
                    <a:pt x="1977" y="9294"/>
                    <a:pt x="2007" y="9537"/>
                    <a:pt x="2159" y="9628"/>
                  </a:cubicBezTo>
                  <a:cubicBezTo>
                    <a:pt x="2237" y="9687"/>
                    <a:pt x="2316" y="9721"/>
                    <a:pt x="2386" y="9721"/>
                  </a:cubicBezTo>
                  <a:cubicBezTo>
                    <a:pt x="2425" y="9721"/>
                    <a:pt x="2461" y="9711"/>
                    <a:pt x="2493" y="9689"/>
                  </a:cubicBezTo>
                  <a:cubicBezTo>
                    <a:pt x="2554" y="9628"/>
                    <a:pt x="2615" y="9598"/>
                    <a:pt x="2645" y="9568"/>
                  </a:cubicBezTo>
                  <a:lnTo>
                    <a:pt x="3466" y="8534"/>
                  </a:lnTo>
                  <a:lnTo>
                    <a:pt x="3527" y="9173"/>
                  </a:lnTo>
                  <a:cubicBezTo>
                    <a:pt x="3553" y="9353"/>
                    <a:pt x="3666" y="9490"/>
                    <a:pt x="3830" y="9490"/>
                  </a:cubicBezTo>
                  <a:cubicBezTo>
                    <a:pt x="3859" y="9490"/>
                    <a:pt x="3890" y="9486"/>
                    <a:pt x="3922" y="9476"/>
                  </a:cubicBezTo>
                  <a:cubicBezTo>
                    <a:pt x="3952" y="9476"/>
                    <a:pt x="3983" y="9476"/>
                    <a:pt x="3983" y="9446"/>
                  </a:cubicBezTo>
                  <a:cubicBezTo>
                    <a:pt x="4135" y="9385"/>
                    <a:pt x="4226" y="9203"/>
                    <a:pt x="4226" y="9081"/>
                  </a:cubicBezTo>
                  <a:lnTo>
                    <a:pt x="4074" y="7683"/>
                  </a:lnTo>
                  <a:lnTo>
                    <a:pt x="4651" y="6984"/>
                  </a:lnTo>
                  <a:lnTo>
                    <a:pt x="4955" y="8048"/>
                  </a:lnTo>
                  <a:cubicBezTo>
                    <a:pt x="4986" y="8200"/>
                    <a:pt x="5077" y="8261"/>
                    <a:pt x="5229" y="8321"/>
                  </a:cubicBezTo>
                  <a:cubicBezTo>
                    <a:pt x="5249" y="8326"/>
                    <a:pt x="5269" y="8327"/>
                    <a:pt x="5288" y="8327"/>
                  </a:cubicBezTo>
                  <a:cubicBezTo>
                    <a:pt x="5413" y="8327"/>
                    <a:pt x="5515" y="8248"/>
                    <a:pt x="5594" y="8169"/>
                  </a:cubicBezTo>
                  <a:lnTo>
                    <a:pt x="6141" y="7197"/>
                  </a:lnTo>
                  <a:lnTo>
                    <a:pt x="6506" y="8048"/>
                  </a:lnTo>
                  <a:lnTo>
                    <a:pt x="5958" y="9294"/>
                  </a:lnTo>
                  <a:cubicBezTo>
                    <a:pt x="5898" y="9476"/>
                    <a:pt x="5958" y="9689"/>
                    <a:pt x="6141" y="9750"/>
                  </a:cubicBezTo>
                  <a:cubicBezTo>
                    <a:pt x="6198" y="9774"/>
                    <a:pt x="6253" y="9786"/>
                    <a:pt x="6304" y="9786"/>
                  </a:cubicBezTo>
                  <a:cubicBezTo>
                    <a:pt x="6443" y="9786"/>
                    <a:pt x="6552" y="9701"/>
                    <a:pt x="6597" y="9568"/>
                  </a:cubicBezTo>
                  <a:lnTo>
                    <a:pt x="6870" y="8960"/>
                  </a:lnTo>
                  <a:lnTo>
                    <a:pt x="7357" y="10145"/>
                  </a:lnTo>
                  <a:cubicBezTo>
                    <a:pt x="7425" y="10282"/>
                    <a:pt x="7545" y="10350"/>
                    <a:pt x="7690" y="10350"/>
                  </a:cubicBezTo>
                  <a:cubicBezTo>
                    <a:pt x="7738" y="10350"/>
                    <a:pt x="7790" y="10343"/>
                    <a:pt x="7843" y="10328"/>
                  </a:cubicBezTo>
                  <a:cubicBezTo>
                    <a:pt x="8025" y="10236"/>
                    <a:pt x="8086" y="10054"/>
                    <a:pt x="8025" y="9872"/>
                  </a:cubicBezTo>
                  <a:lnTo>
                    <a:pt x="7539" y="8686"/>
                  </a:lnTo>
                  <a:lnTo>
                    <a:pt x="8147" y="8960"/>
                  </a:lnTo>
                  <a:cubicBezTo>
                    <a:pt x="8177" y="8975"/>
                    <a:pt x="8223" y="8983"/>
                    <a:pt x="8268" y="8983"/>
                  </a:cubicBezTo>
                  <a:cubicBezTo>
                    <a:pt x="8314" y="8983"/>
                    <a:pt x="8360" y="8975"/>
                    <a:pt x="8390" y="8960"/>
                  </a:cubicBezTo>
                  <a:cubicBezTo>
                    <a:pt x="8481" y="8899"/>
                    <a:pt x="8542" y="8838"/>
                    <a:pt x="8603" y="8777"/>
                  </a:cubicBezTo>
                  <a:cubicBezTo>
                    <a:pt x="8664" y="8565"/>
                    <a:pt x="8603" y="8382"/>
                    <a:pt x="8390" y="8321"/>
                  </a:cubicBezTo>
                  <a:lnTo>
                    <a:pt x="7144" y="7774"/>
                  </a:lnTo>
                  <a:lnTo>
                    <a:pt x="6809" y="6954"/>
                  </a:lnTo>
                  <a:lnTo>
                    <a:pt x="7873" y="7258"/>
                  </a:lnTo>
                  <a:cubicBezTo>
                    <a:pt x="7894" y="7268"/>
                    <a:pt x="7917" y="7271"/>
                    <a:pt x="7942" y="7271"/>
                  </a:cubicBezTo>
                  <a:cubicBezTo>
                    <a:pt x="7992" y="7271"/>
                    <a:pt x="8046" y="7258"/>
                    <a:pt x="8086" y="7258"/>
                  </a:cubicBezTo>
                  <a:cubicBezTo>
                    <a:pt x="8177" y="7197"/>
                    <a:pt x="8208" y="7166"/>
                    <a:pt x="8238" y="7136"/>
                  </a:cubicBezTo>
                  <a:cubicBezTo>
                    <a:pt x="8329" y="7014"/>
                    <a:pt x="8329" y="6832"/>
                    <a:pt x="8238" y="6710"/>
                  </a:cubicBezTo>
                  <a:lnTo>
                    <a:pt x="7539" y="5768"/>
                  </a:lnTo>
                  <a:lnTo>
                    <a:pt x="8664" y="5920"/>
                  </a:lnTo>
                  <a:lnTo>
                    <a:pt x="9515" y="7014"/>
                  </a:lnTo>
                  <a:cubicBezTo>
                    <a:pt x="9581" y="7103"/>
                    <a:pt x="9681" y="7160"/>
                    <a:pt x="9789" y="7160"/>
                  </a:cubicBezTo>
                  <a:cubicBezTo>
                    <a:pt x="9828" y="7160"/>
                    <a:pt x="9869" y="7152"/>
                    <a:pt x="9910" y="7136"/>
                  </a:cubicBezTo>
                  <a:cubicBezTo>
                    <a:pt x="9971" y="7136"/>
                    <a:pt x="9971" y="7075"/>
                    <a:pt x="10001" y="7075"/>
                  </a:cubicBezTo>
                  <a:cubicBezTo>
                    <a:pt x="10153" y="6984"/>
                    <a:pt x="10183" y="6741"/>
                    <a:pt x="10062" y="6589"/>
                  </a:cubicBezTo>
                  <a:lnTo>
                    <a:pt x="9697" y="6072"/>
                  </a:lnTo>
                  <a:lnTo>
                    <a:pt x="9697" y="6072"/>
                  </a:lnTo>
                  <a:lnTo>
                    <a:pt x="10943" y="6255"/>
                  </a:lnTo>
                  <a:cubicBezTo>
                    <a:pt x="11034" y="6255"/>
                    <a:pt x="11065" y="6255"/>
                    <a:pt x="11126" y="6224"/>
                  </a:cubicBezTo>
                  <a:cubicBezTo>
                    <a:pt x="11247" y="6163"/>
                    <a:pt x="11338" y="6072"/>
                    <a:pt x="11369" y="5951"/>
                  </a:cubicBezTo>
                  <a:cubicBezTo>
                    <a:pt x="11399" y="5829"/>
                    <a:pt x="11247" y="5677"/>
                    <a:pt x="11065" y="5647"/>
                  </a:cubicBezTo>
                  <a:lnTo>
                    <a:pt x="9819" y="5464"/>
                  </a:lnTo>
                  <a:lnTo>
                    <a:pt x="10335" y="5069"/>
                  </a:lnTo>
                  <a:cubicBezTo>
                    <a:pt x="10487" y="4978"/>
                    <a:pt x="10518" y="4735"/>
                    <a:pt x="10427" y="4583"/>
                  </a:cubicBezTo>
                  <a:cubicBezTo>
                    <a:pt x="10356" y="4494"/>
                    <a:pt x="10244" y="4447"/>
                    <a:pt x="10132" y="4447"/>
                  </a:cubicBezTo>
                  <a:cubicBezTo>
                    <a:pt x="10053" y="4447"/>
                    <a:pt x="9973" y="4471"/>
                    <a:pt x="9910" y="4522"/>
                  </a:cubicBezTo>
                  <a:lnTo>
                    <a:pt x="8816" y="5343"/>
                  </a:lnTo>
                  <a:lnTo>
                    <a:pt x="7691" y="5191"/>
                  </a:lnTo>
                  <a:lnTo>
                    <a:pt x="8633" y="4461"/>
                  </a:lnTo>
                  <a:cubicBezTo>
                    <a:pt x="8755" y="4400"/>
                    <a:pt x="8816" y="4218"/>
                    <a:pt x="8755" y="4096"/>
                  </a:cubicBezTo>
                  <a:cubicBezTo>
                    <a:pt x="8694" y="3944"/>
                    <a:pt x="8542" y="3853"/>
                    <a:pt x="8390" y="3853"/>
                  </a:cubicBezTo>
                  <a:lnTo>
                    <a:pt x="7296" y="3853"/>
                  </a:lnTo>
                  <a:lnTo>
                    <a:pt x="7873" y="3154"/>
                  </a:lnTo>
                  <a:lnTo>
                    <a:pt x="9241" y="3002"/>
                  </a:lnTo>
                  <a:cubicBezTo>
                    <a:pt x="9272" y="3002"/>
                    <a:pt x="9302" y="3002"/>
                    <a:pt x="9302" y="2941"/>
                  </a:cubicBezTo>
                  <a:cubicBezTo>
                    <a:pt x="9454" y="2881"/>
                    <a:pt x="9545" y="2729"/>
                    <a:pt x="9545" y="2577"/>
                  </a:cubicBezTo>
                  <a:cubicBezTo>
                    <a:pt x="9517" y="2410"/>
                    <a:pt x="9388" y="2269"/>
                    <a:pt x="9204" y="2269"/>
                  </a:cubicBezTo>
                  <a:cubicBezTo>
                    <a:pt x="9186" y="2269"/>
                    <a:pt x="9168" y="2270"/>
                    <a:pt x="9150" y="2273"/>
                  </a:cubicBezTo>
                  <a:lnTo>
                    <a:pt x="8512" y="2334"/>
                  </a:lnTo>
                  <a:lnTo>
                    <a:pt x="9302" y="1330"/>
                  </a:lnTo>
                  <a:cubicBezTo>
                    <a:pt x="9424" y="1178"/>
                    <a:pt x="9393" y="935"/>
                    <a:pt x="9241" y="814"/>
                  </a:cubicBezTo>
                  <a:cubicBezTo>
                    <a:pt x="9184" y="780"/>
                    <a:pt x="9114" y="762"/>
                    <a:pt x="9045" y="762"/>
                  </a:cubicBezTo>
                  <a:cubicBezTo>
                    <a:pt x="8928" y="762"/>
                    <a:pt x="8812" y="810"/>
                    <a:pt x="8755" y="905"/>
                  </a:cubicBezTo>
                  <a:lnTo>
                    <a:pt x="7934" y="1938"/>
                  </a:lnTo>
                  <a:lnTo>
                    <a:pt x="7873" y="1270"/>
                  </a:lnTo>
                  <a:cubicBezTo>
                    <a:pt x="7846" y="1103"/>
                    <a:pt x="7716" y="962"/>
                    <a:pt x="7532" y="962"/>
                  </a:cubicBezTo>
                  <a:cubicBezTo>
                    <a:pt x="7515" y="962"/>
                    <a:pt x="7497" y="963"/>
                    <a:pt x="7478" y="966"/>
                  </a:cubicBezTo>
                  <a:cubicBezTo>
                    <a:pt x="7296" y="1027"/>
                    <a:pt x="7144" y="1178"/>
                    <a:pt x="7174" y="1361"/>
                  </a:cubicBezTo>
                  <a:lnTo>
                    <a:pt x="7326" y="2729"/>
                  </a:lnTo>
                  <a:lnTo>
                    <a:pt x="6779" y="3367"/>
                  </a:lnTo>
                  <a:lnTo>
                    <a:pt x="6475" y="2303"/>
                  </a:lnTo>
                  <a:cubicBezTo>
                    <a:pt x="6414" y="2151"/>
                    <a:pt x="6323" y="2060"/>
                    <a:pt x="6171" y="2030"/>
                  </a:cubicBezTo>
                  <a:cubicBezTo>
                    <a:pt x="6151" y="2025"/>
                    <a:pt x="6131" y="2024"/>
                    <a:pt x="6112" y="2024"/>
                  </a:cubicBezTo>
                  <a:cubicBezTo>
                    <a:pt x="5987" y="2024"/>
                    <a:pt x="5885" y="2103"/>
                    <a:pt x="5806" y="2182"/>
                  </a:cubicBezTo>
                  <a:lnTo>
                    <a:pt x="5259" y="3124"/>
                  </a:lnTo>
                  <a:lnTo>
                    <a:pt x="4895" y="2303"/>
                  </a:lnTo>
                  <a:lnTo>
                    <a:pt x="5442" y="1057"/>
                  </a:lnTo>
                  <a:cubicBezTo>
                    <a:pt x="5502" y="844"/>
                    <a:pt x="5442" y="662"/>
                    <a:pt x="5259" y="601"/>
                  </a:cubicBezTo>
                  <a:cubicBezTo>
                    <a:pt x="5202" y="577"/>
                    <a:pt x="5147" y="565"/>
                    <a:pt x="5097" y="565"/>
                  </a:cubicBezTo>
                  <a:cubicBezTo>
                    <a:pt x="4958" y="565"/>
                    <a:pt x="4848" y="650"/>
                    <a:pt x="4803" y="783"/>
                  </a:cubicBezTo>
                  <a:lnTo>
                    <a:pt x="4530" y="1391"/>
                  </a:lnTo>
                  <a:lnTo>
                    <a:pt x="4043" y="206"/>
                  </a:lnTo>
                  <a:cubicBezTo>
                    <a:pt x="3975" y="69"/>
                    <a:pt x="3855" y="1"/>
                    <a:pt x="3723"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9" name="Google Shape;619;p11"/>
            <p:cNvSpPr/>
            <p:nvPr/>
          </p:nvSpPr>
          <p:spPr>
            <a:xfrm>
              <a:off x="6482291" y="4361295"/>
              <a:ext cx="363495" cy="331331"/>
            </a:xfrm>
            <a:custGeom>
              <a:rect b="b" l="l" r="r" t="t"/>
              <a:pathLst>
                <a:path extrusionOk="0" h="10363" w="11369">
                  <a:moveTo>
                    <a:pt x="5988" y="3197"/>
                  </a:moveTo>
                  <a:lnTo>
                    <a:pt x="6201" y="3987"/>
                  </a:lnTo>
                  <a:lnTo>
                    <a:pt x="5836" y="4474"/>
                  </a:lnTo>
                  <a:lnTo>
                    <a:pt x="5593" y="3926"/>
                  </a:lnTo>
                  <a:lnTo>
                    <a:pt x="5988" y="3197"/>
                  </a:lnTo>
                  <a:close/>
                  <a:moveTo>
                    <a:pt x="4317" y="4018"/>
                  </a:moveTo>
                  <a:lnTo>
                    <a:pt x="4925" y="4170"/>
                  </a:lnTo>
                  <a:lnTo>
                    <a:pt x="5137" y="4747"/>
                  </a:lnTo>
                  <a:lnTo>
                    <a:pt x="4833" y="4717"/>
                  </a:lnTo>
                  <a:lnTo>
                    <a:pt x="4317" y="4018"/>
                  </a:lnTo>
                  <a:close/>
                  <a:moveTo>
                    <a:pt x="7387" y="4443"/>
                  </a:moveTo>
                  <a:lnTo>
                    <a:pt x="6657" y="4990"/>
                  </a:lnTo>
                  <a:lnTo>
                    <a:pt x="6353" y="4929"/>
                  </a:lnTo>
                  <a:lnTo>
                    <a:pt x="6748" y="4443"/>
                  </a:lnTo>
                  <a:close/>
                  <a:moveTo>
                    <a:pt x="4742" y="5446"/>
                  </a:moveTo>
                  <a:lnTo>
                    <a:pt x="5046" y="5477"/>
                  </a:lnTo>
                  <a:lnTo>
                    <a:pt x="4681" y="5963"/>
                  </a:lnTo>
                  <a:lnTo>
                    <a:pt x="4043" y="5963"/>
                  </a:lnTo>
                  <a:lnTo>
                    <a:pt x="4742" y="5446"/>
                  </a:lnTo>
                  <a:close/>
                  <a:moveTo>
                    <a:pt x="6262" y="5659"/>
                  </a:moveTo>
                  <a:lnTo>
                    <a:pt x="6566" y="5689"/>
                  </a:lnTo>
                  <a:lnTo>
                    <a:pt x="7113" y="6388"/>
                  </a:lnTo>
                  <a:lnTo>
                    <a:pt x="6505" y="6236"/>
                  </a:lnTo>
                  <a:lnTo>
                    <a:pt x="6262" y="5659"/>
                  </a:lnTo>
                  <a:close/>
                  <a:moveTo>
                    <a:pt x="5593" y="5902"/>
                  </a:moveTo>
                  <a:lnTo>
                    <a:pt x="5836" y="6449"/>
                  </a:lnTo>
                  <a:lnTo>
                    <a:pt x="5441" y="7179"/>
                  </a:lnTo>
                  <a:lnTo>
                    <a:pt x="5228" y="6388"/>
                  </a:lnTo>
                  <a:lnTo>
                    <a:pt x="5593" y="5902"/>
                  </a:lnTo>
                  <a:close/>
                  <a:moveTo>
                    <a:pt x="3732" y="0"/>
                  </a:moveTo>
                  <a:cubicBezTo>
                    <a:pt x="3685" y="0"/>
                    <a:pt x="3636" y="11"/>
                    <a:pt x="3587" y="36"/>
                  </a:cubicBezTo>
                  <a:cubicBezTo>
                    <a:pt x="3405" y="97"/>
                    <a:pt x="3314" y="309"/>
                    <a:pt x="3405" y="492"/>
                  </a:cubicBezTo>
                  <a:lnTo>
                    <a:pt x="3891" y="1677"/>
                  </a:lnTo>
                  <a:lnTo>
                    <a:pt x="3891" y="1677"/>
                  </a:lnTo>
                  <a:lnTo>
                    <a:pt x="3283" y="1404"/>
                  </a:lnTo>
                  <a:cubicBezTo>
                    <a:pt x="3234" y="1379"/>
                    <a:pt x="3183" y="1368"/>
                    <a:pt x="3134" y="1368"/>
                  </a:cubicBezTo>
                  <a:cubicBezTo>
                    <a:pt x="2998" y="1368"/>
                    <a:pt x="2872" y="1452"/>
                    <a:pt x="2827" y="1586"/>
                  </a:cubicBezTo>
                  <a:cubicBezTo>
                    <a:pt x="2736" y="1768"/>
                    <a:pt x="2827" y="1981"/>
                    <a:pt x="3010" y="2042"/>
                  </a:cubicBezTo>
                  <a:lnTo>
                    <a:pt x="4256" y="2589"/>
                  </a:lnTo>
                  <a:lnTo>
                    <a:pt x="4621" y="3410"/>
                  </a:lnTo>
                  <a:lnTo>
                    <a:pt x="3557" y="3106"/>
                  </a:lnTo>
                  <a:cubicBezTo>
                    <a:pt x="3523" y="3099"/>
                    <a:pt x="3488" y="3095"/>
                    <a:pt x="3455" y="3095"/>
                  </a:cubicBezTo>
                  <a:cubicBezTo>
                    <a:pt x="3339" y="3095"/>
                    <a:pt x="3232" y="3140"/>
                    <a:pt x="3162" y="3258"/>
                  </a:cubicBezTo>
                  <a:cubicBezTo>
                    <a:pt x="3101" y="3379"/>
                    <a:pt x="3101" y="3562"/>
                    <a:pt x="3162" y="3683"/>
                  </a:cubicBezTo>
                  <a:lnTo>
                    <a:pt x="3891" y="4626"/>
                  </a:lnTo>
                  <a:lnTo>
                    <a:pt x="3891" y="4626"/>
                  </a:lnTo>
                  <a:lnTo>
                    <a:pt x="2736" y="4474"/>
                  </a:lnTo>
                  <a:lnTo>
                    <a:pt x="1915" y="3379"/>
                  </a:lnTo>
                  <a:cubicBezTo>
                    <a:pt x="1839" y="3284"/>
                    <a:pt x="1728" y="3237"/>
                    <a:pt x="1618" y="3237"/>
                  </a:cubicBezTo>
                  <a:cubicBezTo>
                    <a:pt x="1552" y="3237"/>
                    <a:pt x="1486" y="3254"/>
                    <a:pt x="1429" y="3288"/>
                  </a:cubicBezTo>
                  <a:cubicBezTo>
                    <a:pt x="1277" y="3410"/>
                    <a:pt x="1216" y="3653"/>
                    <a:pt x="1338" y="3805"/>
                  </a:cubicBezTo>
                  <a:lnTo>
                    <a:pt x="1703" y="4322"/>
                  </a:lnTo>
                  <a:lnTo>
                    <a:pt x="456" y="4139"/>
                  </a:lnTo>
                  <a:cubicBezTo>
                    <a:pt x="441" y="4137"/>
                    <a:pt x="425" y="4135"/>
                    <a:pt x="409" y="4135"/>
                  </a:cubicBezTo>
                  <a:cubicBezTo>
                    <a:pt x="244" y="4135"/>
                    <a:pt x="89" y="4277"/>
                    <a:pt x="61" y="4443"/>
                  </a:cubicBezTo>
                  <a:cubicBezTo>
                    <a:pt x="0" y="4626"/>
                    <a:pt x="152" y="4808"/>
                    <a:pt x="335" y="4869"/>
                  </a:cubicBezTo>
                  <a:lnTo>
                    <a:pt x="1611" y="5051"/>
                  </a:lnTo>
                  <a:lnTo>
                    <a:pt x="1064" y="5416"/>
                  </a:lnTo>
                  <a:cubicBezTo>
                    <a:pt x="912" y="5537"/>
                    <a:pt x="882" y="5781"/>
                    <a:pt x="1003" y="5933"/>
                  </a:cubicBezTo>
                  <a:cubicBezTo>
                    <a:pt x="1068" y="5997"/>
                    <a:pt x="1163" y="6061"/>
                    <a:pt x="1267" y="6061"/>
                  </a:cubicBezTo>
                  <a:cubicBezTo>
                    <a:pt x="1310" y="6061"/>
                    <a:pt x="1354" y="6050"/>
                    <a:pt x="1399" y="6024"/>
                  </a:cubicBezTo>
                  <a:cubicBezTo>
                    <a:pt x="1459" y="6024"/>
                    <a:pt x="1459" y="5993"/>
                    <a:pt x="1490" y="5993"/>
                  </a:cubicBezTo>
                  <a:lnTo>
                    <a:pt x="2584" y="5173"/>
                  </a:lnTo>
                  <a:lnTo>
                    <a:pt x="3739" y="5325"/>
                  </a:lnTo>
                  <a:lnTo>
                    <a:pt x="2766" y="6054"/>
                  </a:lnTo>
                  <a:cubicBezTo>
                    <a:pt x="2675" y="6115"/>
                    <a:pt x="2584" y="6297"/>
                    <a:pt x="2675" y="6419"/>
                  </a:cubicBezTo>
                  <a:cubicBezTo>
                    <a:pt x="2706" y="6571"/>
                    <a:pt x="2858" y="6662"/>
                    <a:pt x="3010" y="6662"/>
                  </a:cubicBezTo>
                  <a:lnTo>
                    <a:pt x="4104" y="6662"/>
                  </a:lnTo>
                  <a:lnTo>
                    <a:pt x="3526" y="7361"/>
                  </a:lnTo>
                  <a:lnTo>
                    <a:pt x="2159" y="7513"/>
                  </a:lnTo>
                  <a:cubicBezTo>
                    <a:pt x="1976" y="7544"/>
                    <a:pt x="1824" y="7695"/>
                    <a:pt x="1855" y="7908"/>
                  </a:cubicBezTo>
                  <a:cubicBezTo>
                    <a:pt x="1910" y="8075"/>
                    <a:pt x="2042" y="8216"/>
                    <a:pt x="2203" y="8216"/>
                  </a:cubicBezTo>
                  <a:cubicBezTo>
                    <a:pt x="2218" y="8216"/>
                    <a:pt x="2234" y="8215"/>
                    <a:pt x="2250" y="8212"/>
                  </a:cubicBezTo>
                  <a:lnTo>
                    <a:pt x="2888" y="8121"/>
                  </a:lnTo>
                  <a:lnTo>
                    <a:pt x="2888" y="8121"/>
                  </a:lnTo>
                  <a:lnTo>
                    <a:pt x="2098" y="9154"/>
                  </a:lnTo>
                  <a:cubicBezTo>
                    <a:pt x="1976" y="9306"/>
                    <a:pt x="2007" y="9519"/>
                    <a:pt x="2189" y="9641"/>
                  </a:cubicBezTo>
                  <a:cubicBezTo>
                    <a:pt x="2248" y="9700"/>
                    <a:pt x="2319" y="9733"/>
                    <a:pt x="2395" y="9733"/>
                  </a:cubicBezTo>
                  <a:cubicBezTo>
                    <a:pt x="2437" y="9733"/>
                    <a:pt x="2480" y="9723"/>
                    <a:pt x="2523" y="9702"/>
                  </a:cubicBezTo>
                  <a:cubicBezTo>
                    <a:pt x="2554" y="9641"/>
                    <a:pt x="2614" y="9610"/>
                    <a:pt x="2675" y="9580"/>
                  </a:cubicBezTo>
                  <a:lnTo>
                    <a:pt x="3466" y="8547"/>
                  </a:lnTo>
                  <a:lnTo>
                    <a:pt x="3557" y="9185"/>
                  </a:lnTo>
                  <a:cubicBezTo>
                    <a:pt x="3584" y="9351"/>
                    <a:pt x="3714" y="9493"/>
                    <a:pt x="3875" y="9493"/>
                  </a:cubicBezTo>
                  <a:cubicBezTo>
                    <a:pt x="3890" y="9493"/>
                    <a:pt x="3906" y="9491"/>
                    <a:pt x="3921" y="9489"/>
                  </a:cubicBezTo>
                  <a:cubicBezTo>
                    <a:pt x="3952" y="9489"/>
                    <a:pt x="4013" y="9489"/>
                    <a:pt x="4013" y="9458"/>
                  </a:cubicBezTo>
                  <a:cubicBezTo>
                    <a:pt x="4165" y="9367"/>
                    <a:pt x="4225" y="9215"/>
                    <a:pt x="4225" y="9063"/>
                  </a:cubicBezTo>
                  <a:lnTo>
                    <a:pt x="4073" y="7695"/>
                  </a:lnTo>
                  <a:lnTo>
                    <a:pt x="4651" y="6996"/>
                  </a:lnTo>
                  <a:lnTo>
                    <a:pt x="4955" y="8060"/>
                  </a:lnTo>
                  <a:cubicBezTo>
                    <a:pt x="4985" y="8212"/>
                    <a:pt x="5107" y="8273"/>
                    <a:pt x="5259" y="8303"/>
                  </a:cubicBezTo>
                  <a:cubicBezTo>
                    <a:pt x="5293" y="8317"/>
                    <a:pt x="5326" y="8323"/>
                    <a:pt x="5357" y="8323"/>
                  </a:cubicBezTo>
                  <a:cubicBezTo>
                    <a:pt x="5463" y="8323"/>
                    <a:pt x="5546" y="8252"/>
                    <a:pt x="5593" y="8182"/>
                  </a:cubicBezTo>
                  <a:lnTo>
                    <a:pt x="6171" y="7209"/>
                  </a:lnTo>
                  <a:lnTo>
                    <a:pt x="6505" y="8060"/>
                  </a:lnTo>
                  <a:lnTo>
                    <a:pt x="5988" y="9306"/>
                  </a:lnTo>
                  <a:cubicBezTo>
                    <a:pt x="5897" y="9489"/>
                    <a:pt x="5988" y="9702"/>
                    <a:pt x="6171" y="9762"/>
                  </a:cubicBezTo>
                  <a:cubicBezTo>
                    <a:pt x="6216" y="9778"/>
                    <a:pt x="6262" y="9785"/>
                    <a:pt x="6306" y="9785"/>
                  </a:cubicBezTo>
                  <a:cubicBezTo>
                    <a:pt x="6439" y="9785"/>
                    <a:pt x="6558" y="9717"/>
                    <a:pt x="6627" y="9580"/>
                  </a:cubicBezTo>
                  <a:lnTo>
                    <a:pt x="6900" y="8972"/>
                  </a:lnTo>
                  <a:lnTo>
                    <a:pt x="7387" y="10127"/>
                  </a:lnTo>
                  <a:cubicBezTo>
                    <a:pt x="7433" y="10288"/>
                    <a:pt x="7566" y="10362"/>
                    <a:pt x="7707" y="10362"/>
                  </a:cubicBezTo>
                  <a:cubicBezTo>
                    <a:pt x="7752" y="10362"/>
                    <a:pt x="7798" y="10355"/>
                    <a:pt x="7842" y="10340"/>
                  </a:cubicBezTo>
                  <a:cubicBezTo>
                    <a:pt x="8025" y="10249"/>
                    <a:pt x="8116" y="10066"/>
                    <a:pt x="8025" y="9884"/>
                  </a:cubicBezTo>
                  <a:lnTo>
                    <a:pt x="7539" y="8699"/>
                  </a:lnTo>
                  <a:lnTo>
                    <a:pt x="8146" y="8972"/>
                  </a:lnTo>
                  <a:cubicBezTo>
                    <a:pt x="8177" y="8987"/>
                    <a:pt x="8222" y="8995"/>
                    <a:pt x="8272" y="8995"/>
                  </a:cubicBezTo>
                  <a:cubicBezTo>
                    <a:pt x="8321" y="8995"/>
                    <a:pt x="8374" y="8987"/>
                    <a:pt x="8420" y="8972"/>
                  </a:cubicBezTo>
                  <a:cubicBezTo>
                    <a:pt x="8481" y="8911"/>
                    <a:pt x="8572" y="8851"/>
                    <a:pt x="8602" y="8759"/>
                  </a:cubicBezTo>
                  <a:cubicBezTo>
                    <a:pt x="8663" y="8577"/>
                    <a:pt x="8602" y="8395"/>
                    <a:pt x="8420" y="8303"/>
                  </a:cubicBezTo>
                  <a:lnTo>
                    <a:pt x="7143" y="7787"/>
                  </a:lnTo>
                  <a:lnTo>
                    <a:pt x="6809" y="6966"/>
                  </a:lnTo>
                  <a:lnTo>
                    <a:pt x="7873" y="7270"/>
                  </a:lnTo>
                  <a:cubicBezTo>
                    <a:pt x="7903" y="7280"/>
                    <a:pt x="7930" y="7283"/>
                    <a:pt x="7956" y="7283"/>
                  </a:cubicBezTo>
                  <a:cubicBezTo>
                    <a:pt x="8008" y="7283"/>
                    <a:pt x="8055" y="7270"/>
                    <a:pt x="8116" y="7270"/>
                  </a:cubicBezTo>
                  <a:cubicBezTo>
                    <a:pt x="8177" y="7209"/>
                    <a:pt x="8207" y="7179"/>
                    <a:pt x="8268" y="7148"/>
                  </a:cubicBezTo>
                  <a:cubicBezTo>
                    <a:pt x="8329" y="7027"/>
                    <a:pt x="8329" y="6844"/>
                    <a:pt x="8268" y="6723"/>
                  </a:cubicBezTo>
                  <a:lnTo>
                    <a:pt x="7539" y="5781"/>
                  </a:lnTo>
                  <a:lnTo>
                    <a:pt x="7539" y="5781"/>
                  </a:lnTo>
                  <a:lnTo>
                    <a:pt x="8663" y="5933"/>
                  </a:lnTo>
                  <a:lnTo>
                    <a:pt x="9514" y="7027"/>
                  </a:lnTo>
                  <a:cubicBezTo>
                    <a:pt x="9603" y="7116"/>
                    <a:pt x="9709" y="7172"/>
                    <a:pt x="9818" y="7172"/>
                  </a:cubicBezTo>
                  <a:cubicBezTo>
                    <a:pt x="9858" y="7172"/>
                    <a:pt x="9899" y="7165"/>
                    <a:pt x="9940" y="7148"/>
                  </a:cubicBezTo>
                  <a:cubicBezTo>
                    <a:pt x="9970" y="7148"/>
                    <a:pt x="9970" y="7088"/>
                    <a:pt x="10001" y="7088"/>
                  </a:cubicBezTo>
                  <a:cubicBezTo>
                    <a:pt x="10153" y="6996"/>
                    <a:pt x="10183" y="6753"/>
                    <a:pt x="10092" y="6601"/>
                  </a:cubicBezTo>
                  <a:lnTo>
                    <a:pt x="9697" y="6085"/>
                  </a:lnTo>
                  <a:lnTo>
                    <a:pt x="10943" y="6267"/>
                  </a:lnTo>
                  <a:cubicBezTo>
                    <a:pt x="11034" y="6267"/>
                    <a:pt x="11064" y="6267"/>
                    <a:pt x="11156" y="6236"/>
                  </a:cubicBezTo>
                  <a:cubicBezTo>
                    <a:pt x="11247" y="6176"/>
                    <a:pt x="11338" y="6085"/>
                    <a:pt x="11368" y="5963"/>
                  </a:cubicBezTo>
                  <a:cubicBezTo>
                    <a:pt x="11368" y="5781"/>
                    <a:pt x="11247" y="5629"/>
                    <a:pt x="11064" y="5598"/>
                  </a:cubicBezTo>
                  <a:lnTo>
                    <a:pt x="9818" y="5385"/>
                  </a:lnTo>
                  <a:lnTo>
                    <a:pt x="10335" y="5021"/>
                  </a:lnTo>
                  <a:cubicBezTo>
                    <a:pt x="10487" y="4899"/>
                    <a:pt x="10548" y="4686"/>
                    <a:pt x="10426" y="4534"/>
                  </a:cubicBezTo>
                  <a:cubicBezTo>
                    <a:pt x="10349" y="4438"/>
                    <a:pt x="10236" y="4378"/>
                    <a:pt x="10124" y="4378"/>
                  </a:cubicBezTo>
                  <a:cubicBezTo>
                    <a:pt x="10060" y="4378"/>
                    <a:pt x="9996" y="4399"/>
                    <a:pt x="9940" y="4443"/>
                  </a:cubicBezTo>
                  <a:lnTo>
                    <a:pt x="8815" y="5294"/>
                  </a:lnTo>
                  <a:lnTo>
                    <a:pt x="7691" y="5142"/>
                  </a:lnTo>
                  <a:lnTo>
                    <a:pt x="8633" y="4413"/>
                  </a:lnTo>
                  <a:cubicBezTo>
                    <a:pt x="8754" y="4322"/>
                    <a:pt x="8815" y="4139"/>
                    <a:pt x="8754" y="4018"/>
                  </a:cubicBezTo>
                  <a:cubicBezTo>
                    <a:pt x="8724" y="3866"/>
                    <a:pt x="8572" y="3805"/>
                    <a:pt x="8420" y="3805"/>
                  </a:cubicBezTo>
                  <a:lnTo>
                    <a:pt x="7295" y="3805"/>
                  </a:lnTo>
                  <a:lnTo>
                    <a:pt x="7873" y="3075"/>
                  </a:lnTo>
                  <a:lnTo>
                    <a:pt x="9241" y="2923"/>
                  </a:lnTo>
                  <a:cubicBezTo>
                    <a:pt x="9271" y="2923"/>
                    <a:pt x="9332" y="2923"/>
                    <a:pt x="9332" y="2893"/>
                  </a:cubicBezTo>
                  <a:cubicBezTo>
                    <a:pt x="9484" y="2802"/>
                    <a:pt x="9545" y="2650"/>
                    <a:pt x="9545" y="2498"/>
                  </a:cubicBezTo>
                  <a:cubicBezTo>
                    <a:pt x="9517" y="2331"/>
                    <a:pt x="9388" y="2190"/>
                    <a:pt x="9226" y="2190"/>
                  </a:cubicBezTo>
                  <a:cubicBezTo>
                    <a:pt x="9211" y="2190"/>
                    <a:pt x="9196" y="2191"/>
                    <a:pt x="9180" y="2194"/>
                  </a:cubicBezTo>
                  <a:lnTo>
                    <a:pt x="8511" y="2285"/>
                  </a:lnTo>
                  <a:lnTo>
                    <a:pt x="8511" y="2285"/>
                  </a:lnTo>
                  <a:lnTo>
                    <a:pt x="9332" y="1252"/>
                  </a:lnTo>
                  <a:cubicBezTo>
                    <a:pt x="9423" y="1100"/>
                    <a:pt x="9393" y="856"/>
                    <a:pt x="9241" y="765"/>
                  </a:cubicBezTo>
                  <a:cubicBezTo>
                    <a:pt x="9177" y="715"/>
                    <a:pt x="9103" y="690"/>
                    <a:pt x="9030" y="690"/>
                  </a:cubicBezTo>
                  <a:cubicBezTo>
                    <a:pt x="8927" y="690"/>
                    <a:pt x="8825" y="738"/>
                    <a:pt x="8754" y="826"/>
                  </a:cubicBezTo>
                  <a:lnTo>
                    <a:pt x="7964" y="1860"/>
                  </a:lnTo>
                  <a:lnTo>
                    <a:pt x="7873" y="1221"/>
                  </a:lnTo>
                  <a:cubicBezTo>
                    <a:pt x="7847" y="1041"/>
                    <a:pt x="7734" y="904"/>
                    <a:pt x="7588" y="904"/>
                  </a:cubicBezTo>
                  <a:cubicBezTo>
                    <a:pt x="7563" y="904"/>
                    <a:pt x="7536" y="908"/>
                    <a:pt x="7508" y="917"/>
                  </a:cubicBezTo>
                  <a:cubicBezTo>
                    <a:pt x="7295" y="948"/>
                    <a:pt x="7143" y="1100"/>
                    <a:pt x="7204" y="1282"/>
                  </a:cubicBezTo>
                  <a:lnTo>
                    <a:pt x="7356" y="2650"/>
                  </a:lnTo>
                  <a:lnTo>
                    <a:pt x="6779" y="3379"/>
                  </a:lnTo>
                  <a:lnTo>
                    <a:pt x="6475" y="2315"/>
                  </a:lnTo>
                  <a:cubicBezTo>
                    <a:pt x="6444" y="2163"/>
                    <a:pt x="6323" y="2072"/>
                    <a:pt x="6171" y="2042"/>
                  </a:cubicBezTo>
                  <a:cubicBezTo>
                    <a:pt x="6145" y="2037"/>
                    <a:pt x="6119" y="2034"/>
                    <a:pt x="6095" y="2034"/>
                  </a:cubicBezTo>
                  <a:cubicBezTo>
                    <a:pt x="5979" y="2034"/>
                    <a:pt x="5887" y="2093"/>
                    <a:pt x="5836" y="2194"/>
                  </a:cubicBezTo>
                  <a:lnTo>
                    <a:pt x="5259" y="3136"/>
                  </a:lnTo>
                  <a:lnTo>
                    <a:pt x="4925" y="2315"/>
                  </a:lnTo>
                  <a:lnTo>
                    <a:pt x="5441" y="1069"/>
                  </a:lnTo>
                  <a:cubicBezTo>
                    <a:pt x="5532" y="856"/>
                    <a:pt x="5441" y="674"/>
                    <a:pt x="5259" y="613"/>
                  </a:cubicBezTo>
                  <a:cubicBezTo>
                    <a:pt x="5210" y="589"/>
                    <a:pt x="5159" y="578"/>
                    <a:pt x="5109" y="578"/>
                  </a:cubicBezTo>
                  <a:cubicBezTo>
                    <a:pt x="4973" y="578"/>
                    <a:pt x="4847" y="662"/>
                    <a:pt x="4803" y="796"/>
                  </a:cubicBezTo>
                  <a:lnTo>
                    <a:pt x="4529" y="1404"/>
                  </a:lnTo>
                  <a:lnTo>
                    <a:pt x="4043" y="218"/>
                  </a:lnTo>
                  <a:cubicBezTo>
                    <a:pt x="3976" y="85"/>
                    <a:pt x="3861" y="0"/>
                    <a:pt x="3732"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0" name="Google Shape;620;p11"/>
            <p:cNvSpPr/>
            <p:nvPr/>
          </p:nvSpPr>
          <p:spPr>
            <a:xfrm>
              <a:off x="6881974" y="1976957"/>
              <a:ext cx="364455" cy="330947"/>
            </a:xfrm>
            <a:custGeom>
              <a:rect b="b" l="l" r="r" t="t"/>
              <a:pathLst>
                <a:path extrusionOk="0" h="10351" w="11399">
                  <a:moveTo>
                    <a:pt x="6019" y="3215"/>
                  </a:moveTo>
                  <a:lnTo>
                    <a:pt x="6231" y="4005"/>
                  </a:lnTo>
                  <a:lnTo>
                    <a:pt x="5867" y="4492"/>
                  </a:lnTo>
                  <a:lnTo>
                    <a:pt x="5624" y="3945"/>
                  </a:lnTo>
                  <a:lnTo>
                    <a:pt x="6019" y="3215"/>
                  </a:lnTo>
                  <a:close/>
                  <a:moveTo>
                    <a:pt x="4347" y="4005"/>
                  </a:moveTo>
                  <a:lnTo>
                    <a:pt x="4955" y="4157"/>
                  </a:lnTo>
                  <a:lnTo>
                    <a:pt x="5168" y="4735"/>
                  </a:lnTo>
                  <a:lnTo>
                    <a:pt x="4864" y="4704"/>
                  </a:lnTo>
                  <a:lnTo>
                    <a:pt x="4347" y="4005"/>
                  </a:lnTo>
                  <a:close/>
                  <a:moveTo>
                    <a:pt x="7417" y="4431"/>
                  </a:moveTo>
                  <a:lnTo>
                    <a:pt x="6687" y="4978"/>
                  </a:lnTo>
                  <a:lnTo>
                    <a:pt x="6383" y="4917"/>
                  </a:lnTo>
                  <a:lnTo>
                    <a:pt x="6779" y="4431"/>
                  </a:lnTo>
                  <a:close/>
                  <a:moveTo>
                    <a:pt x="4803" y="5434"/>
                  </a:moveTo>
                  <a:lnTo>
                    <a:pt x="5076" y="5464"/>
                  </a:lnTo>
                  <a:lnTo>
                    <a:pt x="4712" y="5951"/>
                  </a:lnTo>
                  <a:lnTo>
                    <a:pt x="4073" y="5951"/>
                  </a:lnTo>
                  <a:lnTo>
                    <a:pt x="4803" y="5434"/>
                  </a:lnTo>
                  <a:close/>
                  <a:moveTo>
                    <a:pt x="6262" y="5647"/>
                  </a:moveTo>
                  <a:lnTo>
                    <a:pt x="6566" y="5677"/>
                  </a:lnTo>
                  <a:lnTo>
                    <a:pt x="7113" y="6376"/>
                  </a:lnTo>
                  <a:lnTo>
                    <a:pt x="6505" y="6224"/>
                  </a:lnTo>
                  <a:lnTo>
                    <a:pt x="6262" y="5647"/>
                  </a:lnTo>
                  <a:close/>
                  <a:moveTo>
                    <a:pt x="5593" y="5920"/>
                  </a:moveTo>
                  <a:lnTo>
                    <a:pt x="5806" y="6498"/>
                  </a:lnTo>
                  <a:lnTo>
                    <a:pt x="5441" y="7197"/>
                  </a:lnTo>
                  <a:lnTo>
                    <a:pt x="5198" y="6407"/>
                  </a:lnTo>
                  <a:lnTo>
                    <a:pt x="5593" y="5920"/>
                  </a:lnTo>
                  <a:close/>
                  <a:moveTo>
                    <a:pt x="3722" y="1"/>
                  </a:moveTo>
                  <a:cubicBezTo>
                    <a:pt x="3678" y="1"/>
                    <a:pt x="3633" y="8"/>
                    <a:pt x="3587" y="24"/>
                  </a:cubicBezTo>
                  <a:cubicBezTo>
                    <a:pt x="3374" y="115"/>
                    <a:pt x="3313" y="297"/>
                    <a:pt x="3374" y="479"/>
                  </a:cubicBezTo>
                  <a:lnTo>
                    <a:pt x="3891" y="1665"/>
                  </a:lnTo>
                  <a:lnTo>
                    <a:pt x="3283" y="1391"/>
                  </a:lnTo>
                  <a:cubicBezTo>
                    <a:pt x="3230" y="1376"/>
                    <a:pt x="3179" y="1369"/>
                    <a:pt x="3130" y="1369"/>
                  </a:cubicBezTo>
                  <a:cubicBezTo>
                    <a:pt x="2985" y="1369"/>
                    <a:pt x="2865" y="1437"/>
                    <a:pt x="2797" y="1574"/>
                  </a:cubicBezTo>
                  <a:cubicBezTo>
                    <a:pt x="2736" y="1786"/>
                    <a:pt x="2797" y="1969"/>
                    <a:pt x="3010" y="2030"/>
                  </a:cubicBezTo>
                  <a:lnTo>
                    <a:pt x="4256" y="2577"/>
                  </a:lnTo>
                  <a:lnTo>
                    <a:pt x="4590" y="3397"/>
                  </a:lnTo>
                  <a:lnTo>
                    <a:pt x="3526" y="3093"/>
                  </a:lnTo>
                  <a:cubicBezTo>
                    <a:pt x="3492" y="3087"/>
                    <a:pt x="3458" y="3083"/>
                    <a:pt x="3425" y="3083"/>
                  </a:cubicBezTo>
                  <a:cubicBezTo>
                    <a:pt x="3311" y="3083"/>
                    <a:pt x="3209" y="3128"/>
                    <a:pt x="3162" y="3245"/>
                  </a:cubicBezTo>
                  <a:cubicBezTo>
                    <a:pt x="3070" y="3367"/>
                    <a:pt x="3070" y="3549"/>
                    <a:pt x="3162" y="3671"/>
                  </a:cubicBezTo>
                  <a:lnTo>
                    <a:pt x="3861" y="4613"/>
                  </a:lnTo>
                  <a:lnTo>
                    <a:pt x="2736" y="4461"/>
                  </a:lnTo>
                  <a:lnTo>
                    <a:pt x="1885" y="3367"/>
                  </a:lnTo>
                  <a:cubicBezTo>
                    <a:pt x="1832" y="3278"/>
                    <a:pt x="1727" y="3231"/>
                    <a:pt x="1619" y="3231"/>
                  </a:cubicBezTo>
                  <a:cubicBezTo>
                    <a:pt x="1541" y="3231"/>
                    <a:pt x="1462" y="3255"/>
                    <a:pt x="1399" y="3306"/>
                  </a:cubicBezTo>
                  <a:cubicBezTo>
                    <a:pt x="1247" y="3397"/>
                    <a:pt x="1216" y="3641"/>
                    <a:pt x="1338" y="3793"/>
                  </a:cubicBezTo>
                  <a:lnTo>
                    <a:pt x="1703" y="4309"/>
                  </a:lnTo>
                  <a:lnTo>
                    <a:pt x="456" y="4127"/>
                  </a:lnTo>
                  <a:cubicBezTo>
                    <a:pt x="441" y="4124"/>
                    <a:pt x="425" y="4123"/>
                    <a:pt x="408" y="4123"/>
                  </a:cubicBezTo>
                  <a:cubicBezTo>
                    <a:pt x="238" y="4123"/>
                    <a:pt x="59" y="4264"/>
                    <a:pt x="31" y="4431"/>
                  </a:cubicBezTo>
                  <a:cubicBezTo>
                    <a:pt x="0" y="4613"/>
                    <a:pt x="152" y="4826"/>
                    <a:pt x="335" y="4856"/>
                  </a:cubicBezTo>
                  <a:lnTo>
                    <a:pt x="1581" y="5039"/>
                  </a:lnTo>
                  <a:lnTo>
                    <a:pt x="1064" y="5434"/>
                  </a:lnTo>
                  <a:cubicBezTo>
                    <a:pt x="912" y="5525"/>
                    <a:pt x="882" y="5768"/>
                    <a:pt x="973" y="5920"/>
                  </a:cubicBezTo>
                  <a:cubicBezTo>
                    <a:pt x="1059" y="5985"/>
                    <a:pt x="1160" y="6049"/>
                    <a:pt x="1266" y="6049"/>
                  </a:cubicBezTo>
                  <a:cubicBezTo>
                    <a:pt x="1310" y="6049"/>
                    <a:pt x="1354" y="6038"/>
                    <a:pt x="1399" y="6011"/>
                  </a:cubicBezTo>
                  <a:cubicBezTo>
                    <a:pt x="1429" y="6011"/>
                    <a:pt x="1429" y="5981"/>
                    <a:pt x="1490" y="5981"/>
                  </a:cubicBezTo>
                  <a:lnTo>
                    <a:pt x="2584" y="5160"/>
                  </a:lnTo>
                  <a:lnTo>
                    <a:pt x="3709" y="5312"/>
                  </a:lnTo>
                  <a:lnTo>
                    <a:pt x="2766" y="6042"/>
                  </a:lnTo>
                  <a:cubicBezTo>
                    <a:pt x="2645" y="6103"/>
                    <a:pt x="2584" y="6285"/>
                    <a:pt x="2645" y="6407"/>
                  </a:cubicBezTo>
                  <a:cubicBezTo>
                    <a:pt x="2706" y="6559"/>
                    <a:pt x="2858" y="6650"/>
                    <a:pt x="3010" y="6650"/>
                  </a:cubicBezTo>
                  <a:lnTo>
                    <a:pt x="4104" y="6650"/>
                  </a:lnTo>
                  <a:lnTo>
                    <a:pt x="3526" y="7349"/>
                  </a:lnTo>
                  <a:lnTo>
                    <a:pt x="2158" y="7501"/>
                  </a:lnTo>
                  <a:cubicBezTo>
                    <a:pt x="1976" y="7562"/>
                    <a:pt x="1824" y="7714"/>
                    <a:pt x="1854" y="7896"/>
                  </a:cubicBezTo>
                  <a:cubicBezTo>
                    <a:pt x="1882" y="8063"/>
                    <a:pt x="2011" y="8204"/>
                    <a:pt x="2196" y="8204"/>
                  </a:cubicBezTo>
                  <a:cubicBezTo>
                    <a:pt x="2213" y="8204"/>
                    <a:pt x="2231" y="8203"/>
                    <a:pt x="2250" y="8200"/>
                  </a:cubicBezTo>
                  <a:lnTo>
                    <a:pt x="2888" y="8109"/>
                  </a:lnTo>
                  <a:lnTo>
                    <a:pt x="2098" y="9142"/>
                  </a:lnTo>
                  <a:cubicBezTo>
                    <a:pt x="1976" y="9294"/>
                    <a:pt x="2006" y="9537"/>
                    <a:pt x="2158" y="9629"/>
                  </a:cubicBezTo>
                  <a:cubicBezTo>
                    <a:pt x="2237" y="9687"/>
                    <a:pt x="2315" y="9721"/>
                    <a:pt x="2386" y="9721"/>
                  </a:cubicBezTo>
                  <a:cubicBezTo>
                    <a:pt x="2424" y="9721"/>
                    <a:pt x="2460" y="9711"/>
                    <a:pt x="2493" y="9689"/>
                  </a:cubicBezTo>
                  <a:cubicBezTo>
                    <a:pt x="2554" y="9629"/>
                    <a:pt x="2614" y="9598"/>
                    <a:pt x="2645" y="9568"/>
                  </a:cubicBezTo>
                  <a:lnTo>
                    <a:pt x="3465" y="8534"/>
                  </a:lnTo>
                  <a:lnTo>
                    <a:pt x="3526" y="9173"/>
                  </a:lnTo>
                  <a:cubicBezTo>
                    <a:pt x="3552" y="9353"/>
                    <a:pt x="3666" y="9490"/>
                    <a:pt x="3829" y="9490"/>
                  </a:cubicBezTo>
                  <a:cubicBezTo>
                    <a:pt x="3859" y="9490"/>
                    <a:pt x="3889" y="9486"/>
                    <a:pt x="3921" y="9477"/>
                  </a:cubicBezTo>
                  <a:cubicBezTo>
                    <a:pt x="3952" y="9477"/>
                    <a:pt x="3982" y="9477"/>
                    <a:pt x="3982" y="9446"/>
                  </a:cubicBezTo>
                  <a:cubicBezTo>
                    <a:pt x="4134" y="9385"/>
                    <a:pt x="4225" y="9233"/>
                    <a:pt x="4225" y="9081"/>
                  </a:cubicBezTo>
                  <a:lnTo>
                    <a:pt x="4073" y="7714"/>
                  </a:lnTo>
                  <a:lnTo>
                    <a:pt x="4651" y="6984"/>
                  </a:lnTo>
                  <a:lnTo>
                    <a:pt x="4924" y="8048"/>
                  </a:lnTo>
                  <a:cubicBezTo>
                    <a:pt x="4985" y="8200"/>
                    <a:pt x="5076" y="8261"/>
                    <a:pt x="5228" y="8322"/>
                  </a:cubicBezTo>
                  <a:cubicBezTo>
                    <a:pt x="5249" y="8326"/>
                    <a:pt x="5269" y="8327"/>
                    <a:pt x="5288" y="8327"/>
                  </a:cubicBezTo>
                  <a:cubicBezTo>
                    <a:pt x="5412" y="8327"/>
                    <a:pt x="5514" y="8248"/>
                    <a:pt x="5593" y="8170"/>
                  </a:cubicBezTo>
                  <a:lnTo>
                    <a:pt x="6140" y="7197"/>
                  </a:lnTo>
                  <a:lnTo>
                    <a:pt x="6505" y="8048"/>
                  </a:lnTo>
                  <a:lnTo>
                    <a:pt x="5958" y="9294"/>
                  </a:lnTo>
                  <a:cubicBezTo>
                    <a:pt x="5897" y="9477"/>
                    <a:pt x="5958" y="9689"/>
                    <a:pt x="6140" y="9750"/>
                  </a:cubicBezTo>
                  <a:cubicBezTo>
                    <a:pt x="6197" y="9775"/>
                    <a:pt x="6252" y="9786"/>
                    <a:pt x="6303" y="9786"/>
                  </a:cubicBezTo>
                  <a:cubicBezTo>
                    <a:pt x="6442" y="9786"/>
                    <a:pt x="6552" y="9701"/>
                    <a:pt x="6596" y="9568"/>
                  </a:cubicBezTo>
                  <a:lnTo>
                    <a:pt x="6870" y="8960"/>
                  </a:lnTo>
                  <a:lnTo>
                    <a:pt x="7356" y="10145"/>
                  </a:lnTo>
                  <a:cubicBezTo>
                    <a:pt x="7425" y="10282"/>
                    <a:pt x="7544" y="10350"/>
                    <a:pt x="7690" y="10350"/>
                  </a:cubicBezTo>
                  <a:cubicBezTo>
                    <a:pt x="7738" y="10350"/>
                    <a:pt x="7789" y="10343"/>
                    <a:pt x="7842" y="10328"/>
                  </a:cubicBezTo>
                  <a:cubicBezTo>
                    <a:pt x="8025" y="10236"/>
                    <a:pt x="8086" y="10054"/>
                    <a:pt x="8025" y="9872"/>
                  </a:cubicBezTo>
                  <a:lnTo>
                    <a:pt x="7538" y="8686"/>
                  </a:lnTo>
                  <a:lnTo>
                    <a:pt x="8146" y="8960"/>
                  </a:lnTo>
                  <a:cubicBezTo>
                    <a:pt x="8177" y="8975"/>
                    <a:pt x="8222" y="8983"/>
                    <a:pt x="8268" y="8983"/>
                  </a:cubicBezTo>
                  <a:cubicBezTo>
                    <a:pt x="8314" y="8983"/>
                    <a:pt x="8359" y="8975"/>
                    <a:pt x="8390" y="8960"/>
                  </a:cubicBezTo>
                  <a:cubicBezTo>
                    <a:pt x="8481" y="8929"/>
                    <a:pt x="8542" y="8838"/>
                    <a:pt x="8602" y="8777"/>
                  </a:cubicBezTo>
                  <a:cubicBezTo>
                    <a:pt x="8663" y="8565"/>
                    <a:pt x="8602" y="8382"/>
                    <a:pt x="8390" y="8322"/>
                  </a:cubicBezTo>
                  <a:lnTo>
                    <a:pt x="7143" y="7774"/>
                  </a:lnTo>
                  <a:lnTo>
                    <a:pt x="6809" y="6954"/>
                  </a:lnTo>
                  <a:lnTo>
                    <a:pt x="7873" y="7227"/>
                  </a:lnTo>
                  <a:cubicBezTo>
                    <a:pt x="7893" y="7248"/>
                    <a:pt x="7917" y="7254"/>
                    <a:pt x="7942" y="7254"/>
                  </a:cubicBezTo>
                  <a:cubicBezTo>
                    <a:pt x="7991" y="7254"/>
                    <a:pt x="8045" y="7227"/>
                    <a:pt x="8086" y="7227"/>
                  </a:cubicBezTo>
                  <a:cubicBezTo>
                    <a:pt x="8177" y="7197"/>
                    <a:pt x="8207" y="7166"/>
                    <a:pt x="8238" y="7136"/>
                  </a:cubicBezTo>
                  <a:cubicBezTo>
                    <a:pt x="8329" y="7014"/>
                    <a:pt x="8329" y="6832"/>
                    <a:pt x="8238" y="6711"/>
                  </a:cubicBezTo>
                  <a:lnTo>
                    <a:pt x="7538" y="5768"/>
                  </a:lnTo>
                  <a:lnTo>
                    <a:pt x="8663" y="5920"/>
                  </a:lnTo>
                  <a:lnTo>
                    <a:pt x="9514" y="7014"/>
                  </a:lnTo>
                  <a:cubicBezTo>
                    <a:pt x="9581" y="7104"/>
                    <a:pt x="9680" y="7160"/>
                    <a:pt x="9788" y="7160"/>
                  </a:cubicBezTo>
                  <a:cubicBezTo>
                    <a:pt x="9828" y="7160"/>
                    <a:pt x="9869" y="7152"/>
                    <a:pt x="9909" y="7136"/>
                  </a:cubicBezTo>
                  <a:cubicBezTo>
                    <a:pt x="9970" y="7136"/>
                    <a:pt x="9970" y="7106"/>
                    <a:pt x="10001" y="7106"/>
                  </a:cubicBezTo>
                  <a:cubicBezTo>
                    <a:pt x="10153" y="6984"/>
                    <a:pt x="10183" y="6741"/>
                    <a:pt x="10061" y="6589"/>
                  </a:cubicBezTo>
                  <a:lnTo>
                    <a:pt x="9697" y="6072"/>
                  </a:lnTo>
                  <a:lnTo>
                    <a:pt x="9697" y="6072"/>
                  </a:lnTo>
                  <a:lnTo>
                    <a:pt x="10943" y="6255"/>
                  </a:lnTo>
                  <a:cubicBezTo>
                    <a:pt x="11034" y="6255"/>
                    <a:pt x="11064" y="6255"/>
                    <a:pt x="11125" y="6224"/>
                  </a:cubicBezTo>
                  <a:cubicBezTo>
                    <a:pt x="11247" y="6194"/>
                    <a:pt x="11338" y="6072"/>
                    <a:pt x="11368" y="5951"/>
                  </a:cubicBezTo>
                  <a:cubicBezTo>
                    <a:pt x="11399" y="5799"/>
                    <a:pt x="11277" y="5616"/>
                    <a:pt x="11095" y="5586"/>
                  </a:cubicBezTo>
                  <a:lnTo>
                    <a:pt x="9849" y="5373"/>
                  </a:lnTo>
                  <a:lnTo>
                    <a:pt x="10365" y="5008"/>
                  </a:lnTo>
                  <a:cubicBezTo>
                    <a:pt x="10517" y="4887"/>
                    <a:pt x="10578" y="4674"/>
                    <a:pt x="10456" y="4522"/>
                  </a:cubicBezTo>
                  <a:cubicBezTo>
                    <a:pt x="10380" y="4426"/>
                    <a:pt x="10266" y="4366"/>
                    <a:pt x="10155" y="4366"/>
                  </a:cubicBezTo>
                  <a:cubicBezTo>
                    <a:pt x="10090" y="4366"/>
                    <a:pt x="10026" y="4386"/>
                    <a:pt x="9970" y="4431"/>
                  </a:cubicBezTo>
                  <a:lnTo>
                    <a:pt x="8815" y="5282"/>
                  </a:lnTo>
                  <a:lnTo>
                    <a:pt x="7690" y="5130"/>
                  </a:lnTo>
                  <a:lnTo>
                    <a:pt x="8633" y="4400"/>
                  </a:lnTo>
                  <a:cubicBezTo>
                    <a:pt x="8724" y="4309"/>
                    <a:pt x="8815" y="4127"/>
                    <a:pt x="8724" y="4005"/>
                  </a:cubicBezTo>
                  <a:cubicBezTo>
                    <a:pt x="8663" y="3914"/>
                    <a:pt x="8542" y="3793"/>
                    <a:pt x="8390" y="3793"/>
                  </a:cubicBezTo>
                  <a:lnTo>
                    <a:pt x="7295" y="3793"/>
                  </a:lnTo>
                  <a:lnTo>
                    <a:pt x="7873" y="3063"/>
                  </a:lnTo>
                  <a:lnTo>
                    <a:pt x="9241" y="2911"/>
                  </a:lnTo>
                  <a:cubicBezTo>
                    <a:pt x="9271" y="2911"/>
                    <a:pt x="9301" y="2911"/>
                    <a:pt x="9301" y="2881"/>
                  </a:cubicBezTo>
                  <a:cubicBezTo>
                    <a:pt x="9453" y="2790"/>
                    <a:pt x="9545" y="2638"/>
                    <a:pt x="9545" y="2486"/>
                  </a:cubicBezTo>
                  <a:cubicBezTo>
                    <a:pt x="9517" y="2319"/>
                    <a:pt x="9388" y="2178"/>
                    <a:pt x="9203" y="2178"/>
                  </a:cubicBezTo>
                  <a:cubicBezTo>
                    <a:pt x="9186" y="2178"/>
                    <a:pt x="9168" y="2179"/>
                    <a:pt x="9149" y="2182"/>
                  </a:cubicBezTo>
                  <a:lnTo>
                    <a:pt x="8511" y="2273"/>
                  </a:lnTo>
                  <a:lnTo>
                    <a:pt x="8511" y="2273"/>
                  </a:lnTo>
                  <a:lnTo>
                    <a:pt x="9301" y="1239"/>
                  </a:lnTo>
                  <a:cubicBezTo>
                    <a:pt x="9423" y="1087"/>
                    <a:pt x="9393" y="875"/>
                    <a:pt x="9241" y="753"/>
                  </a:cubicBezTo>
                  <a:cubicBezTo>
                    <a:pt x="9177" y="702"/>
                    <a:pt x="9098" y="678"/>
                    <a:pt x="9020" y="678"/>
                  </a:cubicBezTo>
                  <a:cubicBezTo>
                    <a:pt x="8912" y="678"/>
                    <a:pt x="8807" y="725"/>
                    <a:pt x="8754" y="814"/>
                  </a:cubicBezTo>
                  <a:lnTo>
                    <a:pt x="7934" y="1847"/>
                  </a:lnTo>
                  <a:lnTo>
                    <a:pt x="7873" y="1209"/>
                  </a:lnTo>
                  <a:cubicBezTo>
                    <a:pt x="7845" y="1042"/>
                    <a:pt x="7716" y="901"/>
                    <a:pt x="7531" y="901"/>
                  </a:cubicBezTo>
                  <a:cubicBezTo>
                    <a:pt x="7514" y="901"/>
                    <a:pt x="7496" y="902"/>
                    <a:pt x="7478" y="905"/>
                  </a:cubicBezTo>
                  <a:cubicBezTo>
                    <a:pt x="7295" y="935"/>
                    <a:pt x="7143" y="1087"/>
                    <a:pt x="7174" y="1270"/>
                  </a:cubicBezTo>
                  <a:lnTo>
                    <a:pt x="7326" y="2638"/>
                  </a:lnTo>
                  <a:lnTo>
                    <a:pt x="6779" y="3367"/>
                  </a:lnTo>
                  <a:lnTo>
                    <a:pt x="6475" y="2303"/>
                  </a:lnTo>
                  <a:cubicBezTo>
                    <a:pt x="6414" y="2151"/>
                    <a:pt x="6323" y="2090"/>
                    <a:pt x="6171" y="2030"/>
                  </a:cubicBezTo>
                  <a:cubicBezTo>
                    <a:pt x="6150" y="2026"/>
                    <a:pt x="6131" y="2024"/>
                    <a:pt x="6111" y="2024"/>
                  </a:cubicBezTo>
                  <a:cubicBezTo>
                    <a:pt x="5987" y="2024"/>
                    <a:pt x="5885" y="2103"/>
                    <a:pt x="5806" y="2182"/>
                  </a:cubicBezTo>
                  <a:lnTo>
                    <a:pt x="5259" y="3154"/>
                  </a:lnTo>
                  <a:lnTo>
                    <a:pt x="4894" y="2303"/>
                  </a:lnTo>
                  <a:lnTo>
                    <a:pt x="5441" y="1057"/>
                  </a:lnTo>
                  <a:cubicBezTo>
                    <a:pt x="5502" y="875"/>
                    <a:pt x="5441" y="662"/>
                    <a:pt x="5259" y="601"/>
                  </a:cubicBezTo>
                  <a:cubicBezTo>
                    <a:pt x="5202" y="577"/>
                    <a:pt x="5147" y="565"/>
                    <a:pt x="5096" y="565"/>
                  </a:cubicBezTo>
                  <a:cubicBezTo>
                    <a:pt x="4957" y="565"/>
                    <a:pt x="4847" y="650"/>
                    <a:pt x="4803" y="783"/>
                  </a:cubicBezTo>
                  <a:lnTo>
                    <a:pt x="4529" y="1391"/>
                  </a:lnTo>
                  <a:lnTo>
                    <a:pt x="4043" y="206"/>
                  </a:lnTo>
                  <a:cubicBezTo>
                    <a:pt x="3975" y="69"/>
                    <a:pt x="3855" y="1"/>
                    <a:pt x="372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1" name="Google Shape;621;p11"/>
            <p:cNvSpPr/>
            <p:nvPr/>
          </p:nvSpPr>
          <p:spPr>
            <a:xfrm>
              <a:off x="4884593" y="3991981"/>
              <a:ext cx="365446" cy="331363"/>
            </a:xfrm>
            <a:custGeom>
              <a:rect b="b" l="l" r="r" t="t"/>
              <a:pathLst>
                <a:path extrusionOk="0" h="10364" w="11430">
                  <a:moveTo>
                    <a:pt x="6019" y="3228"/>
                  </a:moveTo>
                  <a:lnTo>
                    <a:pt x="6262" y="4018"/>
                  </a:lnTo>
                  <a:lnTo>
                    <a:pt x="5867" y="4535"/>
                  </a:lnTo>
                  <a:lnTo>
                    <a:pt x="5654" y="3958"/>
                  </a:lnTo>
                  <a:lnTo>
                    <a:pt x="6019" y="3228"/>
                  </a:lnTo>
                  <a:close/>
                  <a:moveTo>
                    <a:pt x="4347" y="4018"/>
                  </a:moveTo>
                  <a:lnTo>
                    <a:pt x="4955" y="4170"/>
                  </a:lnTo>
                  <a:lnTo>
                    <a:pt x="5199" y="4748"/>
                  </a:lnTo>
                  <a:lnTo>
                    <a:pt x="4895" y="4717"/>
                  </a:lnTo>
                  <a:lnTo>
                    <a:pt x="4347" y="4018"/>
                  </a:lnTo>
                  <a:close/>
                  <a:moveTo>
                    <a:pt x="7387" y="4444"/>
                  </a:moveTo>
                  <a:lnTo>
                    <a:pt x="6658" y="4991"/>
                  </a:lnTo>
                  <a:lnTo>
                    <a:pt x="6354" y="4930"/>
                  </a:lnTo>
                  <a:lnTo>
                    <a:pt x="6749" y="4444"/>
                  </a:lnTo>
                  <a:close/>
                  <a:moveTo>
                    <a:pt x="4803" y="5447"/>
                  </a:moveTo>
                  <a:lnTo>
                    <a:pt x="5107" y="5477"/>
                  </a:lnTo>
                  <a:lnTo>
                    <a:pt x="4743" y="5964"/>
                  </a:lnTo>
                  <a:lnTo>
                    <a:pt x="4074" y="5964"/>
                  </a:lnTo>
                  <a:lnTo>
                    <a:pt x="4803" y="5447"/>
                  </a:lnTo>
                  <a:close/>
                  <a:moveTo>
                    <a:pt x="6293" y="5660"/>
                  </a:moveTo>
                  <a:lnTo>
                    <a:pt x="6597" y="5690"/>
                  </a:lnTo>
                  <a:lnTo>
                    <a:pt x="7113" y="6389"/>
                  </a:lnTo>
                  <a:lnTo>
                    <a:pt x="6506" y="6237"/>
                  </a:lnTo>
                  <a:lnTo>
                    <a:pt x="6293" y="5660"/>
                  </a:lnTo>
                  <a:close/>
                  <a:moveTo>
                    <a:pt x="5594" y="5903"/>
                  </a:moveTo>
                  <a:lnTo>
                    <a:pt x="5837" y="6450"/>
                  </a:lnTo>
                  <a:lnTo>
                    <a:pt x="5442" y="7179"/>
                  </a:lnTo>
                  <a:lnTo>
                    <a:pt x="5229" y="6389"/>
                  </a:lnTo>
                  <a:lnTo>
                    <a:pt x="5594" y="5903"/>
                  </a:lnTo>
                  <a:close/>
                  <a:moveTo>
                    <a:pt x="3737" y="1"/>
                  </a:moveTo>
                  <a:cubicBezTo>
                    <a:pt x="3687" y="1"/>
                    <a:pt x="3636" y="12"/>
                    <a:pt x="3588" y="36"/>
                  </a:cubicBezTo>
                  <a:cubicBezTo>
                    <a:pt x="3405" y="97"/>
                    <a:pt x="3314" y="310"/>
                    <a:pt x="3405" y="492"/>
                  </a:cubicBezTo>
                  <a:lnTo>
                    <a:pt x="3892" y="1678"/>
                  </a:lnTo>
                  <a:lnTo>
                    <a:pt x="3284" y="1404"/>
                  </a:lnTo>
                  <a:cubicBezTo>
                    <a:pt x="3235" y="1380"/>
                    <a:pt x="3186" y="1369"/>
                    <a:pt x="3139" y="1369"/>
                  </a:cubicBezTo>
                  <a:cubicBezTo>
                    <a:pt x="3010" y="1369"/>
                    <a:pt x="2894" y="1453"/>
                    <a:pt x="2828" y="1587"/>
                  </a:cubicBezTo>
                  <a:cubicBezTo>
                    <a:pt x="2767" y="1769"/>
                    <a:pt x="2828" y="1982"/>
                    <a:pt x="3010" y="2043"/>
                  </a:cubicBezTo>
                  <a:lnTo>
                    <a:pt x="4287" y="2590"/>
                  </a:lnTo>
                  <a:lnTo>
                    <a:pt x="4621" y="3410"/>
                  </a:lnTo>
                  <a:lnTo>
                    <a:pt x="4621" y="3410"/>
                  </a:lnTo>
                  <a:lnTo>
                    <a:pt x="3557" y="3106"/>
                  </a:lnTo>
                  <a:cubicBezTo>
                    <a:pt x="3523" y="3100"/>
                    <a:pt x="3489" y="3096"/>
                    <a:pt x="3455" y="3096"/>
                  </a:cubicBezTo>
                  <a:cubicBezTo>
                    <a:pt x="3340" y="3096"/>
                    <a:pt x="3233" y="3141"/>
                    <a:pt x="3162" y="3258"/>
                  </a:cubicBezTo>
                  <a:cubicBezTo>
                    <a:pt x="3101" y="3380"/>
                    <a:pt x="3101" y="3562"/>
                    <a:pt x="3162" y="3684"/>
                  </a:cubicBezTo>
                  <a:lnTo>
                    <a:pt x="3892" y="4626"/>
                  </a:lnTo>
                  <a:lnTo>
                    <a:pt x="3892" y="4626"/>
                  </a:lnTo>
                  <a:lnTo>
                    <a:pt x="2767" y="4474"/>
                  </a:lnTo>
                  <a:lnTo>
                    <a:pt x="1916" y="3380"/>
                  </a:lnTo>
                  <a:cubicBezTo>
                    <a:pt x="1840" y="3285"/>
                    <a:pt x="1728" y="3238"/>
                    <a:pt x="1618" y="3238"/>
                  </a:cubicBezTo>
                  <a:cubicBezTo>
                    <a:pt x="1552" y="3238"/>
                    <a:pt x="1486" y="3255"/>
                    <a:pt x="1429" y="3289"/>
                  </a:cubicBezTo>
                  <a:cubicBezTo>
                    <a:pt x="1277" y="3410"/>
                    <a:pt x="1247" y="3654"/>
                    <a:pt x="1338" y="3806"/>
                  </a:cubicBezTo>
                  <a:lnTo>
                    <a:pt x="1733" y="4322"/>
                  </a:lnTo>
                  <a:lnTo>
                    <a:pt x="487" y="4140"/>
                  </a:lnTo>
                  <a:cubicBezTo>
                    <a:pt x="469" y="4137"/>
                    <a:pt x="451" y="4136"/>
                    <a:pt x="433" y="4136"/>
                  </a:cubicBezTo>
                  <a:cubicBezTo>
                    <a:pt x="244" y="4136"/>
                    <a:pt x="89" y="4277"/>
                    <a:pt x="62" y="4444"/>
                  </a:cubicBezTo>
                  <a:cubicBezTo>
                    <a:pt x="1" y="4626"/>
                    <a:pt x="183" y="4809"/>
                    <a:pt x="366" y="4869"/>
                  </a:cubicBezTo>
                  <a:lnTo>
                    <a:pt x="1612" y="5052"/>
                  </a:lnTo>
                  <a:lnTo>
                    <a:pt x="1095" y="5416"/>
                  </a:lnTo>
                  <a:cubicBezTo>
                    <a:pt x="943" y="5538"/>
                    <a:pt x="882" y="5781"/>
                    <a:pt x="1004" y="5933"/>
                  </a:cubicBezTo>
                  <a:cubicBezTo>
                    <a:pt x="1090" y="5998"/>
                    <a:pt x="1191" y="6062"/>
                    <a:pt x="1297" y="6062"/>
                  </a:cubicBezTo>
                  <a:cubicBezTo>
                    <a:pt x="1340" y="6062"/>
                    <a:pt x="1385" y="6051"/>
                    <a:pt x="1429" y="6024"/>
                  </a:cubicBezTo>
                  <a:cubicBezTo>
                    <a:pt x="1460" y="6024"/>
                    <a:pt x="1460" y="5994"/>
                    <a:pt x="1490" y="5994"/>
                  </a:cubicBezTo>
                  <a:lnTo>
                    <a:pt x="2615" y="5173"/>
                  </a:lnTo>
                  <a:lnTo>
                    <a:pt x="3740" y="5325"/>
                  </a:lnTo>
                  <a:lnTo>
                    <a:pt x="2797" y="6055"/>
                  </a:lnTo>
                  <a:cubicBezTo>
                    <a:pt x="2676" y="6116"/>
                    <a:pt x="2615" y="6298"/>
                    <a:pt x="2676" y="6420"/>
                  </a:cubicBezTo>
                  <a:cubicBezTo>
                    <a:pt x="2706" y="6572"/>
                    <a:pt x="2858" y="6663"/>
                    <a:pt x="3010" y="6663"/>
                  </a:cubicBezTo>
                  <a:lnTo>
                    <a:pt x="4135" y="6663"/>
                  </a:lnTo>
                  <a:lnTo>
                    <a:pt x="3557" y="7362"/>
                  </a:lnTo>
                  <a:lnTo>
                    <a:pt x="2189" y="7514"/>
                  </a:lnTo>
                  <a:cubicBezTo>
                    <a:pt x="1977" y="7575"/>
                    <a:pt x="1855" y="7727"/>
                    <a:pt x="1885" y="7909"/>
                  </a:cubicBezTo>
                  <a:cubicBezTo>
                    <a:pt x="1913" y="8076"/>
                    <a:pt x="2042" y="8217"/>
                    <a:pt x="2204" y="8217"/>
                  </a:cubicBezTo>
                  <a:cubicBezTo>
                    <a:pt x="2219" y="8217"/>
                    <a:pt x="2234" y="8216"/>
                    <a:pt x="2250" y="8213"/>
                  </a:cubicBezTo>
                  <a:lnTo>
                    <a:pt x="2888" y="8122"/>
                  </a:lnTo>
                  <a:lnTo>
                    <a:pt x="2098" y="9155"/>
                  </a:lnTo>
                  <a:cubicBezTo>
                    <a:pt x="1977" y="9307"/>
                    <a:pt x="2037" y="9550"/>
                    <a:pt x="2189" y="9641"/>
                  </a:cubicBezTo>
                  <a:cubicBezTo>
                    <a:pt x="2248" y="9700"/>
                    <a:pt x="2320" y="9734"/>
                    <a:pt x="2396" y="9734"/>
                  </a:cubicBezTo>
                  <a:cubicBezTo>
                    <a:pt x="2438" y="9734"/>
                    <a:pt x="2481" y="9724"/>
                    <a:pt x="2524" y="9702"/>
                  </a:cubicBezTo>
                  <a:cubicBezTo>
                    <a:pt x="2554" y="9641"/>
                    <a:pt x="2645" y="9611"/>
                    <a:pt x="2676" y="9581"/>
                  </a:cubicBezTo>
                  <a:lnTo>
                    <a:pt x="3466" y="8547"/>
                  </a:lnTo>
                  <a:lnTo>
                    <a:pt x="3557" y="9186"/>
                  </a:lnTo>
                  <a:cubicBezTo>
                    <a:pt x="3583" y="9366"/>
                    <a:pt x="3696" y="9503"/>
                    <a:pt x="3842" y="9503"/>
                  </a:cubicBezTo>
                  <a:cubicBezTo>
                    <a:pt x="3868" y="9503"/>
                    <a:pt x="3894" y="9499"/>
                    <a:pt x="3922" y="9489"/>
                  </a:cubicBezTo>
                  <a:cubicBezTo>
                    <a:pt x="3952" y="9489"/>
                    <a:pt x="4013" y="9489"/>
                    <a:pt x="4013" y="9459"/>
                  </a:cubicBezTo>
                  <a:cubicBezTo>
                    <a:pt x="4165" y="9398"/>
                    <a:pt x="4226" y="9246"/>
                    <a:pt x="4226" y="9094"/>
                  </a:cubicBezTo>
                  <a:lnTo>
                    <a:pt x="4074" y="7727"/>
                  </a:lnTo>
                  <a:lnTo>
                    <a:pt x="4651" y="6997"/>
                  </a:lnTo>
                  <a:lnTo>
                    <a:pt x="4955" y="8061"/>
                  </a:lnTo>
                  <a:cubicBezTo>
                    <a:pt x="4986" y="8213"/>
                    <a:pt x="5107" y="8274"/>
                    <a:pt x="5259" y="8334"/>
                  </a:cubicBezTo>
                  <a:cubicBezTo>
                    <a:pt x="5280" y="8339"/>
                    <a:pt x="5300" y="8340"/>
                    <a:pt x="5319" y="8340"/>
                  </a:cubicBezTo>
                  <a:cubicBezTo>
                    <a:pt x="5443" y="8340"/>
                    <a:pt x="5541" y="8261"/>
                    <a:pt x="5594" y="8182"/>
                  </a:cubicBezTo>
                  <a:lnTo>
                    <a:pt x="6171" y="7210"/>
                  </a:lnTo>
                  <a:lnTo>
                    <a:pt x="6506" y="8061"/>
                  </a:lnTo>
                  <a:lnTo>
                    <a:pt x="5989" y="9307"/>
                  </a:lnTo>
                  <a:cubicBezTo>
                    <a:pt x="5898" y="9489"/>
                    <a:pt x="5989" y="9702"/>
                    <a:pt x="6171" y="9763"/>
                  </a:cubicBezTo>
                  <a:cubicBezTo>
                    <a:pt x="6220" y="9787"/>
                    <a:pt x="6269" y="9799"/>
                    <a:pt x="6316" y="9799"/>
                  </a:cubicBezTo>
                  <a:cubicBezTo>
                    <a:pt x="6445" y="9799"/>
                    <a:pt x="6560" y="9714"/>
                    <a:pt x="6627" y="9581"/>
                  </a:cubicBezTo>
                  <a:lnTo>
                    <a:pt x="6901" y="8973"/>
                  </a:lnTo>
                  <a:lnTo>
                    <a:pt x="7387" y="10158"/>
                  </a:lnTo>
                  <a:cubicBezTo>
                    <a:pt x="7433" y="10295"/>
                    <a:pt x="7564" y="10363"/>
                    <a:pt x="7703" y="10363"/>
                  </a:cubicBezTo>
                  <a:cubicBezTo>
                    <a:pt x="7750" y="10363"/>
                    <a:pt x="7797" y="10356"/>
                    <a:pt x="7843" y="10341"/>
                  </a:cubicBezTo>
                  <a:cubicBezTo>
                    <a:pt x="8025" y="10249"/>
                    <a:pt x="8117" y="10067"/>
                    <a:pt x="8025" y="9885"/>
                  </a:cubicBezTo>
                  <a:lnTo>
                    <a:pt x="7539" y="8699"/>
                  </a:lnTo>
                  <a:lnTo>
                    <a:pt x="8147" y="8973"/>
                  </a:lnTo>
                  <a:cubicBezTo>
                    <a:pt x="8177" y="8988"/>
                    <a:pt x="8223" y="8996"/>
                    <a:pt x="8272" y="8996"/>
                  </a:cubicBezTo>
                  <a:cubicBezTo>
                    <a:pt x="8322" y="8996"/>
                    <a:pt x="8375" y="8988"/>
                    <a:pt x="8420" y="8973"/>
                  </a:cubicBezTo>
                  <a:cubicBezTo>
                    <a:pt x="8481" y="8942"/>
                    <a:pt x="8572" y="8851"/>
                    <a:pt x="8603" y="8790"/>
                  </a:cubicBezTo>
                  <a:cubicBezTo>
                    <a:pt x="8664" y="8578"/>
                    <a:pt x="8603" y="8395"/>
                    <a:pt x="8420" y="8334"/>
                  </a:cubicBezTo>
                  <a:lnTo>
                    <a:pt x="7144" y="7787"/>
                  </a:lnTo>
                  <a:lnTo>
                    <a:pt x="6810" y="6967"/>
                  </a:lnTo>
                  <a:lnTo>
                    <a:pt x="7873" y="7271"/>
                  </a:lnTo>
                  <a:cubicBezTo>
                    <a:pt x="7904" y="7281"/>
                    <a:pt x="7931" y="7284"/>
                    <a:pt x="7957" y="7284"/>
                  </a:cubicBezTo>
                  <a:cubicBezTo>
                    <a:pt x="8008" y="7284"/>
                    <a:pt x="8056" y="7271"/>
                    <a:pt x="8117" y="7271"/>
                  </a:cubicBezTo>
                  <a:cubicBezTo>
                    <a:pt x="8177" y="7210"/>
                    <a:pt x="8208" y="7179"/>
                    <a:pt x="8269" y="7149"/>
                  </a:cubicBezTo>
                  <a:cubicBezTo>
                    <a:pt x="8329" y="7027"/>
                    <a:pt x="8329" y="6845"/>
                    <a:pt x="8269" y="6724"/>
                  </a:cubicBezTo>
                  <a:lnTo>
                    <a:pt x="7539" y="5781"/>
                  </a:lnTo>
                  <a:lnTo>
                    <a:pt x="7539" y="5781"/>
                  </a:lnTo>
                  <a:lnTo>
                    <a:pt x="8664" y="5933"/>
                  </a:lnTo>
                  <a:lnTo>
                    <a:pt x="9515" y="7027"/>
                  </a:lnTo>
                  <a:cubicBezTo>
                    <a:pt x="9604" y="7116"/>
                    <a:pt x="9709" y="7173"/>
                    <a:pt x="9819" y="7173"/>
                  </a:cubicBezTo>
                  <a:cubicBezTo>
                    <a:pt x="9859" y="7173"/>
                    <a:pt x="9900" y="7165"/>
                    <a:pt x="9940" y="7149"/>
                  </a:cubicBezTo>
                  <a:cubicBezTo>
                    <a:pt x="9971" y="7149"/>
                    <a:pt x="9971" y="7119"/>
                    <a:pt x="10001" y="7119"/>
                  </a:cubicBezTo>
                  <a:cubicBezTo>
                    <a:pt x="10153" y="6997"/>
                    <a:pt x="10183" y="6754"/>
                    <a:pt x="10092" y="6602"/>
                  </a:cubicBezTo>
                  <a:lnTo>
                    <a:pt x="9697" y="6085"/>
                  </a:lnTo>
                  <a:lnTo>
                    <a:pt x="10943" y="6268"/>
                  </a:lnTo>
                  <a:cubicBezTo>
                    <a:pt x="11035" y="6268"/>
                    <a:pt x="11065" y="6268"/>
                    <a:pt x="11156" y="6237"/>
                  </a:cubicBezTo>
                  <a:cubicBezTo>
                    <a:pt x="11247" y="6207"/>
                    <a:pt x="11338" y="6085"/>
                    <a:pt x="11369" y="5964"/>
                  </a:cubicBezTo>
                  <a:cubicBezTo>
                    <a:pt x="11430" y="5812"/>
                    <a:pt x="11278" y="5629"/>
                    <a:pt x="11065" y="5599"/>
                  </a:cubicBezTo>
                  <a:lnTo>
                    <a:pt x="9819" y="5386"/>
                  </a:lnTo>
                  <a:lnTo>
                    <a:pt x="10335" y="5021"/>
                  </a:lnTo>
                  <a:cubicBezTo>
                    <a:pt x="10487" y="4900"/>
                    <a:pt x="10548" y="4687"/>
                    <a:pt x="10427" y="4535"/>
                  </a:cubicBezTo>
                  <a:cubicBezTo>
                    <a:pt x="10350" y="4439"/>
                    <a:pt x="10236" y="4379"/>
                    <a:pt x="10125" y="4379"/>
                  </a:cubicBezTo>
                  <a:cubicBezTo>
                    <a:pt x="10060" y="4379"/>
                    <a:pt x="9996" y="4399"/>
                    <a:pt x="9940" y="4444"/>
                  </a:cubicBezTo>
                  <a:lnTo>
                    <a:pt x="8816" y="5295"/>
                  </a:lnTo>
                  <a:lnTo>
                    <a:pt x="7691" y="5143"/>
                  </a:lnTo>
                  <a:lnTo>
                    <a:pt x="8633" y="4413"/>
                  </a:lnTo>
                  <a:cubicBezTo>
                    <a:pt x="8755" y="4322"/>
                    <a:pt x="8816" y="4140"/>
                    <a:pt x="8755" y="4018"/>
                  </a:cubicBezTo>
                  <a:cubicBezTo>
                    <a:pt x="8724" y="3866"/>
                    <a:pt x="8572" y="3806"/>
                    <a:pt x="8420" y="3806"/>
                  </a:cubicBezTo>
                  <a:lnTo>
                    <a:pt x="7326" y="3806"/>
                  </a:lnTo>
                  <a:lnTo>
                    <a:pt x="7873" y="3076"/>
                  </a:lnTo>
                  <a:lnTo>
                    <a:pt x="9241" y="2924"/>
                  </a:lnTo>
                  <a:cubicBezTo>
                    <a:pt x="9302" y="2924"/>
                    <a:pt x="9332" y="2924"/>
                    <a:pt x="9332" y="2894"/>
                  </a:cubicBezTo>
                  <a:cubicBezTo>
                    <a:pt x="9484" y="2802"/>
                    <a:pt x="9545" y="2650"/>
                    <a:pt x="9545" y="2499"/>
                  </a:cubicBezTo>
                  <a:cubicBezTo>
                    <a:pt x="9517" y="2332"/>
                    <a:pt x="9388" y="2191"/>
                    <a:pt x="9227" y="2191"/>
                  </a:cubicBezTo>
                  <a:cubicBezTo>
                    <a:pt x="9212" y="2191"/>
                    <a:pt x="9196" y="2192"/>
                    <a:pt x="9180" y="2195"/>
                  </a:cubicBezTo>
                  <a:lnTo>
                    <a:pt x="8542" y="2286"/>
                  </a:lnTo>
                  <a:lnTo>
                    <a:pt x="8542" y="2286"/>
                  </a:lnTo>
                  <a:lnTo>
                    <a:pt x="9332" y="1252"/>
                  </a:lnTo>
                  <a:cubicBezTo>
                    <a:pt x="9454" y="1100"/>
                    <a:pt x="9393" y="857"/>
                    <a:pt x="9241" y="766"/>
                  </a:cubicBezTo>
                  <a:cubicBezTo>
                    <a:pt x="9178" y="715"/>
                    <a:pt x="9104" y="691"/>
                    <a:pt x="9030" y="691"/>
                  </a:cubicBezTo>
                  <a:cubicBezTo>
                    <a:pt x="8927" y="691"/>
                    <a:pt x="8826" y="738"/>
                    <a:pt x="8755" y="827"/>
                  </a:cubicBezTo>
                  <a:lnTo>
                    <a:pt x="7965" y="1860"/>
                  </a:lnTo>
                  <a:lnTo>
                    <a:pt x="7873" y="1222"/>
                  </a:lnTo>
                  <a:cubicBezTo>
                    <a:pt x="7848" y="1041"/>
                    <a:pt x="7734" y="904"/>
                    <a:pt x="7589" y="904"/>
                  </a:cubicBezTo>
                  <a:cubicBezTo>
                    <a:pt x="7563" y="904"/>
                    <a:pt x="7536" y="909"/>
                    <a:pt x="7509" y="918"/>
                  </a:cubicBezTo>
                  <a:cubicBezTo>
                    <a:pt x="7326" y="948"/>
                    <a:pt x="7174" y="1100"/>
                    <a:pt x="7205" y="1283"/>
                  </a:cubicBezTo>
                  <a:lnTo>
                    <a:pt x="7357" y="2650"/>
                  </a:lnTo>
                  <a:lnTo>
                    <a:pt x="6779" y="3380"/>
                  </a:lnTo>
                  <a:lnTo>
                    <a:pt x="6475" y="2316"/>
                  </a:lnTo>
                  <a:cubicBezTo>
                    <a:pt x="6445" y="2164"/>
                    <a:pt x="6323" y="2073"/>
                    <a:pt x="6171" y="2043"/>
                  </a:cubicBezTo>
                  <a:cubicBezTo>
                    <a:pt x="6145" y="2037"/>
                    <a:pt x="6120" y="2035"/>
                    <a:pt x="6096" y="2035"/>
                  </a:cubicBezTo>
                  <a:cubicBezTo>
                    <a:pt x="5979" y="2035"/>
                    <a:pt x="5887" y="2094"/>
                    <a:pt x="5837" y="2195"/>
                  </a:cubicBezTo>
                  <a:lnTo>
                    <a:pt x="5259" y="3137"/>
                  </a:lnTo>
                  <a:lnTo>
                    <a:pt x="4925" y="2316"/>
                  </a:lnTo>
                  <a:lnTo>
                    <a:pt x="5442" y="1070"/>
                  </a:lnTo>
                  <a:cubicBezTo>
                    <a:pt x="5533" y="857"/>
                    <a:pt x="5442" y="675"/>
                    <a:pt x="5259" y="614"/>
                  </a:cubicBezTo>
                  <a:cubicBezTo>
                    <a:pt x="5210" y="590"/>
                    <a:pt x="5162" y="578"/>
                    <a:pt x="5114" y="578"/>
                  </a:cubicBezTo>
                  <a:cubicBezTo>
                    <a:pt x="4986" y="578"/>
                    <a:pt x="4870" y="663"/>
                    <a:pt x="4803" y="796"/>
                  </a:cubicBezTo>
                  <a:lnTo>
                    <a:pt x="4530" y="1404"/>
                  </a:lnTo>
                  <a:lnTo>
                    <a:pt x="4043" y="219"/>
                  </a:lnTo>
                  <a:cubicBezTo>
                    <a:pt x="3999" y="85"/>
                    <a:pt x="3873" y="1"/>
                    <a:pt x="3737"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2" name="Google Shape;622;p11"/>
            <p:cNvSpPr/>
            <p:nvPr/>
          </p:nvSpPr>
          <p:spPr>
            <a:xfrm>
              <a:off x="7371289" y="1143686"/>
              <a:ext cx="1114721" cy="1045149"/>
            </a:xfrm>
            <a:custGeom>
              <a:rect b="b" l="l" r="r" t="t"/>
              <a:pathLst>
                <a:path extrusionOk="0" h="32689" w="34865">
                  <a:moveTo>
                    <a:pt x="18238" y="10229"/>
                  </a:moveTo>
                  <a:lnTo>
                    <a:pt x="18907" y="12630"/>
                  </a:lnTo>
                  <a:lnTo>
                    <a:pt x="17721" y="14150"/>
                  </a:lnTo>
                  <a:lnTo>
                    <a:pt x="16992" y="12357"/>
                  </a:lnTo>
                  <a:lnTo>
                    <a:pt x="18238" y="10229"/>
                  </a:lnTo>
                  <a:close/>
                  <a:moveTo>
                    <a:pt x="13101" y="12691"/>
                  </a:moveTo>
                  <a:lnTo>
                    <a:pt x="14925" y="13177"/>
                  </a:lnTo>
                  <a:lnTo>
                    <a:pt x="15654" y="14971"/>
                  </a:lnTo>
                  <a:lnTo>
                    <a:pt x="14742" y="14849"/>
                  </a:lnTo>
                  <a:lnTo>
                    <a:pt x="13101" y="12691"/>
                  </a:lnTo>
                  <a:close/>
                  <a:moveTo>
                    <a:pt x="22554" y="14028"/>
                  </a:moveTo>
                  <a:lnTo>
                    <a:pt x="20366" y="15670"/>
                  </a:lnTo>
                  <a:lnTo>
                    <a:pt x="19454" y="15548"/>
                  </a:lnTo>
                  <a:lnTo>
                    <a:pt x="20639" y="14028"/>
                  </a:lnTo>
                  <a:close/>
                  <a:moveTo>
                    <a:pt x="14438" y="17038"/>
                  </a:moveTo>
                  <a:lnTo>
                    <a:pt x="15350" y="17129"/>
                  </a:lnTo>
                  <a:lnTo>
                    <a:pt x="14195" y="18649"/>
                  </a:lnTo>
                  <a:lnTo>
                    <a:pt x="12280" y="18649"/>
                  </a:lnTo>
                  <a:lnTo>
                    <a:pt x="14438" y="17038"/>
                  </a:lnTo>
                  <a:close/>
                  <a:moveTo>
                    <a:pt x="19150" y="17706"/>
                  </a:moveTo>
                  <a:lnTo>
                    <a:pt x="20062" y="17828"/>
                  </a:lnTo>
                  <a:lnTo>
                    <a:pt x="21703" y="19986"/>
                  </a:lnTo>
                  <a:lnTo>
                    <a:pt x="19879" y="19500"/>
                  </a:lnTo>
                  <a:lnTo>
                    <a:pt x="19150" y="17706"/>
                  </a:lnTo>
                  <a:close/>
                  <a:moveTo>
                    <a:pt x="17083" y="18557"/>
                  </a:moveTo>
                  <a:lnTo>
                    <a:pt x="17782" y="20320"/>
                  </a:lnTo>
                  <a:lnTo>
                    <a:pt x="16536" y="22448"/>
                  </a:lnTo>
                  <a:lnTo>
                    <a:pt x="15897" y="20077"/>
                  </a:lnTo>
                  <a:lnTo>
                    <a:pt x="17083" y="18557"/>
                  </a:lnTo>
                  <a:close/>
                  <a:moveTo>
                    <a:pt x="11291" y="1"/>
                  </a:moveTo>
                  <a:cubicBezTo>
                    <a:pt x="11153" y="1"/>
                    <a:pt x="11014" y="26"/>
                    <a:pt x="10882" y="77"/>
                  </a:cubicBezTo>
                  <a:cubicBezTo>
                    <a:pt x="10305" y="320"/>
                    <a:pt x="10031" y="958"/>
                    <a:pt x="10274" y="1536"/>
                  </a:cubicBezTo>
                  <a:lnTo>
                    <a:pt x="11733" y="5183"/>
                  </a:lnTo>
                  <a:lnTo>
                    <a:pt x="9879" y="4363"/>
                  </a:lnTo>
                  <a:cubicBezTo>
                    <a:pt x="9745" y="4313"/>
                    <a:pt x="9608" y="4290"/>
                    <a:pt x="9473" y="4290"/>
                  </a:cubicBezTo>
                  <a:cubicBezTo>
                    <a:pt x="9028" y="4290"/>
                    <a:pt x="8614" y="4543"/>
                    <a:pt x="8450" y="4940"/>
                  </a:cubicBezTo>
                  <a:cubicBezTo>
                    <a:pt x="8207" y="5518"/>
                    <a:pt x="8481" y="6156"/>
                    <a:pt x="8998" y="6399"/>
                  </a:cubicBezTo>
                  <a:lnTo>
                    <a:pt x="12888" y="8010"/>
                  </a:lnTo>
                  <a:lnTo>
                    <a:pt x="13952" y="10655"/>
                  </a:lnTo>
                  <a:lnTo>
                    <a:pt x="10639" y="9773"/>
                  </a:lnTo>
                  <a:cubicBezTo>
                    <a:pt x="10545" y="9748"/>
                    <a:pt x="10449" y="9736"/>
                    <a:pt x="10355" y="9736"/>
                  </a:cubicBezTo>
                  <a:cubicBezTo>
                    <a:pt x="9993" y="9736"/>
                    <a:pt x="9647" y="9915"/>
                    <a:pt x="9454" y="10229"/>
                  </a:cubicBezTo>
                  <a:cubicBezTo>
                    <a:pt x="9210" y="10594"/>
                    <a:pt x="9210" y="11141"/>
                    <a:pt x="9514" y="11506"/>
                  </a:cubicBezTo>
                  <a:lnTo>
                    <a:pt x="11733" y="14484"/>
                  </a:lnTo>
                  <a:lnTo>
                    <a:pt x="8298" y="13998"/>
                  </a:lnTo>
                  <a:lnTo>
                    <a:pt x="5745" y="10655"/>
                  </a:lnTo>
                  <a:cubicBezTo>
                    <a:pt x="5512" y="10350"/>
                    <a:pt x="5184" y="10204"/>
                    <a:pt x="4860" y="10204"/>
                  </a:cubicBezTo>
                  <a:cubicBezTo>
                    <a:pt x="4635" y="10204"/>
                    <a:pt x="4412" y="10274"/>
                    <a:pt x="4225" y="10411"/>
                  </a:cubicBezTo>
                  <a:cubicBezTo>
                    <a:pt x="3739" y="10807"/>
                    <a:pt x="3648" y="11475"/>
                    <a:pt x="3982" y="11931"/>
                  </a:cubicBezTo>
                  <a:lnTo>
                    <a:pt x="5198" y="13542"/>
                  </a:lnTo>
                  <a:lnTo>
                    <a:pt x="1338" y="12995"/>
                  </a:lnTo>
                  <a:cubicBezTo>
                    <a:pt x="1297" y="12991"/>
                    <a:pt x="1256" y="12989"/>
                    <a:pt x="1215" y="12989"/>
                  </a:cubicBezTo>
                  <a:cubicBezTo>
                    <a:pt x="658" y="12989"/>
                    <a:pt x="177" y="13371"/>
                    <a:pt x="92" y="13937"/>
                  </a:cubicBezTo>
                  <a:cubicBezTo>
                    <a:pt x="0" y="14545"/>
                    <a:pt x="426" y="15092"/>
                    <a:pt x="1034" y="15214"/>
                  </a:cubicBezTo>
                  <a:lnTo>
                    <a:pt x="4894" y="15731"/>
                  </a:lnTo>
                  <a:lnTo>
                    <a:pt x="3314" y="16946"/>
                  </a:lnTo>
                  <a:cubicBezTo>
                    <a:pt x="2827" y="17342"/>
                    <a:pt x="2736" y="18010"/>
                    <a:pt x="3070" y="18466"/>
                  </a:cubicBezTo>
                  <a:cubicBezTo>
                    <a:pt x="3276" y="18754"/>
                    <a:pt x="3594" y="18903"/>
                    <a:pt x="3918" y="18903"/>
                  </a:cubicBezTo>
                  <a:cubicBezTo>
                    <a:pt x="4073" y="18903"/>
                    <a:pt x="4230" y="18869"/>
                    <a:pt x="4377" y="18801"/>
                  </a:cubicBezTo>
                  <a:cubicBezTo>
                    <a:pt x="4438" y="18770"/>
                    <a:pt x="4560" y="18740"/>
                    <a:pt x="4651" y="18649"/>
                  </a:cubicBezTo>
                  <a:lnTo>
                    <a:pt x="7995" y="16126"/>
                  </a:lnTo>
                  <a:lnTo>
                    <a:pt x="11429" y="16612"/>
                  </a:lnTo>
                  <a:lnTo>
                    <a:pt x="8481" y="18861"/>
                  </a:lnTo>
                  <a:cubicBezTo>
                    <a:pt x="8086" y="19105"/>
                    <a:pt x="7934" y="19621"/>
                    <a:pt x="8086" y="20077"/>
                  </a:cubicBezTo>
                  <a:cubicBezTo>
                    <a:pt x="8238" y="20533"/>
                    <a:pt x="8663" y="20837"/>
                    <a:pt x="9119" y="20837"/>
                  </a:cubicBezTo>
                  <a:lnTo>
                    <a:pt x="12554" y="20867"/>
                  </a:lnTo>
                  <a:lnTo>
                    <a:pt x="10791" y="23117"/>
                  </a:lnTo>
                  <a:lnTo>
                    <a:pt x="6627" y="23633"/>
                  </a:lnTo>
                  <a:cubicBezTo>
                    <a:pt x="6019" y="23725"/>
                    <a:pt x="5593" y="24241"/>
                    <a:pt x="5654" y="24849"/>
                  </a:cubicBezTo>
                  <a:cubicBezTo>
                    <a:pt x="5737" y="25402"/>
                    <a:pt x="6172" y="25804"/>
                    <a:pt x="6707" y="25804"/>
                  </a:cubicBezTo>
                  <a:cubicBezTo>
                    <a:pt x="6760" y="25804"/>
                    <a:pt x="6815" y="25800"/>
                    <a:pt x="6870" y="25792"/>
                  </a:cubicBezTo>
                  <a:lnTo>
                    <a:pt x="8846" y="25579"/>
                  </a:lnTo>
                  <a:lnTo>
                    <a:pt x="6414" y="28679"/>
                  </a:lnTo>
                  <a:cubicBezTo>
                    <a:pt x="6049" y="29196"/>
                    <a:pt x="6140" y="29865"/>
                    <a:pt x="6627" y="30199"/>
                  </a:cubicBezTo>
                  <a:cubicBezTo>
                    <a:pt x="6812" y="30365"/>
                    <a:pt x="7031" y="30442"/>
                    <a:pt x="7263" y="30442"/>
                  </a:cubicBezTo>
                  <a:cubicBezTo>
                    <a:pt x="7412" y="30442"/>
                    <a:pt x="7566" y="30410"/>
                    <a:pt x="7721" y="30351"/>
                  </a:cubicBezTo>
                  <a:cubicBezTo>
                    <a:pt x="7903" y="30290"/>
                    <a:pt x="8055" y="30169"/>
                    <a:pt x="8177" y="30017"/>
                  </a:cubicBezTo>
                  <a:lnTo>
                    <a:pt x="10609" y="26916"/>
                  </a:lnTo>
                  <a:lnTo>
                    <a:pt x="10821" y="28892"/>
                  </a:lnTo>
                  <a:cubicBezTo>
                    <a:pt x="10906" y="29459"/>
                    <a:pt x="11387" y="29840"/>
                    <a:pt x="11945" y="29840"/>
                  </a:cubicBezTo>
                  <a:cubicBezTo>
                    <a:pt x="11985" y="29840"/>
                    <a:pt x="12026" y="29838"/>
                    <a:pt x="12068" y="29834"/>
                  </a:cubicBezTo>
                  <a:cubicBezTo>
                    <a:pt x="12159" y="29834"/>
                    <a:pt x="12250" y="29804"/>
                    <a:pt x="12311" y="29743"/>
                  </a:cubicBezTo>
                  <a:cubicBezTo>
                    <a:pt x="12767" y="29561"/>
                    <a:pt x="13040" y="29105"/>
                    <a:pt x="13010" y="28618"/>
                  </a:cubicBezTo>
                  <a:lnTo>
                    <a:pt x="12463" y="24424"/>
                  </a:lnTo>
                  <a:lnTo>
                    <a:pt x="14226" y="22205"/>
                  </a:lnTo>
                  <a:lnTo>
                    <a:pt x="15107" y="25488"/>
                  </a:lnTo>
                  <a:cubicBezTo>
                    <a:pt x="15198" y="25913"/>
                    <a:pt x="15563" y="26217"/>
                    <a:pt x="16019" y="26308"/>
                  </a:cubicBezTo>
                  <a:cubicBezTo>
                    <a:pt x="16064" y="26315"/>
                    <a:pt x="16109" y="26319"/>
                    <a:pt x="16155" y="26319"/>
                  </a:cubicBezTo>
                  <a:cubicBezTo>
                    <a:pt x="16515" y="26319"/>
                    <a:pt x="16898" y="26112"/>
                    <a:pt x="17113" y="25761"/>
                  </a:cubicBezTo>
                  <a:lnTo>
                    <a:pt x="18846" y="22843"/>
                  </a:lnTo>
                  <a:lnTo>
                    <a:pt x="19910" y="25457"/>
                  </a:lnTo>
                  <a:lnTo>
                    <a:pt x="18299" y="29348"/>
                  </a:lnTo>
                  <a:cubicBezTo>
                    <a:pt x="18056" y="29895"/>
                    <a:pt x="18329" y="30564"/>
                    <a:pt x="18846" y="30776"/>
                  </a:cubicBezTo>
                  <a:cubicBezTo>
                    <a:pt x="18990" y="30837"/>
                    <a:pt x="19138" y="30866"/>
                    <a:pt x="19283" y="30866"/>
                  </a:cubicBezTo>
                  <a:cubicBezTo>
                    <a:pt x="19718" y="30866"/>
                    <a:pt x="20122" y="30609"/>
                    <a:pt x="20305" y="30199"/>
                  </a:cubicBezTo>
                  <a:lnTo>
                    <a:pt x="21095" y="28345"/>
                  </a:lnTo>
                  <a:lnTo>
                    <a:pt x="22584" y="31992"/>
                  </a:lnTo>
                  <a:cubicBezTo>
                    <a:pt x="22744" y="32427"/>
                    <a:pt x="23145" y="32689"/>
                    <a:pt x="23580" y="32689"/>
                  </a:cubicBezTo>
                  <a:cubicBezTo>
                    <a:pt x="23723" y="32689"/>
                    <a:pt x="23870" y="32660"/>
                    <a:pt x="24013" y="32600"/>
                  </a:cubicBezTo>
                  <a:cubicBezTo>
                    <a:pt x="24591" y="32387"/>
                    <a:pt x="24864" y="31719"/>
                    <a:pt x="24621" y="31141"/>
                  </a:cubicBezTo>
                  <a:lnTo>
                    <a:pt x="23162" y="27524"/>
                  </a:lnTo>
                  <a:lnTo>
                    <a:pt x="23162" y="27524"/>
                  </a:lnTo>
                  <a:lnTo>
                    <a:pt x="25016" y="28314"/>
                  </a:lnTo>
                  <a:cubicBezTo>
                    <a:pt x="25153" y="28375"/>
                    <a:pt x="25290" y="28406"/>
                    <a:pt x="25426" y="28406"/>
                  </a:cubicBezTo>
                  <a:cubicBezTo>
                    <a:pt x="25563" y="28406"/>
                    <a:pt x="25700" y="28375"/>
                    <a:pt x="25837" y="28314"/>
                  </a:cubicBezTo>
                  <a:cubicBezTo>
                    <a:pt x="26110" y="28193"/>
                    <a:pt x="26323" y="28010"/>
                    <a:pt x="26445" y="27706"/>
                  </a:cubicBezTo>
                  <a:cubicBezTo>
                    <a:pt x="26688" y="27129"/>
                    <a:pt x="26414" y="26491"/>
                    <a:pt x="25898" y="26247"/>
                  </a:cubicBezTo>
                  <a:lnTo>
                    <a:pt x="22007" y="24606"/>
                  </a:lnTo>
                  <a:lnTo>
                    <a:pt x="20943" y="21992"/>
                  </a:lnTo>
                  <a:lnTo>
                    <a:pt x="20943" y="21992"/>
                  </a:lnTo>
                  <a:lnTo>
                    <a:pt x="24256" y="22874"/>
                  </a:lnTo>
                  <a:cubicBezTo>
                    <a:pt x="24338" y="22897"/>
                    <a:pt x="24428" y="22907"/>
                    <a:pt x="24518" y="22907"/>
                  </a:cubicBezTo>
                  <a:cubicBezTo>
                    <a:pt x="24665" y="22907"/>
                    <a:pt x="24812" y="22881"/>
                    <a:pt x="24925" y="22843"/>
                  </a:cubicBezTo>
                  <a:cubicBezTo>
                    <a:pt x="25138" y="22752"/>
                    <a:pt x="25320" y="22600"/>
                    <a:pt x="25442" y="22418"/>
                  </a:cubicBezTo>
                  <a:cubicBezTo>
                    <a:pt x="25685" y="22022"/>
                    <a:pt x="25685" y="21506"/>
                    <a:pt x="25381" y="21111"/>
                  </a:cubicBezTo>
                  <a:lnTo>
                    <a:pt x="23162" y="18162"/>
                  </a:lnTo>
                  <a:lnTo>
                    <a:pt x="26597" y="18649"/>
                  </a:lnTo>
                  <a:lnTo>
                    <a:pt x="29150" y="21992"/>
                  </a:lnTo>
                  <a:cubicBezTo>
                    <a:pt x="29363" y="22290"/>
                    <a:pt x="29695" y="22439"/>
                    <a:pt x="30031" y="22439"/>
                  </a:cubicBezTo>
                  <a:cubicBezTo>
                    <a:pt x="30175" y="22439"/>
                    <a:pt x="30320" y="22412"/>
                    <a:pt x="30457" y="22357"/>
                  </a:cubicBezTo>
                  <a:cubicBezTo>
                    <a:pt x="30518" y="22296"/>
                    <a:pt x="30609" y="22266"/>
                    <a:pt x="30700" y="22205"/>
                  </a:cubicBezTo>
                  <a:cubicBezTo>
                    <a:pt x="31217" y="21810"/>
                    <a:pt x="31278" y="21111"/>
                    <a:pt x="30943" y="20685"/>
                  </a:cubicBezTo>
                  <a:lnTo>
                    <a:pt x="29727" y="19074"/>
                  </a:lnTo>
                  <a:lnTo>
                    <a:pt x="33588" y="19621"/>
                  </a:lnTo>
                  <a:cubicBezTo>
                    <a:pt x="33641" y="19629"/>
                    <a:pt x="33692" y="19633"/>
                    <a:pt x="33742" y="19633"/>
                  </a:cubicBezTo>
                  <a:cubicBezTo>
                    <a:pt x="33892" y="19633"/>
                    <a:pt x="34028" y="19598"/>
                    <a:pt x="34165" y="19530"/>
                  </a:cubicBezTo>
                  <a:cubicBezTo>
                    <a:pt x="34500" y="19378"/>
                    <a:pt x="34773" y="19074"/>
                    <a:pt x="34864" y="18649"/>
                  </a:cubicBezTo>
                  <a:cubicBezTo>
                    <a:pt x="34864" y="18162"/>
                    <a:pt x="34439" y="17585"/>
                    <a:pt x="33831" y="17524"/>
                  </a:cubicBezTo>
                  <a:lnTo>
                    <a:pt x="29940" y="16977"/>
                  </a:lnTo>
                  <a:lnTo>
                    <a:pt x="31551" y="15761"/>
                  </a:lnTo>
                  <a:cubicBezTo>
                    <a:pt x="32038" y="15396"/>
                    <a:pt x="32129" y="14697"/>
                    <a:pt x="31764" y="14241"/>
                  </a:cubicBezTo>
                  <a:cubicBezTo>
                    <a:pt x="31549" y="13955"/>
                    <a:pt x="31219" y="13806"/>
                    <a:pt x="30890" y="13806"/>
                  </a:cubicBezTo>
                  <a:cubicBezTo>
                    <a:pt x="30660" y="13806"/>
                    <a:pt x="30432" y="13878"/>
                    <a:pt x="30244" y="14028"/>
                  </a:cubicBezTo>
                  <a:lnTo>
                    <a:pt x="26901" y="16582"/>
                  </a:lnTo>
                  <a:lnTo>
                    <a:pt x="23466" y="16065"/>
                  </a:lnTo>
                  <a:lnTo>
                    <a:pt x="26414" y="13846"/>
                  </a:lnTo>
                  <a:cubicBezTo>
                    <a:pt x="26809" y="13573"/>
                    <a:pt x="26961" y="13086"/>
                    <a:pt x="26809" y="12630"/>
                  </a:cubicBezTo>
                  <a:cubicBezTo>
                    <a:pt x="26658" y="12144"/>
                    <a:pt x="26232" y="11870"/>
                    <a:pt x="25776" y="11870"/>
                  </a:cubicBezTo>
                  <a:lnTo>
                    <a:pt x="22341" y="11810"/>
                  </a:lnTo>
                  <a:lnTo>
                    <a:pt x="24104" y="9591"/>
                  </a:lnTo>
                  <a:lnTo>
                    <a:pt x="28268" y="9044"/>
                  </a:lnTo>
                  <a:cubicBezTo>
                    <a:pt x="28390" y="9044"/>
                    <a:pt x="28481" y="9013"/>
                    <a:pt x="28542" y="8952"/>
                  </a:cubicBezTo>
                  <a:cubicBezTo>
                    <a:pt x="28998" y="8770"/>
                    <a:pt x="29272" y="8314"/>
                    <a:pt x="29241" y="7828"/>
                  </a:cubicBezTo>
                  <a:cubicBezTo>
                    <a:pt x="29158" y="7275"/>
                    <a:pt x="28699" y="6873"/>
                    <a:pt x="28159" y="6873"/>
                  </a:cubicBezTo>
                  <a:cubicBezTo>
                    <a:pt x="28105" y="6873"/>
                    <a:pt x="28050" y="6877"/>
                    <a:pt x="27995" y="6885"/>
                  </a:cubicBezTo>
                  <a:lnTo>
                    <a:pt x="26019" y="7098"/>
                  </a:lnTo>
                  <a:lnTo>
                    <a:pt x="26019" y="7098"/>
                  </a:lnTo>
                  <a:lnTo>
                    <a:pt x="28451" y="3998"/>
                  </a:lnTo>
                  <a:cubicBezTo>
                    <a:pt x="28846" y="3481"/>
                    <a:pt x="28755" y="2812"/>
                    <a:pt x="28268" y="2478"/>
                  </a:cubicBezTo>
                  <a:cubicBezTo>
                    <a:pt x="28063" y="2311"/>
                    <a:pt x="27819" y="2231"/>
                    <a:pt x="27581" y="2231"/>
                  </a:cubicBezTo>
                  <a:cubicBezTo>
                    <a:pt x="27256" y="2231"/>
                    <a:pt x="26942" y="2380"/>
                    <a:pt x="26749" y="2661"/>
                  </a:cubicBezTo>
                  <a:lnTo>
                    <a:pt x="24317" y="5761"/>
                  </a:lnTo>
                  <a:lnTo>
                    <a:pt x="24043" y="3785"/>
                  </a:lnTo>
                  <a:cubicBezTo>
                    <a:pt x="23987" y="3219"/>
                    <a:pt x="23508" y="2837"/>
                    <a:pt x="22950" y="2837"/>
                  </a:cubicBezTo>
                  <a:cubicBezTo>
                    <a:pt x="22910" y="2837"/>
                    <a:pt x="22869" y="2839"/>
                    <a:pt x="22828" y="2843"/>
                  </a:cubicBezTo>
                  <a:cubicBezTo>
                    <a:pt x="22220" y="2934"/>
                    <a:pt x="21825" y="3451"/>
                    <a:pt x="21885" y="4059"/>
                  </a:cubicBezTo>
                  <a:lnTo>
                    <a:pt x="22433" y="8253"/>
                  </a:lnTo>
                  <a:lnTo>
                    <a:pt x="20670" y="10472"/>
                  </a:lnTo>
                  <a:lnTo>
                    <a:pt x="19788" y="7189"/>
                  </a:lnTo>
                  <a:cubicBezTo>
                    <a:pt x="19697" y="6764"/>
                    <a:pt x="19332" y="6430"/>
                    <a:pt x="18876" y="6369"/>
                  </a:cubicBezTo>
                  <a:cubicBezTo>
                    <a:pt x="18835" y="6362"/>
                    <a:pt x="18794" y="6359"/>
                    <a:pt x="18752" y="6359"/>
                  </a:cubicBezTo>
                  <a:cubicBezTo>
                    <a:pt x="18389" y="6359"/>
                    <a:pt x="18000" y="6589"/>
                    <a:pt x="17782" y="6916"/>
                  </a:cubicBezTo>
                  <a:lnTo>
                    <a:pt x="16049" y="9834"/>
                  </a:lnTo>
                  <a:lnTo>
                    <a:pt x="14986" y="7220"/>
                  </a:lnTo>
                  <a:lnTo>
                    <a:pt x="16597" y="3329"/>
                  </a:lnTo>
                  <a:cubicBezTo>
                    <a:pt x="16840" y="2782"/>
                    <a:pt x="16566" y="2113"/>
                    <a:pt x="16049" y="1901"/>
                  </a:cubicBezTo>
                  <a:cubicBezTo>
                    <a:pt x="15905" y="1840"/>
                    <a:pt x="15757" y="1811"/>
                    <a:pt x="15612" y="1811"/>
                  </a:cubicBezTo>
                  <a:cubicBezTo>
                    <a:pt x="15177" y="1811"/>
                    <a:pt x="14773" y="2068"/>
                    <a:pt x="14590" y="2478"/>
                  </a:cubicBezTo>
                  <a:lnTo>
                    <a:pt x="13800" y="4332"/>
                  </a:lnTo>
                  <a:lnTo>
                    <a:pt x="12311" y="685"/>
                  </a:lnTo>
                  <a:cubicBezTo>
                    <a:pt x="12149" y="247"/>
                    <a:pt x="11725" y="1"/>
                    <a:pt x="1129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3" name="Google Shape;623;p11"/>
            <p:cNvSpPr/>
            <p:nvPr/>
          </p:nvSpPr>
          <p:spPr>
            <a:xfrm>
              <a:off x="295424" y="2916625"/>
              <a:ext cx="369314" cy="337150"/>
            </a:xfrm>
            <a:custGeom>
              <a:rect b="b" l="l" r="r" t="t"/>
              <a:pathLst>
                <a:path extrusionOk="0" h="10545" w="11551">
                  <a:moveTo>
                    <a:pt x="6079" y="3319"/>
                  </a:moveTo>
                  <a:lnTo>
                    <a:pt x="6323" y="4139"/>
                  </a:lnTo>
                  <a:lnTo>
                    <a:pt x="5928" y="4626"/>
                  </a:lnTo>
                  <a:lnTo>
                    <a:pt x="5715" y="4018"/>
                  </a:lnTo>
                  <a:lnTo>
                    <a:pt x="6079" y="3319"/>
                  </a:lnTo>
                  <a:close/>
                  <a:moveTo>
                    <a:pt x="4408" y="4139"/>
                  </a:moveTo>
                  <a:lnTo>
                    <a:pt x="5016" y="4291"/>
                  </a:lnTo>
                  <a:lnTo>
                    <a:pt x="5259" y="4899"/>
                  </a:lnTo>
                  <a:lnTo>
                    <a:pt x="4955" y="4839"/>
                  </a:lnTo>
                  <a:lnTo>
                    <a:pt x="4408" y="4139"/>
                  </a:lnTo>
                  <a:close/>
                  <a:moveTo>
                    <a:pt x="7478" y="4535"/>
                  </a:moveTo>
                  <a:lnTo>
                    <a:pt x="6779" y="5082"/>
                  </a:lnTo>
                  <a:lnTo>
                    <a:pt x="6475" y="5051"/>
                  </a:lnTo>
                  <a:lnTo>
                    <a:pt x="6839" y="4535"/>
                  </a:lnTo>
                  <a:close/>
                  <a:moveTo>
                    <a:pt x="4864" y="5568"/>
                  </a:moveTo>
                  <a:lnTo>
                    <a:pt x="5168" y="5598"/>
                  </a:lnTo>
                  <a:lnTo>
                    <a:pt x="4803" y="6115"/>
                  </a:lnTo>
                  <a:lnTo>
                    <a:pt x="4134" y="6115"/>
                  </a:lnTo>
                  <a:lnTo>
                    <a:pt x="4864" y="5568"/>
                  </a:lnTo>
                  <a:close/>
                  <a:moveTo>
                    <a:pt x="6383" y="5750"/>
                  </a:moveTo>
                  <a:lnTo>
                    <a:pt x="6687" y="5811"/>
                  </a:lnTo>
                  <a:lnTo>
                    <a:pt x="7235" y="6510"/>
                  </a:lnTo>
                  <a:lnTo>
                    <a:pt x="6627" y="6358"/>
                  </a:lnTo>
                  <a:lnTo>
                    <a:pt x="6383" y="5750"/>
                  </a:lnTo>
                  <a:close/>
                  <a:moveTo>
                    <a:pt x="5654" y="6024"/>
                  </a:moveTo>
                  <a:lnTo>
                    <a:pt x="5897" y="6632"/>
                  </a:lnTo>
                  <a:lnTo>
                    <a:pt x="5502" y="7331"/>
                  </a:lnTo>
                  <a:lnTo>
                    <a:pt x="5289" y="6510"/>
                  </a:lnTo>
                  <a:lnTo>
                    <a:pt x="5654" y="6024"/>
                  </a:lnTo>
                  <a:close/>
                  <a:moveTo>
                    <a:pt x="3797" y="0"/>
                  </a:moveTo>
                  <a:cubicBezTo>
                    <a:pt x="3748" y="0"/>
                    <a:pt x="3697" y="12"/>
                    <a:pt x="3648" y="36"/>
                  </a:cubicBezTo>
                  <a:cubicBezTo>
                    <a:pt x="3465" y="97"/>
                    <a:pt x="3374" y="279"/>
                    <a:pt x="3465" y="462"/>
                  </a:cubicBezTo>
                  <a:lnTo>
                    <a:pt x="3952" y="1647"/>
                  </a:lnTo>
                  <a:lnTo>
                    <a:pt x="3344" y="1404"/>
                  </a:lnTo>
                  <a:cubicBezTo>
                    <a:pt x="3295" y="1379"/>
                    <a:pt x="3244" y="1368"/>
                    <a:pt x="3194" y="1368"/>
                  </a:cubicBezTo>
                  <a:cubicBezTo>
                    <a:pt x="3058" y="1368"/>
                    <a:pt x="2932" y="1453"/>
                    <a:pt x="2888" y="1586"/>
                  </a:cubicBezTo>
                  <a:cubicBezTo>
                    <a:pt x="2797" y="1769"/>
                    <a:pt x="2888" y="1951"/>
                    <a:pt x="3070" y="2042"/>
                  </a:cubicBezTo>
                  <a:lnTo>
                    <a:pt x="4317" y="2559"/>
                  </a:lnTo>
                  <a:lnTo>
                    <a:pt x="4681" y="3440"/>
                  </a:lnTo>
                  <a:lnTo>
                    <a:pt x="3557" y="3136"/>
                  </a:lnTo>
                  <a:cubicBezTo>
                    <a:pt x="3522" y="3130"/>
                    <a:pt x="3488" y="3126"/>
                    <a:pt x="3455" y="3126"/>
                  </a:cubicBezTo>
                  <a:cubicBezTo>
                    <a:pt x="3341" y="3126"/>
                    <a:pt x="3239" y="3171"/>
                    <a:pt x="3192" y="3288"/>
                  </a:cubicBezTo>
                  <a:cubicBezTo>
                    <a:pt x="3101" y="3410"/>
                    <a:pt x="3101" y="3592"/>
                    <a:pt x="3192" y="3714"/>
                  </a:cubicBezTo>
                  <a:lnTo>
                    <a:pt x="3921" y="4687"/>
                  </a:lnTo>
                  <a:lnTo>
                    <a:pt x="2766" y="4535"/>
                  </a:lnTo>
                  <a:lnTo>
                    <a:pt x="1946" y="3440"/>
                  </a:lnTo>
                  <a:cubicBezTo>
                    <a:pt x="1870" y="3345"/>
                    <a:pt x="1746" y="3298"/>
                    <a:pt x="1627" y="3298"/>
                  </a:cubicBezTo>
                  <a:cubicBezTo>
                    <a:pt x="1556" y="3298"/>
                    <a:pt x="1486" y="3315"/>
                    <a:pt x="1429" y="3349"/>
                  </a:cubicBezTo>
                  <a:cubicBezTo>
                    <a:pt x="1277" y="3471"/>
                    <a:pt x="1247" y="3714"/>
                    <a:pt x="1368" y="3866"/>
                  </a:cubicBezTo>
                  <a:lnTo>
                    <a:pt x="1733" y="4383"/>
                  </a:lnTo>
                  <a:lnTo>
                    <a:pt x="1733" y="4383"/>
                  </a:lnTo>
                  <a:lnTo>
                    <a:pt x="456" y="4200"/>
                  </a:lnTo>
                  <a:cubicBezTo>
                    <a:pt x="441" y="4198"/>
                    <a:pt x="425" y="4196"/>
                    <a:pt x="408" y="4196"/>
                  </a:cubicBezTo>
                  <a:cubicBezTo>
                    <a:pt x="238" y="4196"/>
                    <a:pt x="59" y="4338"/>
                    <a:pt x="31" y="4504"/>
                  </a:cubicBezTo>
                  <a:cubicBezTo>
                    <a:pt x="0" y="4687"/>
                    <a:pt x="152" y="4899"/>
                    <a:pt x="335" y="4930"/>
                  </a:cubicBezTo>
                  <a:lnTo>
                    <a:pt x="1642" y="5112"/>
                  </a:lnTo>
                  <a:lnTo>
                    <a:pt x="1095" y="5507"/>
                  </a:lnTo>
                  <a:cubicBezTo>
                    <a:pt x="943" y="5598"/>
                    <a:pt x="912" y="5842"/>
                    <a:pt x="1034" y="5994"/>
                  </a:cubicBezTo>
                  <a:cubicBezTo>
                    <a:pt x="1096" y="6097"/>
                    <a:pt x="1187" y="6144"/>
                    <a:pt x="1287" y="6144"/>
                  </a:cubicBezTo>
                  <a:cubicBezTo>
                    <a:pt x="1333" y="6144"/>
                    <a:pt x="1381" y="6134"/>
                    <a:pt x="1429" y="6115"/>
                  </a:cubicBezTo>
                  <a:cubicBezTo>
                    <a:pt x="1490" y="6115"/>
                    <a:pt x="1490" y="6054"/>
                    <a:pt x="1520" y="6054"/>
                  </a:cubicBezTo>
                  <a:lnTo>
                    <a:pt x="2614" y="5234"/>
                  </a:lnTo>
                  <a:lnTo>
                    <a:pt x="3769" y="5386"/>
                  </a:lnTo>
                  <a:lnTo>
                    <a:pt x="2766" y="6115"/>
                  </a:lnTo>
                  <a:cubicBezTo>
                    <a:pt x="2645" y="6176"/>
                    <a:pt x="2584" y="6358"/>
                    <a:pt x="2645" y="6480"/>
                  </a:cubicBezTo>
                  <a:cubicBezTo>
                    <a:pt x="2706" y="6632"/>
                    <a:pt x="2858" y="6723"/>
                    <a:pt x="3010" y="6753"/>
                  </a:cubicBezTo>
                  <a:lnTo>
                    <a:pt x="4134" y="6753"/>
                  </a:lnTo>
                  <a:lnTo>
                    <a:pt x="3557" y="7483"/>
                  </a:lnTo>
                  <a:lnTo>
                    <a:pt x="2189" y="7635"/>
                  </a:lnTo>
                  <a:cubicBezTo>
                    <a:pt x="2006" y="7665"/>
                    <a:pt x="1854" y="7817"/>
                    <a:pt x="1885" y="8030"/>
                  </a:cubicBezTo>
                  <a:cubicBezTo>
                    <a:pt x="1936" y="8211"/>
                    <a:pt x="2054" y="8348"/>
                    <a:pt x="2218" y="8348"/>
                  </a:cubicBezTo>
                  <a:cubicBezTo>
                    <a:pt x="2248" y="8348"/>
                    <a:pt x="2278" y="8343"/>
                    <a:pt x="2310" y="8334"/>
                  </a:cubicBezTo>
                  <a:lnTo>
                    <a:pt x="2949" y="8273"/>
                  </a:lnTo>
                  <a:lnTo>
                    <a:pt x="2158" y="9307"/>
                  </a:lnTo>
                  <a:cubicBezTo>
                    <a:pt x="2037" y="9459"/>
                    <a:pt x="2098" y="9671"/>
                    <a:pt x="2250" y="9793"/>
                  </a:cubicBezTo>
                  <a:cubicBezTo>
                    <a:pt x="2307" y="9831"/>
                    <a:pt x="2377" y="9870"/>
                    <a:pt x="2451" y="9870"/>
                  </a:cubicBezTo>
                  <a:cubicBezTo>
                    <a:pt x="2495" y="9870"/>
                    <a:pt x="2539" y="9857"/>
                    <a:pt x="2584" y="9823"/>
                  </a:cubicBezTo>
                  <a:cubicBezTo>
                    <a:pt x="2614" y="9793"/>
                    <a:pt x="2706" y="9763"/>
                    <a:pt x="2736" y="9702"/>
                  </a:cubicBezTo>
                  <a:lnTo>
                    <a:pt x="3526" y="8699"/>
                  </a:lnTo>
                  <a:lnTo>
                    <a:pt x="3617" y="9337"/>
                  </a:lnTo>
                  <a:cubicBezTo>
                    <a:pt x="3645" y="9504"/>
                    <a:pt x="3774" y="9645"/>
                    <a:pt x="3982" y="9645"/>
                  </a:cubicBezTo>
                  <a:cubicBezTo>
                    <a:pt x="4002" y="9645"/>
                    <a:pt x="4022" y="9644"/>
                    <a:pt x="4043" y="9641"/>
                  </a:cubicBezTo>
                  <a:cubicBezTo>
                    <a:pt x="4073" y="9641"/>
                    <a:pt x="4104" y="9641"/>
                    <a:pt x="4104" y="9611"/>
                  </a:cubicBezTo>
                  <a:cubicBezTo>
                    <a:pt x="4256" y="9519"/>
                    <a:pt x="4347" y="9367"/>
                    <a:pt x="4347" y="9215"/>
                  </a:cubicBezTo>
                  <a:lnTo>
                    <a:pt x="4195" y="7848"/>
                  </a:lnTo>
                  <a:lnTo>
                    <a:pt x="4742" y="7118"/>
                  </a:lnTo>
                  <a:lnTo>
                    <a:pt x="5046" y="8243"/>
                  </a:lnTo>
                  <a:cubicBezTo>
                    <a:pt x="5107" y="8395"/>
                    <a:pt x="5198" y="8456"/>
                    <a:pt x="5350" y="8486"/>
                  </a:cubicBezTo>
                  <a:cubicBezTo>
                    <a:pt x="5382" y="8499"/>
                    <a:pt x="5414" y="8505"/>
                    <a:pt x="5443" y="8505"/>
                  </a:cubicBezTo>
                  <a:cubicBezTo>
                    <a:pt x="5553" y="8505"/>
                    <a:pt x="5643" y="8423"/>
                    <a:pt x="5715" y="8304"/>
                  </a:cubicBezTo>
                  <a:lnTo>
                    <a:pt x="6262" y="7361"/>
                  </a:lnTo>
                  <a:lnTo>
                    <a:pt x="6627" y="8243"/>
                  </a:lnTo>
                  <a:lnTo>
                    <a:pt x="6079" y="9489"/>
                  </a:lnTo>
                  <a:cubicBezTo>
                    <a:pt x="5988" y="9671"/>
                    <a:pt x="6079" y="9854"/>
                    <a:pt x="6262" y="9945"/>
                  </a:cubicBezTo>
                  <a:cubicBezTo>
                    <a:pt x="6315" y="9960"/>
                    <a:pt x="6366" y="9968"/>
                    <a:pt x="6414" y="9968"/>
                  </a:cubicBezTo>
                  <a:cubicBezTo>
                    <a:pt x="6558" y="9968"/>
                    <a:pt x="6672" y="9899"/>
                    <a:pt x="6718" y="9763"/>
                  </a:cubicBezTo>
                  <a:lnTo>
                    <a:pt x="6991" y="9155"/>
                  </a:lnTo>
                  <a:lnTo>
                    <a:pt x="7478" y="10310"/>
                  </a:lnTo>
                  <a:cubicBezTo>
                    <a:pt x="7547" y="10471"/>
                    <a:pt x="7668" y="10545"/>
                    <a:pt x="7802" y="10545"/>
                  </a:cubicBezTo>
                  <a:cubicBezTo>
                    <a:pt x="7845" y="10545"/>
                    <a:pt x="7889" y="10537"/>
                    <a:pt x="7934" y="10522"/>
                  </a:cubicBezTo>
                  <a:cubicBezTo>
                    <a:pt x="8146" y="10431"/>
                    <a:pt x="8207" y="10249"/>
                    <a:pt x="8146" y="10067"/>
                  </a:cubicBezTo>
                  <a:lnTo>
                    <a:pt x="7630" y="8881"/>
                  </a:lnTo>
                  <a:lnTo>
                    <a:pt x="8238" y="9155"/>
                  </a:lnTo>
                  <a:cubicBezTo>
                    <a:pt x="8283" y="9170"/>
                    <a:pt x="8336" y="9177"/>
                    <a:pt x="8386" y="9177"/>
                  </a:cubicBezTo>
                  <a:cubicBezTo>
                    <a:pt x="8435" y="9177"/>
                    <a:pt x="8481" y="9170"/>
                    <a:pt x="8511" y="9155"/>
                  </a:cubicBezTo>
                  <a:cubicBezTo>
                    <a:pt x="8602" y="9094"/>
                    <a:pt x="8663" y="9033"/>
                    <a:pt x="8694" y="8942"/>
                  </a:cubicBezTo>
                  <a:cubicBezTo>
                    <a:pt x="8785" y="8760"/>
                    <a:pt x="8694" y="8577"/>
                    <a:pt x="8511" y="8486"/>
                  </a:cubicBezTo>
                  <a:lnTo>
                    <a:pt x="7265" y="7969"/>
                  </a:lnTo>
                  <a:lnTo>
                    <a:pt x="6931" y="7088"/>
                  </a:lnTo>
                  <a:lnTo>
                    <a:pt x="6931" y="7088"/>
                  </a:lnTo>
                  <a:lnTo>
                    <a:pt x="8025" y="7392"/>
                  </a:lnTo>
                  <a:cubicBezTo>
                    <a:pt x="8045" y="7402"/>
                    <a:pt x="8069" y="7405"/>
                    <a:pt x="8093" y="7405"/>
                  </a:cubicBezTo>
                  <a:cubicBezTo>
                    <a:pt x="8143" y="7405"/>
                    <a:pt x="8197" y="7392"/>
                    <a:pt x="8238" y="7392"/>
                  </a:cubicBezTo>
                  <a:cubicBezTo>
                    <a:pt x="8329" y="7361"/>
                    <a:pt x="8359" y="7331"/>
                    <a:pt x="8390" y="7270"/>
                  </a:cubicBezTo>
                  <a:cubicBezTo>
                    <a:pt x="8481" y="7179"/>
                    <a:pt x="8481" y="6966"/>
                    <a:pt x="8390" y="6875"/>
                  </a:cubicBezTo>
                  <a:lnTo>
                    <a:pt x="7690" y="5872"/>
                  </a:lnTo>
                  <a:lnTo>
                    <a:pt x="8815" y="6024"/>
                  </a:lnTo>
                  <a:lnTo>
                    <a:pt x="9666" y="7118"/>
                  </a:lnTo>
                  <a:cubicBezTo>
                    <a:pt x="9728" y="7221"/>
                    <a:pt x="9818" y="7283"/>
                    <a:pt x="9917" y="7283"/>
                  </a:cubicBezTo>
                  <a:cubicBezTo>
                    <a:pt x="9964" y="7283"/>
                    <a:pt x="10013" y="7269"/>
                    <a:pt x="10061" y="7240"/>
                  </a:cubicBezTo>
                  <a:cubicBezTo>
                    <a:pt x="10122" y="7240"/>
                    <a:pt x="10122" y="7209"/>
                    <a:pt x="10153" y="7209"/>
                  </a:cubicBezTo>
                  <a:cubicBezTo>
                    <a:pt x="10304" y="7088"/>
                    <a:pt x="10335" y="6875"/>
                    <a:pt x="10213" y="6723"/>
                  </a:cubicBezTo>
                  <a:lnTo>
                    <a:pt x="9849" y="6176"/>
                  </a:lnTo>
                  <a:lnTo>
                    <a:pt x="11095" y="6419"/>
                  </a:lnTo>
                  <a:cubicBezTo>
                    <a:pt x="11186" y="6419"/>
                    <a:pt x="11216" y="6419"/>
                    <a:pt x="11277" y="6358"/>
                  </a:cubicBezTo>
                  <a:cubicBezTo>
                    <a:pt x="11399" y="6328"/>
                    <a:pt x="11490" y="6206"/>
                    <a:pt x="11520" y="6115"/>
                  </a:cubicBezTo>
                  <a:cubicBezTo>
                    <a:pt x="11551" y="5902"/>
                    <a:pt x="11399" y="5720"/>
                    <a:pt x="11216" y="5720"/>
                  </a:cubicBezTo>
                  <a:lnTo>
                    <a:pt x="9909" y="5538"/>
                  </a:lnTo>
                  <a:lnTo>
                    <a:pt x="10456" y="5142"/>
                  </a:lnTo>
                  <a:cubicBezTo>
                    <a:pt x="10608" y="5021"/>
                    <a:pt x="10639" y="4808"/>
                    <a:pt x="10517" y="4656"/>
                  </a:cubicBezTo>
                  <a:cubicBezTo>
                    <a:pt x="10464" y="4568"/>
                    <a:pt x="10359" y="4520"/>
                    <a:pt x="10251" y="4520"/>
                  </a:cubicBezTo>
                  <a:cubicBezTo>
                    <a:pt x="10174" y="4520"/>
                    <a:pt x="10094" y="4545"/>
                    <a:pt x="10031" y="4595"/>
                  </a:cubicBezTo>
                  <a:lnTo>
                    <a:pt x="8937" y="5416"/>
                  </a:lnTo>
                  <a:lnTo>
                    <a:pt x="7782" y="5264"/>
                  </a:lnTo>
                  <a:lnTo>
                    <a:pt x="8785" y="4535"/>
                  </a:lnTo>
                  <a:cubicBezTo>
                    <a:pt x="8906" y="4474"/>
                    <a:pt x="8967" y="4261"/>
                    <a:pt x="8906" y="4109"/>
                  </a:cubicBezTo>
                  <a:cubicBezTo>
                    <a:pt x="8845" y="3957"/>
                    <a:pt x="8694" y="3896"/>
                    <a:pt x="8542" y="3866"/>
                  </a:cubicBezTo>
                  <a:lnTo>
                    <a:pt x="7417" y="3866"/>
                  </a:lnTo>
                  <a:lnTo>
                    <a:pt x="7994" y="3136"/>
                  </a:lnTo>
                  <a:lnTo>
                    <a:pt x="9362" y="2984"/>
                  </a:lnTo>
                  <a:cubicBezTo>
                    <a:pt x="9393" y="2984"/>
                    <a:pt x="9423" y="2984"/>
                    <a:pt x="9423" y="2954"/>
                  </a:cubicBezTo>
                  <a:cubicBezTo>
                    <a:pt x="9575" y="2863"/>
                    <a:pt x="9666" y="2711"/>
                    <a:pt x="9666" y="2559"/>
                  </a:cubicBezTo>
                  <a:cubicBezTo>
                    <a:pt x="9611" y="2392"/>
                    <a:pt x="9479" y="2251"/>
                    <a:pt x="9294" y="2251"/>
                  </a:cubicBezTo>
                  <a:cubicBezTo>
                    <a:pt x="9277" y="2251"/>
                    <a:pt x="9259" y="2252"/>
                    <a:pt x="9241" y="2255"/>
                  </a:cubicBezTo>
                  <a:lnTo>
                    <a:pt x="8602" y="2346"/>
                  </a:lnTo>
                  <a:lnTo>
                    <a:pt x="8602" y="2346"/>
                  </a:lnTo>
                  <a:lnTo>
                    <a:pt x="9393" y="1313"/>
                  </a:lnTo>
                  <a:cubicBezTo>
                    <a:pt x="9514" y="1161"/>
                    <a:pt x="9453" y="917"/>
                    <a:pt x="9301" y="826"/>
                  </a:cubicBezTo>
                  <a:cubicBezTo>
                    <a:pt x="9238" y="776"/>
                    <a:pt x="9164" y="751"/>
                    <a:pt x="9090" y="751"/>
                  </a:cubicBezTo>
                  <a:cubicBezTo>
                    <a:pt x="8988" y="751"/>
                    <a:pt x="8886" y="799"/>
                    <a:pt x="8815" y="887"/>
                  </a:cubicBezTo>
                  <a:lnTo>
                    <a:pt x="8055" y="1860"/>
                  </a:lnTo>
                  <a:lnTo>
                    <a:pt x="7994" y="1191"/>
                  </a:lnTo>
                  <a:cubicBezTo>
                    <a:pt x="7939" y="1024"/>
                    <a:pt x="7807" y="883"/>
                    <a:pt x="7623" y="883"/>
                  </a:cubicBezTo>
                  <a:cubicBezTo>
                    <a:pt x="7605" y="883"/>
                    <a:pt x="7587" y="884"/>
                    <a:pt x="7569" y="887"/>
                  </a:cubicBezTo>
                  <a:cubicBezTo>
                    <a:pt x="7387" y="948"/>
                    <a:pt x="7235" y="1100"/>
                    <a:pt x="7265" y="1313"/>
                  </a:cubicBezTo>
                  <a:lnTo>
                    <a:pt x="7417" y="2680"/>
                  </a:lnTo>
                  <a:lnTo>
                    <a:pt x="6839" y="3410"/>
                  </a:lnTo>
                  <a:lnTo>
                    <a:pt x="6535" y="2316"/>
                  </a:lnTo>
                  <a:cubicBezTo>
                    <a:pt x="6505" y="2164"/>
                    <a:pt x="6383" y="2073"/>
                    <a:pt x="6231" y="2042"/>
                  </a:cubicBezTo>
                  <a:cubicBezTo>
                    <a:pt x="6206" y="2037"/>
                    <a:pt x="6182" y="2035"/>
                    <a:pt x="6158" y="2035"/>
                  </a:cubicBezTo>
                  <a:cubicBezTo>
                    <a:pt x="6041" y="2035"/>
                    <a:pt x="5948" y="2098"/>
                    <a:pt x="5897" y="2225"/>
                  </a:cubicBezTo>
                  <a:lnTo>
                    <a:pt x="5320" y="3167"/>
                  </a:lnTo>
                  <a:lnTo>
                    <a:pt x="4985" y="2316"/>
                  </a:lnTo>
                  <a:lnTo>
                    <a:pt x="5502" y="1039"/>
                  </a:lnTo>
                  <a:cubicBezTo>
                    <a:pt x="5593" y="857"/>
                    <a:pt x="5502" y="674"/>
                    <a:pt x="5320" y="583"/>
                  </a:cubicBezTo>
                  <a:cubicBezTo>
                    <a:pt x="5275" y="568"/>
                    <a:pt x="5231" y="561"/>
                    <a:pt x="5188" y="561"/>
                  </a:cubicBezTo>
                  <a:cubicBezTo>
                    <a:pt x="5054" y="561"/>
                    <a:pt x="4933" y="635"/>
                    <a:pt x="4864" y="796"/>
                  </a:cubicBezTo>
                  <a:lnTo>
                    <a:pt x="4590" y="1404"/>
                  </a:lnTo>
                  <a:lnTo>
                    <a:pt x="4104" y="218"/>
                  </a:lnTo>
                  <a:cubicBezTo>
                    <a:pt x="4059" y="85"/>
                    <a:pt x="3933" y="0"/>
                    <a:pt x="3797"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4" name="Google Shape;624;p11"/>
            <p:cNvSpPr/>
            <p:nvPr/>
          </p:nvSpPr>
          <p:spPr>
            <a:xfrm>
              <a:off x="781342" y="551619"/>
              <a:ext cx="787195" cy="736199"/>
            </a:xfrm>
            <a:custGeom>
              <a:rect b="b" l="l" r="r" t="t"/>
              <a:pathLst>
                <a:path extrusionOk="0" h="23026" w="24621">
                  <a:moveTo>
                    <a:pt x="12918" y="7166"/>
                  </a:moveTo>
                  <a:lnTo>
                    <a:pt x="13374" y="8868"/>
                  </a:lnTo>
                  <a:lnTo>
                    <a:pt x="12554" y="9932"/>
                  </a:lnTo>
                  <a:lnTo>
                    <a:pt x="12007" y="8686"/>
                  </a:lnTo>
                  <a:lnTo>
                    <a:pt x="12918" y="7166"/>
                  </a:lnTo>
                  <a:close/>
                  <a:moveTo>
                    <a:pt x="9271" y="8899"/>
                  </a:moveTo>
                  <a:lnTo>
                    <a:pt x="10578" y="9263"/>
                  </a:lnTo>
                  <a:lnTo>
                    <a:pt x="11095" y="10510"/>
                  </a:lnTo>
                  <a:lnTo>
                    <a:pt x="10456" y="10418"/>
                  </a:lnTo>
                  <a:lnTo>
                    <a:pt x="9271" y="8899"/>
                  </a:lnTo>
                  <a:close/>
                  <a:moveTo>
                    <a:pt x="15928" y="9811"/>
                  </a:moveTo>
                  <a:lnTo>
                    <a:pt x="14408" y="10966"/>
                  </a:lnTo>
                  <a:lnTo>
                    <a:pt x="13769" y="10874"/>
                  </a:lnTo>
                  <a:lnTo>
                    <a:pt x="14590" y="9811"/>
                  </a:lnTo>
                  <a:close/>
                  <a:moveTo>
                    <a:pt x="10213" y="11999"/>
                  </a:moveTo>
                  <a:lnTo>
                    <a:pt x="10882" y="12060"/>
                  </a:lnTo>
                  <a:lnTo>
                    <a:pt x="10031" y="13124"/>
                  </a:lnTo>
                  <a:lnTo>
                    <a:pt x="8693" y="13124"/>
                  </a:lnTo>
                  <a:lnTo>
                    <a:pt x="10213" y="11999"/>
                  </a:lnTo>
                  <a:close/>
                  <a:moveTo>
                    <a:pt x="13496" y="12455"/>
                  </a:moveTo>
                  <a:lnTo>
                    <a:pt x="14134" y="12516"/>
                  </a:lnTo>
                  <a:lnTo>
                    <a:pt x="15320" y="14036"/>
                  </a:lnTo>
                  <a:lnTo>
                    <a:pt x="14013" y="13701"/>
                  </a:lnTo>
                  <a:lnTo>
                    <a:pt x="13496" y="12455"/>
                  </a:lnTo>
                  <a:close/>
                  <a:moveTo>
                    <a:pt x="12098" y="13002"/>
                  </a:moveTo>
                  <a:lnTo>
                    <a:pt x="12614" y="14279"/>
                  </a:lnTo>
                  <a:lnTo>
                    <a:pt x="11703" y="15798"/>
                  </a:lnTo>
                  <a:lnTo>
                    <a:pt x="11247" y="14066"/>
                  </a:lnTo>
                  <a:lnTo>
                    <a:pt x="12098" y="13002"/>
                  </a:lnTo>
                  <a:close/>
                  <a:moveTo>
                    <a:pt x="7916" y="0"/>
                  </a:moveTo>
                  <a:cubicBezTo>
                    <a:pt x="7821" y="0"/>
                    <a:pt x="7723" y="17"/>
                    <a:pt x="7630" y="54"/>
                  </a:cubicBezTo>
                  <a:cubicBezTo>
                    <a:pt x="7265" y="206"/>
                    <a:pt x="7082" y="661"/>
                    <a:pt x="7234" y="1057"/>
                  </a:cubicBezTo>
                  <a:lnTo>
                    <a:pt x="8237" y="3640"/>
                  </a:lnTo>
                  <a:lnTo>
                    <a:pt x="6961" y="3063"/>
                  </a:lnTo>
                  <a:cubicBezTo>
                    <a:pt x="6861" y="3024"/>
                    <a:pt x="6757" y="3005"/>
                    <a:pt x="6654" y="3005"/>
                  </a:cubicBezTo>
                  <a:cubicBezTo>
                    <a:pt x="6352" y="3005"/>
                    <a:pt x="6064" y="3170"/>
                    <a:pt x="5927" y="3488"/>
                  </a:cubicBezTo>
                  <a:cubicBezTo>
                    <a:pt x="5775" y="3853"/>
                    <a:pt x="5927" y="4309"/>
                    <a:pt x="6353" y="4491"/>
                  </a:cubicBezTo>
                  <a:lnTo>
                    <a:pt x="9089" y="5646"/>
                  </a:lnTo>
                  <a:lnTo>
                    <a:pt x="9848" y="7501"/>
                  </a:lnTo>
                  <a:lnTo>
                    <a:pt x="7538" y="6862"/>
                  </a:lnTo>
                  <a:cubicBezTo>
                    <a:pt x="7471" y="6842"/>
                    <a:pt x="7401" y="6832"/>
                    <a:pt x="7330" y="6832"/>
                  </a:cubicBezTo>
                  <a:cubicBezTo>
                    <a:pt x="7082" y="6832"/>
                    <a:pt x="6829" y="6953"/>
                    <a:pt x="6687" y="7166"/>
                  </a:cubicBezTo>
                  <a:cubicBezTo>
                    <a:pt x="6505" y="7440"/>
                    <a:pt x="6505" y="7804"/>
                    <a:pt x="6718" y="8078"/>
                  </a:cubicBezTo>
                  <a:lnTo>
                    <a:pt x="8268" y="10175"/>
                  </a:lnTo>
                  <a:lnTo>
                    <a:pt x="5836" y="9811"/>
                  </a:lnTo>
                  <a:lnTo>
                    <a:pt x="4073" y="7440"/>
                  </a:lnTo>
                  <a:cubicBezTo>
                    <a:pt x="3914" y="7227"/>
                    <a:pt x="3682" y="7118"/>
                    <a:pt x="3456" y="7118"/>
                  </a:cubicBezTo>
                  <a:cubicBezTo>
                    <a:pt x="3295" y="7118"/>
                    <a:pt x="3136" y="7174"/>
                    <a:pt x="3009" y="7288"/>
                  </a:cubicBezTo>
                  <a:cubicBezTo>
                    <a:pt x="2675" y="7531"/>
                    <a:pt x="2584" y="8048"/>
                    <a:pt x="2857" y="8352"/>
                  </a:cubicBezTo>
                  <a:lnTo>
                    <a:pt x="3678" y="9476"/>
                  </a:lnTo>
                  <a:lnTo>
                    <a:pt x="942" y="9111"/>
                  </a:lnTo>
                  <a:cubicBezTo>
                    <a:pt x="895" y="9100"/>
                    <a:pt x="847" y="9095"/>
                    <a:pt x="800" y="9095"/>
                  </a:cubicBezTo>
                  <a:cubicBezTo>
                    <a:pt x="457" y="9095"/>
                    <a:pt x="145" y="9375"/>
                    <a:pt x="91" y="9750"/>
                  </a:cubicBezTo>
                  <a:cubicBezTo>
                    <a:pt x="0" y="10175"/>
                    <a:pt x="304" y="10540"/>
                    <a:pt x="730" y="10631"/>
                  </a:cubicBezTo>
                  <a:lnTo>
                    <a:pt x="3465" y="10996"/>
                  </a:lnTo>
                  <a:lnTo>
                    <a:pt x="2310" y="11847"/>
                  </a:lnTo>
                  <a:cubicBezTo>
                    <a:pt x="1976" y="12090"/>
                    <a:pt x="1915" y="12607"/>
                    <a:pt x="2158" y="12911"/>
                  </a:cubicBezTo>
                  <a:cubicBezTo>
                    <a:pt x="2324" y="13119"/>
                    <a:pt x="2547" y="13213"/>
                    <a:pt x="2769" y="13213"/>
                  </a:cubicBezTo>
                  <a:cubicBezTo>
                    <a:pt x="2872" y="13213"/>
                    <a:pt x="2974" y="13193"/>
                    <a:pt x="3070" y="13154"/>
                  </a:cubicBezTo>
                  <a:cubicBezTo>
                    <a:pt x="3161" y="13124"/>
                    <a:pt x="3192" y="13093"/>
                    <a:pt x="3283" y="13063"/>
                  </a:cubicBezTo>
                  <a:lnTo>
                    <a:pt x="5623" y="11270"/>
                  </a:lnTo>
                  <a:lnTo>
                    <a:pt x="8055" y="11604"/>
                  </a:lnTo>
                  <a:lnTo>
                    <a:pt x="5958" y="13154"/>
                  </a:lnTo>
                  <a:cubicBezTo>
                    <a:pt x="5715" y="13367"/>
                    <a:pt x="5593" y="13701"/>
                    <a:pt x="5715" y="14036"/>
                  </a:cubicBezTo>
                  <a:cubicBezTo>
                    <a:pt x="5806" y="14340"/>
                    <a:pt x="6079" y="14583"/>
                    <a:pt x="6414" y="14583"/>
                  </a:cubicBezTo>
                  <a:lnTo>
                    <a:pt x="8845" y="14613"/>
                  </a:lnTo>
                  <a:lnTo>
                    <a:pt x="7630" y="16163"/>
                  </a:lnTo>
                  <a:lnTo>
                    <a:pt x="4712" y="16558"/>
                  </a:lnTo>
                  <a:cubicBezTo>
                    <a:pt x="4286" y="16589"/>
                    <a:pt x="3982" y="17014"/>
                    <a:pt x="4043" y="17409"/>
                  </a:cubicBezTo>
                  <a:cubicBezTo>
                    <a:pt x="4072" y="17815"/>
                    <a:pt x="4460" y="18111"/>
                    <a:pt x="4839" y="18111"/>
                  </a:cubicBezTo>
                  <a:cubicBezTo>
                    <a:pt x="4857" y="18111"/>
                    <a:pt x="4876" y="18110"/>
                    <a:pt x="4894" y="18109"/>
                  </a:cubicBezTo>
                  <a:lnTo>
                    <a:pt x="6323" y="17896"/>
                  </a:lnTo>
                  <a:lnTo>
                    <a:pt x="6323" y="17896"/>
                  </a:lnTo>
                  <a:lnTo>
                    <a:pt x="4590" y="20084"/>
                  </a:lnTo>
                  <a:cubicBezTo>
                    <a:pt x="4347" y="20419"/>
                    <a:pt x="4408" y="20905"/>
                    <a:pt x="4742" y="21179"/>
                  </a:cubicBezTo>
                  <a:cubicBezTo>
                    <a:pt x="4896" y="21294"/>
                    <a:pt x="5075" y="21336"/>
                    <a:pt x="5239" y="21336"/>
                  </a:cubicBezTo>
                  <a:cubicBezTo>
                    <a:pt x="5334" y="21336"/>
                    <a:pt x="5424" y="21322"/>
                    <a:pt x="5502" y="21300"/>
                  </a:cubicBezTo>
                  <a:cubicBezTo>
                    <a:pt x="5623" y="21270"/>
                    <a:pt x="5745" y="21179"/>
                    <a:pt x="5806" y="21057"/>
                  </a:cubicBezTo>
                  <a:lnTo>
                    <a:pt x="7538" y="18868"/>
                  </a:lnTo>
                  <a:lnTo>
                    <a:pt x="7721" y="20267"/>
                  </a:lnTo>
                  <a:cubicBezTo>
                    <a:pt x="7750" y="20673"/>
                    <a:pt x="8138" y="20968"/>
                    <a:pt x="8543" y="20968"/>
                  </a:cubicBezTo>
                  <a:cubicBezTo>
                    <a:pt x="8563" y="20968"/>
                    <a:pt x="8583" y="20967"/>
                    <a:pt x="8602" y="20966"/>
                  </a:cubicBezTo>
                  <a:cubicBezTo>
                    <a:pt x="8663" y="20966"/>
                    <a:pt x="8754" y="20905"/>
                    <a:pt x="8785" y="20905"/>
                  </a:cubicBezTo>
                  <a:cubicBezTo>
                    <a:pt x="9089" y="20814"/>
                    <a:pt x="9301" y="20449"/>
                    <a:pt x="9271" y="20115"/>
                  </a:cubicBezTo>
                  <a:lnTo>
                    <a:pt x="8906" y="17197"/>
                  </a:lnTo>
                  <a:lnTo>
                    <a:pt x="10122" y="15647"/>
                  </a:lnTo>
                  <a:lnTo>
                    <a:pt x="10730" y="17957"/>
                  </a:lnTo>
                  <a:cubicBezTo>
                    <a:pt x="10791" y="18261"/>
                    <a:pt x="11064" y="18473"/>
                    <a:pt x="11368" y="18534"/>
                  </a:cubicBezTo>
                  <a:cubicBezTo>
                    <a:pt x="11394" y="18537"/>
                    <a:pt x="11420" y="18538"/>
                    <a:pt x="11445" y="18538"/>
                  </a:cubicBezTo>
                  <a:cubicBezTo>
                    <a:pt x="11722" y="18538"/>
                    <a:pt x="11989" y="18389"/>
                    <a:pt x="12128" y="18139"/>
                  </a:cubicBezTo>
                  <a:lnTo>
                    <a:pt x="13374" y="16042"/>
                  </a:lnTo>
                  <a:lnTo>
                    <a:pt x="14134" y="17926"/>
                  </a:lnTo>
                  <a:lnTo>
                    <a:pt x="13010" y="20662"/>
                  </a:lnTo>
                  <a:cubicBezTo>
                    <a:pt x="12858" y="21027"/>
                    <a:pt x="13010" y="21482"/>
                    <a:pt x="13405" y="21665"/>
                  </a:cubicBezTo>
                  <a:cubicBezTo>
                    <a:pt x="13506" y="21704"/>
                    <a:pt x="13611" y="21723"/>
                    <a:pt x="13715" y="21723"/>
                  </a:cubicBezTo>
                  <a:cubicBezTo>
                    <a:pt x="14016" y="21723"/>
                    <a:pt x="14303" y="21563"/>
                    <a:pt x="14438" y="21270"/>
                  </a:cubicBezTo>
                  <a:lnTo>
                    <a:pt x="14985" y="19963"/>
                  </a:lnTo>
                  <a:lnTo>
                    <a:pt x="15988" y="22546"/>
                  </a:lnTo>
                  <a:cubicBezTo>
                    <a:pt x="16104" y="22848"/>
                    <a:pt x="16397" y="23025"/>
                    <a:pt x="16704" y="23025"/>
                  </a:cubicBezTo>
                  <a:cubicBezTo>
                    <a:pt x="16800" y="23025"/>
                    <a:pt x="16898" y="23008"/>
                    <a:pt x="16991" y="22972"/>
                  </a:cubicBezTo>
                  <a:cubicBezTo>
                    <a:pt x="17356" y="22820"/>
                    <a:pt x="17569" y="22364"/>
                    <a:pt x="17417" y="21969"/>
                  </a:cubicBezTo>
                  <a:lnTo>
                    <a:pt x="16383" y="19385"/>
                  </a:lnTo>
                  <a:lnTo>
                    <a:pt x="17660" y="19932"/>
                  </a:lnTo>
                  <a:cubicBezTo>
                    <a:pt x="17766" y="19963"/>
                    <a:pt x="17873" y="19978"/>
                    <a:pt x="17975" y="19978"/>
                  </a:cubicBezTo>
                  <a:cubicBezTo>
                    <a:pt x="18078" y="19978"/>
                    <a:pt x="18177" y="19963"/>
                    <a:pt x="18268" y="19932"/>
                  </a:cubicBezTo>
                  <a:cubicBezTo>
                    <a:pt x="18481" y="19841"/>
                    <a:pt x="18633" y="19689"/>
                    <a:pt x="18694" y="19507"/>
                  </a:cubicBezTo>
                  <a:cubicBezTo>
                    <a:pt x="18846" y="19142"/>
                    <a:pt x="18694" y="18686"/>
                    <a:pt x="18268" y="18473"/>
                  </a:cubicBezTo>
                  <a:lnTo>
                    <a:pt x="15532" y="17349"/>
                  </a:lnTo>
                  <a:lnTo>
                    <a:pt x="14773" y="15495"/>
                  </a:lnTo>
                  <a:lnTo>
                    <a:pt x="17113" y="16133"/>
                  </a:lnTo>
                  <a:cubicBezTo>
                    <a:pt x="17176" y="16145"/>
                    <a:pt x="17244" y="16153"/>
                    <a:pt x="17313" y="16153"/>
                  </a:cubicBezTo>
                  <a:cubicBezTo>
                    <a:pt x="17411" y="16153"/>
                    <a:pt x="17510" y="16138"/>
                    <a:pt x="17599" y="16102"/>
                  </a:cubicBezTo>
                  <a:cubicBezTo>
                    <a:pt x="17751" y="16042"/>
                    <a:pt x="17873" y="15950"/>
                    <a:pt x="17934" y="15829"/>
                  </a:cubicBezTo>
                  <a:cubicBezTo>
                    <a:pt x="18116" y="15555"/>
                    <a:pt x="18116" y="15191"/>
                    <a:pt x="17903" y="14917"/>
                  </a:cubicBezTo>
                  <a:lnTo>
                    <a:pt x="16353" y="12820"/>
                  </a:lnTo>
                  <a:lnTo>
                    <a:pt x="18785" y="13154"/>
                  </a:lnTo>
                  <a:lnTo>
                    <a:pt x="20548" y="15525"/>
                  </a:lnTo>
                  <a:cubicBezTo>
                    <a:pt x="20724" y="15745"/>
                    <a:pt x="20963" y="15837"/>
                    <a:pt x="21197" y="15837"/>
                  </a:cubicBezTo>
                  <a:cubicBezTo>
                    <a:pt x="21287" y="15837"/>
                    <a:pt x="21375" y="15824"/>
                    <a:pt x="21460" y="15798"/>
                  </a:cubicBezTo>
                  <a:cubicBezTo>
                    <a:pt x="21551" y="15738"/>
                    <a:pt x="21581" y="15707"/>
                    <a:pt x="21672" y="15677"/>
                  </a:cubicBezTo>
                  <a:cubicBezTo>
                    <a:pt x="22007" y="15403"/>
                    <a:pt x="22067" y="14917"/>
                    <a:pt x="21824" y="14613"/>
                  </a:cubicBezTo>
                  <a:lnTo>
                    <a:pt x="20973" y="13458"/>
                  </a:lnTo>
                  <a:lnTo>
                    <a:pt x="23709" y="13853"/>
                  </a:lnTo>
                  <a:cubicBezTo>
                    <a:pt x="23753" y="13862"/>
                    <a:pt x="23795" y="13866"/>
                    <a:pt x="23835" y="13866"/>
                  </a:cubicBezTo>
                  <a:cubicBezTo>
                    <a:pt x="23932" y="13866"/>
                    <a:pt x="24018" y="13844"/>
                    <a:pt x="24104" y="13823"/>
                  </a:cubicBezTo>
                  <a:cubicBezTo>
                    <a:pt x="24347" y="13701"/>
                    <a:pt x="24499" y="13458"/>
                    <a:pt x="24590" y="13215"/>
                  </a:cubicBezTo>
                  <a:cubicBezTo>
                    <a:pt x="24621" y="12759"/>
                    <a:pt x="24317" y="12364"/>
                    <a:pt x="23891" y="12333"/>
                  </a:cubicBezTo>
                  <a:lnTo>
                    <a:pt x="21156" y="11938"/>
                  </a:lnTo>
                  <a:lnTo>
                    <a:pt x="22311" y="11118"/>
                  </a:lnTo>
                  <a:cubicBezTo>
                    <a:pt x="22645" y="10844"/>
                    <a:pt x="22736" y="10358"/>
                    <a:pt x="22463" y="10054"/>
                  </a:cubicBezTo>
                  <a:cubicBezTo>
                    <a:pt x="22299" y="9854"/>
                    <a:pt x="22059" y="9741"/>
                    <a:pt x="21828" y="9741"/>
                  </a:cubicBezTo>
                  <a:cubicBezTo>
                    <a:pt x="21673" y="9741"/>
                    <a:pt x="21521" y="9792"/>
                    <a:pt x="21399" y="9902"/>
                  </a:cubicBezTo>
                  <a:lnTo>
                    <a:pt x="19028" y="11695"/>
                  </a:lnTo>
                  <a:lnTo>
                    <a:pt x="16596" y="11330"/>
                  </a:lnTo>
                  <a:lnTo>
                    <a:pt x="18694" y="9780"/>
                  </a:lnTo>
                  <a:cubicBezTo>
                    <a:pt x="18967" y="9598"/>
                    <a:pt x="19089" y="9263"/>
                    <a:pt x="18967" y="8899"/>
                  </a:cubicBezTo>
                  <a:cubicBezTo>
                    <a:pt x="18846" y="8595"/>
                    <a:pt x="18572" y="8382"/>
                    <a:pt x="18238" y="8382"/>
                  </a:cubicBezTo>
                  <a:lnTo>
                    <a:pt x="15806" y="8352"/>
                  </a:lnTo>
                  <a:lnTo>
                    <a:pt x="17022" y="6771"/>
                  </a:lnTo>
                  <a:lnTo>
                    <a:pt x="19940" y="6406"/>
                  </a:lnTo>
                  <a:cubicBezTo>
                    <a:pt x="20031" y="6406"/>
                    <a:pt x="20092" y="6376"/>
                    <a:pt x="20153" y="6376"/>
                  </a:cubicBezTo>
                  <a:cubicBezTo>
                    <a:pt x="20457" y="6254"/>
                    <a:pt x="20669" y="5920"/>
                    <a:pt x="20639" y="5555"/>
                  </a:cubicBezTo>
                  <a:cubicBezTo>
                    <a:pt x="20610" y="5178"/>
                    <a:pt x="20221" y="4884"/>
                    <a:pt x="19816" y="4884"/>
                  </a:cubicBezTo>
                  <a:cubicBezTo>
                    <a:pt x="19797" y="4884"/>
                    <a:pt x="19777" y="4885"/>
                    <a:pt x="19757" y="4886"/>
                  </a:cubicBezTo>
                  <a:lnTo>
                    <a:pt x="18359" y="5069"/>
                  </a:lnTo>
                  <a:lnTo>
                    <a:pt x="20061" y="2880"/>
                  </a:lnTo>
                  <a:cubicBezTo>
                    <a:pt x="20335" y="2516"/>
                    <a:pt x="20244" y="2029"/>
                    <a:pt x="19909" y="1756"/>
                  </a:cubicBezTo>
                  <a:cubicBezTo>
                    <a:pt x="19773" y="1656"/>
                    <a:pt x="19606" y="1608"/>
                    <a:pt x="19440" y="1608"/>
                  </a:cubicBezTo>
                  <a:cubicBezTo>
                    <a:pt x="19199" y="1608"/>
                    <a:pt x="18959" y="1710"/>
                    <a:pt x="18815" y="1908"/>
                  </a:cubicBezTo>
                  <a:lnTo>
                    <a:pt x="17083" y="4127"/>
                  </a:lnTo>
                  <a:lnTo>
                    <a:pt x="16900" y="2728"/>
                  </a:lnTo>
                  <a:cubicBezTo>
                    <a:pt x="16871" y="2322"/>
                    <a:pt x="16483" y="2027"/>
                    <a:pt x="16078" y="2027"/>
                  </a:cubicBezTo>
                  <a:cubicBezTo>
                    <a:pt x="16058" y="2027"/>
                    <a:pt x="16038" y="2028"/>
                    <a:pt x="16019" y="2029"/>
                  </a:cubicBezTo>
                  <a:cubicBezTo>
                    <a:pt x="15624" y="2060"/>
                    <a:pt x="15320" y="2485"/>
                    <a:pt x="15350" y="2911"/>
                  </a:cubicBezTo>
                  <a:lnTo>
                    <a:pt x="15715" y="5829"/>
                  </a:lnTo>
                  <a:lnTo>
                    <a:pt x="14499" y="7379"/>
                  </a:lnTo>
                  <a:lnTo>
                    <a:pt x="13921" y="5069"/>
                  </a:lnTo>
                  <a:cubicBezTo>
                    <a:pt x="13830" y="4765"/>
                    <a:pt x="13557" y="4552"/>
                    <a:pt x="13253" y="4491"/>
                  </a:cubicBezTo>
                  <a:cubicBezTo>
                    <a:pt x="13227" y="4489"/>
                    <a:pt x="13201" y="4488"/>
                    <a:pt x="13176" y="4488"/>
                  </a:cubicBezTo>
                  <a:cubicBezTo>
                    <a:pt x="12898" y="4488"/>
                    <a:pt x="12632" y="4636"/>
                    <a:pt x="12493" y="4886"/>
                  </a:cubicBezTo>
                  <a:lnTo>
                    <a:pt x="11247" y="6984"/>
                  </a:lnTo>
                  <a:lnTo>
                    <a:pt x="10487" y="5099"/>
                  </a:lnTo>
                  <a:lnTo>
                    <a:pt x="11642" y="2364"/>
                  </a:lnTo>
                  <a:cubicBezTo>
                    <a:pt x="11794" y="1999"/>
                    <a:pt x="11642" y="1543"/>
                    <a:pt x="11216" y="1361"/>
                  </a:cubicBezTo>
                  <a:cubicBezTo>
                    <a:pt x="11115" y="1322"/>
                    <a:pt x="11009" y="1303"/>
                    <a:pt x="10906" y="1303"/>
                  </a:cubicBezTo>
                  <a:cubicBezTo>
                    <a:pt x="10605" y="1303"/>
                    <a:pt x="10318" y="1462"/>
                    <a:pt x="10183" y="1756"/>
                  </a:cubicBezTo>
                  <a:lnTo>
                    <a:pt x="9636" y="3063"/>
                  </a:lnTo>
                  <a:lnTo>
                    <a:pt x="8633" y="479"/>
                  </a:lnTo>
                  <a:cubicBezTo>
                    <a:pt x="8517" y="178"/>
                    <a:pt x="8224" y="0"/>
                    <a:pt x="7916"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5" name="Google Shape;625;p11"/>
            <p:cNvSpPr/>
            <p:nvPr/>
          </p:nvSpPr>
          <p:spPr>
            <a:xfrm>
              <a:off x="3921297" y="-2"/>
              <a:ext cx="1095282" cy="1023120"/>
            </a:xfrm>
            <a:custGeom>
              <a:rect b="b" l="l" r="r" t="t"/>
              <a:pathLst>
                <a:path extrusionOk="0" h="32000" w="34257">
                  <a:moveTo>
                    <a:pt x="17995" y="10012"/>
                  </a:moveTo>
                  <a:lnTo>
                    <a:pt x="18633" y="12383"/>
                  </a:lnTo>
                  <a:lnTo>
                    <a:pt x="17448" y="13841"/>
                  </a:lnTo>
                  <a:lnTo>
                    <a:pt x="16718" y="12109"/>
                  </a:lnTo>
                  <a:lnTo>
                    <a:pt x="17995" y="10012"/>
                  </a:lnTo>
                  <a:close/>
                  <a:moveTo>
                    <a:pt x="12919" y="12443"/>
                  </a:moveTo>
                  <a:lnTo>
                    <a:pt x="14712" y="12930"/>
                  </a:lnTo>
                  <a:lnTo>
                    <a:pt x="15442" y="14693"/>
                  </a:lnTo>
                  <a:lnTo>
                    <a:pt x="14530" y="14571"/>
                  </a:lnTo>
                  <a:lnTo>
                    <a:pt x="12919" y="12443"/>
                  </a:lnTo>
                  <a:close/>
                  <a:moveTo>
                    <a:pt x="22159" y="13750"/>
                  </a:moveTo>
                  <a:lnTo>
                    <a:pt x="20031" y="15331"/>
                  </a:lnTo>
                  <a:lnTo>
                    <a:pt x="19120" y="15209"/>
                  </a:lnTo>
                  <a:lnTo>
                    <a:pt x="20305" y="13750"/>
                  </a:lnTo>
                  <a:close/>
                  <a:moveTo>
                    <a:pt x="14256" y="16699"/>
                  </a:moveTo>
                  <a:lnTo>
                    <a:pt x="15168" y="16820"/>
                  </a:lnTo>
                  <a:lnTo>
                    <a:pt x="13983" y="18310"/>
                  </a:lnTo>
                  <a:lnTo>
                    <a:pt x="12129" y="18310"/>
                  </a:lnTo>
                  <a:lnTo>
                    <a:pt x="14256" y="16699"/>
                  </a:lnTo>
                  <a:close/>
                  <a:moveTo>
                    <a:pt x="18816" y="17337"/>
                  </a:moveTo>
                  <a:lnTo>
                    <a:pt x="19728" y="17459"/>
                  </a:lnTo>
                  <a:lnTo>
                    <a:pt x="21339" y="19586"/>
                  </a:lnTo>
                  <a:lnTo>
                    <a:pt x="19545" y="19100"/>
                  </a:lnTo>
                  <a:lnTo>
                    <a:pt x="18816" y="17337"/>
                  </a:lnTo>
                  <a:close/>
                  <a:moveTo>
                    <a:pt x="16840" y="18158"/>
                  </a:moveTo>
                  <a:lnTo>
                    <a:pt x="17569" y="19890"/>
                  </a:lnTo>
                  <a:lnTo>
                    <a:pt x="16323" y="22018"/>
                  </a:lnTo>
                  <a:lnTo>
                    <a:pt x="15655" y="19677"/>
                  </a:lnTo>
                  <a:lnTo>
                    <a:pt x="16840" y="18158"/>
                  </a:lnTo>
                  <a:close/>
                  <a:moveTo>
                    <a:pt x="11083" y="0"/>
                  </a:moveTo>
                  <a:cubicBezTo>
                    <a:pt x="10955" y="0"/>
                    <a:pt x="10826" y="23"/>
                    <a:pt x="10700" y="72"/>
                  </a:cubicBezTo>
                  <a:cubicBezTo>
                    <a:pt x="10153" y="285"/>
                    <a:pt x="9879" y="893"/>
                    <a:pt x="10062" y="1470"/>
                  </a:cubicBezTo>
                  <a:lnTo>
                    <a:pt x="11521" y="5027"/>
                  </a:lnTo>
                  <a:lnTo>
                    <a:pt x="9697" y="4267"/>
                  </a:lnTo>
                  <a:cubicBezTo>
                    <a:pt x="9577" y="4217"/>
                    <a:pt x="9449" y="4194"/>
                    <a:pt x="9320" y="4194"/>
                  </a:cubicBezTo>
                  <a:cubicBezTo>
                    <a:pt x="8894" y="4194"/>
                    <a:pt x="8462" y="4448"/>
                    <a:pt x="8299" y="4844"/>
                  </a:cubicBezTo>
                  <a:cubicBezTo>
                    <a:pt x="8056" y="5392"/>
                    <a:pt x="8329" y="6030"/>
                    <a:pt x="8876" y="6243"/>
                  </a:cubicBezTo>
                  <a:lnTo>
                    <a:pt x="12676" y="7854"/>
                  </a:lnTo>
                  <a:lnTo>
                    <a:pt x="13679" y="10407"/>
                  </a:lnTo>
                  <a:lnTo>
                    <a:pt x="10457" y="9525"/>
                  </a:lnTo>
                  <a:cubicBezTo>
                    <a:pt x="10356" y="9498"/>
                    <a:pt x="10254" y="9485"/>
                    <a:pt x="10155" y="9485"/>
                  </a:cubicBezTo>
                  <a:cubicBezTo>
                    <a:pt x="9807" y="9485"/>
                    <a:pt x="9484" y="9650"/>
                    <a:pt x="9271" y="9981"/>
                  </a:cubicBezTo>
                  <a:cubicBezTo>
                    <a:pt x="8998" y="10346"/>
                    <a:pt x="9059" y="10863"/>
                    <a:pt x="9302" y="11227"/>
                  </a:cubicBezTo>
                  <a:lnTo>
                    <a:pt x="11521" y="14115"/>
                  </a:lnTo>
                  <a:lnTo>
                    <a:pt x="11521" y="14115"/>
                  </a:lnTo>
                  <a:lnTo>
                    <a:pt x="8147" y="13659"/>
                  </a:lnTo>
                  <a:lnTo>
                    <a:pt x="5685" y="10407"/>
                  </a:lnTo>
                  <a:cubicBezTo>
                    <a:pt x="5461" y="10127"/>
                    <a:pt x="5123" y="9973"/>
                    <a:pt x="4783" y="9973"/>
                  </a:cubicBezTo>
                  <a:cubicBezTo>
                    <a:pt x="4568" y="9973"/>
                    <a:pt x="4353" y="10034"/>
                    <a:pt x="4165" y="10164"/>
                  </a:cubicBezTo>
                  <a:cubicBezTo>
                    <a:pt x="3709" y="10498"/>
                    <a:pt x="3587" y="11197"/>
                    <a:pt x="3922" y="11683"/>
                  </a:cubicBezTo>
                  <a:lnTo>
                    <a:pt x="5107" y="13234"/>
                  </a:lnTo>
                  <a:lnTo>
                    <a:pt x="1308" y="12717"/>
                  </a:lnTo>
                  <a:cubicBezTo>
                    <a:pt x="1255" y="12709"/>
                    <a:pt x="1202" y="12705"/>
                    <a:pt x="1150" y="12705"/>
                  </a:cubicBezTo>
                  <a:cubicBezTo>
                    <a:pt x="629" y="12705"/>
                    <a:pt x="147" y="13104"/>
                    <a:pt x="92" y="13629"/>
                  </a:cubicBezTo>
                  <a:cubicBezTo>
                    <a:pt x="1" y="14206"/>
                    <a:pt x="426" y="14753"/>
                    <a:pt x="1004" y="14845"/>
                  </a:cubicBezTo>
                  <a:lnTo>
                    <a:pt x="4803" y="15361"/>
                  </a:lnTo>
                  <a:lnTo>
                    <a:pt x="3223" y="16547"/>
                  </a:lnTo>
                  <a:cubicBezTo>
                    <a:pt x="2797" y="16881"/>
                    <a:pt x="2676" y="17580"/>
                    <a:pt x="3010" y="18066"/>
                  </a:cubicBezTo>
                  <a:cubicBezTo>
                    <a:pt x="3220" y="18340"/>
                    <a:pt x="3533" y="18497"/>
                    <a:pt x="3847" y="18497"/>
                  </a:cubicBezTo>
                  <a:cubicBezTo>
                    <a:pt x="3986" y="18497"/>
                    <a:pt x="4125" y="18466"/>
                    <a:pt x="4256" y="18401"/>
                  </a:cubicBezTo>
                  <a:cubicBezTo>
                    <a:pt x="4347" y="18370"/>
                    <a:pt x="4408" y="18340"/>
                    <a:pt x="4499" y="18249"/>
                  </a:cubicBezTo>
                  <a:lnTo>
                    <a:pt x="7752" y="15787"/>
                  </a:lnTo>
                  <a:lnTo>
                    <a:pt x="11156" y="16243"/>
                  </a:lnTo>
                  <a:lnTo>
                    <a:pt x="8238" y="18462"/>
                  </a:lnTo>
                  <a:cubicBezTo>
                    <a:pt x="7873" y="18705"/>
                    <a:pt x="7721" y="19222"/>
                    <a:pt x="7873" y="19617"/>
                  </a:cubicBezTo>
                  <a:cubicBezTo>
                    <a:pt x="8025" y="20042"/>
                    <a:pt x="8390" y="20346"/>
                    <a:pt x="8876" y="20346"/>
                  </a:cubicBezTo>
                  <a:lnTo>
                    <a:pt x="12220" y="20377"/>
                  </a:lnTo>
                  <a:lnTo>
                    <a:pt x="10487" y="22565"/>
                  </a:lnTo>
                  <a:lnTo>
                    <a:pt x="6445" y="23051"/>
                  </a:lnTo>
                  <a:cubicBezTo>
                    <a:pt x="5867" y="23112"/>
                    <a:pt x="5411" y="23659"/>
                    <a:pt x="5472" y="24267"/>
                  </a:cubicBezTo>
                  <a:cubicBezTo>
                    <a:pt x="5560" y="24824"/>
                    <a:pt x="6043" y="25211"/>
                    <a:pt x="6622" y="25211"/>
                  </a:cubicBezTo>
                  <a:cubicBezTo>
                    <a:pt x="6644" y="25211"/>
                    <a:pt x="6666" y="25211"/>
                    <a:pt x="6688" y="25209"/>
                  </a:cubicBezTo>
                  <a:lnTo>
                    <a:pt x="8633" y="24997"/>
                  </a:lnTo>
                  <a:lnTo>
                    <a:pt x="6293" y="28036"/>
                  </a:lnTo>
                  <a:cubicBezTo>
                    <a:pt x="5897" y="28492"/>
                    <a:pt x="6019" y="29161"/>
                    <a:pt x="6475" y="29556"/>
                  </a:cubicBezTo>
                  <a:cubicBezTo>
                    <a:pt x="6675" y="29696"/>
                    <a:pt x="6928" y="29783"/>
                    <a:pt x="7173" y="29783"/>
                  </a:cubicBezTo>
                  <a:cubicBezTo>
                    <a:pt x="7300" y="29783"/>
                    <a:pt x="7425" y="29760"/>
                    <a:pt x="7539" y="29708"/>
                  </a:cubicBezTo>
                  <a:cubicBezTo>
                    <a:pt x="7691" y="29617"/>
                    <a:pt x="7843" y="29495"/>
                    <a:pt x="7995" y="29343"/>
                  </a:cubicBezTo>
                  <a:lnTo>
                    <a:pt x="10335" y="26304"/>
                  </a:lnTo>
                  <a:lnTo>
                    <a:pt x="10578" y="28249"/>
                  </a:lnTo>
                  <a:cubicBezTo>
                    <a:pt x="10635" y="28790"/>
                    <a:pt x="11118" y="29197"/>
                    <a:pt x="11679" y="29197"/>
                  </a:cubicBezTo>
                  <a:cubicBezTo>
                    <a:pt x="11717" y="29197"/>
                    <a:pt x="11755" y="29195"/>
                    <a:pt x="11794" y="29191"/>
                  </a:cubicBezTo>
                  <a:cubicBezTo>
                    <a:pt x="11916" y="29191"/>
                    <a:pt x="11977" y="29161"/>
                    <a:pt x="12068" y="29130"/>
                  </a:cubicBezTo>
                  <a:cubicBezTo>
                    <a:pt x="12524" y="28948"/>
                    <a:pt x="12767" y="28492"/>
                    <a:pt x="12706" y="27975"/>
                  </a:cubicBezTo>
                  <a:lnTo>
                    <a:pt x="12220" y="23933"/>
                  </a:lnTo>
                  <a:lnTo>
                    <a:pt x="13922" y="21744"/>
                  </a:lnTo>
                  <a:lnTo>
                    <a:pt x="14803" y="24997"/>
                  </a:lnTo>
                  <a:cubicBezTo>
                    <a:pt x="14895" y="25392"/>
                    <a:pt x="15259" y="25696"/>
                    <a:pt x="15655" y="25787"/>
                  </a:cubicBezTo>
                  <a:cubicBezTo>
                    <a:pt x="15703" y="25794"/>
                    <a:pt x="15751" y="25797"/>
                    <a:pt x="15799" y="25797"/>
                  </a:cubicBezTo>
                  <a:cubicBezTo>
                    <a:pt x="16174" y="25797"/>
                    <a:pt x="16530" y="25590"/>
                    <a:pt x="16718" y="25240"/>
                  </a:cubicBezTo>
                  <a:lnTo>
                    <a:pt x="18451" y="22352"/>
                  </a:lnTo>
                  <a:lnTo>
                    <a:pt x="19454" y="24936"/>
                  </a:lnTo>
                  <a:lnTo>
                    <a:pt x="17873" y="28735"/>
                  </a:lnTo>
                  <a:cubicBezTo>
                    <a:pt x="17630" y="29282"/>
                    <a:pt x="17904" y="29921"/>
                    <a:pt x="18451" y="30164"/>
                  </a:cubicBezTo>
                  <a:cubicBezTo>
                    <a:pt x="18571" y="30213"/>
                    <a:pt x="18697" y="30237"/>
                    <a:pt x="18824" y="30237"/>
                  </a:cubicBezTo>
                  <a:cubicBezTo>
                    <a:pt x="19243" y="30237"/>
                    <a:pt x="19662" y="29983"/>
                    <a:pt x="19849" y="29586"/>
                  </a:cubicBezTo>
                  <a:lnTo>
                    <a:pt x="20609" y="27763"/>
                  </a:lnTo>
                  <a:lnTo>
                    <a:pt x="22038" y="31319"/>
                  </a:lnTo>
                  <a:cubicBezTo>
                    <a:pt x="22225" y="31740"/>
                    <a:pt x="22628" y="31999"/>
                    <a:pt x="23067" y="31999"/>
                  </a:cubicBezTo>
                  <a:cubicBezTo>
                    <a:pt x="23199" y="31999"/>
                    <a:pt x="23333" y="31976"/>
                    <a:pt x="23466" y="31927"/>
                  </a:cubicBezTo>
                  <a:cubicBezTo>
                    <a:pt x="23983" y="31714"/>
                    <a:pt x="24256" y="31106"/>
                    <a:pt x="24074" y="30529"/>
                  </a:cubicBezTo>
                  <a:lnTo>
                    <a:pt x="22615" y="26972"/>
                  </a:lnTo>
                  <a:lnTo>
                    <a:pt x="22615" y="26972"/>
                  </a:lnTo>
                  <a:lnTo>
                    <a:pt x="24439" y="27732"/>
                  </a:lnTo>
                  <a:cubicBezTo>
                    <a:pt x="24576" y="27778"/>
                    <a:pt x="24720" y="27801"/>
                    <a:pt x="24864" y="27801"/>
                  </a:cubicBezTo>
                  <a:cubicBezTo>
                    <a:pt x="25009" y="27801"/>
                    <a:pt x="25153" y="27778"/>
                    <a:pt x="25290" y="27732"/>
                  </a:cubicBezTo>
                  <a:cubicBezTo>
                    <a:pt x="25533" y="27611"/>
                    <a:pt x="25746" y="27428"/>
                    <a:pt x="25837" y="27155"/>
                  </a:cubicBezTo>
                  <a:cubicBezTo>
                    <a:pt x="26080" y="26608"/>
                    <a:pt x="25807" y="25969"/>
                    <a:pt x="25290" y="25757"/>
                  </a:cubicBezTo>
                  <a:lnTo>
                    <a:pt x="21490" y="24146"/>
                  </a:lnTo>
                  <a:lnTo>
                    <a:pt x="20457" y="21562"/>
                  </a:lnTo>
                  <a:lnTo>
                    <a:pt x="23709" y="22443"/>
                  </a:lnTo>
                  <a:cubicBezTo>
                    <a:pt x="23802" y="22467"/>
                    <a:pt x="23891" y="22477"/>
                    <a:pt x="23978" y="22477"/>
                  </a:cubicBezTo>
                  <a:cubicBezTo>
                    <a:pt x="24120" y="22477"/>
                    <a:pt x="24258" y="22451"/>
                    <a:pt x="24408" y="22413"/>
                  </a:cubicBezTo>
                  <a:cubicBezTo>
                    <a:pt x="24591" y="22322"/>
                    <a:pt x="24773" y="22170"/>
                    <a:pt x="24895" y="22018"/>
                  </a:cubicBezTo>
                  <a:cubicBezTo>
                    <a:pt x="25168" y="21653"/>
                    <a:pt x="25138" y="21136"/>
                    <a:pt x="24864" y="20772"/>
                  </a:cubicBezTo>
                  <a:lnTo>
                    <a:pt x="22646" y="17884"/>
                  </a:lnTo>
                  <a:lnTo>
                    <a:pt x="26050" y="18340"/>
                  </a:lnTo>
                  <a:lnTo>
                    <a:pt x="28512" y="21592"/>
                  </a:lnTo>
                  <a:cubicBezTo>
                    <a:pt x="28722" y="21866"/>
                    <a:pt x="29035" y="22023"/>
                    <a:pt x="29349" y="22023"/>
                  </a:cubicBezTo>
                  <a:cubicBezTo>
                    <a:pt x="29488" y="22023"/>
                    <a:pt x="29627" y="21992"/>
                    <a:pt x="29758" y="21927"/>
                  </a:cubicBezTo>
                  <a:cubicBezTo>
                    <a:pt x="29849" y="21896"/>
                    <a:pt x="29910" y="21866"/>
                    <a:pt x="30001" y="21805"/>
                  </a:cubicBezTo>
                  <a:cubicBezTo>
                    <a:pt x="30457" y="21440"/>
                    <a:pt x="30548" y="20772"/>
                    <a:pt x="30214" y="20285"/>
                  </a:cubicBezTo>
                  <a:lnTo>
                    <a:pt x="29029" y="18705"/>
                  </a:lnTo>
                  <a:lnTo>
                    <a:pt x="29029" y="18705"/>
                  </a:lnTo>
                  <a:lnTo>
                    <a:pt x="32828" y="19252"/>
                  </a:lnTo>
                  <a:cubicBezTo>
                    <a:pt x="32881" y="19260"/>
                    <a:pt x="32933" y="19263"/>
                    <a:pt x="32982" y="19263"/>
                  </a:cubicBezTo>
                  <a:cubicBezTo>
                    <a:pt x="33130" y="19263"/>
                    <a:pt x="33261" y="19229"/>
                    <a:pt x="33375" y="19161"/>
                  </a:cubicBezTo>
                  <a:cubicBezTo>
                    <a:pt x="33710" y="19009"/>
                    <a:pt x="33983" y="18705"/>
                    <a:pt x="34014" y="18340"/>
                  </a:cubicBezTo>
                  <a:cubicBezTo>
                    <a:pt x="34257" y="17793"/>
                    <a:pt x="33831" y="17276"/>
                    <a:pt x="33254" y="17185"/>
                  </a:cubicBezTo>
                  <a:lnTo>
                    <a:pt x="29454" y="16668"/>
                  </a:lnTo>
                  <a:lnTo>
                    <a:pt x="31004" y="15483"/>
                  </a:lnTo>
                  <a:cubicBezTo>
                    <a:pt x="31460" y="15148"/>
                    <a:pt x="31582" y="14449"/>
                    <a:pt x="31248" y="13963"/>
                  </a:cubicBezTo>
                  <a:cubicBezTo>
                    <a:pt x="31047" y="13690"/>
                    <a:pt x="30715" y="13536"/>
                    <a:pt x="30376" y="13536"/>
                  </a:cubicBezTo>
                  <a:cubicBezTo>
                    <a:pt x="30151" y="13536"/>
                    <a:pt x="29922" y="13604"/>
                    <a:pt x="29728" y="13750"/>
                  </a:cubicBezTo>
                  <a:lnTo>
                    <a:pt x="26445" y="16212"/>
                  </a:lnTo>
                  <a:lnTo>
                    <a:pt x="23071" y="15756"/>
                  </a:lnTo>
                  <a:lnTo>
                    <a:pt x="25959" y="13538"/>
                  </a:lnTo>
                  <a:cubicBezTo>
                    <a:pt x="26354" y="13294"/>
                    <a:pt x="26506" y="12778"/>
                    <a:pt x="26354" y="12383"/>
                  </a:cubicBezTo>
                  <a:cubicBezTo>
                    <a:pt x="26202" y="11957"/>
                    <a:pt x="25807" y="11653"/>
                    <a:pt x="25351" y="11653"/>
                  </a:cubicBezTo>
                  <a:lnTo>
                    <a:pt x="22007" y="11623"/>
                  </a:lnTo>
                  <a:lnTo>
                    <a:pt x="23709" y="9434"/>
                  </a:lnTo>
                  <a:lnTo>
                    <a:pt x="27782" y="8948"/>
                  </a:lnTo>
                  <a:cubicBezTo>
                    <a:pt x="27904" y="8948"/>
                    <a:pt x="27965" y="8917"/>
                    <a:pt x="28056" y="8857"/>
                  </a:cubicBezTo>
                  <a:cubicBezTo>
                    <a:pt x="28512" y="8674"/>
                    <a:pt x="28785" y="8218"/>
                    <a:pt x="28694" y="7732"/>
                  </a:cubicBezTo>
                  <a:cubicBezTo>
                    <a:pt x="28639" y="7179"/>
                    <a:pt x="28182" y="6777"/>
                    <a:pt x="27642" y="6777"/>
                  </a:cubicBezTo>
                  <a:cubicBezTo>
                    <a:pt x="27588" y="6777"/>
                    <a:pt x="27534" y="6781"/>
                    <a:pt x="27478" y="6790"/>
                  </a:cubicBezTo>
                  <a:lnTo>
                    <a:pt x="25533" y="7002"/>
                  </a:lnTo>
                  <a:lnTo>
                    <a:pt x="27904" y="3963"/>
                  </a:lnTo>
                  <a:cubicBezTo>
                    <a:pt x="28269" y="3507"/>
                    <a:pt x="28178" y="2838"/>
                    <a:pt x="27722" y="2443"/>
                  </a:cubicBezTo>
                  <a:cubicBezTo>
                    <a:pt x="27531" y="2291"/>
                    <a:pt x="27299" y="2218"/>
                    <a:pt x="27066" y="2218"/>
                  </a:cubicBezTo>
                  <a:cubicBezTo>
                    <a:pt x="26740" y="2218"/>
                    <a:pt x="26414" y="2360"/>
                    <a:pt x="26202" y="2626"/>
                  </a:cubicBezTo>
                  <a:lnTo>
                    <a:pt x="23831" y="5665"/>
                  </a:lnTo>
                  <a:lnTo>
                    <a:pt x="23618" y="3750"/>
                  </a:lnTo>
                  <a:cubicBezTo>
                    <a:pt x="23532" y="3207"/>
                    <a:pt x="23044" y="2772"/>
                    <a:pt x="22506" y="2772"/>
                  </a:cubicBezTo>
                  <a:cubicBezTo>
                    <a:pt x="22472" y="2772"/>
                    <a:pt x="22437" y="2774"/>
                    <a:pt x="22402" y="2777"/>
                  </a:cubicBezTo>
                  <a:cubicBezTo>
                    <a:pt x="21794" y="2869"/>
                    <a:pt x="21369" y="3385"/>
                    <a:pt x="21430" y="4024"/>
                  </a:cubicBezTo>
                  <a:lnTo>
                    <a:pt x="21946" y="8066"/>
                  </a:lnTo>
                  <a:lnTo>
                    <a:pt x="20214" y="10255"/>
                  </a:lnTo>
                  <a:lnTo>
                    <a:pt x="19363" y="7002"/>
                  </a:lnTo>
                  <a:cubicBezTo>
                    <a:pt x="19241" y="6607"/>
                    <a:pt x="18907" y="6303"/>
                    <a:pt x="18481" y="6212"/>
                  </a:cubicBezTo>
                  <a:cubicBezTo>
                    <a:pt x="18433" y="6205"/>
                    <a:pt x="18385" y="6202"/>
                    <a:pt x="18337" y="6202"/>
                  </a:cubicBezTo>
                  <a:cubicBezTo>
                    <a:pt x="17962" y="6202"/>
                    <a:pt x="17606" y="6409"/>
                    <a:pt x="17417" y="6759"/>
                  </a:cubicBezTo>
                  <a:lnTo>
                    <a:pt x="15715" y="9647"/>
                  </a:lnTo>
                  <a:lnTo>
                    <a:pt x="14682" y="7063"/>
                  </a:lnTo>
                  <a:lnTo>
                    <a:pt x="16262" y="3264"/>
                  </a:lnTo>
                  <a:cubicBezTo>
                    <a:pt x="16506" y="2717"/>
                    <a:pt x="16232" y="2078"/>
                    <a:pt x="15715" y="1835"/>
                  </a:cubicBezTo>
                  <a:cubicBezTo>
                    <a:pt x="15588" y="1786"/>
                    <a:pt x="15456" y="1763"/>
                    <a:pt x="15325" y="1763"/>
                  </a:cubicBezTo>
                  <a:cubicBezTo>
                    <a:pt x="14893" y="1763"/>
                    <a:pt x="14473" y="2016"/>
                    <a:pt x="14287" y="2413"/>
                  </a:cubicBezTo>
                  <a:lnTo>
                    <a:pt x="13527" y="4236"/>
                  </a:lnTo>
                  <a:lnTo>
                    <a:pt x="12098" y="680"/>
                  </a:lnTo>
                  <a:cubicBezTo>
                    <a:pt x="11911" y="259"/>
                    <a:pt x="11508" y="0"/>
                    <a:pt x="11083"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626" name="Google Shape;626;p11"/>
          <p:cNvSpPr/>
          <p:nvPr/>
        </p:nvSpPr>
        <p:spPr>
          <a:xfrm rot="-1051434">
            <a:off x="1034159" y="4569353"/>
            <a:ext cx="200262" cy="308423"/>
          </a:xfrm>
          <a:custGeom>
            <a:rect b="b" l="l" r="r" t="t"/>
            <a:pathLst>
              <a:path extrusionOk="0" h="1882" w="1222">
                <a:moveTo>
                  <a:pt x="332" y="1"/>
                </a:moveTo>
                <a:cubicBezTo>
                  <a:pt x="1" y="1"/>
                  <a:pt x="95" y="684"/>
                  <a:pt x="189" y="904"/>
                </a:cubicBezTo>
                <a:cubicBezTo>
                  <a:pt x="316" y="1175"/>
                  <a:pt x="497" y="1411"/>
                  <a:pt x="696" y="1610"/>
                </a:cubicBezTo>
                <a:cubicBezTo>
                  <a:pt x="823" y="1737"/>
                  <a:pt x="1059" y="1845"/>
                  <a:pt x="1222" y="1882"/>
                </a:cubicBezTo>
                <a:cubicBezTo>
                  <a:pt x="1131" y="1664"/>
                  <a:pt x="1059" y="1447"/>
                  <a:pt x="1004" y="1248"/>
                </a:cubicBezTo>
                <a:cubicBezTo>
                  <a:pt x="950" y="958"/>
                  <a:pt x="896" y="650"/>
                  <a:pt x="787" y="379"/>
                </a:cubicBezTo>
                <a:cubicBezTo>
                  <a:pt x="715" y="252"/>
                  <a:pt x="642" y="107"/>
                  <a:pt x="515" y="53"/>
                </a:cubicBezTo>
                <a:cubicBezTo>
                  <a:pt x="443" y="17"/>
                  <a:pt x="383" y="1"/>
                  <a:pt x="33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7" name="Google Shape;627;p11"/>
          <p:cNvSpPr/>
          <p:nvPr/>
        </p:nvSpPr>
        <p:spPr>
          <a:xfrm flipH="1" rot="1051434">
            <a:off x="7368284" y="4445215"/>
            <a:ext cx="200262" cy="308423"/>
          </a:xfrm>
          <a:custGeom>
            <a:rect b="b" l="l" r="r" t="t"/>
            <a:pathLst>
              <a:path extrusionOk="0" h="1882" w="1222">
                <a:moveTo>
                  <a:pt x="332" y="1"/>
                </a:moveTo>
                <a:cubicBezTo>
                  <a:pt x="1" y="1"/>
                  <a:pt x="95" y="684"/>
                  <a:pt x="189" y="904"/>
                </a:cubicBezTo>
                <a:cubicBezTo>
                  <a:pt x="316" y="1175"/>
                  <a:pt x="497" y="1411"/>
                  <a:pt x="696" y="1610"/>
                </a:cubicBezTo>
                <a:cubicBezTo>
                  <a:pt x="823" y="1737"/>
                  <a:pt x="1059" y="1845"/>
                  <a:pt x="1222" y="1882"/>
                </a:cubicBezTo>
                <a:cubicBezTo>
                  <a:pt x="1131" y="1664"/>
                  <a:pt x="1059" y="1447"/>
                  <a:pt x="1004" y="1248"/>
                </a:cubicBezTo>
                <a:cubicBezTo>
                  <a:pt x="950" y="958"/>
                  <a:pt x="896" y="650"/>
                  <a:pt x="787" y="379"/>
                </a:cubicBezTo>
                <a:cubicBezTo>
                  <a:pt x="715" y="252"/>
                  <a:pt x="642" y="107"/>
                  <a:pt x="515" y="53"/>
                </a:cubicBezTo>
                <a:cubicBezTo>
                  <a:pt x="443" y="17"/>
                  <a:pt x="383" y="1"/>
                  <a:pt x="33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628" name="Google Shape;628;p11"/>
          <p:cNvGrpSpPr/>
          <p:nvPr/>
        </p:nvGrpSpPr>
        <p:grpSpPr>
          <a:xfrm flipH="1" rot="-437052">
            <a:off x="168761" y="503173"/>
            <a:ext cx="629512" cy="661959"/>
            <a:chOff x="782176" y="-1158311"/>
            <a:chExt cx="629467" cy="661912"/>
          </a:xfrm>
        </p:grpSpPr>
        <p:sp>
          <p:nvSpPr>
            <p:cNvPr id="629" name="Google Shape;629;p11"/>
            <p:cNvSpPr/>
            <p:nvPr/>
          </p:nvSpPr>
          <p:spPr>
            <a:xfrm>
              <a:off x="782176" y="-1158311"/>
              <a:ext cx="196164" cy="145525"/>
            </a:xfrm>
            <a:custGeom>
              <a:rect b="b" l="l" r="r" t="t"/>
              <a:pathLst>
                <a:path extrusionOk="0" h="888" w="1197">
                  <a:moveTo>
                    <a:pt x="218" y="0"/>
                  </a:moveTo>
                  <a:cubicBezTo>
                    <a:pt x="164" y="0"/>
                    <a:pt x="128" y="18"/>
                    <a:pt x="73" y="55"/>
                  </a:cubicBezTo>
                  <a:cubicBezTo>
                    <a:pt x="37" y="91"/>
                    <a:pt x="1" y="145"/>
                    <a:pt x="1" y="218"/>
                  </a:cubicBezTo>
                  <a:cubicBezTo>
                    <a:pt x="1" y="326"/>
                    <a:pt x="73" y="435"/>
                    <a:pt x="200" y="525"/>
                  </a:cubicBezTo>
                  <a:cubicBezTo>
                    <a:pt x="291" y="598"/>
                    <a:pt x="417" y="634"/>
                    <a:pt x="526" y="688"/>
                  </a:cubicBezTo>
                  <a:cubicBezTo>
                    <a:pt x="743" y="761"/>
                    <a:pt x="961" y="815"/>
                    <a:pt x="1160" y="888"/>
                  </a:cubicBezTo>
                  <a:cubicBezTo>
                    <a:pt x="1196" y="888"/>
                    <a:pt x="1106" y="707"/>
                    <a:pt x="1069" y="688"/>
                  </a:cubicBezTo>
                  <a:cubicBezTo>
                    <a:pt x="1033" y="616"/>
                    <a:pt x="979" y="544"/>
                    <a:pt x="924" y="489"/>
                  </a:cubicBezTo>
                  <a:cubicBezTo>
                    <a:pt x="780" y="344"/>
                    <a:pt x="671" y="236"/>
                    <a:pt x="508" y="127"/>
                  </a:cubicBezTo>
                  <a:cubicBezTo>
                    <a:pt x="417" y="55"/>
                    <a:pt x="327" y="0"/>
                    <a:pt x="218"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0" name="Google Shape;630;p11"/>
            <p:cNvSpPr/>
            <p:nvPr/>
          </p:nvSpPr>
          <p:spPr>
            <a:xfrm>
              <a:off x="1055202" y="-1147331"/>
              <a:ext cx="71452" cy="227793"/>
            </a:xfrm>
            <a:custGeom>
              <a:rect b="b" l="l" r="r" t="t"/>
              <a:pathLst>
                <a:path extrusionOk="0" h="1390" w="436">
                  <a:moveTo>
                    <a:pt x="196" y="1"/>
                  </a:moveTo>
                  <a:cubicBezTo>
                    <a:pt x="184" y="1"/>
                    <a:pt x="174" y="2"/>
                    <a:pt x="164" y="6"/>
                  </a:cubicBezTo>
                  <a:cubicBezTo>
                    <a:pt x="73" y="60"/>
                    <a:pt x="19" y="169"/>
                    <a:pt x="19" y="259"/>
                  </a:cubicBezTo>
                  <a:cubicBezTo>
                    <a:pt x="1" y="477"/>
                    <a:pt x="19" y="712"/>
                    <a:pt x="73" y="911"/>
                  </a:cubicBezTo>
                  <a:cubicBezTo>
                    <a:pt x="90" y="962"/>
                    <a:pt x="170" y="1389"/>
                    <a:pt x="254" y="1389"/>
                  </a:cubicBezTo>
                  <a:cubicBezTo>
                    <a:pt x="260" y="1389"/>
                    <a:pt x="266" y="1387"/>
                    <a:pt x="273" y="1382"/>
                  </a:cubicBezTo>
                  <a:cubicBezTo>
                    <a:pt x="291" y="1382"/>
                    <a:pt x="309" y="1346"/>
                    <a:pt x="309" y="1291"/>
                  </a:cubicBezTo>
                  <a:cubicBezTo>
                    <a:pt x="363" y="1110"/>
                    <a:pt x="381" y="911"/>
                    <a:pt x="399" y="712"/>
                  </a:cubicBezTo>
                  <a:cubicBezTo>
                    <a:pt x="436" y="567"/>
                    <a:pt x="436" y="440"/>
                    <a:pt x="436" y="295"/>
                  </a:cubicBezTo>
                  <a:cubicBezTo>
                    <a:pt x="436" y="205"/>
                    <a:pt x="399" y="151"/>
                    <a:pt x="363" y="78"/>
                  </a:cubicBezTo>
                  <a:cubicBezTo>
                    <a:pt x="318" y="33"/>
                    <a:pt x="249" y="1"/>
                    <a:pt x="196"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1" name="Google Shape;631;p11"/>
            <p:cNvSpPr/>
            <p:nvPr/>
          </p:nvSpPr>
          <p:spPr>
            <a:xfrm>
              <a:off x="1203679" y="-974273"/>
              <a:ext cx="107014" cy="211077"/>
            </a:xfrm>
            <a:custGeom>
              <a:rect b="b" l="l" r="r" t="t"/>
              <a:pathLst>
                <a:path extrusionOk="0" h="1288" w="653">
                  <a:moveTo>
                    <a:pt x="399" y="0"/>
                  </a:moveTo>
                  <a:cubicBezTo>
                    <a:pt x="272" y="18"/>
                    <a:pt x="182" y="145"/>
                    <a:pt x="127" y="290"/>
                  </a:cubicBezTo>
                  <a:cubicBezTo>
                    <a:pt x="37" y="507"/>
                    <a:pt x="0" y="761"/>
                    <a:pt x="0" y="1014"/>
                  </a:cubicBezTo>
                  <a:cubicBezTo>
                    <a:pt x="0" y="1069"/>
                    <a:pt x="0" y="1268"/>
                    <a:pt x="91" y="1286"/>
                  </a:cubicBezTo>
                  <a:cubicBezTo>
                    <a:pt x="96" y="1287"/>
                    <a:pt x="100" y="1287"/>
                    <a:pt x="105" y="1287"/>
                  </a:cubicBezTo>
                  <a:cubicBezTo>
                    <a:pt x="189" y="1287"/>
                    <a:pt x="256" y="1137"/>
                    <a:pt x="290" y="1069"/>
                  </a:cubicBezTo>
                  <a:cubicBezTo>
                    <a:pt x="345" y="960"/>
                    <a:pt x="399" y="869"/>
                    <a:pt x="453" y="779"/>
                  </a:cubicBezTo>
                  <a:cubicBezTo>
                    <a:pt x="526" y="670"/>
                    <a:pt x="580" y="561"/>
                    <a:pt x="616" y="435"/>
                  </a:cubicBezTo>
                  <a:cubicBezTo>
                    <a:pt x="652" y="326"/>
                    <a:pt x="652" y="199"/>
                    <a:pt x="580" y="91"/>
                  </a:cubicBezTo>
                  <a:lnTo>
                    <a:pt x="526" y="18"/>
                  </a:lnTo>
                  <a:cubicBezTo>
                    <a:pt x="489" y="0"/>
                    <a:pt x="453" y="0"/>
                    <a:pt x="399"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2" name="Google Shape;632;p11"/>
            <p:cNvSpPr/>
            <p:nvPr/>
          </p:nvSpPr>
          <p:spPr>
            <a:xfrm>
              <a:off x="906890" y="-920029"/>
              <a:ext cx="205014" cy="70468"/>
            </a:xfrm>
            <a:custGeom>
              <a:rect b="b" l="l" r="r" t="t"/>
              <a:pathLst>
                <a:path extrusionOk="0" h="430" w="1251">
                  <a:moveTo>
                    <a:pt x="490" y="1"/>
                  </a:moveTo>
                  <a:cubicBezTo>
                    <a:pt x="410" y="1"/>
                    <a:pt x="330" y="9"/>
                    <a:pt x="254" y="31"/>
                  </a:cubicBezTo>
                  <a:cubicBezTo>
                    <a:pt x="182" y="49"/>
                    <a:pt x="109" y="67"/>
                    <a:pt x="55" y="122"/>
                  </a:cubicBezTo>
                  <a:cubicBezTo>
                    <a:pt x="19" y="158"/>
                    <a:pt x="0" y="230"/>
                    <a:pt x="19" y="303"/>
                  </a:cubicBezTo>
                  <a:cubicBezTo>
                    <a:pt x="37" y="339"/>
                    <a:pt x="73" y="357"/>
                    <a:pt x="109" y="393"/>
                  </a:cubicBezTo>
                  <a:cubicBezTo>
                    <a:pt x="163" y="421"/>
                    <a:pt x="231" y="430"/>
                    <a:pt x="304" y="430"/>
                  </a:cubicBezTo>
                  <a:cubicBezTo>
                    <a:pt x="376" y="430"/>
                    <a:pt x="453" y="421"/>
                    <a:pt x="526" y="412"/>
                  </a:cubicBezTo>
                  <a:cubicBezTo>
                    <a:pt x="652" y="357"/>
                    <a:pt x="815" y="321"/>
                    <a:pt x="924" y="249"/>
                  </a:cubicBezTo>
                  <a:cubicBezTo>
                    <a:pt x="997" y="230"/>
                    <a:pt x="1250" y="140"/>
                    <a:pt x="1033" y="86"/>
                  </a:cubicBezTo>
                  <a:cubicBezTo>
                    <a:pt x="868" y="48"/>
                    <a:pt x="677" y="1"/>
                    <a:pt x="49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3" name="Google Shape;633;p11"/>
            <p:cNvSpPr/>
            <p:nvPr/>
          </p:nvSpPr>
          <p:spPr>
            <a:xfrm>
              <a:off x="1022590" y="-779747"/>
              <a:ext cx="184201" cy="75713"/>
            </a:xfrm>
            <a:custGeom>
              <a:rect b="b" l="l" r="r" t="t"/>
              <a:pathLst>
                <a:path extrusionOk="0" h="462" w="1124">
                  <a:moveTo>
                    <a:pt x="595" y="1"/>
                  </a:moveTo>
                  <a:cubicBezTo>
                    <a:pt x="488" y="1"/>
                    <a:pt x="380" y="14"/>
                    <a:pt x="291" y="26"/>
                  </a:cubicBezTo>
                  <a:cubicBezTo>
                    <a:pt x="218" y="44"/>
                    <a:pt x="128" y="81"/>
                    <a:pt x="91" y="117"/>
                  </a:cubicBezTo>
                  <a:cubicBezTo>
                    <a:pt x="37" y="171"/>
                    <a:pt x="1" y="226"/>
                    <a:pt x="19" y="298"/>
                  </a:cubicBezTo>
                  <a:cubicBezTo>
                    <a:pt x="19" y="370"/>
                    <a:pt x="91" y="407"/>
                    <a:pt x="146" y="443"/>
                  </a:cubicBezTo>
                  <a:cubicBezTo>
                    <a:pt x="218" y="461"/>
                    <a:pt x="291" y="461"/>
                    <a:pt x="363" y="461"/>
                  </a:cubicBezTo>
                  <a:cubicBezTo>
                    <a:pt x="490" y="443"/>
                    <a:pt x="1124" y="316"/>
                    <a:pt x="1105" y="135"/>
                  </a:cubicBezTo>
                  <a:cubicBezTo>
                    <a:pt x="1105" y="81"/>
                    <a:pt x="779" y="8"/>
                    <a:pt x="725" y="8"/>
                  </a:cubicBezTo>
                  <a:cubicBezTo>
                    <a:pt x="683" y="3"/>
                    <a:pt x="639" y="1"/>
                    <a:pt x="59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4" name="Google Shape;634;p11"/>
            <p:cNvSpPr/>
            <p:nvPr/>
          </p:nvSpPr>
          <p:spPr>
            <a:xfrm>
              <a:off x="1105678" y="-647823"/>
              <a:ext cx="193051" cy="78499"/>
            </a:xfrm>
            <a:custGeom>
              <a:rect b="b" l="l" r="r" t="t"/>
              <a:pathLst>
                <a:path extrusionOk="0" h="479" w="1178">
                  <a:moveTo>
                    <a:pt x="399" y="0"/>
                  </a:moveTo>
                  <a:cubicBezTo>
                    <a:pt x="327" y="0"/>
                    <a:pt x="236" y="18"/>
                    <a:pt x="164" y="36"/>
                  </a:cubicBezTo>
                  <a:cubicBezTo>
                    <a:pt x="91" y="91"/>
                    <a:pt x="37" y="145"/>
                    <a:pt x="37" y="217"/>
                  </a:cubicBezTo>
                  <a:cubicBezTo>
                    <a:pt x="1" y="326"/>
                    <a:pt x="128" y="453"/>
                    <a:pt x="236" y="471"/>
                  </a:cubicBezTo>
                  <a:cubicBezTo>
                    <a:pt x="268" y="476"/>
                    <a:pt x="300" y="478"/>
                    <a:pt x="332" y="478"/>
                  </a:cubicBezTo>
                  <a:cubicBezTo>
                    <a:pt x="410" y="478"/>
                    <a:pt x="491" y="466"/>
                    <a:pt x="580" y="453"/>
                  </a:cubicBezTo>
                  <a:cubicBezTo>
                    <a:pt x="707" y="399"/>
                    <a:pt x="888" y="399"/>
                    <a:pt x="1033" y="362"/>
                  </a:cubicBezTo>
                  <a:cubicBezTo>
                    <a:pt x="1178" y="308"/>
                    <a:pt x="1069" y="217"/>
                    <a:pt x="961" y="181"/>
                  </a:cubicBezTo>
                  <a:cubicBezTo>
                    <a:pt x="780" y="91"/>
                    <a:pt x="598" y="18"/>
                    <a:pt x="399"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5" name="Google Shape;635;p11"/>
            <p:cNvSpPr/>
            <p:nvPr/>
          </p:nvSpPr>
          <p:spPr>
            <a:xfrm>
              <a:off x="1280867" y="-760737"/>
              <a:ext cx="130776" cy="153228"/>
            </a:xfrm>
            <a:custGeom>
              <a:rect b="b" l="l" r="r" t="t"/>
              <a:pathLst>
                <a:path extrusionOk="0" h="935" w="798">
                  <a:moveTo>
                    <a:pt x="544" y="1"/>
                  </a:moveTo>
                  <a:cubicBezTo>
                    <a:pt x="381" y="19"/>
                    <a:pt x="272" y="182"/>
                    <a:pt x="199" y="327"/>
                  </a:cubicBezTo>
                  <a:cubicBezTo>
                    <a:pt x="127" y="436"/>
                    <a:pt x="0" y="707"/>
                    <a:pt x="55" y="852"/>
                  </a:cubicBezTo>
                  <a:cubicBezTo>
                    <a:pt x="65" y="912"/>
                    <a:pt x="91" y="935"/>
                    <a:pt x="126" y="935"/>
                  </a:cubicBezTo>
                  <a:cubicBezTo>
                    <a:pt x="218" y="935"/>
                    <a:pt x="369" y="778"/>
                    <a:pt x="435" y="725"/>
                  </a:cubicBezTo>
                  <a:cubicBezTo>
                    <a:pt x="544" y="653"/>
                    <a:pt x="634" y="599"/>
                    <a:pt x="707" y="472"/>
                  </a:cubicBezTo>
                  <a:cubicBezTo>
                    <a:pt x="779" y="363"/>
                    <a:pt x="797" y="236"/>
                    <a:pt x="743" y="110"/>
                  </a:cubicBezTo>
                  <a:cubicBezTo>
                    <a:pt x="725" y="73"/>
                    <a:pt x="670" y="19"/>
                    <a:pt x="634"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6" name="Google Shape;636;p11"/>
            <p:cNvSpPr/>
            <p:nvPr/>
          </p:nvSpPr>
          <p:spPr>
            <a:xfrm>
              <a:off x="954415" y="-1024748"/>
              <a:ext cx="359225" cy="528349"/>
            </a:xfrm>
            <a:custGeom>
              <a:rect b="b" l="l" r="r" t="t"/>
              <a:pathLst>
                <a:path extrusionOk="0" fill="none" h="3224" w="2192">
                  <a:moveTo>
                    <a:pt x="2191" y="3224"/>
                  </a:moveTo>
                  <a:cubicBezTo>
                    <a:pt x="1884" y="1938"/>
                    <a:pt x="1087" y="779"/>
                    <a:pt x="0" y="0"/>
                  </a:cubicBezTo>
                </a:path>
              </a:pathLst>
            </a:custGeom>
            <a:noFill/>
            <a:ln cap="rnd" cmpd="sng" w="27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637" name="Google Shape;637;p11"/>
          <p:cNvSpPr txBox="1"/>
          <p:nvPr>
            <p:ph hasCustomPrompt="1" type="title"/>
          </p:nvPr>
        </p:nvSpPr>
        <p:spPr>
          <a:xfrm>
            <a:off x="713125" y="1449175"/>
            <a:ext cx="7717800" cy="1073100"/>
          </a:xfrm>
          <a:prstGeom prst="rect">
            <a:avLst/>
          </a:prstGeom>
        </p:spPr>
        <p:txBody>
          <a:bodyPr anchorCtr="0" anchor="ctr" bIns="91425" lIns="91425" spcFirstLastPara="1" rIns="91425" wrap="square" tIns="91425">
            <a:noAutofit/>
          </a:bodyPr>
          <a:lstStyle>
            <a:lvl1pPr lvl="0" algn="ctr">
              <a:spcBef>
                <a:spcPts val="0"/>
              </a:spcBef>
              <a:spcAft>
                <a:spcPts val="0"/>
              </a:spcAft>
              <a:buSzPts val="10000"/>
              <a:buNone/>
              <a:defRPr b="1" sz="10000">
                <a:solidFill>
                  <a:schemeClr val="accent1"/>
                </a:solidFill>
              </a:defRPr>
            </a:lvl1pPr>
            <a:lvl2pPr lvl="1" algn="ctr">
              <a:spcBef>
                <a:spcPts val="0"/>
              </a:spcBef>
              <a:spcAft>
                <a:spcPts val="0"/>
              </a:spcAft>
              <a:buSzPts val="9600"/>
              <a:buNone/>
              <a:defRPr sz="9600"/>
            </a:lvl2pPr>
            <a:lvl3pPr lvl="2" algn="ctr">
              <a:spcBef>
                <a:spcPts val="0"/>
              </a:spcBef>
              <a:spcAft>
                <a:spcPts val="0"/>
              </a:spcAft>
              <a:buSzPts val="9600"/>
              <a:buNone/>
              <a:defRPr sz="9600"/>
            </a:lvl3pPr>
            <a:lvl4pPr lvl="3" algn="ctr">
              <a:spcBef>
                <a:spcPts val="0"/>
              </a:spcBef>
              <a:spcAft>
                <a:spcPts val="0"/>
              </a:spcAft>
              <a:buSzPts val="9600"/>
              <a:buNone/>
              <a:defRPr sz="9600"/>
            </a:lvl4pPr>
            <a:lvl5pPr lvl="4" algn="ctr">
              <a:spcBef>
                <a:spcPts val="0"/>
              </a:spcBef>
              <a:spcAft>
                <a:spcPts val="0"/>
              </a:spcAft>
              <a:buSzPts val="9600"/>
              <a:buNone/>
              <a:defRPr sz="9600"/>
            </a:lvl5pPr>
            <a:lvl6pPr lvl="5" algn="ctr">
              <a:spcBef>
                <a:spcPts val="0"/>
              </a:spcBef>
              <a:spcAft>
                <a:spcPts val="0"/>
              </a:spcAft>
              <a:buSzPts val="9600"/>
              <a:buNone/>
              <a:defRPr sz="9600"/>
            </a:lvl6pPr>
            <a:lvl7pPr lvl="6" algn="ctr">
              <a:spcBef>
                <a:spcPts val="0"/>
              </a:spcBef>
              <a:spcAft>
                <a:spcPts val="0"/>
              </a:spcAft>
              <a:buSzPts val="9600"/>
              <a:buNone/>
              <a:defRPr sz="9600"/>
            </a:lvl7pPr>
            <a:lvl8pPr lvl="7" algn="ctr">
              <a:spcBef>
                <a:spcPts val="0"/>
              </a:spcBef>
              <a:spcAft>
                <a:spcPts val="0"/>
              </a:spcAft>
              <a:buSzPts val="9600"/>
              <a:buNone/>
              <a:defRPr sz="9600"/>
            </a:lvl8pPr>
            <a:lvl9pPr lvl="8" algn="ctr">
              <a:spcBef>
                <a:spcPts val="0"/>
              </a:spcBef>
              <a:spcAft>
                <a:spcPts val="0"/>
              </a:spcAft>
              <a:buSzPts val="9600"/>
              <a:buNone/>
              <a:defRPr sz="9600"/>
            </a:lvl9pPr>
          </a:lstStyle>
          <a:p>
            <a:r>
              <a:t>xx%</a:t>
            </a:r>
          </a:p>
        </p:txBody>
      </p:sp>
      <p:sp>
        <p:nvSpPr>
          <p:cNvPr id="638" name="Google Shape;638;p11"/>
          <p:cNvSpPr txBox="1"/>
          <p:nvPr>
            <p:ph idx="1" type="subTitle"/>
          </p:nvPr>
        </p:nvSpPr>
        <p:spPr>
          <a:xfrm>
            <a:off x="1403650" y="2640650"/>
            <a:ext cx="6336600" cy="713400"/>
          </a:xfrm>
          <a:prstGeom prst="rect">
            <a:avLst/>
          </a:prstGeom>
          <a:ln>
            <a:noFill/>
          </a:ln>
        </p:spPr>
        <p:txBody>
          <a:bodyPr anchorCtr="0" anchor="ctr" bIns="91425" lIns="91425" spcFirstLastPara="1" rIns="91425" wrap="square" tIns="91425">
            <a:noAutofit/>
          </a:bodyPr>
          <a:lstStyle>
            <a:lvl1pPr lvl="0" rtl="0" algn="ctr">
              <a:lnSpc>
                <a:spcPct val="100000"/>
              </a:lnSpc>
              <a:spcBef>
                <a:spcPts val="0"/>
              </a:spcBef>
              <a:spcAft>
                <a:spcPts val="0"/>
              </a:spcAft>
              <a:buSzPts val="1600"/>
              <a:buNone/>
              <a:defRPr sz="1600"/>
            </a:lvl1pPr>
            <a:lvl2pPr lvl="1" rtl="0" algn="ctr">
              <a:lnSpc>
                <a:spcPct val="100000"/>
              </a:lnSpc>
              <a:spcBef>
                <a:spcPts val="0"/>
              </a:spcBef>
              <a:spcAft>
                <a:spcPts val="0"/>
              </a:spcAft>
              <a:buSzPts val="1600"/>
              <a:buNone/>
              <a:defRPr sz="1600"/>
            </a:lvl2pPr>
            <a:lvl3pPr lvl="2" rtl="0" algn="ctr">
              <a:lnSpc>
                <a:spcPct val="100000"/>
              </a:lnSpc>
              <a:spcBef>
                <a:spcPts val="0"/>
              </a:spcBef>
              <a:spcAft>
                <a:spcPts val="0"/>
              </a:spcAft>
              <a:buSzPts val="1600"/>
              <a:buNone/>
              <a:defRPr sz="1600"/>
            </a:lvl3pPr>
            <a:lvl4pPr lvl="3" rtl="0" algn="ctr">
              <a:lnSpc>
                <a:spcPct val="100000"/>
              </a:lnSpc>
              <a:spcBef>
                <a:spcPts val="0"/>
              </a:spcBef>
              <a:spcAft>
                <a:spcPts val="0"/>
              </a:spcAft>
              <a:buSzPts val="1600"/>
              <a:buNone/>
              <a:defRPr sz="1600"/>
            </a:lvl4pPr>
            <a:lvl5pPr lvl="4" rtl="0" algn="ctr">
              <a:lnSpc>
                <a:spcPct val="100000"/>
              </a:lnSpc>
              <a:spcBef>
                <a:spcPts val="0"/>
              </a:spcBef>
              <a:spcAft>
                <a:spcPts val="0"/>
              </a:spcAft>
              <a:buSzPts val="1600"/>
              <a:buNone/>
              <a:defRPr sz="1600"/>
            </a:lvl5pPr>
            <a:lvl6pPr lvl="5" rtl="0" algn="ctr">
              <a:lnSpc>
                <a:spcPct val="100000"/>
              </a:lnSpc>
              <a:spcBef>
                <a:spcPts val="0"/>
              </a:spcBef>
              <a:spcAft>
                <a:spcPts val="0"/>
              </a:spcAft>
              <a:buSzPts val="1600"/>
              <a:buNone/>
              <a:defRPr sz="1600"/>
            </a:lvl6pPr>
            <a:lvl7pPr lvl="6" rtl="0" algn="ctr">
              <a:lnSpc>
                <a:spcPct val="100000"/>
              </a:lnSpc>
              <a:spcBef>
                <a:spcPts val="0"/>
              </a:spcBef>
              <a:spcAft>
                <a:spcPts val="0"/>
              </a:spcAft>
              <a:buSzPts val="1600"/>
              <a:buNone/>
              <a:defRPr sz="1600"/>
            </a:lvl7pPr>
            <a:lvl8pPr lvl="7" rtl="0" algn="ctr">
              <a:lnSpc>
                <a:spcPct val="100000"/>
              </a:lnSpc>
              <a:spcBef>
                <a:spcPts val="0"/>
              </a:spcBef>
              <a:spcAft>
                <a:spcPts val="0"/>
              </a:spcAft>
              <a:buSzPts val="1600"/>
              <a:buNone/>
              <a:defRPr sz="1600"/>
            </a:lvl8pPr>
            <a:lvl9pPr lvl="8" rtl="0" algn="ctr">
              <a:lnSpc>
                <a:spcPct val="100000"/>
              </a:lnSpc>
              <a:spcBef>
                <a:spcPts val="0"/>
              </a:spcBef>
              <a:spcAft>
                <a:spcPts val="0"/>
              </a:spcAft>
              <a:buSzPts val="1600"/>
              <a:buNone/>
              <a:defRPr sz="1600"/>
            </a:lvl9pPr>
          </a:lstStyle>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type="blank">
  <p:cSld name="BLANK">
    <p:bg>
      <p:bgPr>
        <a:solidFill>
          <a:srgbClr val="FFFFFF"/>
        </a:solidFill>
      </p:bgPr>
    </p:bg>
    <p:spTree>
      <p:nvGrpSpPr>
        <p:cNvPr id="639" name="Shape 639"/>
        <p:cNvGrpSpPr/>
        <p:nvPr/>
      </p:nvGrpSpPr>
      <p:grpSpPr>
        <a:xfrm>
          <a:off x="0" y="0"/>
          <a:ext cx="0" cy="0"/>
          <a:chOff x="0" y="0"/>
          <a:chExt cx="0" cy="0"/>
        </a:xfrm>
      </p:grpSpPr>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1">
  <p:cSld name="CUSTOM_2">
    <p:spTree>
      <p:nvGrpSpPr>
        <p:cNvPr id="640" name="Shape 640"/>
        <p:cNvGrpSpPr/>
        <p:nvPr/>
      </p:nvGrpSpPr>
      <p:grpSpPr>
        <a:xfrm>
          <a:off x="0" y="0"/>
          <a:ext cx="0" cy="0"/>
          <a:chOff x="0" y="0"/>
          <a:chExt cx="0" cy="0"/>
        </a:xfrm>
      </p:grpSpPr>
      <p:grpSp>
        <p:nvGrpSpPr>
          <p:cNvPr id="641" name="Google Shape;641;p13"/>
          <p:cNvGrpSpPr/>
          <p:nvPr/>
        </p:nvGrpSpPr>
        <p:grpSpPr>
          <a:xfrm rot="1022271">
            <a:off x="8378082" y="3776719"/>
            <a:ext cx="771707" cy="1116341"/>
            <a:chOff x="497350" y="-655197"/>
            <a:chExt cx="771716" cy="1116355"/>
          </a:xfrm>
        </p:grpSpPr>
        <p:sp>
          <p:nvSpPr>
            <p:cNvPr id="642" name="Google Shape;642;p13"/>
            <p:cNvSpPr/>
            <p:nvPr/>
          </p:nvSpPr>
          <p:spPr>
            <a:xfrm>
              <a:off x="642713" y="-655197"/>
              <a:ext cx="127826" cy="358242"/>
            </a:xfrm>
            <a:custGeom>
              <a:rect b="b" l="l" r="r" t="t"/>
              <a:pathLst>
                <a:path extrusionOk="0" h="2186" w="780">
                  <a:moveTo>
                    <a:pt x="277" y="1"/>
                  </a:moveTo>
                  <a:cubicBezTo>
                    <a:pt x="262" y="1"/>
                    <a:pt x="248" y="3"/>
                    <a:pt x="236" y="9"/>
                  </a:cubicBezTo>
                  <a:cubicBezTo>
                    <a:pt x="182" y="9"/>
                    <a:pt x="146" y="81"/>
                    <a:pt x="109" y="136"/>
                  </a:cubicBezTo>
                  <a:cubicBezTo>
                    <a:pt x="1" y="371"/>
                    <a:pt x="55" y="643"/>
                    <a:pt x="109" y="896"/>
                  </a:cubicBezTo>
                  <a:cubicBezTo>
                    <a:pt x="182" y="1132"/>
                    <a:pt x="254" y="1367"/>
                    <a:pt x="327" y="1603"/>
                  </a:cubicBezTo>
                  <a:cubicBezTo>
                    <a:pt x="363" y="1765"/>
                    <a:pt x="435" y="2001"/>
                    <a:pt x="544" y="2146"/>
                  </a:cubicBezTo>
                  <a:cubicBezTo>
                    <a:pt x="575" y="2174"/>
                    <a:pt x="601" y="2186"/>
                    <a:pt x="622" y="2186"/>
                  </a:cubicBezTo>
                  <a:cubicBezTo>
                    <a:pt x="725" y="2186"/>
                    <a:pt x="725" y="1907"/>
                    <a:pt x="725" y="1802"/>
                  </a:cubicBezTo>
                  <a:cubicBezTo>
                    <a:pt x="779" y="1403"/>
                    <a:pt x="743" y="987"/>
                    <a:pt x="707" y="606"/>
                  </a:cubicBezTo>
                  <a:cubicBezTo>
                    <a:pt x="653" y="371"/>
                    <a:pt x="598" y="99"/>
                    <a:pt x="363" y="9"/>
                  </a:cubicBezTo>
                  <a:cubicBezTo>
                    <a:pt x="339" y="9"/>
                    <a:pt x="307" y="1"/>
                    <a:pt x="27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3" name="Google Shape;643;p13"/>
            <p:cNvSpPr/>
            <p:nvPr/>
          </p:nvSpPr>
          <p:spPr>
            <a:xfrm>
              <a:off x="802989" y="-419701"/>
              <a:ext cx="151589" cy="335790"/>
            </a:xfrm>
            <a:custGeom>
              <a:rect b="b" l="l" r="r" t="t"/>
              <a:pathLst>
                <a:path extrusionOk="0" h="2049" w="925">
                  <a:moveTo>
                    <a:pt x="737" y="1"/>
                  </a:moveTo>
                  <a:cubicBezTo>
                    <a:pt x="639" y="1"/>
                    <a:pt x="559" y="100"/>
                    <a:pt x="526" y="184"/>
                  </a:cubicBezTo>
                  <a:cubicBezTo>
                    <a:pt x="345" y="455"/>
                    <a:pt x="218" y="781"/>
                    <a:pt x="146" y="1089"/>
                  </a:cubicBezTo>
                  <a:cubicBezTo>
                    <a:pt x="91" y="1379"/>
                    <a:pt x="1" y="1741"/>
                    <a:pt x="37" y="2049"/>
                  </a:cubicBezTo>
                  <a:cubicBezTo>
                    <a:pt x="381" y="1614"/>
                    <a:pt x="671" y="1089"/>
                    <a:pt x="852" y="564"/>
                  </a:cubicBezTo>
                  <a:cubicBezTo>
                    <a:pt x="888" y="473"/>
                    <a:pt x="924" y="383"/>
                    <a:pt x="924" y="274"/>
                  </a:cubicBezTo>
                  <a:cubicBezTo>
                    <a:pt x="924" y="166"/>
                    <a:pt x="888" y="21"/>
                    <a:pt x="761" y="3"/>
                  </a:cubicBezTo>
                  <a:cubicBezTo>
                    <a:pt x="753" y="1"/>
                    <a:pt x="745" y="1"/>
                    <a:pt x="73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4" name="Google Shape;644;p13"/>
            <p:cNvSpPr/>
            <p:nvPr/>
          </p:nvSpPr>
          <p:spPr>
            <a:xfrm>
              <a:off x="944746" y="-189449"/>
              <a:ext cx="146345" cy="362175"/>
            </a:xfrm>
            <a:custGeom>
              <a:rect b="b" l="l" r="r" t="t"/>
              <a:pathLst>
                <a:path extrusionOk="0" h="2210" w="893">
                  <a:moveTo>
                    <a:pt x="670" y="0"/>
                  </a:moveTo>
                  <a:cubicBezTo>
                    <a:pt x="654" y="0"/>
                    <a:pt x="637" y="3"/>
                    <a:pt x="621" y="10"/>
                  </a:cubicBezTo>
                  <a:cubicBezTo>
                    <a:pt x="530" y="28"/>
                    <a:pt x="494" y="101"/>
                    <a:pt x="440" y="155"/>
                  </a:cubicBezTo>
                  <a:cubicBezTo>
                    <a:pt x="240" y="499"/>
                    <a:pt x="114" y="879"/>
                    <a:pt x="59" y="1278"/>
                  </a:cubicBezTo>
                  <a:cubicBezTo>
                    <a:pt x="41" y="1477"/>
                    <a:pt x="23" y="1676"/>
                    <a:pt x="23" y="1875"/>
                  </a:cubicBezTo>
                  <a:cubicBezTo>
                    <a:pt x="23" y="1933"/>
                    <a:pt x="0" y="2209"/>
                    <a:pt x="64" y="2209"/>
                  </a:cubicBezTo>
                  <a:cubicBezTo>
                    <a:pt x="80" y="2209"/>
                    <a:pt x="102" y="2191"/>
                    <a:pt x="132" y="2147"/>
                  </a:cubicBezTo>
                  <a:cubicBezTo>
                    <a:pt x="277" y="1912"/>
                    <a:pt x="440" y="1640"/>
                    <a:pt x="584" y="1368"/>
                  </a:cubicBezTo>
                  <a:cubicBezTo>
                    <a:pt x="747" y="1042"/>
                    <a:pt x="892" y="734"/>
                    <a:pt x="892" y="372"/>
                  </a:cubicBezTo>
                  <a:cubicBezTo>
                    <a:pt x="892" y="282"/>
                    <a:pt x="892" y="191"/>
                    <a:pt x="856" y="119"/>
                  </a:cubicBezTo>
                  <a:cubicBezTo>
                    <a:pt x="812" y="60"/>
                    <a:pt x="743" y="0"/>
                    <a:pt x="67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5" name="Google Shape;645;p13"/>
            <p:cNvSpPr/>
            <p:nvPr/>
          </p:nvSpPr>
          <p:spPr>
            <a:xfrm>
              <a:off x="1102728" y="24743"/>
              <a:ext cx="166338" cy="321696"/>
            </a:xfrm>
            <a:custGeom>
              <a:rect b="b" l="l" r="r" t="t"/>
              <a:pathLst>
                <a:path extrusionOk="0" h="1963" w="1015">
                  <a:moveTo>
                    <a:pt x="685" y="1"/>
                  </a:moveTo>
                  <a:cubicBezTo>
                    <a:pt x="669" y="1"/>
                    <a:pt x="652" y="3"/>
                    <a:pt x="635" y="7"/>
                  </a:cubicBezTo>
                  <a:cubicBezTo>
                    <a:pt x="526" y="43"/>
                    <a:pt x="453" y="170"/>
                    <a:pt x="417" y="260"/>
                  </a:cubicBezTo>
                  <a:cubicBezTo>
                    <a:pt x="164" y="786"/>
                    <a:pt x="1" y="1383"/>
                    <a:pt x="19" y="1963"/>
                  </a:cubicBezTo>
                  <a:cubicBezTo>
                    <a:pt x="91" y="1927"/>
                    <a:pt x="146" y="1854"/>
                    <a:pt x="182" y="1818"/>
                  </a:cubicBezTo>
                  <a:cubicBezTo>
                    <a:pt x="508" y="1474"/>
                    <a:pt x="725" y="1094"/>
                    <a:pt x="906" y="695"/>
                  </a:cubicBezTo>
                  <a:cubicBezTo>
                    <a:pt x="961" y="532"/>
                    <a:pt x="1015" y="387"/>
                    <a:pt x="979" y="242"/>
                  </a:cubicBezTo>
                  <a:cubicBezTo>
                    <a:pt x="931" y="114"/>
                    <a:pt x="812" y="1"/>
                    <a:pt x="68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6" name="Google Shape;646;p13"/>
            <p:cNvSpPr/>
            <p:nvPr/>
          </p:nvSpPr>
          <p:spPr>
            <a:xfrm>
              <a:off x="497350" y="-288269"/>
              <a:ext cx="335462" cy="237134"/>
            </a:xfrm>
            <a:custGeom>
              <a:rect b="b" l="l" r="r" t="t"/>
              <a:pathLst>
                <a:path extrusionOk="0" h="1447" w="2047">
                  <a:moveTo>
                    <a:pt x="285" y="1"/>
                  </a:moveTo>
                  <a:cubicBezTo>
                    <a:pt x="208" y="1"/>
                    <a:pt x="134" y="16"/>
                    <a:pt x="91" y="70"/>
                  </a:cubicBezTo>
                  <a:cubicBezTo>
                    <a:pt x="0" y="160"/>
                    <a:pt x="37" y="287"/>
                    <a:pt x="73" y="396"/>
                  </a:cubicBezTo>
                  <a:cubicBezTo>
                    <a:pt x="163" y="631"/>
                    <a:pt x="399" y="794"/>
                    <a:pt x="616" y="903"/>
                  </a:cubicBezTo>
                  <a:cubicBezTo>
                    <a:pt x="852" y="1011"/>
                    <a:pt x="1087" y="1066"/>
                    <a:pt x="1322" y="1174"/>
                  </a:cubicBezTo>
                  <a:cubicBezTo>
                    <a:pt x="1540" y="1265"/>
                    <a:pt x="1775" y="1428"/>
                    <a:pt x="1992" y="1446"/>
                  </a:cubicBezTo>
                  <a:cubicBezTo>
                    <a:pt x="2047" y="1301"/>
                    <a:pt x="1757" y="1066"/>
                    <a:pt x="1666" y="939"/>
                  </a:cubicBezTo>
                  <a:cubicBezTo>
                    <a:pt x="1503" y="740"/>
                    <a:pt x="1304" y="559"/>
                    <a:pt x="1069" y="378"/>
                  </a:cubicBezTo>
                  <a:cubicBezTo>
                    <a:pt x="870" y="215"/>
                    <a:pt x="670" y="88"/>
                    <a:pt x="435" y="15"/>
                  </a:cubicBezTo>
                  <a:cubicBezTo>
                    <a:pt x="391" y="8"/>
                    <a:pt x="337" y="1"/>
                    <a:pt x="28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7" name="Google Shape;647;p13"/>
            <p:cNvSpPr/>
            <p:nvPr/>
          </p:nvSpPr>
          <p:spPr>
            <a:xfrm>
              <a:off x="604201" y="16222"/>
              <a:ext cx="365125" cy="169944"/>
            </a:xfrm>
            <a:custGeom>
              <a:rect b="b" l="l" r="r" t="t"/>
              <a:pathLst>
                <a:path extrusionOk="0" h="1037" w="2228">
                  <a:moveTo>
                    <a:pt x="383" y="0"/>
                  </a:moveTo>
                  <a:cubicBezTo>
                    <a:pt x="272" y="0"/>
                    <a:pt x="163" y="23"/>
                    <a:pt x="73" y="77"/>
                  </a:cubicBezTo>
                  <a:cubicBezTo>
                    <a:pt x="37" y="95"/>
                    <a:pt x="0" y="149"/>
                    <a:pt x="0" y="204"/>
                  </a:cubicBezTo>
                  <a:cubicBezTo>
                    <a:pt x="0" y="240"/>
                    <a:pt x="0" y="258"/>
                    <a:pt x="37" y="294"/>
                  </a:cubicBezTo>
                  <a:cubicBezTo>
                    <a:pt x="127" y="475"/>
                    <a:pt x="308" y="602"/>
                    <a:pt x="489" y="693"/>
                  </a:cubicBezTo>
                  <a:cubicBezTo>
                    <a:pt x="670" y="783"/>
                    <a:pt x="888" y="838"/>
                    <a:pt x="1087" y="874"/>
                  </a:cubicBezTo>
                  <a:cubicBezTo>
                    <a:pt x="1413" y="946"/>
                    <a:pt x="1703" y="983"/>
                    <a:pt x="2029" y="1037"/>
                  </a:cubicBezTo>
                  <a:cubicBezTo>
                    <a:pt x="2065" y="1037"/>
                    <a:pt x="2119" y="1037"/>
                    <a:pt x="2137" y="1019"/>
                  </a:cubicBezTo>
                  <a:cubicBezTo>
                    <a:pt x="2228" y="946"/>
                    <a:pt x="1630" y="494"/>
                    <a:pt x="1540" y="439"/>
                  </a:cubicBezTo>
                  <a:cubicBezTo>
                    <a:pt x="1286" y="294"/>
                    <a:pt x="1014" y="149"/>
                    <a:pt x="707" y="59"/>
                  </a:cubicBezTo>
                  <a:cubicBezTo>
                    <a:pt x="607" y="23"/>
                    <a:pt x="494" y="0"/>
                    <a:pt x="38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8" name="Google Shape;648;p13"/>
            <p:cNvSpPr/>
            <p:nvPr/>
          </p:nvSpPr>
          <p:spPr>
            <a:xfrm>
              <a:off x="808888" y="334478"/>
              <a:ext cx="301867" cy="126679"/>
            </a:xfrm>
            <a:custGeom>
              <a:rect b="b" l="l" r="r" t="t"/>
              <a:pathLst>
                <a:path extrusionOk="0" h="773" w="1842">
                  <a:moveTo>
                    <a:pt x="1214" y="0"/>
                  </a:moveTo>
                  <a:cubicBezTo>
                    <a:pt x="943" y="18"/>
                    <a:pt x="671" y="37"/>
                    <a:pt x="399" y="127"/>
                  </a:cubicBezTo>
                  <a:cubicBezTo>
                    <a:pt x="309" y="163"/>
                    <a:pt x="218" y="200"/>
                    <a:pt x="146" y="254"/>
                  </a:cubicBezTo>
                  <a:cubicBezTo>
                    <a:pt x="73" y="290"/>
                    <a:pt x="1" y="381"/>
                    <a:pt x="1" y="471"/>
                  </a:cubicBezTo>
                  <a:cubicBezTo>
                    <a:pt x="1" y="634"/>
                    <a:pt x="146" y="743"/>
                    <a:pt x="309" y="761"/>
                  </a:cubicBezTo>
                  <a:cubicBezTo>
                    <a:pt x="342" y="769"/>
                    <a:pt x="377" y="773"/>
                    <a:pt x="412" y="773"/>
                  </a:cubicBezTo>
                  <a:cubicBezTo>
                    <a:pt x="528" y="773"/>
                    <a:pt x="650" y="734"/>
                    <a:pt x="761" y="707"/>
                  </a:cubicBezTo>
                  <a:cubicBezTo>
                    <a:pt x="1124" y="562"/>
                    <a:pt x="1504" y="435"/>
                    <a:pt x="1757" y="127"/>
                  </a:cubicBezTo>
                  <a:cubicBezTo>
                    <a:pt x="1842" y="29"/>
                    <a:pt x="1751" y="18"/>
                    <a:pt x="1673" y="18"/>
                  </a:cubicBezTo>
                  <a:cubicBezTo>
                    <a:pt x="1650" y="18"/>
                    <a:pt x="1629" y="18"/>
                    <a:pt x="1613" y="18"/>
                  </a:cubicBezTo>
                  <a:cubicBezTo>
                    <a:pt x="1486" y="18"/>
                    <a:pt x="1341" y="0"/>
                    <a:pt x="121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9" name="Google Shape;649;p13"/>
            <p:cNvSpPr/>
            <p:nvPr/>
          </p:nvSpPr>
          <p:spPr>
            <a:xfrm>
              <a:off x="743664" y="-315473"/>
              <a:ext cx="466075" cy="744998"/>
            </a:xfrm>
            <a:custGeom>
              <a:rect b="b" l="l" r="r" t="t"/>
              <a:pathLst>
                <a:path extrusionOk="0" fill="none" h="4546" w="2844">
                  <a:moveTo>
                    <a:pt x="2844" y="4546"/>
                  </a:moveTo>
                  <a:cubicBezTo>
                    <a:pt x="1377" y="3441"/>
                    <a:pt x="363" y="1793"/>
                    <a:pt x="0" y="0"/>
                  </a:cubicBezTo>
                </a:path>
              </a:pathLst>
            </a:custGeom>
            <a:noFill/>
            <a:ln cap="rnd" cmpd="sng" w="27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50" name="Google Shape;650;p13"/>
          <p:cNvGrpSpPr/>
          <p:nvPr/>
        </p:nvGrpSpPr>
        <p:grpSpPr>
          <a:xfrm rot="-6931791">
            <a:off x="8444849" y="2969169"/>
            <a:ext cx="638181" cy="597371"/>
            <a:chOff x="1337242" y="-1974437"/>
            <a:chExt cx="638153" cy="597345"/>
          </a:xfrm>
        </p:grpSpPr>
        <p:sp>
          <p:nvSpPr>
            <p:cNvPr id="651" name="Google Shape;651;p13"/>
            <p:cNvSpPr/>
            <p:nvPr/>
          </p:nvSpPr>
          <p:spPr>
            <a:xfrm>
              <a:off x="1449992" y="-1680599"/>
              <a:ext cx="95214" cy="209439"/>
            </a:xfrm>
            <a:custGeom>
              <a:rect b="b" l="l" r="r" t="t"/>
              <a:pathLst>
                <a:path extrusionOk="0" h="1278" w="581">
                  <a:moveTo>
                    <a:pt x="200" y="0"/>
                  </a:moveTo>
                  <a:cubicBezTo>
                    <a:pt x="127" y="18"/>
                    <a:pt x="73" y="91"/>
                    <a:pt x="55" y="127"/>
                  </a:cubicBezTo>
                  <a:cubicBezTo>
                    <a:pt x="1" y="235"/>
                    <a:pt x="1" y="344"/>
                    <a:pt x="1" y="453"/>
                  </a:cubicBezTo>
                  <a:cubicBezTo>
                    <a:pt x="1" y="616"/>
                    <a:pt x="73" y="779"/>
                    <a:pt x="145" y="924"/>
                  </a:cubicBezTo>
                  <a:cubicBezTo>
                    <a:pt x="162" y="989"/>
                    <a:pt x="312" y="1278"/>
                    <a:pt x="448" y="1278"/>
                  </a:cubicBezTo>
                  <a:cubicBezTo>
                    <a:pt x="462" y="1278"/>
                    <a:pt x="476" y="1274"/>
                    <a:pt x="489" y="1268"/>
                  </a:cubicBezTo>
                  <a:cubicBezTo>
                    <a:pt x="580" y="1231"/>
                    <a:pt x="580" y="742"/>
                    <a:pt x="580" y="652"/>
                  </a:cubicBezTo>
                  <a:cubicBezTo>
                    <a:pt x="580" y="453"/>
                    <a:pt x="508" y="254"/>
                    <a:pt x="381" y="91"/>
                  </a:cubicBezTo>
                  <a:cubicBezTo>
                    <a:pt x="326" y="54"/>
                    <a:pt x="254" y="0"/>
                    <a:pt x="20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2" name="Google Shape;652;p13"/>
            <p:cNvSpPr/>
            <p:nvPr/>
          </p:nvSpPr>
          <p:spPr>
            <a:xfrm>
              <a:off x="1530130" y="-1471159"/>
              <a:ext cx="178301" cy="94067"/>
            </a:xfrm>
            <a:custGeom>
              <a:rect b="b" l="l" r="r" t="t"/>
              <a:pathLst>
                <a:path extrusionOk="0" h="574" w="1088">
                  <a:moveTo>
                    <a:pt x="271" y="1"/>
                  </a:moveTo>
                  <a:cubicBezTo>
                    <a:pt x="146" y="1"/>
                    <a:pt x="36" y="20"/>
                    <a:pt x="19" y="80"/>
                  </a:cubicBezTo>
                  <a:cubicBezTo>
                    <a:pt x="0" y="189"/>
                    <a:pt x="345" y="424"/>
                    <a:pt x="417" y="461"/>
                  </a:cubicBezTo>
                  <a:cubicBezTo>
                    <a:pt x="508" y="515"/>
                    <a:pt x="616" y="533"/>
                    <a:pt x="689" y="551"/>
                  </a:cubicBezTo>
                  <a:cubicBezTo>
                    <a:pt x="738" y="565"/>
                    <a:pt x="787" y="574"/>
                    <a:pt x="833" y="574"/>
                  </a:cubicBezTo>
                  <a:cubicBezTo>
                    <a:pt x="905" y="574"/>
                    <a:pt x="970" y="552"/>
                    <a:pt x="1015" y="497"/>
                  </a:cubicBezTo>
                  <a:cubicBezTo>
                    <a:pt x="1087" y="406"/>
                    <a:pt x="1051" y="243"/>
                    <a:pt x="960" y="171"/>
                  </a:cubicBezTo>
                  <a:cubicBezTo>
                    <a:pt x="870" y="80"/>
                    <a:pt x="761" y="62"/>
                    <a:pt x="634" y="44"/>
                  </a:cubicBezTo>
                  <a:cubicBezTo>
                    <a:pt x="568" y="25"/>
                    <a:pt x="410" y="1"/>
                    <a:pt x="27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3" name="Google Shape;653;p13"/>
            <p:cNvSpPr/>
            <p:nvPr/>
          </p:nvSpPr>
          <p:spPr>
            <a:xfrm>
              <a:off x="1337242" y="-1603575"/>
              <a:ext cx="344476" cy="178301"/>
            </a:xfrm>
            <a:custGeom>
              <a:rect b="b" l="l" r="r" t="t"/>
              <a:pathLst>
                <a:path extrusionOk="0" fill="none" h="1088" w="2102">
                  <a:moveTo>
                    <a:pt x="0" y="1087"/>
                  </a:moveTo>
                  <a:cubicBezTo>
                    <a:pt x="815" y="1069"/>
                    <a:pt x="1630" y="671"/>
                    <a:pt x="2101" y="1"/>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4" name="Google Shape;654;p13"/>
            <p:cNvSpPr/>
            <p:nvPr/>
          </p:nvSpPr>
          <p:spPr>
            <a:xfrm>
              <a:off x="1619118" y="-1873650"/>
              <a:ext cx="62602" cy="279252"/>
            </a:xfrm>
            <a:custGeom>
              <a:rect b="b" l="l" r="r" t="t"/>
              <a:pathLst>
                <a:path extrusionOk="0" fill="none" h="1704" w="382">
                  <a:moveTo>
                    <a:pt x="254" y="1"/>
                  </a:moveTo>
                  <a:cubicBezTo>
                    <a:pt x="109" y="164"/>
                    <a:pt x="73" y="363"/>
                    <a:pt x="37" y="562"/>
                  </a:cubicBezTo>
                  <a:cubicBezTo>
                    <a:pt x="1" y="979"/>
                    <a:pt x="91" y="1432"/>
                    <a:pt x="381" y="1703"/>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5" name="Google Shape;655;p13"/>
            <p:cNvSpPr/>
            <p:nvPr/>
          </p:nvSpPr>
          <p:spPr>
            <a:xfrm>
              <a:off x="1678443" y="-1790563"/>
              <a:ext cx="65552" cy="193215"/>
            </a:xfrm>
            <a:custGeom>
              <a:rect b="b" l="l" r="r" t="t"/>
              <a:pathLst>
                <a:path extrusionOk="0" fill="none" h="1179" w="400">
                  <a:moveTo>
                    <a:pt x="399" y="1"/>
                  </a:moveTo>
                  <a:cubicBezTo>
                    <a:pt x="164" y="327"/>
                    <a:pt x="19" y="762"/>
                    <a:pt x="1" y="1178"/>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6" name="Google Shape;656;p13"/>
            <p:cNvSpPr/>
            <p:nvPr/>
          </p:nvSpPr>
          <p:spPr>
            <a:xfrm>
              <a:off x="1678443" y="-1606525"/>
              <a:ext cx="207964" cy="44739"/>
            </a:xfrm>
            <a:custGeom>
              <a:rect b="b" l="l" r="r" t="t"/>
              <a:pathLst>
                <a:path extrusionOk="0" fill="none" h="273" w="1269">
                  <a:moveTo>
                    <a:pt x="1" y="1"/>
                  </a:moveTo>
                  <a:cubicBezTo>
                    <a:pt x="19" y="55"/>
                    <a:pt x="91" y="91"/>
                    <a:pt x="128" y="109"/>
                  </a:cubicBezTo>
                  <a:cubicBezTo>
                    <a:pt x="472" y="272"/>
                    <a:pt x="906" y="272"/>
                    <a:pt x="1269" y="109"/>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7" name="Google Shape;657;p13"/>
            <p:cNvSpPr/>
            <p:nvPr/>
          </p:nvSpPr>
          <p:spPr>
            <a:xfrm>
              <a:off x="1681557" y="-1713375"/>
              <a:ext cx="157325" cy="109963"/>
            </a:xfrm>
            <a:custGeom>
              <a:rect b="b" l="l" r="r" t="t"/>
              <a:pathLst>
                <a:path extrusionOk="0" fill="none" h="671" w="960">
                  <a:moveTo>
                    <a:pt x="0" y="671"/>
                  </a:moveTo>
                  <a:cubicBezTo>
                    <a:pt x="380" y="562"/>
                    <a:pt x="706" y="327"/>
                    <a:pt x="960" y="1"/>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8" name="Google Shape;658;p13"/>
            <p:cNvSpPr/>
            <p:nvPr/>
          </p:nvSpPr>
          <p:spPr>
            <a:xfrm>
              <a:off x="1805943" y="-1806295"/>
              <a:ext cx="113077" cy="103244"/>
            </a:xfrm>
            <a:custGeom>
              <a:rect b="b" l="l" r="r" t="t"/>
              <a:pathLst>
                <a:path extrusionOk="0" h="630" w="690">
                  <a:moveTo>
                    <a:pt x="389" y="0"/>
                  </a:moveTo>
                  <a:cubicBezTo>
                    <a:pt x="201" y="0"/>
                    <a:pt x="1" y="164"/>
                    <a:pt x="38" y="387"/>
                  </a:cubicBezTo>
                  <a:cubicBezTo>
                    <a:pt x="54" y="528"/>
                    <a:pt x="165" y="629"/>
                    <a:pt x="289" y="629"/>
                  </a:cubicBezTo>
                  <a:cubicBezTo>
                    <a:pt x="308" y="629"/>
                    <a:pt x="327" y="627"/>
                    <a:pt x="346" y="622"/>
                  </a:cubicBezTo>
                  <a:cubicBezTo>
                    <a:pt x="509" y="622"/>
                    <a:pt x="617" y="495"/>
                    <a:pt x="672" y="350"/>
                  </a:cubicBezTo>
                  <a:cubicBezTo>
                    <a:pt x="690" y="260"/>
                    <a:pt x="672" y="169"/>
                    <a:pt x="617" y="115"/>
                  </a:cubicBezTo>
                  <a:cubicBezTo>
                    <a:pt x="560" y="35"/>
                    <a:pt x="476" y="0"/>
                    <a:pt x="389"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9" name="Google Shape;659;p13"/>
            <p:cNvSpPr/>
            <p:nvPr/>
          </p:nvSpPr>
          <p:spPr>
            <a:xfrm>
              <a:off x="1870348" y="-1665030"/>
              <a:ext cx="105047" cy="100295"/>
            </a:xfrm>
            <a:custGeom>
              <a:rect b="b" l="l" r="r" t="t"/>
              <a:pathLst>
                <a:path extrusionOk="0" h="612" w="641">
                  <a:moveTo>
                    <a:pt x="358" y="0"/>
                  </a:moveTo>
                  <a:cubicBezTo>
                    <a:pt x="183" y="0"/>
                    <a:pt x="0" y="157"/>
                    <a:pt x="25" y="358"/>
                  </a:cubicBezTo>
                  <a:cubicBezTo>
                    <a:pt x="43" y="485"/>
                    <a:pt x="188" y="611"/>
                    <a:pt x="315" y="611"/>
                  </a:cubicBezTo>
                  <a:cubicBezTo>
                    <a:pt x="460" y="611"/>
                    <a:pt x="587" y="485"/>
                    <a:pt x="623" y="340"/>
                  </a:cubicBezTo>
                  <a:cubicBezTo>
                    <a:pt x="641" y="267"/>
                    <a:pt x="623" y="177"/>
                    <a:pt x="568" y="104"/>
                  </a:cubicBezTo>
                  <a:cubicBezTo>
                    <a:pt x="513" y="32"/>
                    <a:pt x="436" y="0"/>
                    <a:pt x="358"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0" name="Google Shape;660;p13"/>
            <p:cNvSpPr/>
            <p:nvPr/>
          </p:nvSpPr>
          <p:spPr>
            <a:xfrm>
              <a:off x="1721872" y="-1873486"/>
              <a:ext cx="105211" cy="100950"/>
            </a:xfrm>
            <a:custGeom>
              <a:rect b="b" l="l" r="r" t="t"/>
              <a:pathLst>
                <a:path extrusionOk="0" h="616" w="642">
                  <a:moveTo>
                    <a:pt x="351" y="1"/>
                  </a:moveTo>
                  <a:cubicBezTo>
                    <a:pt x="179" y="1"/>
                    <a:pt x="1" y="152"/>
                    <a:pt x="26" y="362"/>
                  </a:cubicBezTo>
                  <a:cubicBezTo>
                    <a:pt x="44" y="507"/>
                    <a:pt x="189" y="616"/>
                    <a:pt x="315" y="616"/>
                  </a:cubicBezTo>
                  <a:cubicBezTo>
                    <a:pt x="460" y="616"/>
                    <a:pt x="587" y="507"/>
                    <a:pt x="623" y="344"/>
                  </a:cubicBezTo>
                  <a:cubicBezTo>
                    <a:pt x="641" y="272"/>
                    <a:pt x="623" y="181"/>
                    <a:pt x="569" y="109"/>
                  </a:cubicBezTo>
                  <a:cubicBezTo>
                    <a:pt x="511" y="34"/>
                    <a:pt x="432" y="1"/>
                    <a:pt x="35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1" name="Google Shape;661;p13"/>
            <p:cNvSpPr/>
            <p:nvPr/>
          </p:nvSpPr>
          <p:spPr>
            <a:xfrm>
              <a:off x="1632884" y="-1974437"/>
              <a:ext cx="119960" cy="109963"/>
            </a:xfrm>
            <a:custGeom>
              <a:rect b="b" l="l" r="r" t="t"/>
              <a:pathLst>
                <a:path extrusionOk="0" h="671" w="732">
                  <a:moveTo>
                    <a:pt x="398" y="0"/>
                  </a:moveTo>
                  <a:cubicBezTo>
                    <a:pt x="199" y="0"/>
                    <a:pt x="1" y="166"/>
                    <a:pt x="25" y="399"/>
                  </a:cubicBezTo>
                  <a:cubicBezTo>
                    <a:pt x="44" y="543"/>
                    <a:pt x="207" y="670"/>
                    <a:pt x="369" y="670"/>
                  </a:cubicBezTo>
                  <a:cubicBezTo>
                    <a:pt x="514" y="670"/>
                    <a:pt x="659" y="525"/>
                    <a:pt x="695" y="362"/>
                  </a:cubicBezTo>
                  <a:cubicBezTo>
                    <a:pt x="732" y="272"/>
                    <a:pt x="695" y="181"/>
                    <a:pt x="659" y="127"/>
                  </a:cubicBezTo>
                  <a:cubicBezTo>
                    <a:pt x="589" y="39"/>
                    <a:pt x="493" y="0"/>
                    <a:pt x="398"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662" name="Google Shape;662;p13"/>
          <p:cNvSpPr/>
          <p:nvPr/>
        </p:nvSpPr>
        <p:spPr>
          <a:xfrm>
            <a:off x="7964178" y="4680435"/>
            <a:ext cx="267288" cy="276629"/>
          </a:xfrm>
          <a:custGeom>
            <a:rect b="b" l="l" r="r" t="t"/>
            <a:pathLst>
              <a:path extrusionOk="0" h="1688" w="1631">
                <a:moveTo>
                  <a:pt x="394" y="0"/>
                </a:moveTo>
                <a:cubicBezTo>
                  <a:pt x="256" y="0"/>
                  <a:pt x="137" y="58"/>
                  <a:pt x="73" y="185"/>
                </a:cubicBezTo>
                <a:cubicBezTo>
                  <a:pt x="1" y="366"/>
                  <a:pt x="146" y="547"/>
                  <a:pt x="291" y="655"/>
                </a:cubicBezTo>
                <a:cubicBezTo>
                  <a:pt x="653" y="945"/>
                  <a:pt x="1142" y="1126"/>
                  <a:pt x="1413" y="1525"/>
                </a:cubicBezTo>
                <a:cubicBezTo>
                  <a:pt x="1450" y="1579"/>
                  <a:pt x="1504" y="1670"/>
                  <a:pt x="1594" y="1688"/>
                </a:cubicBezTo>
                <a:cubicBezTo>
                  <a:pt x="1631" y="1452"/>
                  <a:pt x="1504" y="1108"/>
                  <a:pt x="1413" y="891"/>
                </a:cubicBezTo>
                <a:cubicBezTo>
                  <a:pt x="1268" y="655"/>
                  <a:pt x="1105" y="456"/>
                  <a:pt x="906" y="257"/>
                </a:cubicBezTo>
                <a:cubicBezTo>
                  <a:pt x="798" y="130"/>
                  <a:pt x="616" y="22"/>
                  <a:pt x="454" y="4"/>
                </a:cubicBezTo>
                <a:cubicBezTo>
                  <a:pt x="433" y="1"/>
                  <a:pt x="414" y="0"/>
                  <a:pt x="39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663" name="Google Shape;663;p13"/>
          <p:cNvGrpSpPr/>
          <p:nvPr/>
        </p:nvGrpSpPr>
        <p:grpSpPr>
          <a:xfrm rot="7765491">
            <a:off x="84595" y="260961"/>
            <a:ext cx="638188" cy="597377"/>
            <a:chOff x="1337242" y="-1974437"/>
            <a:chExt cx="638153" cy="597345"/>
          </a:xfrm>
        </p:grpSpPr>
        <p:sp>
          <p:nvSpPr>
            <p:cNvPr id="664" name="Google Shape;664;p13"/>
            <p:cNvSpPr/>
            <p:nvPr/>
          </p:nvSpPr>
          <p:spPr>
            <a:xfrm>
              <a:off x="1449992" y="-1680599"/>
              <a:ext cx="95214" cy="209439"/>
            </a:xfrm>
            <a:custGeom>
              <a:rect b="b" l="l" r="r" t="t"/>
              <a:pathLst>
                <a:path extrusionOk="0" h="1278" w="581">
                  <a:moveTo>
                    <a:pt x="200" y="0"/>
                  </a:moveTo>
                  <a:cubicBezTo>
                    <a:pt x="127" y="18"/>
                    <a:pt x="73" y="91"/>
                    <a:pt x="55" y="127"/>
                  </a:cubicBezTo>
                  <a:cubicBezTo>
                    <a:pt x="1" y="235"/>
                    <a:pt x="1" y="344"/>
                    <a:pt x="1" y="453"/>
                  </a:cubicBezTo>
                  <a:cubicBezTo>
                    <a:pt x="1" y="616"/>
                    <a:pt x="73" y="779"/>
                    <a:pt x="145" y="924"/>
                  </a:cubicBezTo>
                  <a:cubicBezTo>
                    <a:pt x="162" y="989"/>
                    <a:pt x="312" y="1278"/>
                    <a:pt x="448" y="1278"/>
                  </a:cubicBezTo>
                  <a:cubicBezTo>
                    <a:pt x="462" y="1278"/>
                    <a:pt x="476" y="1274"/>
                    <a:pt x="489" y="1268"/>
                  </a:cubicBezTo>
                  <a:cubicBezTo>
                    <a:pt x="580" y="1231"/>
                    <a:pt x="580" y="742"/>
                    <a:pt x="580" y="652"/>
                  </a:cubicBezTo>
                  <a:cubicBezTo>
                    <a:pt x="580" y="453"/>
                    <a:pt x="508" y="254"/>
                    <a:pt x="381" y="91"/>
                  </a:cubicBezTo>
                  <a:cubicBezTo>
                    <a:pt x="326" y="54"/>
                    <a:pt x="254" y="0"/>
                    <a:pt x="20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5" name="Google Shape;665;p13"/>
            <p:cNvSpPr/>
            <p:nvPr/>
          </p:nvSpPr>
          <p:spPr>
            <a:xfrm>
              <a:off x="1530130" y="-1471159"/>
              <a:ext cx="178301" cy="94067"/>
            </a:xfrm>
            <a:custGeom>
              <a:rect b="b" l="l" r="r" t="t"/>
              <a:pathLst>
                <a:path extrusionOk="0" h="574" w="1088">
                  <a:moveTo>
                    <a:pt x="271" y="1"/>
                  </a:moveTo>
                  <a:cubicBezTo>
                    <a:pt x="146" y="1"/>
                    <a:pt x="36" y="20"/>
                    <a:pt x="19" y="80"/>
                  </a:cubicBezTo>
                  <a:cubicBezTo>
                    <a:pt x="0" y="189"/>
                    <a:pt x="345" y="424"/>
                    <a:pt x="417" y="461"/>
                  </a:cubicBezTo>
                  <a:cubicBezTo>
                    <a:pt x="508" y="515"/>
                    <a:pt x="616" y="533"/>
                    <a:pt x="689" y="551"/>
                  </a:cubicBezTo>
                  <a:cubicBezTo>
                    <a:pt x="738" y="565"/>
                    <a:pt x="787" y="574"/>
                    <a:pt x="833" y="574"/>
                  </a:cubicBezTo>
                  <a:cubicBezTo>
                    <a:pt x="905" y="574"/>
                    <a:pt x="970" y="552"/>
                    <a:pt x="1015" y="497"/>
                  </a:cubicBezTo>
                  <a:cubicBezTo>
                    <a:pt x="1087" y="406"/>
                    <a:pt x="1051" y="243"/>
                    <a:pt x="960" y="171"/>
                  </a:cubicBezTo>
                  <a:cubicBezTo>
                    <a:pt x="870" y="80"/>
                    <a:pt x="761" y="62"/>
                    <a:pt x="634" y="44"/>
                  </a:cubicBezTo>
                  <a:cubicBezTo>
                    <a:pt x="568" y="25"/>
                    <a:pt x="410" y="1"/>
                    <a:pt x="27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6" name="Google Shape;666;p13"/>
            <p:cNvSpPr/>
            <p:nvPr/>
          </p:nvSpPr>
          <p:spPr>
            <a:xfrm>
              <a:off x="1337242" y="-1603575"/>
              <a:ext cx="344476" cy="178301"/>
            </a:xfrm>
            <a:custGeom>
              <a:rect b="b" l="l" r="r" t="t"/>
              <a:pathLst>
                <a:path extrusionOk="0" fill="none" h="1088" w="2102">
                  <a:moveTo>
                    <a:pt x="0" y="1087"/>
                  </a:moveTo>
                  <a:cubicBezTo>
                    <a:pt x="815" y="1069"/>
                    <a:pt x="1630" y="671"/>
                    <a:pt x="2101" y="1"/>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7" name="Google Shape;667;p13"/>
            <p:cNvSpPr/>
            <p:nvPr/>
          </p:nvSpPr>
          <p:spPr>
            <a:xfrm>
              <a:off x="1619118" y="-1873650"/>
              <a:ext cx="62602" cy="279252"/>
            </a:xfrm>
            <a:custGeom>
              <a:rect b="b" l="l" r="r" t="t"/>
              <a:pathLst>
                <a:path extrusionOk="0" fill="none" h="1704" w="382">
                  <a:moveTo>
                    <a:pt x="254" y="1"/>
                  </a:moveTo>
                  <a:cubicBezTo>
                    <a:pt x="109" y="164"/>
                    <a:pt x="73" y="363"/>
                    <a:pt x="37" y="562"/>
                  </a:cubicBezTo>
                  <a:cubicBezTo>
                    <a:pt x="1" y="979"/>
                    <a:pt x="91" y="1432"/>
                    <a:pt x="381" y="1703"/>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8" name="Google Shape;668;p13"/>
            <p:cNvSpPr/>
            <p:nvPr/>
          </p:nvSpPr>
          <p:spPr>
            <a:xfrm>
              <a:off x="1678443" y="-1790563"/>
              <a:ext cx="65552" cy="193215"/>
            </a:xfrm>
            <a:custGeom>
              <a:rect b="b" l="l" r="r" t="t"/>
              <a:pathLst>
                <a:path extrusionOk="0" fill="none" h="1179" w="400">
                  <a:moveTo>
                    <a:pt x="399" y="1"/>
                  </a:moveTo>
                  <a:cubicBezTo>
                    <a:pt x="164" y="327"/>
                    <a:pt x="19" y="762"/>
                    <a:pt x="1" y="1178"/>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9" name="Google Shape;669;p13"/>
            <p:cNvSpPr/>
            <p:nvPr/>
          </p:nvSpPr>
          <p:spPr>
            <a:xfrm>
              <a:off x="1678443" y="-1606525"/>
              <a:ext cx="207964" cy="44739"/>
            </a:xfrm>
            <a:custGeom>
              <a:rect b="b" l="l" r="r" t="t"/>
              <a:pathLst>
                <a:path extrusionOk="0" fill="none" h="273" w="1269">
                  <a:moveTo>
                    <a:pt x="1" y="1"/>
                  </a:moveTo>
                  <a:cubicBezTo>
                    <a:pt x="19" y="55"/>
                    <a:pt x="91" y="91"/>
                    <a:pt x="128" y="109"/>
                  </a:cubicBezTo>
                  <a:cubicBezTo>
                    <a:pt x="472" y="272"/>
                    <a:pt x="906" y="272"/>
                    <a:pt x="1269" y="109"/>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0" name="Google Shape;670;p13"/>
            <p:cNvSpPr/>
            <p:nvPr/>
          </p:nvSpPr>
          <p:spPr>
            <a:xfrm>
              <a:off x="1681557" y="-1713375"/>
              <a:ext cx="157325" cy="109963"/>
            </a:xfrm>
            <a:custGeom>
              <a:rect b="b" l="l" r="r" t="t"/>
              <a:pathLst>
                <a:path extrusionOk="0" fill="none" h="671" w="960">
                  <a:moveTo>
                    <a:pt x="0" y="671"/>
                  </a:moveTo>
                  <a:cubicBezTo>
                    <a:pt x="380" y="562"/>
                    <a:pt x="706" y="327"/>
                    <a:pt x="960" y="1"/>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1" name="Google Shape;671;p13"/>
            <p:cNvSpPr/>
            <p:nvPr/>
          </p:nvSpPr>
          <p:spPr>
            <a:xfrm>
              <a:off x="1805943" y="-1806295"/>
              <a:ext cx="113077" cy="103244"/>
            </a:xfrm>
            <a:custGeom>
              <a:rect b="b" l="l" r="r" t="t"/>
              <a:pathLst>
                <a:path extrusionOk="0" h="630" w="690">
                  <a:moveTo>
                    <a:pt x="389" y="0"/>
                  </a:moveTo>
                  <a:cubicBezTo>
                    <a:pt x="201" y="0"/>
                    <a:pt x="1" y="164"/>
                    <a:pt x="38" y="387"/>
                  </a:cubicBezTo>
                  <a:cubicBezTo>
                    <a:pt x="54" y="528"/>
                    <a:pt x="165" y="629"/>
                    <a:pt x="289" y="629"/>
                  </a:cubicBezTo>
                  <a:cubicBezTo>
                    <a:pt x="308" y="629"/>
                    <a:pt x="327" y="627"/>
                    <a:pt x="346" y="622"/>
                  </a:cubicBezTo>
                  <a:cubicBezTo>
                    <a:pt x="509" y="622"/>
                    <a:pt x="617" y="495"/>
                    <a:pt x="672" y="350"/>
                  </a:cubicBezTo>
                  <a:cubicBezTo>
                    <a:pt x="690" y="260"/>
                    <a:pt x="672" y="169"/>
                    <a:pt x="617" y="115"/>
                  </a:cubicBezTo>
                  <a:cubicBezTo>
                    <a:pt x="560" y="35"/>
                    <a:pt x="476" y="0"/>
                    <a:pt x="389"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2" name="Google Shape;672;p13"/>
            <p:cNvSpPr/>
            <p:nvPr/>
          </p:nvSpPr>
          <p:spPr>
            <a:xfrm>
              <a:off x="1870348" y="-1665030"/>
              <a:ext cx="105047" cy="100295"/>
            </a:xfrm>
            <a:custGeom>
              <a:rect b="b" l="l" r="r" t="t"/>
              <a:pathLst>
                <a:path extrusionOk="0" h="612" w="641">
                  <a:moveTo>
                    <a:pt x="358" y="0"/>
                  </a:moveTo>
                  <a:cubicBezTo>
                    <a:pt x="183" y="0"/>
                    <a:pt x="0" y="157"/>
                    <a:pt x="25" y="358"/>
                  </a:cubicBezTo>
                  <a:cubicBezTo>
                    <a:pt x="43" y="485"/>
                    <a:pt x="188" y="611"/>
                    <a:pt x="315" y="611"/>
                  </a:cubicBezTo>
                  <a:cubicBezTo>
                    <a:pt x="460" y="611"/>
                    <a:pt x="587" y="485"/>
                    <a:pt x="623" y="340"/>
                  </a:cubicBezTo>
                  <a:cubicBezTo>
                    <a:pt x="641" y="267"/>
                    <a:pt x="623" y="177"/>
                    <a:pt x="568" y="104"/>
                  </a:cubicBezTo>
                  <a:cubicBezTo>
                    <a:pt x="513" y="32"/>
                    <a:pt x="436" y="0"/>
                    <a:pt x="358"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3" name="Google Shape;673;p13"/>
            <p:cNvSpPr/>
            <p:nvPr/>
          </p:nvSpPr>
          <p:spPr>
            <a:xfrm>
              <a:off x="1721872" y="-1873486"/>
              <a:ext cx="105211" cy="100950"/>
            </a:xfrm>
            <a:custGeom>
              <a:rect b="b" l="l" r="r" t="t"/>
              <a:pathLst>
                <a:path extrusionOk="0" h="616" w="642">
                  <a:moveTo>
                    <a:pt x="351" y="1"/>
                  </a:moveTo>
                  <a:cubicBezTo>
                    <a:pt x="179" y="1"/>
                    <a:pt x="1" y="152"/>
                    <a:pt x="26" y="362"/>
                  </a:cubicBezTo>
                  <a:cubicBezTo>
                    <a:pt x="44" y="507"/>
                    <a:pt x="189" y="616"/>
                    <a:pt x="315" y="616"/>
                  </a:cubicBezTo>
                  <a:cubicBezTo>
                    <a:pt x="460" y="616"/>
                    <a:pt x="587" y="507"/>
                    <a:pt x="623" y="344"/>
                  </a:cubicBezTo>
                  <a:cubicBezTo>
                    <a:pt x="641" y="272"/>
                    <a:pt x="623" y="181"/>
                    <a:pt x="569" y="109"/>
                  </a:cubicBezTo>
                  <a:cubicBezTo>
                    <a:pt x="511" y="34"/>
                    <a:pt x="432" y="1"/>
                    <a:pt x="35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4" name="Google Shape;674;p13"/>
            <p:cNvSpPr/>
            <p:nvPr/>
          </p:nvSpPr>
          <p:spPr>
            <a:xfrm>
              <a:off x="1632884" y="-1974437"/>
              <a:ext cx="119960" cy="109963"/>
            </a:xfrm>
            <a:custGeom>
              <a:rect b="b" l="l" r="r" t="t"/>
              <a:pathLst>
                <a:path extrusionOk="0" h="671" w="732">
                  <a:moveTo>
                    <a:pt x="398" y="0"/>
                  </a:moveTo>
                  <a:cubicBezTo>
                    <a:pt x="199" y="0"/>
                    <a:pt x="1" y="166"/>
                    <a:pt x="25" y="399"/>
                  </a:cubicBezTo>
                  <a:cubicBezTo>
                    <a:pt x="44" y="543"/>
                    <a:pt x="207" y="670"/>
                    <a:pt x="369" y="670"/>
                  </a:cubicBezTo>
                  <a:cubicBezTo>
                    <a:pt x="514" y="670"/>
                    <a:pt x="659" y="525"/>
                    <a:pt x="695" y="362"/>
                  </a:cubicBezTo>
                  <a:cubicBezTo>
                    <a:pt x="732" y="272"/>
                    <a:pt x="695" y="181"/>
                    <a:pt x="659" y="127"/>
                  </a:cubicBezTo>
                  <a:cubicBezTo>
                    <a:pt x="589" y="39"/>
                    <a:pt x="493" y="0"/>
                    <a:pt x="398"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675" name="Google Shape;675;p13"/>
          <p:cNvSpPr txBox="1"/>
          <p:nvPr>
            <p:ph type="title"/>
          </p:nvPr>
        </p:nvSpPr>
        <p:spPr>
          <a:xfrm>
            <a:off x="720000" y="445025"/>
            <a:ext cx="7704000" cy="572700"/>
          </a:xfrm>
          <a:prstGeom prst="rect">
            <a:avLst/>
          </a:prstGeom>
          <a:ln>
            <a:noFill/>
          </a:ln>
        </p:spPr>
        <p:txBody>
          <a:bodyPr anchorCtr="0" anchor="ctr" bIns="91425" lIns="91425" spcFirstLastPara="1" rIns="91425" wrap="square" tIns="91425">
            <a:noAutofit/>
          </a:bodyPr>
          <a:lstStyle>
            <a:lvl1pPr lvl="0" rtl="0" algn="ctr">
              <a:spcBef>
                <a:spcPts val="0"/>
              </a:spcBef>
              <a:spcAft>
                <a:spcPts val="0"/>
              </a:spcAft>
              <a:buSzPts val="3000"/>
              <a:buNone/>
              <a:defRPr sz="3600"/>
            </a:lvl1pPr>
            <a:lvl2pPr lvl="1" rtl="0">
              <a:spcBef>
                <a:spcPts val="0"/>
              </a:spcBef>
              <a:spcAft>
                <a:spcPts val="0"/>
              </a:spcAft>
              <a:buSzPts val="3000"/>
              <a:buNone/>
              <a:defRPr/>
            </a:lvl2pPr>
            <a:lvl3pPr lvl="2" rtl="0">
              <a:spcBef>
                <a:spcPts val="0"/>
              </a:spcBef>
              <a:spcAft>
                <a:spcPts val="0"/>
              </a:spcAft>
              <a:buSzPts val="3000"/>
              <a:buNone/>
              <a:defRPr/>
            </a:lvl3pPr>
            <a:lvl4pPr lvl="3" rtl="0">
              <a:spcBef>
                <a:spcPts val="0"/>
              </a:spcBef>
              <a:spcAft>
                <a:spcPts val="0"/>
              </a:spcAft>
              <a:buSzPts val="3000"/>
              <a:buNone/>
              <a:defRPr/>
            </a:lvl4pPr>
            <a:lvl5pPr lvl="4" rtl="0">
              <a:spcBef>
                <a:spcPts val="0"/>
              </a:spcBef>
              <a:spcAft>
                <a:spcPts val="0"/>
              </a:spcAft>
              <a:buSzPts val="3000"/>
              <a:buNone/>
              <a:defRPr/>
            </a:lvl5pPr>
            <a:lvl6pPr lvl="5" rtl="0">
              <a:spcBef>
                <a:spcPts val="0"/>
              </a:spcBef>
              <a:spcAft>
                <a:spcPts val="0"/>
              </a:spcAft>
              <a:buSzPts val="3000"/>
              <a:buNone/>
              <a:defRPr/>
            </a:lvl6pPr>
            <a:lvl7pPr lvl="6" rtl="0">
              <a:spcBef>
                <a:spcPts val="0"/>
              </a:spcBef>
              <a:spcAft>
                <a:spcPts val="0"/>
              </a:spcAft>
              <a:buSzPts val="3000"/>
              <a:buNone/>
              <a:defRPr/>
            </a:lvl7pPr>
            <a:lvl8pPr lvl="7" rtl="0">
              <a:spcBef>
                <a:spcPts val="0"/>
              </a:spcBef>
              <a:spcAft>
                <a:spcPts val="0"/>
              </a:spcAft>
              <a:buSzPts val="3000"/>
              <a:buNone/>
              <a:defRPr/>
            </a:lvl8pPr>
            <a:lvl9pPr lvl="8" rtl="0">
              <a:spcBef>
                <a:spcPts val="0"/>
              </a:spcBef>
              <a:spcAft>
                <a:spcPts val="0"/>
              </a:spcAft>
              <a:buSzPts val="3000"/>
              <a:buNone/>
              <a:defRPr/>
            </a:lvl9pPr>
          </a:lstStyle>
          <a:p/>
        </p:txBody>
      </p:sp>
      <p:grpSp>
        <p:nvGrpSpPr>
          <p:cNvPr id="676" name="Google Shape;676;p13"/>
          <p:cNvGrpSpPr/>
          <p:nvPr/>
        </p:nvGrpSpPr>
        <p:grpSpPr>
          <a:xfrm flipH="1" rot="-437052">
            <a:off x="88936" y="4282423"/>
            <a:ext cx="629512" cy="661959"/>
            <a:chOff x="782176" y="-1158311"/>
            <a:chExt cx="629467" cy="661912"/>
          </a:xfrm>
        </p:grpSpPr>
        <p:sp>
          <p:nvSpPr>
            <p:cNvPr id="677" name="Google Shape;677;p13"/>
            <p:cNvSpPr/>
            <p:nvPr/>
          </p:nvSpPr>
          <p:spPr>
            <a:xfrm>
              <a:off x="782176" y="-1158311"/>
              <a:ext cx="196164" cy="145525"/>
            </a:xfrm>
            <a:custGeom>
              <a:rect b="b" l="l" r="r" t="t"/>
              <a:pathLst>
                <a:path extrusionOk="0" h="888" w="1197">
                  <a:moveTo>
                    <a:pt x="218" y="0"/>
                  </a:moveTo>
                  <a:cubicBezTo>
                    <a:pt x="164" y="0"/>
                    <a:pt x="128" y="18"/>
                    <a:pt x="73" y="55"/>
                  </a:cubicBezTo>
                  <a:cubicBezTo>
                    <a:pt x="37" y="91"/>
                    <a:pt x="1" y="145"/>
                    <a:pt x="1" y="218"/>
                  </a:cubicBezTo>
                  <a:cubicBezTo>
                    <a:pt x="1" y="326"/>
                    <a:pt x="73" y="435"/>
                    <a:pt x="200" y="525"/>
                  </a:cubicBezTo>
                  <a:cubicBezTo>
                    <a:pt x="291" y="598"/>
                    <a:pt x="417" y="634"/>
                    <a:pt x="526" y="688"/>
                  </a:cubicBezTo>
                  <a:cubicBezTo>
                    <a:pt x="743" y="761"/>
                    <a:pt x="961" y="815"/>
                    <a:pt x="1160" y="888"/>
                  </a:cubicBezTo>
                  <a:cubicBezTo>
                    <a:pt x="1196" y="888"/>
                    <a:pt x="1106" y="707"/>
                    <a:pt x="1069" y="688"/>
                  </a:cubicBezTo>
                  <a:cubicBezTo>
                    <a:pt x="1033" y="616"/>
                    <a:pt x="979" y="544"/>
                    <a:pt x="924" y="489"/>
                  </a:cubicBezTo>
                  <a:cubicBezTo>
                    <a:pt x="780" y="344"/>
                    <a:pt x="671" y="236"/>
                    <a:pt x="508" y="127"/>
                  </a:cubicBezTo>
                  <a:cubicBezTo>
                    <a:pt x="417" y="55"/>
                    <a:pt x="327" y="0"/>
                    <a:pt x="218"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8" name="Google Shape;678;p13"/>
            <p:cNvSpPr/>
            <p:nvPr/>
          </p:nvSpPr>
          <p:spPr>
            <a:xfrm>
              <a:off x="1055202" y="-1147331"/>
              <a:ext cx="71452" cy="227793"/>
            </a:xfrm>
            <a:custGeom>
              <a:rect b="b" l="l" r="r" t="t"/>
              <a:pathLst>
                <a:path extrusionOk="0" h="1390" w="436">
                  <a:moveTo>
                    <a:pt x="196" y="1"/>
                  </a:moveTo>
                  <a:cubicBezTo>
                    <a:pt x="184" y="1"/>
                    <a:pt x="174" y="2"/>
                    <a:pt x="164" y="6"/>
                  </a:cubicBezTo>
                  <a:cubicBezTo>
                    <a:pt x="73" y="60"/>
                    <a:pt x="19" y="169"/>
                    <a:pt x="19" y="259"/>
                  </a:cubicBezTo>
                  <a:cubicBezTo>
                    <a:pt x="1" y="477"/>
                    <a:pt x="19" y="712"/>
                    <a:pt x="73" y="911"/>
                  </a:cubicBezTo>
                  <a:cubicBezTo>
                    <a:pt x="90" y="962"/>
                    <a:pt x="170" y="1389"/>
                    <a:pt x="254" y="1389"/>
                  </a:cubicBezTo>
                  <a:cubicBezTo>
                    <a:pt x="260" y="1389"/>
                    <a:pt x="266" y="1387"/>
                    <a:pt x="273" y="1382"/>
                  </a:cubicBezTo>
                  <a:cubicBezTo>
                    <a:pt x="291" y="1382"/>
                    <a:pt x="309" y="1346"/>
                    <a:pt x="309" y="1291"/>
                  </a:cubicBezTo>
                  <a:cubicBezTo>
                    <a:pt x="363" y="1110"/>
                    <a:pt x="381" y="911"/>
                    <a:pt x="399" y="712"/>
                  </a:cubicBezTo>
                  <a:cubicBezTo>
                    <a:pt x="436" y="567"/>
                    <a:pt x="436" y="440"/>
                    <a:pt x="436" y="295"/>
                  </a:cubicBezTo>
                  <a:cubicBezTo>
                    <a:pt x="436" y="205"/>
                    <a:pt x="399" y="151"/>
                    <a:pt x="363" y="78"/>
                  </a:cubicBezTo>
                  <a:cubicBezTo>
                    <a:pt x="318" y="33"/>
                    <a:pt x="249" y="1"/>
                    <a:pt x="196"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9" name="Google Shape;679;p13"/>
            <p:cNvSpPr/>
            <p:nvPr/>
          </p:nvSpPr>
          <p:spPr>
            <a:xfrm>
              <a:off x="1203679" y="-974273"/>
              <a:ext cx="107014" cy="211077"/>
            </a:xfrm>
            <a:custGeom>
              <a:rect b="b" l="l" r="r" t="t"/>
              <a:pathLst>
                <a:path extrusionOk="0" h="1288" w="653">
                  <a:moveTo>
                    <a:pt x="399" y="0"/>
                  </a:moveTo>
                  <a:cubicBezTo>
                    <a:pt x="272" y="18"/>
                    <a:pt x="182" y="145"/>
                    <a:pt x="127" y="290"/>
                  </a:cubicBezTo>
                  <a:cubicBezTo>
                    <a:pt x="37" y="507"/>
                    <a:pt x="0" y="761"/>
                    <a:pt x="0" y="1014"/>
                  </a:cubicBezTo>
                  <a:cubicBezTo>
                    <a:pt x="0" y="1069"/>
                    <a:pt x="0" y="1268"/>
                    <a:pt x="91" y="1286"/>
                  </a:cubicBezTo>
                  <a:cubicBezTo>
                    <a:pt x="96" y="1287"/>
                    <a:pt x="100" y="1287"/>
                    <a:pt x="105" y="1287"/>
                  </a:cubicBezTo>
                  <a:cubicBezTo>
                    <a:pt x="189" y="1287"/>
                    <a:pt x="256" y="1137"/>
                    <a:pt x="290" y="1069"/>
                  </a:cubicBezTo>
                  <a:cubicBezTo>
                    <a:pt x="345" y="960"/>
                    <a:pt x="399" y="869"/>
                    <a:pt x="453" y="779"/>
                  </a:cubicBezTo>
                  <a:cubicBezTo>
                    <a:pt x="526" y="670"/>
                    <a:pt x="580" y="561"/>
                    <a:pt x="616" y="435"/>
                  </a:cubicBezTo>
                  <a:cubicBezTo>
                    <a:pt x="652" y="326"/>
                    <a:pt x="652" y="199"/>
                    <a:pt x="580" y="91"/>
                  </a:cubicBezTo>
                  <a:lnTo>
                    <a:pt x="526" y="18"/>
                  </a:lnTo>
                  <a:cubicBezTo>
                    <a:pt x="489" y="0"/>
                    <a:pt x="453" y="0"/>
                    <a:pt x="399"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0" name="Google Shape;680;p13"/>
            <p:cNvSpPr/>
            <p:nvPr/>
          </p:nvSpPr>
          <p:spPr>
            <a:xfrm>
              <a:off x="906890" y="-920029"/>
              <a:ext cx="205014" cy="70468"/>
            </a:xfrm>
            <a:custGeom>
              <a:rect b="b" l="l" r="r" t="t"/>
              <a:pathLst>
                <a:path extrusionOk="0" h="430" w="1251">
                  <a:moveTo>
                    <a:pt x="490" y="1"/>
                  </a:moveTo>
                  <a:cubicBezTo>
                    <a:pt x="410" y="1"/>
                    <a:pt x="330" y="9"/>
                    <a:pt x="254" y="31"/>
                  </a:cubicBezTo>
                  <a:cubicBezTo>
                    <a:pt x="182" y="49"/>
                    <a:pt x="109" y="67"/>
                    <a:pt x="55" y="122"/>
                  </a:cubicBezTo>
                  <a:cubicBezTo>
                    <a:pt x="19" y="158"/>
                    <a:pt x="0" y="230"/>
                    <a:pt x="19" y="303"/>
                  </a:cubicBezTo>
                  <a:cubicBezTo>
                    <a:pt x="37" y="339"/>
                    <a:pt x="73" y="357"/>
                    <a:pt x="109" y="393"/>
                  </a:cubicBezTo>
                  <a:cubicBezTo>
                    <a:pt x="163" y="421"/>
                    <a:pt x="231" y="430"/>
                    <a:pt x="304" y="430"/>
                  </a:cubicBezTo>
                  <a:cubicBezTo>
                    <a:pt x="376" y="430"/>
                    <a:pt x="453" y="421"/>
                    <a:pt x="526" y="412"/>
                  </a:cubicBezTo>
                  <a:cubicBezTo>
                    <a:pt x="652" y="357"/>
                    <a:pt x="815" y="321"/>
                    <a:pt x="924" y="249"/>
                  </a:cubicBezTo>
                  <a:cubicBezTo>
                    <a:pt x="997" y="230"/>
                    <a:pt x="1250" y="140"/>
                    <a:pt x="1033" y="86"/>
                  </a:cubicBezTo>
                  <a:cubicBezTo>
                    <a:pt x="868" y="48"/>
                    <a:pt x="677" y="1"/>
                    <a:pt x="49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1" name="Google Shape;681;p13"/>
            <p:cNvSpPr/>
            <p:nvPr/>
          </p:nvSpPr>
          <p:spPr>
            <a:xfrm>
              <a:off x="1022590" y="-779747"/>
              <a:ext cx="184201" cy="75713"/>
            </a:xfrm>
            <a:custGeom>
              <a:rect b="b" l="l" r="r" t="t"/>
              <a:pathLst>
                <a:path extrusionOk="0" h="462" w="1124">
                  <a:moveTo>
                    <a:pt x="595" y="1"/>
                  </a:moveTo>
                  <a:cubicBezTo>
                    <a:pt x="488" y="1"/>
                    <a:pt x="380" y="14"/>
                    <a:pt x="291" y="26"/>
                  </a:cubicBezTo>
                  <a:cubicBezTo>
                    <a:pt x="218" y="44"/>
                    <a:pt x="128" y="81"/>
                    <a:pt x="91" y="117"/>
                  </a:cubicBezTo>
                  <a:cubicBezTo>
                    <a:pt x="37" y="171"/>
                    <a:pt x="1" y="226"/>
                    <a:pt x="19" y="298"/>
                  </a:cubicBezTo>
                  <a:cubicBezTo>
                    <a:pt x="19" y="370"/>
                    <a:pt x="91" y="407"/>
                    <a:pt x="146" y="443"/>
                  </a:cubicBezTo>
                  <a:cubicBezTo>
                    <a:pt x="218" y="461"/>
                    <a:pt x="291" y="461"/>
                    <a:pt x="363" y="461"/>
                  </a:cubicBezTo>
                  <a:cubicBezTo>
                    <a:pt x="490" y="443"/>
                    <a:pt x="1124" y="316"/>
                    <a:pt x="1105" y="135"/>
                  </a:cubicBezTo>
                  <a:cubicBezTo>
                    <a:pt x="1105" y="81"/>
                    <a:pt x="779" y="8"/>
                    <a:pt x="725" y="8"/>
                  </a:cubicBezTo>
                  <a:cubicBezTo>
                    <a:pt x="683" y="3"/>
                    <a:pt x="639" y="1"/>
                    <a:pt x="59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2" name="Google Shape;682;p13"/>
            <p:cNvSpPr/>
            <p:nvPr/>
          </p:nvSpPr>
          <p:spPr>
            <a:xfrm>
              <a:off x="1105678" y="-647823"/>
              <a:ext cx="193051" cy="78499"/>
            </a:xfrm>
            <a:custGeom>
              <a:rect b="b" l="l" r="r" t="t"/>
              <a:pathLst>
                <a:path extrusionOk="0" h="479" w="1178">
                  <a:moveTo>
                    <a:pt x="399" y="0"/>
                  </a:moveTo>
                  <a:cubicBezTo>
                    <a:pt x="327" y="0"/>
                    <a:pt x="236" y="18"/>
                    <a:pt x="164" y="36"/>
                  </a:cubicBezTo>
                  <a:cubicBezTo>
                    <a:pt x="91" y="91"/>
                    <a:pt x="37" y="145"/>
                    <a:pt x="37" y="217"/>
                  </a:cubicBezTo>
                  <a:cubicBezTo>
                    <a:pt x="1" y="326"/>
                    <a:pt x="128" y="453"/>
                    <a:pt x="236" y="471"/>
                  </a:cubicBezTo>
                  <a:cubicBezTo>
                    <a:pt x="268" y="476"/>
                    <a:pt x="300" y="478"/>
                    <a:pt x="332" y="478"/>
                  </a:cubicBezTo>
                  <a:cubicBezTo>
                    <a:pt x="410" y="478"/>
                    <a:pt x="491" y="466"/>
                    <a:pt x="580" y="453"/>
                  </a:cubicBezTo>
                  <a:cubicBezTo>
                    <a:pt x="707" y="399"/>
                    <a:pt x="888" y="399"/>
                    <a:pt x="1033" y="362"/>
                  </a:cubicBezTo>
                  <a:cubicBezTo>
                    <a:pt x="1178" y="308"/>
                    <a:pt x="1069" y="217"/>
                    <a:pt x="961" y="181"/>
                  </a:cubicBezTo>
                  <a:cubicBezTo>
                    <a:pt x="780" y="91"/>
                    <a:pt x="598" y="18"/>
                    <a:pt x="399"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3" name="Google Shape;683;p13"/>
            <p:cNvSpPr/>
            <p:nvPr/>
          </p:nvSpPr>
          <p:spPr>
            <a:xfrm>
              <a:off x="1280867" y="-760737"/>
              <a:ext cx="130776" cy="153228"/>
            </a:xfrm>
            <a:custGeom>
              <a:rect b="b" l="l" r="r" t="t"/>
              <a:pathLst>
                <a:path extrusionOk="0" h="935" w="798">
                  <a:moveTo>
                    <a:pt x="544" y="1"/>
                  </a:moveTo>
                  <a:cubicBezTo>
                    <a:pt x="381" y="19"/>
                    <a:pt x="272" y="182"/>
                    <a:pt x="199" y="327"/>
                  </a:cubicBezTo>
                  <a:cubicBezTo>
                    <a:pt x="127" y="436"/>
                    <a:pt x="0" y="707"/>
                    <a:pt x="55" y="852"/>
                  </a:cubicBezTo>
                  <a:cubicBezTo>
                    <a:pt x="65" y="912"/>
                    <a:pt x="91" y="935"/>
                    <a:pt x="126" y="935"/>
                  </a:cubicBezTo>
                  <a:cubicBezTo>
                    <a:pt x="218" y="935"/>
                    <a:pt x="369" y="778"/>
                    <a:pt x="435" y="725"/>
                  </a:cubicBezTo>
                  <a:cubicBezTo>
                    <a:pt x="544" y="653"/>
                    <a:pt x="634" y="599"/>
                    <a:pt x="707" y="472"/>
                  </a:cubicBezTo>
                  <a:cubicBezTo>
                    <a:pt x="779" y="363"/>
                    <a:pt x="797" y="236"/>
                    <a:pt x="743" y="110"/>
                  </a:cubicBezTo>
                  <a:cubicBezTo>
                    <a:pt x="725" y="73"/>
                    <a:pt x="670" y="19"/>
                    <a:pt x="634"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4" name="Google Shape;684;p13"/>
            <p:cNvSpPr/>
            <p:nvPr/>
          </p:nvSpPr>
          <p:spPr>
            <a:xfrm>
              <a:off x="954415" y="-1024748"/>
              <a:ext cx="359225" cy="528349"/>
            </a:xfrm>
            <a:custGeom>
              <a:rect b="b" l="l" r="r" t="t"/>
              <a:pathLst>
                <a:path extrusionOk="0" fill="none" h="3224" w="2192">
                  <a:moveTo>
                    <a:pt x="2191" y="3224"/>
                  </a:moveTo>
                  <a:cubicBezTo>
                    <a:pt x="1884" y="1938"/>
                    <a:pt x="1087" y="779"/>
                    <a:pt x="0" y="0"/>
                  </a:cubicBezTo>
                </a:path>
              </a:pathLst>
            </a:custGeom>
            <a:noFill/>
            <a:ln cap="rnd" cmpd="sng" w="27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2">
  <p:cSld name="CUSTOM_2_1">
    <p:spTree>
      <p:nvGrpSpPr>
        <p:cNvPr id="685" name="Shape 685"/>
        <p:cNvGrpSpPr/>
        <p:nvPr/>
      </p:nvGrpSpPr>
      <p:grpSpPr>
        <a:xfrm>
          <a:off x="0" y="0"/>
          <a:ext cx="0" cy="0"/>
          <a:chOff x="0" y="0"/>
          <a:chExt cx="0" cy="0"/>
        </a:xfrm>
      </p:grpSpPr>
      <p:sp>
        <p:nvSpPr>
          <p:cNvPr id="686" name="Google Shape;686;p14"/>
          <p:cNvSpPr txBox="1"/>
          <p:nvPr>
            <p:ph type="title"/>
          </p:nvPr>
        </p:nvSpPr>
        <p:spPr>
          <a:xfrm>
            <a:off x="720000" y="445025"/>
            <a:ext cx="7704000" cy="572700"/>
          </a:xfrm>
          <a:prstGeom prst="rect">
            <a:avLst/>
          </a:prstGeom>
          <a:ln>
            <a:noFill/>
          </a:ln>
        </p:spPr>
        <p:txBody>
          <a:bodyPr anchorCtr="0" anchor="ctr" bIns="91425" lIns="91425" spcFirstLastPara="1" rIns="91425" wrap="square" tIns="91425">
            <a:noAutofit/>
          </a:bodyPr>
          <a:lstStyle>
            <a:lvl1pPr lvl="0" rtl="0" algn="ctr">
              <a:spcBef>
                <a:spcPts val="0"/>
              </a:spcBef>
              <a:spcAft>
                <a:spcPts val="0"/>
              </a:spcAft>
              <a:buSzPts val="3000"/>
              <a:buNone/>
              <a:defRPr sz="3600"/>
            </a:lvl1pPr>
            <a:lvl2pPr lvl="1" rtl="0">
              <a:spcBef>
                <a:spcPts val="0"/>
              </a:spcBef>
              <a:spcAft>
                <a:spcPts val="0"/>
              </a:spcAft>
              <a:buSzPts val="3000"/>
              <a:buNone/>
              <a:defRPr/>
            </a:lvl2pPr>
            <a:lvl3pPr lvl="2" rtl="0">
              <a:spcBef>
                <a:spcPts val="0"/>
              </a:spcBef>
              <a:spcAft>
                <a:spcPts val="0"/>
              </a:spcAft>
              <a:buSzPts val="3000"/>
              <a:buNone/>
              <a:defRPr/>
            </a:lvl3pPr>
            <a:lvl4pPr lvl="3" rtl="0">
              <a:spcBef>
                <a:spcPts val="0"/>
              </a:spcBef>
              <a:spcAft>
                <a:spcPts val="0"/>
              </a:spcAft>
              <a:buSzPts val="3000"/>
              <a:buNone/>
              <a:defRPr/>
            </a:lvl4pPr>
            <a:lvl5pPr lvl="4" rtl="0">
              <a:spcBef>
                <a:spcPts val="0"/>
              </a:spcBef>
              <a:spcAft>
                <a:spcPts val="0"/>
              </a:spcAft>
              <a:buSzPts val="3000"/>
              <a:buNone/>
              <a:defRPr/>
            </a:lvl5pPr>
            <a:lvl6pPr lvl="5" rtl="0">
              <a:spcBef>
                <a:spcPts val="0"/>
              </a:spcBef>
              <a:spcAft>
                <a:spcPts val="0"/>
              </a:spcAft>
              <a:buSzPts val="3000"/>
              <a:buNone/>
              <a:defRPr/>
            </a:lvl6pPr>
            <a:lvl7pPr lvl="6" rtl="0">
              <a:spcBef>
                <a:spcPts val="0"/>
              </a:spcBef>
              <a:spcAft>
                <a:spcPts val="0"/>
              </a:spcAft>
              <a:buSzPts val="3000"/>
              <a:buNone/>
              <a:defRPr/>
            </a:lvl7pPr>
            <a:lvl8pPr lvl="7" rtl="0">
              <a:spcBef>
                <a:spcPts val="0"/>
              </a:spcBef>
              <a:spcAft>
                <a:spcPts val="0"/>
              </a:spcAft>
              <a:buSzPts val="3000"/>
              <a:buNone/>
              <a:defRPr/>
            </a:lvl8pPr>
            <a:lvl9pPr lvl="8" rtl="0">
              <a:spcBef>
                <a:spcPts val="0"/>
              </a:spcBef>
              <a:spcAft>
                <a:spcPts val="0"/>
              </a:spcAft>
              <a:buSzPts val="3000"/>
              <a:buNone/>
              <a:defRPr/>
            </a:lvl9pPr>
          </a:lstStyle>
          <a:p/>
        </p:txBody>
      </p:sp>
      <p:grpSp>
        <p:nvGrpSpPr>
          <p:cNvPr id="687" name="Google Shape;687;p14"/>
          <p:cNvGrpSpPr/>
          <p:nvPr/>
        </p:nvGrpSpPr>
        <p:grpSpPr>
          <a:xfrm rot="-5400000">
            <a:off x="140932" y="231237"/>
            <a:ext cx="848697" cy="732518"/>
            <a:chOff x="6899725" y="518988"/>
            <a:chExt cx="1140875" cy="984700"/>
          </a:xfrm>
        </p:grpSpPr>
        <p:sp>
          <p:nvSpPr>
            <p:cNvPr id="688" name="Google Shape;688;p14"/>
            <p:cNvSpPr/>
            <p:nvPr/>
          </p:nvSpPr>
          <p:spPr>
            <a:xfrm>
              <a:off x="7403350" y="518988"/>
              <a:ext cx="529575" cy="557900"/>
            </a:xfrm>
            <a:custGeom>
              <a:rect b="b" l="l" r="r" t="t"/>
              <a:pathLst>
                <a:path extrusionOk="0" h="22316" w="21183">
                  <a:moveTo>
                    <a:pt x="4984" y="19985"/>
                  </a:moveTo>
                  <a:lnTo>
                    <a:pt x="4984" y="19987"/>
                  </a:lnTo>
                  <a:cubicBezTo>
                    <a:pt x="4984" y="19987"/>
                    <a:pt x="4984" y="19986"/>
                    <a:pt x="4984" y="19985"/>
                  </a:cubicBezTo>
                  <a:lnTo>
                    <a:pt x="4984" y="19985"/>
                  </a:lnTo>
                  <a:lnTo>
                    <a:pt x="4984" y="19985"/>
                  </a:lnTo>
                  <a:close/>
                  <a:moveTo>
                    <a:pt x="16460" y="0"/>
                  </a:moveTo>
                  <a:lnTo>
                    <a:pt x="16460" y="0"/>
                  </a:lnTo>
                  <a:cubicBezTo>
                    <a:pt x="16460" y="1"/>
                    <a:pt x="14204" y="3680"/>
                    <a:pt x="11291" y="4264"/>
                  </a:cubicBezTo>
                  <a:cubicBezTo>
                    <a:pt x="10590" y="4404"/>
                    <a:pt x="9953" y="4462"/>
                    <a:pt x="9378" y="4462"/>
                  </a:cubicBezTo>
                  <a:cubicBezTo>
                    <a:pt x="6554" y="4462"/>
                    <a:pt x="5234" y="3057"/>
                    <a:pt x="5234" y="3057"/>
                  </a:cubicBezTo>
                  <a:lnTo>
                    <a:pt x="5234" y="3057"/>
                  </a:lnTo>
                  <a:cubicBezTo>
                    <a:pt x="5234" y="3058"/>
                    <a:pt x="5329" y="6194"/>
                    <a:pt x="3957" y="8113"/>
                  </a:cubicBezTo>
                  <a:cubicBezTo>
                    <a:pt x="2583" y="10034"/>
                    <a:pt x="0" y="10845"/>
                    <a:pt x="0" y="10845"/>
                  </a:cubicBezTo>
                  <a:cubicBezTo>
                    <a:pt x="0" y="10845"/>
                    <a:pt x="3703" y="11819"/>
                    <a:pt x="4835" y="14339"/>
                  </a:cubicBezTo>
                  <a:cubicBezTo>
                    <a:pt x="6161" y="17286"/>
                    <a:pt x="5013" y="19920"/>
                    <a:pt x="4984" y="19985"/>
                  </a:cubicBezTo>
                  <a:lnTo>
                    <a:pt x="4984" y="19985"/>
                  </a:lnTo>
                  <a:lnTo>
                    <a:pt x="7600" y="22315"/>
                  </a:lnTo>
                  <a:cubicBezTo>
                    <a:pt x="7600" y="22315"/>
                    <a:pt x="7752" y="21803"/>
                    <a:pt x="10801" y="20454"/>
                  </a:cubicBezTo>
                  <a:cubicBezTo>
                    <a:pt x="11824" y="20003"/>
                    <a:pt x="12684" y="19852"/>
                    <a:pt x="13376" y="19852"/>
                  </a:cubicBezTo>
                  <a:cubicBezTo>
                    <a:pt x="14745" y="19852"/>
                    <a:pt x="15452" y="20441"/>
                    <a:pt x="15452" y="20441"/>
                  </a:cubicBezTo>
                  <a:cubicBezTo>
                    <a:pt x="15452" y="20441"/>
                    <a:pt x="14689" y="17665"/>
                    <a:pt x="16248" y="13909"/>
                  </a:cubicBezTo>
                  <a:cubicBezTo>
                    <a:pt x="17409" y="11108"/>
                    <a:pt x="19583" y="10752"/>
                    <a:pt x="20613" y="10752"/>
                  </a:cubicBezTo>
                  <a:cubicBezTo>
                    <a:pt x="20965" y="10752"/>
                    <a:pt x="21183" y="10794"/>
                    <a:pt x="21183" y="10794"/>
                  </a:cubicBezTo>
                  <a:cubicBezTo>
                    <a:pt x="21183" y="10794"/>
                    <a:pt x="19177" y="9993"/>
                    <a:pt x="17313" y="6730"/>
                  </a:cubicBezTo>
                  <a:cubicBezTo>
                    <a:pt x="15447" y="3467"/>
                    <a:pt x="16460" y="1"/>
                    <a:pt x="1646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9" name="Google Shape;689;p14"/>
            <p:cNvSpPr/>
            <p:nvPr/>
          </p:nvSpPr>
          <p:spPr>
            <a:xfrm>
              <a:off x="7560225" y="649038"/>
              <a:ext cx="209775" cy="382825"/>
            </a:xfrm>
            <a:custGeom>
              <a:rect b="b" l="l" r="r" t="t"/>
              <a:pathLst>
                <a:path extrusionOk="0" h="15313" w="8391">
                  <a:moveTo>
                    <a:pt x="8171" y="1"/>
                  </a:moveTo>
                  <a:cubicBezTo>
                    <a:pt x="8144" y="1"/>
                    <a:pt x="8117" y="11"/>
                    <a:pt x="8097" y="33"/>
                  </a:cubicBezTo>
                  <a:cubicBezTo>
                    <a:pt x="7855" y="306"/>
                    <a:pt x="7760" y="734"/>
                    <a:pt x="7620" y="1071"/>
                  </a:cubicBezTo>
                  <a:cubicBezTo>
                    <a:pt x="7387" y="1632"/>
                    <a:pt x="7184" y="2205"/>
                    <a:pt x="6959" y="2769"/>
                  </a:cubicBezTo>
                  <a:cubicBezTo>
                    <a:pt x="6443" y="4060"/>
                    <a:pt x="5894" y="5334"/>
                    <a:pt x="5283" y="6582"/>
                  </a:cubicBezTo>
                  <a:cubicBezTo>
                    <a:pt x="4336" y="8516"/>
                    <a:pt x="3260" y="10376"/>
                    <a:pt x="2150" y="12220"/>
                  </a:cubicBezTo>
                  <a:cubicBezTo>
                    <a:pt x="1781" y="12836"/>
                    <a:pt x="1403" y="13449"/>
                    <a:pt x="990" y="14037"/>
                  </a:cubicBezTo>
                  <a:cubicBezTo>
                    <a:pt x="737" y="14396"/>
                    <a:pt x="471" y="14814"/>
                    <a:pt x="110" y="15076"/>
                  </a:cubicBezTo>
                  <a:cubicBezTo>
                    <a:pt x="1" y="15156"/>
                    <a:pt x="76" y="15312"/>
                    <a:pt x="184" y="15312"/>
                  </a:cubicBezTo>
                  <a:cubicBezTo>
                    <a:pt x="207" y="15312"/>
                    <a:pt x="231" y="15305"/>
                    <a:pt x="255" y="15289"/>
                  </a:cubicBezTo>
                  <a:cubicBezTo>
                    <a:pt x="999" y="14781"/>
                    <a:pt x="1527" y="13823"/>
                    <a:pt x="2016" y="13093"/>
                  </a:cubicBezTo>
                  <a:cubicBezTo>
                    <a:pt x="2723" y="12033"/>
                    <a:pt x="3379" y="10944"/>
                    <a:pt x="4022" y="9846"/>
                  </a:cubicBezTo>
                  <a:cubicBezTo>
                    <a:pt x="5240" y="7763"/>
                    <a:pt x="6262" y="5588"/>
                    <a:pt x="7229" y="3377"/>
                  </a:cubicBezTo>
                  <a:cubicBezTo>
                    <a:pt x="7515" y="2723"/>
                    <a:pt x="7812" y="2065"/>
                    <a:pt x="8033" y="1383"/>
                  </a:cubicBezTo>
                  <a:cubicBezTo>
                    <a:pt x="8157" y="1002"/>
                    <a:pt x="8390" y="463"/>
                    <a:pt x="8261" y="63"/>
                  </a:cubicBezTo>
                  <a:cubicBezTo>
                    <a:pt x="8248" y="22"/>
                    <a:pt x="8210" y="1"/>
                    <a:pt x="8171"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0" name="Google Shape;690;p14"/>
            <p:cNvSpPr/>
            <p:nvPr/>
          </p:nvSpPr>
          <p:spPr>
            <a:xfrm>
              <a:off x="7576200" y="693563"/>
              <a:ext cx="80600" cy="165325"/>
            </a:xfrm>
            <a:custGeom>
              <a:rect b="b" l="l" r="r" t="t"/>
              <a:pathLst>
                <a:path extrusionOk="0" h="6613" w="3224">
                  <a:moveTo>
                    <a:pt x="115" y="1"/>
                  </a:moveTo>
                  <a:cubicBezTo>
                    <a:pt x="58" y="1"/>
                    <a:pt x="1" y="38"/>
                    <a:pt x="13" y="103"/>
                  </a:cubicBezTo>
                  <a:cubicBezTo>
                    <a:pt x="122" y="662"/>
                    <a:pt x="496" y="1187"/>
                    <a:pt x="723" y="1706"/>
                  </a:cubicBezTo>
                  <a:cubicBezTo>
                    <a:pt x="973" y="2281"/>
                    <a:pt x="1187" y="2870"/>
                    <a:pt x="1420" y="3451"/>
                  </a:cubicBezTo>
                  <a:cubicBezTo>
                    <a:pt x="1646" y="4012"/>
                    <a:pt x="1865" y="4582"/>
                    <a:pt x="2138" y="5122"/>
                  </a:cubicBezTo>
                  <a:cubicBezTo>
                    <a:pt x="2418" y="5673"/>
                    <a:pt x="2825" y="6127"/>
                    <a:pt x="3206" y="6608"/>
                  </a:cubicBezTo>
                  <a:cubicBezTo>
                    <a:pt x="3208" y="6611"/>
                    <a:pt x="3211" y="6612"/>
                    <a:pt x="3213" y="6612"/>
                  </a:cubicBezTo>
                  <a:cubicBezTo>
                    <a:pt x="3219" y="6612"/>
                    <a:pt x="3224" y="6606"/>
                    <a:pt x="3220" y="6600"/>
                  </a:cubicBezTo>
                  <a:lnTo>
                    <a:pt x="3219" y="6600"/>
                  </a:lnTo>
                  <a:cubicBezTo>
                    <a:pt x="2903" y="6056"/>
                    <a:pt x="2747" y="5450"/>
                    <a:pt x="2497" y="4877"/>
                  </a:cubicBezTo>
                  <a:cubicBezTo>
                    <a:pt x="2247" y="4302"/>
                    <a:pt x="2017" y="3722"/>
                    <a:pt x="1786" y="3141"/>
                  </a:cubicBezTo>
                  <a:cubicBezTo>
                    <a:pt x="1560" y="2576"/>
                    <a:pt x="1327" y="2014"/>
                    <a:pt x="1070" y="1465"/>
                  </a:cubicBezTo>
                  <a:cubicBezTo>
                    <a:pt x="843" y="981"/>
                    <a:pt x="614" y="351"/>
                    <a:pt x="179" y="20"/>
                  </a:cubicBezTo>
                  <a:cubicBezTo>
                    <a:pt x="161" y="7"/>
                    <a:pt x="138" y="1"/>
                    <a:pt x="115"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1" name="Google Shape;691;p14"/>
            <p:cNvSpPr/>
            <p:nvPr/>
          </p:nvSpPr>
          <p:spPr>
            <a:xfrm>
              <a:off x="7719500" y="759038"/>
              <a:ext cx="103525" cy="53125"/>
            </a:xfrm>
            <a:custGeom>
              <a:rect b="b" l="l" r="r" t="t"/>
              <a:pathLst>
                <a:path extrusionOk="0" h="2125" w="4141">
                  <a:moveTo>
                    <a:pt x="3970" y="1"/>
                  </a:moveTo>
                  <a:cubicBezTo>
                    <a:pt x="3839" y="1"/>
                    <a:pt x="3716" y="60"/>
                    <a:pt x="3595" y="118"/>
                  </a:cubicBezTo>
                  <a:cubicBezTo>
                    <a:pt x="3424" y="202"/>
                    <a:pt x="3257" y="294"/>
                    <a:pt x="3083" y="377"/>
                  </a:cubicBezTo>
                  <a:cubicBezTo>
                    <a:pt x="2749" y="534"/>
                    <a:pt x="2408" y="677"/>
                    <a:pt x="2069" y="822"/>
                  </a:cubicBezTo>
                  <a:cubicBezTo>
                    <a:pt x="1396" y="1109"/>
                    <a:pt x="735" y="1404"/>
                    <a:pt x="140" y="1835"/>
                  </a:cubicBezTo>
                  <a:cubicBezTo>
                    <a:pt x="0" y="1936"/>
                    <a:pt x="96" y="2125"/>
                    <a:pt x="234" y="2125"/>
                  </a:cubicBezTo>
                  <a:cubicBezTo>
                    <a:pt x="262" y="2125"/>
                    <a:pt x="291" y="2117"/>
                    <a:pt x="321" y="2099"/>
                  </a:cubicBezTo>
                  <a:cubicBezTo>
                    <a:pt x="944" y="1725"/>
                    <a:pt x="1626" y="1444"/>
                    <a:pt x="2297" y="1166"/>
                  </a:cubicBezTo>
                  <a:cubicBezTo>
                    <a:pt x="2627" y="1029"/>
                    <a:pt x="2958" y="893"/>
                    <a:pt x="3283" y="743"/>
                  </a:cubicBezTo>
                  <a:cubicBezTo>
                    <a:pt x="3540" y="622"/>
                    <a:pt x="4003" y="475"/>
                    <a:pt x="4113" y="187"/>
                  </a:cubicBezTo>
                  <a:cubicBezTo>
                    <a:pt x="4141" y="116"/>
                    <a:pt x="4111" y="16"/>
                    <a:pt x="4023" y="4"/>
                  </a:cubicBezTo>
                  <a:cubicBezTo>
                    <a:pt x="4005" y="2"/>
                    <a:pt x="3988" y="1"/>
                    <a:pt x="3970"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2" name="Google Shape;692;p14"/>
            <p:cNvSpPr/>
            <p:nvPr/>
          </p:nvSpPr>
          <p:spPr>
            <a:xfrm>
              <a:off x="7550750" y="1082463"/>
              <a:ext cx="489850" cy="421225"/>
            </a:xfrm>
            <a:custGeom>
              <a:rect b="b" l="l" r="r" t="t"/>
              <a:pathLst>
                <a:path extrusionOk="0" h="16849" w="19594">
                  <a:moveTo>
                    <a:pt x="9625" y="1"/>
                  </a:moveTo>
                  <a:cubicBezTo>
                    <a:pt x="9625" y="1"/>
                    <a:pt x="8093" y="2754"/>
                    <a:pt x="5165" y="3454"/>
                  </a:cubicBezTo>
                  <a:cubicBezTo>
                    <a:pt x="2238" y="4155"/>
                    <a:pt x="1" y="4240"/>
                    <a:pt x="1" y="4240"/>
                  </a:cubicBezTo>
                  <a:lnTo>
                    <a:pt x="374" y="7954"/>
                  </a:lnTo>
                  <a:lnTo>
                    <a:pt x="374" y="7956"/>
                  </a:lnTo>
                  <a:cubicBezTo>
                    <a:pt x="374" y="7956"/>
                    <a:pt x="2804" y="9760"/>
                    <a:pt x="3710" y="11928"/>
                  </a:cubicBezTo>
                  <a:cubicBezTo>
                    <a:pt x="4616" y="14098"/>
                    <a:pt x="4623" y="14935"/>
                    <a:pt x="4623" y="14935"/>
                  </a:cubicBezTo>
                  <a:cubicBezTo>
                    <a:pt x="4623" y="14935"/>
                    <a:pt x="6570" y="12924"/>
                    <a:pt x="8759" y="12924"/>
                  </a:cubicBezTo>
                  <a:cubicBezTo>
                    <a:pt x="9216" y="12924"/>
                    <a:pt x="9684" y="13012"/>
                    <a:pt x="10147" y="13224"/>
                  </a:cubicBezTo>
                  <a:cubicBezTo>
                    <a:pt x="12827" y="14453"/>
                    <a:pt x="13594" y="16849"/>
                    <a:pt x="13594" y="16849"/>
                  </a:cubicBezTo>
                  <a:cubicBezTo>
                    <a:pt x="13594" y="16849"/>
                    <a:pt x="14094" y="12473"/>
                    <a:pt x="16654" y="12118"/>
                  </a:cubicBezTo>
                  <a:cubicBezTo>
                    <a:pt x="19212" y="11764"/>
                    <a:pt x="19594" y="11738"/>
                    <a:pt x="19594" y="11738"/>
                  </a:cubicBezTo>
                  <a:cubicBezTo>
                    <a:pt x="19594" y="11738"/>
                    <a:pt x="17070" y="10084"/>
                    <a:pt x="16927" y="7604"/>
                  </a:cubicBezTo>
                  <a:cubicBezTo>
                    <a:pt x="16785" y="5124"/>
                    <a:pt x="17389" y="3881"/>
                    <a:pt x="17389" y="3881"/>
                  </a:cubicBezTo>
                  <a:lnTo>
                    <a:pt x="17389" y="3881"/>
                  </a:lnTo>
                  <a:cubicBezTo>
                    <a:pt x="17389" y="3881"/>
                    <a:pt x="16146" y="4490"/>
                    <a:pt x="14726" y="4490"/>
                  </a:cubicBezTo>
                  <a:cubicBezTo>
                    <a:pt x="13815" y="4490"/>
                    <a:pt x="12832" y="4239"/>
                    <a:pt x="12056" y="3418"/>
                  </a:cubicBezTo>
                  <a:cubicBezTo>
                    <a:pt x="10069" y="1314"/>
                    <a:pt x="9625" y="1"/>
                    <a:pt x="962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3" name="Google Shape;693;p14"/>
            <p:cNvSpPr/>
            <p:nvPr/>
          </p:nvSpPr>
          <p:spPr>
            <a:xfrm>
              <a:off x="7595775" y="1224863"/>
              <a:ext cx="316800" cy="104050"/>
            </a:xfrm>
            <a:custGeom>
              <a:rect b="b" l="l" r="r" t="t"/>
              <a:pathLst>
                <a:path extrusionOk="0" h="4162" w="12672">
                  <a:moveTo>
                    <a:pt x="1884" y="0"/>
                  </a:moveTo>
                  <a:cubicBezTo>
                    <a:pt x="1299" y="0"/>
                    <a:pt x="714" y="39"/>
                    <a:pt x="121" y="103"/>
                  </a:cubicBezTo>
                  <a:cubicBezTo>
                    <a:pt x="1" y="115"/>
                    <a:pt x="22" y="313"/>
                    <a:pt x="140" y="313"/>
                  </a:cubicBezTo>
                  <a:cubicBezTo>
                    <a:pt x="141" y="313"/>
                    <a:pt x="141" y="313"/>
                    <a:pt x="142" y="313"/>
                  </a:cubicBezTo>
                  <a:cubicBezTo>
                    <a:pt x="221" y="311"/>
                    <a:pt x="301" y="310"/>
                    <a:pt x="381" y="310"/>
                  </a:cubicBezTo>
                  <a:cubicBezTo>
                    <a:pt x="2510" y="310"/>
                    <a:pt x="4643" y="1004"/>
                    <a:pt x="6658" y="1611"/>
                  </a:cubicBezTo>
                  <a:cubicBezTo>
                    <a:pt x="7683" y="1922"/>
                    <a:pt x="8691" y="2212"/>
                    <a:pt x="9671" y="2650"/>
                  </a:cubicBezTo>
                  <a:cubicBezTo>
                    <a:pt x="10111" y="2847"/>
                    <a:pt x="10548" y="3051"/>
                    <a:pt x="10966" y="3292"/>
                  </a:cubicBezTo>
                  <a:cubicBezTo>
                    <a:pt x="11387" y="3536"/>
                    <a:pt x="11732" y="3886"/>
                    <a:pt x="12152" y="4126"/>
                  </a:cubicBezTo>
                  <a:cubicBezTo>
                    <a:pt x="12194" y="4150"/>
                    <a:pt x="12243" y="4162"/>
                    <a:pt x="12292" y="4162"/>
                  </a:cubicBezTo>
                  <a:cubicBezTo>
                    <a:pt x="12476" y="4162"/>
                    <a:pt x="12672" y="4006"/>
                    <a:pt x="12597" y="3802"/>
                  </a:cubicBezTo>
                  <a:cubicBezTo>
                    <a:pt x="12278" y="2937"/>
                    <a:pt x="11137" y="2479"/>
                    <a:pt x="10360" y="2117"/>
                  </a:cubicBezTo>
                  <a:cubicBezTo>
                    <a:pt x="9288" y="1620"/>
                    <a:pt x="8196" y="1288"/>
                    <a:pt x="7058" y="978"/>
                  </a:cubicBezTo>
                  <a:cubicBezTo>
                    <a:pt x="5929" y="670"/>
                    <a:pt x="4816" y="306"/>
                    <a:pt x="3656" y="130"/>
                  </a:cubicBezTo>
                  <a:cubicBezTo>
                    <a:pt x="3060" y="39"/>
                    <a:pt x="2472" y="0"/>
                    <a:pt x="1884"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4" name="Google Shape;694;p14"/>
            <p:cNvSpPr/>
            <p:nvPr/>
          </p:nvSpPr>
          <p:spPr>
            <a:xfrm>
              <a:off x="7682975" y="1255338"/>
              <a:ext cx="48875" cy="106225"/>
            </a:xfrm>
            <a:custGeom>
              <a:rect b="b" l="l" r="r" t="t"/>
              <a:pathLst>
                <a:path extrusionOk="0" h="4249" w="1955">
                  <a:moveTo>
                    <a:pt x="252" y="1"/>
                  </a:moveTo>
                  <a:cubicBezTo>
                    <a:pt x="129" y="1"/>
                    <a:pt x="0" y="135"/>
                    <a:pt x="66" y="287"/>
                  </a:cubicBezTo>
                  <a:cubicBezTo>
                    <a:pt x="356" y="951"/>
                    <a:pt x="636" y="1621"/>
                    <a:pt x="924" y="2286"/>
                  </a:cubicBezTo>
                  <a:cubicBezTo>
                    <a:pt x="1072" y="2627"/>
                    <a:pt x="1210" y="2973"/>
                    <a:pt x="1333" y="3323"/>
                  </a:cubicBezTo>
                  <a:cubicBezTo>
                    <a:pt x="1430" y="3596"/>
                    <a:pt x="1481" y="4007"/>
                    <a:pt x="1689" y="4219"/>
                  </a:cubicBezTo>
                  <a:cubicBezTo>
                    <a:pt x="1709" y="4239"/>
                    <a:pt x="1734" y="4248"/>
                    <a:pt x="1760" y="4248"/>
                  </a:cubicBezTo>
                  <a:cubicBezTo>
                    <a:pt x="1801" y="4248"/>
                    <a:pt x="1843" y="4223"/>
                    <a:pt x="1858" y="4177"/>
                  </a:cubicBezTo>
                  <a:cubicBezTo>
                    <a:pt x="1954" y="3877"/>
                    <a:pt x="1768" y="3449"/>
                    <a:pt x="1680" y="3161"/>
                  </a:cubicBezTo>
                  <a:cubicBezTo>
                    <a:pt x="1575" y="2814"/>
                    <a:pt x="1456" y="2470"/>
                    <a:pt x="1328" y="2130"/>
                  </a:cubicBezTo>
                  <a:cubicBezTo>
                    <a:pt x="1065" y="1431"/>
                    <a:pt x="732" y="768"/>
                    <a:pt x="403" y="102"/>
                  </a:cubicBezTo>
                  <a:cubicBezTo>
                    <a:pt x="367" y="30"/>
                    <a:pt x="310" y="1"/>
                    <a:pt x="252"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5" name="Google Shape;695;p14"/>
            <p:cNvSpPr/>
            <p:nvPr/>
          </p:nvSpPr>
          <p:spPr>
            <a:xfrm>
              <a:off x="7744750" y="1153338"/>
              <a:ext cx="71325" cy="60475"/>
            </a:xfrm>
            <a:custGeom>
              <a:rect b="b" l="l" r="r" t="t"/>
              <a:pathLst>
                <a:path extrusionOk="0" h="2419" w="2853">
                  <a:moveTo>
                    <a:pt x="2705" y="1"/>
                  </a:moveTo>
                  <a:cubicBezTo>
                    <a:pt x="2695" y="1"/>
                    <a:pt x="2684" y="2"/>
                    <a:pt x="2673" y="5"/>
                  </a:cubicBezTo>
                  <a:cubicBezTo>
                    <a:pt x="2544" y="40"/>
                    <a:pt x="2451" y="124"/>
                    <a:pt x="2350" y="210"/>
                  </a:cubicBezTo>
                  <a:cubicBezTo>
                    <a:pt x="2240" y="307"/>
                    <a:pt x="2135" y="402"/>
                    <a:pt x="2029" y="506"/>
                  </a:cubicBezTo>
                  <a:cubicBezTo>
                    <a:pt x="1821" y="707"/>
                    <a:pt x="1603" y="899"/>
                    <a:pt x="1377" y="1082"/>
                  </a:cubicBezTo>
                  <a:cubicBezTo>
                    <a:pt x="1156" y="1258"/>
                    <a:pt x="926" y="1422"/>
                    <a:pt x="704" y="1595"/>
                  </a:cubicBezTo>
                  <a:cubicBezTo>
                    <a:pt x="483" y="1764"/>
                    <a:pt x="284" y="1978"/>
                    <a:pt x="89" y="2175"/>
                  </a:cubicBezTo>
                  <a:cubicBezTo>
                    <a:pt x="0" y="2267"/>
                    <a:pt x="76" y="2419"/>
                    <a:pt x="186" y="2419"/>
                  </a:cubicBezTo>
                  <a:cubicBezTo>
                    <a:pt x="208" y="2419"/>
                    <a:pt x="231" y="2413"/>
                    <a:pt x="255" y="2399"/>
                  </a:cubicBezTo>
                  <a:lnTo>
                    <a:pt x="255" y="2397"/>
                  </a:lnTo>
                  <a:cubicBezTo>
                    <a:pt x="497" y="2256"/>
                    <a:pt x="757" y="2138"/>
                    <a:pt x="990" y="1985"/>
                  </a:cubicBezTo>
                  <a:cubicBezTo>
                    <a:pt x="1246" y="1819"/>
                    <a:pt x="1493" y="1638"/>
                    <a:pt x="1736" y="1457"/>
                  </a:cubicBezTo>
                  <a:cubicBezTo>
                    <a:pt x="1969" y="1282"/>
                    <a:pt x="2197" y="1101"/>
                    <a:pt x="2402" y="894"/>
                  </a:cubicBezTo>
                  <a:cubicBezTo>
                    <a:pt x="2585" y="709"/>
                    <a:pt x="2853" y="412"/>
                    <a:pt x="2827" y="129"/>
                  </a:cubicBezTo>
                  <a:cubicBezTo>
                    <a:pt x="2821" y="63"/>
                    <a:pt x="2774" y="1"/>
                    <a:pt x="2705"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6" name="Google Shape;696;p14"/>
            <p:cNvSpPr/>
            <p:nvPr/>
          </p:nvSpPr>
          <p:spPr>
            <a:xfrm>
              <a:off x="7855700" y="1225838"/>
              <a:ext cx="89800" cy="34225"/>
            </a:xfrm>
            <a:custGeom>
              <a:rect b="b" l="l" r="r" t="t"/>
              <a:pathLst>
                <a:path extrusionOk="0" h="1369" w="3592">
                  <a:moveTo>
                    <a:pt x="3328" y="1"/>
                  </a:moveTo>
                  <a:cubicBezTo>
                    <a:pt x="3096" y="1"/>
                    <a:pt x="2847" y="77"/>
                    <a:pt x="2633" y="141"/>
                  </a:cubicBezTo>
                  <a:cubicBezTo>
                    <a:pt x="2350" y="224"/>
                    <a:pt x="2067" y="302"/>
                    <a:pt x="1786" y="385"/>
                  </a:cubicBezTo>
                  <a:cubicBezTo>
                    <a:pt x="1223" y="550"/>
                    <a:pt x="669" y="744"/>
                    <a:pt x="165" y="1049"/>
                  </a:cubicBezTo>
                  <a:cubicBezTo>
                    <a:pt x="1" y="1151"/>
                    <a:pt x="95" y="1368"/>
                    <a:pt x="253" y="1368"/>
                  </a:cubicBezTo>
                  <a:cubicBezTo>
                    <a:pt x="277" y="1368"/>
                    <a:pt x="304" y="1363"/>
                    <a:pt x="331" y="1351"/>
                  </a:cubicBezTo>
                  <a:cubicBezTo>
                    <a:pt x="859" y="1115"/>
                    <a:pt x="1423" y="956"/>
                    <a:pt x="1979" y="797"/>
                  </a:cubicBezTo>
                  <a:cubicBezTo>
                    <a:pt x="2250" y="719"/>
                    <a:pt x="2525" y="645"/>
                    <a:pt x="2797" y="566"/>
                  </a:cubicBezTo>
                  <a:cubicBezTo>
                    <a:pt x="3049" y="492"/>
                    <a:pt x="3360" y="383"/>
                    <a:pt x="3534" y="176"/>
                  </a:cubicBezTo>
                  <a:cubicBezTo>
                    <a:pt x="3591" y="110"/>
                    <a:pt x="3555" y="24"/>
                    <a:pt x="3472" y="12"/>
                  </a:cubicBezTo>
                  <a:cubicBezTo>
                    <a:pt x="3425" y="4"/>
                    <a:pt x="3377" y="1"/>
                    <a:pt x="3328"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7" name="Google Shape;697;p14"/>
            <p:cNvSpPr/>
            <p:nvPr/>
          </p:nvSpPr>
          <p:spPr>
            <a:xfrm>
              <a:off x="6899725" y="784488"/>
              <a:ext cx="499675" cy="473600"/>
            </a:xfrm>
            <a:custGeom>
              <a:rect b="b" l="l" r="r" t="t"/>
              <a:pathLst>
                <a:path extrusionOk="0" h="18944" w="19987">
                  <a:moveTo>
                    <a:pt x="9064" y="1"/>
                  </a:moveTo>
                  <a:cubicBezTo>
                    <a:pt x="9064" y="1"/>
                    <a:pt x="8776" y="2159"/>
                    <a:pt x="5508" y="3082"/>
                  </a:cubicBezTo>
                  <a:cubicBezTo>
                    <a:pt x="4121" y="3473"/>
                    <a:pt x="2884" y="3582"/>
                    <a:pt x="1936" y="3582"/>
                  </a:cubicBezTo>
                  <a:cubicBezTo>
                    <a:pt x="738" y="3582"/>
                    <a:pt x="0" y="3408"/>
                    <a:pt x="0" y="3408"/>
                  </a:cubicBezTo>
                  <a:lnTo>
                    <a:pt x="0" y="3408"/>
                  </a:lnTo>
                  <a:cubicBezTo>
                    <a:pt x="0" y="3408"/>
                    <a:pt x="1768" y="4964"/>
                    <a:pt x="2650" y="8878"/>
                  </a:cubicBezTo>
                  <a:cubicBezTo>
                    <a:pt x="3290" y="11726"/>
                    <a:pt x="2239" y="13749"/>
                    <a:pt x="2239" y="13749"/>
                  </a:cubicBezTo>
                  <a:cubicBezTo>
                    <a:pt x="2239" y="13749"/>
                    <a:pt x="3439" y="13111"/>
                    <a:pt x="4966" y="13111"/>
                  </a:cubicBezTo>
                  <a:cubicBezTo>
                    <a:pt x="5960" y="13111"/>
                    <a:pt x="7093" y="13382"/>
                    <a:pt x="8123" y="14276"/>
                  </a:cubicBezTo>
                  <a:cubicBezTo>
                    <a:pt x="10735" y="16544"/>
                    <a:pt x="10590" y="18943"/>
                    <a:pt x="10590" y="18943"/>
                  </a:cubicBezTo>
                  <a:cubicBezTo>
                    <a:pt x="10590" y="18943"/>
                    <a:pt x="13569" y="14835"/>
                    <a:pt x="16747" y="14421"/>
                  </a:cubicBezTo>
                  <a:cubicBezTo>
                    <a:pt x="19923" y="14008"/>
                    <a:pt x="19987" y="13124"/>
                    <a:pt x="19987" y="13124"/>
                  </a:cubicBezTo>
                  <a:lnTo>
                    <a:pt x="19577" y="10009"/>
                  </a:lnTo>
                  <a:lnTo>
                    <a:pt x="19579" y="10009"/>
                  </a:lnTo>
                  <a:cubicBezTo>
                    <a:pt x="19579" y="10009"/>
                    <a:pt x="18552" y="7944"/>
                    <a:pt x="17843" y="5920"/>
                  </a:cubicBezTo>
                  <a:cubicBezTo>
                    <a:pt x="17135" y="3895"/>
                    <a:pt x="17570" y="2041"/>
                    <a:pt x="17570" y="2041"/>
                  </a:cubicBezTo>
                  <a:lnTo>
                    <a:pt x="17570" y="2041"/>
                  </a:lnTo>
                  <a:cubicBezTo>
                    <a:pt x="17570" y="2041"/>
                    <a:pt x="16231" y="3627"/>
                    <a:pt x="14134" y="3627"/>
                  </a:cubicBezTo>
                  <a:cubicBezTo>
                    <a:pt x="13613" y="3627"/>
                    <a:pt x="13045" y="3529"/>
                    <a:pt x="12438" y="3284"/>
                  </a:cubicBezTo>
                  <a:cubicBezTo>
                    <a:pt x="9397" y="2053"/>
                    <a:pt x="9064" y="1"/>
                    <a:pt x="906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8" name="Google Shape;698;p14"/>
            <p:cNvSpPr/>
            <p:nvPr/>
          </p:nvSpPr>
          <p:spPr>
            <a:xfrm>
              <a:off x="7030175" y="931138"/>
              <a:ext cx="323450" cy="141625"/>
            </a:xfrm>
            <a:custGeom>
              <a:rect b="b" l="l" r="r" t="t"/>
              <a:pathLst>
                <a:path extrusionOk="0" h="5665" w="12938">
                  <a:moveTo>
                    <a:pt x="683" y="0"/>
                  </a:moveTo>
                  <a:cubicBezTo>
                    <a:pt x="515" y="0"/>
                    <a:pt x="346" y="11"/>
                    <a:pt x="176" y="35"/>
                  </a:cubicBezTo>
                  <a:cubicBezTo>
                    <a:pt x="0" y="58"/>
                    <a:pt x="11" y="322"/>
                    <a:pt x="177" y="322"/>
                  </a:cubicBezTo>
                  <a:cubicBezTo>
                    <a:pt x="183" y="322"/>
                    <a:pt x="190" y="322"/>
                    <a:pt x="197" y="321"/>
                  </a:cubicBezTo>
                  <a:cubicBezTo>
                    <a:pt x="342" y="303"/>
                    <a:pt x="486" y="295"/>
                    <a:pt x="629" y="295"/>
                  </a:cubicBezTo>
                  <a:cubicBezTo>
                    <a:pt x="1590" y="295"/>
                    <a:pt x="2510" y="670"/>
                    <a:pt x="3414" y="975"/>
                  </a:cubicBezTo>
                  <a:cubicBezTo>
                    <a:pt x="4590" y="1372"/>
                    <a:pt x="5789" y="1680"/>
                    <a:pt x="6922" y="2196"/>
                  </a:cubicBezTo>
                  <a:cubicBezTo>
                    <a:pt x="7982" y="2681"/>
                    <a:pt x="9014" y="3185"/>
                    <a:pt x="10003" y="3803"/>
                  </a:cubicBezTo>
                  <a:cubicBezTo>
                    <a:pt x="10519" y="4127"/>
                    <a:pt x="10994" y="4507"/>
                    <a:pt x="11473" y="4885"/>
                  </a:cubicBezTo>
                  <a:cubicBezTo>
                    <a:pt x="11874" y="5199"/>
                    <a:pt x="12223" y="5548"/>
                    <a:pt x="12730" y="5660"/>
                  </a:cubicBezTo>
                  <a:cubicBezTo>
                    <a:pt x="12742" y="5663"/>
                    <a:pt x="12754" y="5664"/>
                    <a:pt x="12765" y="5664"/>
                  </a:cubicBezTo>
                  <a:cubicBezTo>
                    <a:pt x="12879" y="5664"/>
                    <a:pt x="12937" y="5528"/>
                    <a:pt x="12884" y="5429"/>
                  </a:cubicBezTo>
                  <a:cubicBezTo>
                    <a:pt x="12614" y="4947"/>
                    <a:pt x="12135" y="4649"/>
                    <a:pt x="11708" y="4314"/>
                  </a:cubicBezTo>
                  <a:cubicBezTo>
                    <a:pt x="11244" y="3948"/>
                    <a:pt x="10759" y="3604"/>
                    <a:pt x="10248" y="3306"/>
                  </a:cubicBezTo>
                  <a:cubicBezTo>
                    <a:pt x="9171" y="2679"/>
                    <a:pt x="7956" y="2211"/>
                    <a:pt x="6808" y="1726"/>
                  </a:cubicBezTo>
                  <a:cubicBezTo>
                    <a:pt x="5731" y="1272"/>
                    <a:pt x="4590" y="1006"/>
                    <a:pt x="3480" y="649"/>
                  </a:cubicBezTo>
                  <a:cubicBezTo>
                    <a:pt x="2569" y="355"/>
                    <a:pt x="1644" y="0"/>
                    <a:pt x="683"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9" name="Google Shape;699;p14"/>
            <p:cNvSpPr/>
            <p:nvPr/>
          </p:nvSpPr>
          <p:spPr>
            <a:xfrm>
              <a:off x="7155350" y="1054063"/>
              <a:ext cx="87350" cy="70125"/>
            </a:xfrm>
            <a:custGeom>
              <a:rect b="b" l="l" r="r" t="t"/>
              <a:pathLst>
                <a:path extrusionOk="0" h="2805" w="3494">
                  <a:moveTo>
                    <a:pt x="3255" y="0"/>
                  </a:moveTo>
                  <a:cubicBezTo>
                    <a:pt x="3227" y="0"/>
                    <a:pt x="3197" y="8"/>
                    <a:pt x="3166" y="25"/>
                  </a:cubicBezTo>
                  <a:cubicBezTo>
                    <a:pt x="2541" y="377"/>
                    <a:pt x="1960" y="765"/>
                    <a:pt x="1402" y="1216"/>
                  </a:cubicBezTo>
                  <a:cubicBezTo>
                    <a:pt x="1128" y="1439"/>
                    <a:pt x="860" y="1670"/>
                    <a:pt x="605" y="1915"/>
                  </a:cubicBezTo>
                  <a:cubicBezTo>
                    <a:pt x="389" y="2120"/>
                    <a:pt x="71" y="2383"/>
                    <a:pt x="13" y="2690"/>
                  </a:cubicBezTo>
                  <a:cubicBezTo>
                    <a:pt x="1" y="2750"/>
                    <a:pt x="50" y="2805"/>
                    <a:pt x="107" y="2805"/>
                  </a:cubicBezTo>
                  <a:cubicBezTo>
                    <a:pt x="117" y="2805"/>
                    <a:pt x="128" y="2803"/>
                    <a:pt x="139" y="2799"/>
                  </a:cubicBezTo>
                  <a:cubicBezTo>
                    <a:pt x="416" y="2695"/>
                    <a:pt x="637" y="2398"/>
                    <a:pt x="853" y="2202"/>
                  </a:cubicBezTo>
                  <a:cubicBezTo>
                    <a:pt x="1117" y="1962"/>
                    <a:pt x="1395" y="1737"/>
                    <a:pt x="1680" y="1523"/>
                  </a:cubicBezTo>
                  <a:cubicBezTo>
                    <a:pt x="2232" y="1107"/>
                    <a:pt x="2798" y="712"/>
                    <a:pt x="3351" y="294"/>
                  </a:cubicBezTo>
                  <a:cubicBezTo>
                    <a:pt x="3493" y="188"/>
                    <a:pt x="3397" y="0"/>
                    <a:pt x="3255"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0" name="Google Shape;700;p14"/>
            <p:cNvSpPr/>
            <p:nvPr/>
          </p:nvSpPr>
          <p:spPr>
            <a:xfrm>
              <a:off x="7117375" y="845763"/>
              <a:ext cx="38775" cy="73850"/>
            </a:xfrm>
            <a:custGeom>
              <a:rect b="b" l="l" r="r" t="t"/>
              <a:pathLst>
                <a:path extrusionOk="0" h="2954" w="1551">
                  <a:moveTo>
                    <a:pt x="230" y="1"/>
                  </a:moveTo>
                  <a:cubicBezTo>
                    <a:pt x="179" y="1"/>
                    <a:pt x="125" y="31"/>
                    <a:pt x="104" y="77"/>
                  </a:cubicBezTo>
                  <a:cubicBezTo>
                    <a:pt x="0" y="308"/>
                    <a:pt x="85" y="560"/>
                    <a:pt x="171" y="785"/>
                  </a:cubicBezTo>
                  <a:cubicBezTo>
                    <a:pt x="261" y="1019"/>
                    <a:pt x="380" y="1244"/>
                    <a:pt x="491" y="1470"/>
                  </a:cubicBezTo>
                  <a:cubicBezTo>
                    <a:pt x="601" y="1694"/>
                    <a:pt x="712" y="1920"/>
                    <a:pt x="808" y="2152"/>
                  </a:cubicBezTo>
                  <a:cubicBezTo>
                    <a:pt x="903" y="2379"/>
                    <a:pt x="955" y="2633"/>
                    <a:pt x="1079" y="2846"/>
                  </a:cubicBezTo>
                  <a:cubicBezTo>
                    <a:pt x="1121" y="2916"/>
                    <a:pt x="1207" y="2954"/>
                    <a:pt x="1290" y="2954"/>
                  </a:cubicBezTo>
                  <a:cubicBezTo>
                    <a:pt x="1318" y="2954"/>
                    <a:pt x="1346" y="2949"/>
                    <a:pt x="1371" y="2940"/>
                  </a:cubicBezTo>
                  <a:cubicBezTo>
                    <a:pt x="1483" y="2901"/>
                    <a:pt x="1533" y="2797"/>
                    <a:pt x="1538" y="2685"/>
                  </a:cubicBezTo>
                  <a:cubicBezTo>
                    <a:pt x="1551" y="2447"/>
                    <a:pt x="1426" y="2183"/>
                    <a:pt x="1338" y="1965"/>
                  </a:cubicBezTo>
                  <a:cubicBezTo>
                    <a:pt x="1245" y="1732"/>
                    <a:pt x="1140" y="1504"/>
                    <a:pt x="1033" y="1278"/>
                  </a:cubicBezTo>
                  <a:cubicBezTo>
                    <a:pt x="924" y="1050"/>
                    <a:pt x="820" y="821"/>
                    <a:pt x="708" y="596"/>
                  </a:cubicBezTo>
                  <a:cubicBezTo>
                    <a:pt x="599" y="377"/>
                    <a:pt x="506" y="142"/>
                    <a:pt x="285" y="15"/>
                  </a:cubicBezTo>
                  <a:cubicBezTo>
                    <a:pt x="269" y="5"/>
                    <a:pt x="249" y="1"/>
                    <a:pt x="230"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1" name="Google Shape;701;p14"/>
            <p:cNvSpPr/>
            <p:nvPr/>
          </p:nvSpPr>
          <p:spPr>
            <a:xfrm>
              <a:off x="7015000" y="993788"/>
              <a:ext cx="110675" cy="49875"/>
            </a:xfrm>
            <a:custGeom>
              <a:rect b="b" l="l" r="r" t="t"/>
              <a:pathLst>
                <a:path extrusionOk="0" h="1995" w="4427">
                  <a:moveTo>
                    <a:pt x="4234" y="1"/>
                  </a:moveTo>
                  <a:cubicBezTo>
                    <a:pt x="4221" y="1"/>
                    <a:pt x="4207" y="3"/>
                    <a:pt x="4192" y="7"/>
                  </a:cubicBezTo>
                  <a:cubicBezTo>
                    <a:pt x="3355" y="258"/>
                    <a:pt x="2544" y="558"/>
                    <a:pt x="1731" y="877"/>
                  </a:cubicBezTo>
                  <a:cubicBezTo>
                    <a:pt x="1401" y="1007"/>
                    <a:pt x="1068" y="1131"/>
                    <a:pt x="745" y="1279"/>
                  </a:cubicBezTo>
                  <a:cubicBezTo>
                    <a:pt x="486" y="1400"/>
                    <a:pt x="101" y="1538"/>
                    <a:pt x="22" y="1842"/>
                  </a:cubicBezTo>
                  <a:cubicBezTo>
                    <a:pt x="0" y="1921"/>
                    <a:pt x="72" y="1994"/>
                    <a:pt x="147" y="1994"/>
                  </a:cubicBezTo>
                  <a:cubicBezTo>
                    <a:pt x="150" y="1994"/>
                    <a:pt x="152" y="1994"/>
                    <a:pt x="155" y="1994"/>
                  </a:cubicBezTo>
                  <a:cubicBezTo>
                    <a:pt x="434" y="1975"/>
                    <a:pt x="712" y="1733"/>
                    <a:pt x="964" y="1618"/>
                  </a:cubicBezTo>
                  <a:cubicBezTo>
                    <a:pt x="1285" y="1469"/>
                    <a:pt x="1615" y="1345"/>
                    <a:pt x="1941" y="1205"/>
                  </a:cubicBezTo>
                  <a:cubicBezTo>
                    <a:pt x="2718" y="872"/>
                    <a:pt x="3481" y="537"/>
                    <a:pt x="4280" y="256"/>
                  </a:cubicBezTo>
                  <a:cubicBezTo>
                    <a:pt x="4426" y="206"/>
                    <a:pt x="4368" y="1"/>
                    <a:pt x="4234"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2" name="Google Shape;702;p14"/>
            <p:cNvSpPr/>
            <p:nvPr/>
          </p:nvSpPr>
          <p:spPr>
            <a:xfrm>
              <a:off x="7279275" y="959688"/>
              <a:ext cx="218550" cy="212475"/>
            </a:xfrm>
            <a:custGeom>
              <a:rect b="b" l="l" r="r" t="t"/>
              <a:pathLst>
                <a:path extrusionOk="0" h="8499" w="8742">
                  <a:moveTo>
                    <a:pt x="3905" y="1"/>
                  </a:moveTo>
                  <a:cubicBezTo>
                    <a:pt x="3768" y="1"/>
                    <a:pt x="3634" y="9"/>
                    <a:pt x="3507" y="25"/>
                  </a:cubicBezTo>
                  <a:lnTo>
                    <a:pt x="3507" y="27"/>
                  </a:lnTo>
                  <a:cubicBezTo>
                    <a:pt x="1927" y="227"/>
                    <a:pt x="532" y="1468"/>
                    <a:pt x="149" y="3013"/>
                  </a:cubicBezTo>
                  <a:cubicBezTo>
                    <a:pt x="27" y="3508"/>
                    <a:pt x="1" y="4021"/>
                    <a:pt x="6" y="4532"/>
                  </a:cubicBezTo>
                  <a:cubicBezTo>
                    <a:pt x="9" y="5038"/>
                    <a:pt x="46" y="5552"/>
                    <a:pt x="210" y="6032"/>
                  </a:cubicBezTo>
                  <a:cubicBezTo>
                    <a:pt x="377" y="6522"/>
                    <a:pt x="676" y="6964"/>
                    <a:pt x="1043" y="7332"/>
                  </a:cubicBezTo>
                  <a:cubicBezTo>
                    <a:pt x="1818" y="8103"/>
                    <a:pt x="2910" y="8498"/>
                    <a:pt x="4002" y="8498"/>
                  </a:cubicBezTo>
                  <a:cubicBezTo>
                    <a:pt x="4843" y="8498"/>
                    <a:pt x="5684" y="8263"/>
                    <a:pt x="6379" y="7786"/>
                  </a:cubicBezTo>
                  <a:cubicBezTo>
                    <a:pt x="7872" y="6757"/>
                    <a:pt x="8742" y="4383"/>
                    <a:pt x="8165" y="2623"/>
                  </a:cubicBezTo>
                  <a:cubicBezTo>
                    <a:pt x="7661" y="1080"/>
                    <a:pt x="5509" y="1"/>
                    <a:pt x="390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3" name="Google Shape;703;p14"/>
            <p:cNvSpPr/>
            <p:nvPr/>
          </p:nvSpPr>
          <p:spPr>
            <a:xfrm>
              <a:off x="7496075" y="931238"/>
              <a:ext cx="209450" cy="178975"/>
            </a:xfrm>
            <a:custGeom>
              <a:rect b="b" l="l" r="r" t="t"/>
              <a:pathLst>
                <a:path extrusionOk="0" h="7159" w="8378">
                  <a:moveTo>
                    <a:pt x="4195" y="1"/>
                  </a:moveTo>
                  <a:cubicBezTo>
                    <a:pt x="2746" y="1"/>
                    <a:pt x="1314" y="711"/>
                    <a:pt x="679" y="2088"/>
                  </a:cubicBezTo>
                  <a:cubicBezTo>
                    <a:pt x="1" y="3559"/>
                    <a:pt x="475" y="5471"/>
                    <a:pt x="1763" y="6453"/>
                  </a:cubicBezTo>
                  <a:cubicBezTo>
                    <a:pt x="2381" y="6925"/>
                    <a:pt x="3156" y="7158"/>
                    <a:pt x="3932" y="7158"/>
                  </a:cubicBezTo>
                  <a:cubicBezTo>
                    <a:pt x="4773" y="7158"/>
                    <a:pt x="5615" y="6884"/>
                    <a:pt x="6258" y="6340"/>
                  </a:cubicBezTo>
                  <a:cubicBezTo>
                    <a:pt x="7647" y="5162"/>
                    <a:pt x="8377" y="2092"/>
                    <a:pt x="6714" y="823"/>
                  </a:cubicBezTo>
                  <a:cubicBezTo>
                    <a:pt x="5991" y="271"/>
                    <a:pt x="5090" y="1"/>
                    <a:pt x="419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4" name="Google Shape;704;p14"/>
            <p:cNvSpPr/>
            <p:nvPr/>
          </p:nvSpPr>
          <p:spPr>
            <a:xfrm>
              <a:off x="7432050" y="1140088"/>
              <a:ext cx="232125" cy="219775"/>
            </a:xfrm>
            <a:custGeom>
              <a:rect b="b" l="l" r="r" t="t"/>
              <a:pathLst>
                <a:path extrusionOk="0" h="8791" w="9285">
                  <a:moveTo>
                    <a:pt x="4342" y="0"/>
                  </a:moveTo>
                  <a:cubicBezTo>
                    <a:pt x="3523" y="0"/>
                    <a:pt x="2712" y="216"/>
                    <a:pt x="2049" y="732"/>
                  </a:cubicBezTo>
                  <a:cubicBezTo>
                    <a:pt x="1455" y="1193"/>
                    <a:pt x="1043" y="1854"/>
                    <a:pt x="737" y="2541"/>
                  </a:cubicBezTo>
                  <a:cubicBezTo>
                    <a:pt x="252" y="3625"/>
                    <a:pt x="0" y="4850"/>
                    <a:pt x="247" y="6014"/>
                  </a:cubicBezTo>
                  <a:cubicBezTo>
                    <a:pt x="494" y="7177"/>
                    <a:pt x="1300" y="8258"/>
                    <a:pt x="2427" y="8632"/>
                  </a:cubicBezTo>
                  <a:cubicBezTo>
                    <a:pt x="2760" y="8743"/>
                    <a:pt x="3107" y="8790"/>
                    <a:pt x="3456" y="8790"/>
                  </a:cubicBezTo>
                  <a:cubicBezTo>
                    <a:pt x="3929" y="8790"/>
                    <a:pt x="4407" y="8703"/>
                    <a:pt x="4863" y="8568"/>
                  </a:cubicBezTo>
                  <a:cubicBezTo>
                    <a:pt x="7086" y="7912"/>
                    <a:pt x="8850" y="6110"/>
                    <a:pt x="9085" y="3756"/>
                  </a:cubicBezTo>
                  <a:cubicBezTo>
                    <a:pt x="9285" y="1742"/>
                    <a:pt x="7607" y="765"/>
                    <a:pt x="5850" y="231"/>
                  </a:cubicBezTo>
                  <a:cubicBezTo>
                    <a:pt x="5367" y="84"/>
                    <a:pt x="4853" y="0"/>
                    <a:pt x="4342"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05" name="Google Shape;705;p14"/>
          <p:cNvGrpSpPr/>
          <p:nvPr/>
        </p:nvGrpSpPr>
        <p:grpSpPr>
          <a:xfrm flipH="1" rot="-5400000">
            <a:off x="8403585" y="4373543"/>
            <a:ext cx="638153" cy="597345"/>
            <a:chOff x="1337242" y="-1974437"/>
            <a:chExt cx="638153" cy="597345"/>
          </a:xfrm>
        </p:grpSpPr>
        <p:sp>
          <p:nvSpPr>
            <p:cNvPr id="706" name="Google Shape;706;p14"/>
            <p:cNvSpPr/>
            <p:nvPr/>
          </p:nvSpPr>
          <p:spPr>
            <a:xfrm>
              <a:off x="1449992" y="-1680599"/>
              <a:ext cx="95214" cy="209439"/>
            </a:xfrm>
            <a:custGeom>
              <a:rect b="b" l="l" r="r" t="t"/>
              <a:pathLst>
                <a:path extrusionOk="0" h="1278" w="581">
                  <a:moveTo>
                    <a:pt x="200" y="0"/>
                  </a:moveTo>
                  <a:cubicBezTo>
                    <a:pt x="127" y="18"/>
                    <a:pt x="73" y="91"/>
                    <a:pt x="55" y="127"/>
                  </a:cubicBezTo>
                  <a:cubicBezTo>
                    <a:pt x="1" y="235"/>
                    <a:pt x="1" y="344"/>
                    <a:pt x="1" y="453"/>
                  </a:cubicBezTo>
                  <a:cubicBezTo>
                    <a:pt x="1" y="616"/>
                    <a:pt x="73" y="779"/>
                    <a:pt x="145" y="924"/>
                  </a:cubicBezTo>
                  <a:cubicBezTo>
                    <a:pt x="162" y="989"/>
                    <a:pt x="312" y="1278"/>
                    <a:pt x="448" y="1278"/>
                  </a:cubicBezTo>
                  <a:cubicBezTo>
                    <a:pt x="462" y="1278"/>
                    <a:pt x="476" y="1274"/>
                    <a:pt x="489" y="1268"/>
                  </a:cubicBezTo>
                  <a:cubicBezTo>
                    <a:pt x="580" y="1231"/>
                    <a:pt x="580" y="742"/>
                    <a:pt x="580" y="652"/>
                  </a:cubicBezTo>
                  <a:cubicBezTo>
                    <a:pt x="580" y="453"/>
                    <a:pt x="508" y="254"/>
                    <a:pt x="381" y="91"/>
                  </a:cubicBezTo>
                  <a:cubicBezTo>
                    <a:pt x="326" y="54"/>
                    <a:pt x="254" y="0"/>
                    <a:pt x="20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7" name="Google Shape;707;p14"/>
            <p:cNvSpPr/>
            <p:nvPr/>
          </p:nvSpPr>
          <p:spPr>
            <a:xfrm>
              <a:off x="1530130" y="-1471159"/>
              <a:ext cx="178301" cy="94067"/>
            </a:xfrm>
            <a:custGeom>
              <a:rect b="b" l="l" r="r" t="t"/>
              <a:pathLst>
                <a:path extrusionOk="0" h="574" w="1088">
                  <a:moveTo>
                    <a:pt x="271" y="1"/>
                  </a:moveTo>
                  <a:cubicBezTo>
                    <a:pt x="146" y="1"/>
                    <a:pt x="36" y="20"/>
                    <a:pt x="19" y="80"/>
                  </a:cubicBezTo>
                  <a:cubicBezTo>
                    <a:pt x="0" y="189"/>
                    <a:pt x="345" y="424"/>
                    <a:pt x="417" y="461"/>
                  </a:cubicBezTo>
                  <a:cubicBezTo>
                    <a:pt x="508" y="515"/>
                    <a:pt x="616" y="533"/>
                    <a:pt x="689" y="551"/>
                  </a:cubicBezTo>
                  <a:cubicBezTo>
                    <a:pt x="738" y="565"/>
                    <a:pt x="787" y="574"/>
                    <a:pt x="833" y="574"/>
                  </a:cubicBezTo>
                  <a:cubicBezTo>
                    <a:pt x="905" y="574"/>
                    <a:pt x="970" y="552"/>
                    <a:pt x="1015" y="497"/>
                  </a:cubicBezTo>
                  <a:cubicBezTo>
                    <a:pt x="1087" y="406"/>
                    <a:pt x="1051" y="243"/>
                    <a:pt x="960" y="171"/>
                  </a:cubicBezTo>
                  <a:cubicBezTo>
                    <a:pt x="870" y="80"/>
                    <a:pt x="761" y="62"/>
                    <a:pt x="634" y="44"/>
                  </a:cubicBezTo>
                  <a:cubicBezTo>
                    <a:pt x="568" y="25"/>
                    <a:pt x="410" y="1"/>
                    <a:pt x="27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8" name="Google Shape;708;p14"/>
            <p:cNvSpPr/>
            <p:nvPr/>
          </p:nvSpPr>
          <p:spPr>
            <a:xfrm>
              <a:off x="1337242" y="-1603575"/>
              <a:ext cx="344476" cy="178301"/>
            </a:xfrm>
            <a:custGeom>
              <a:rect b="b" l="l" r="r" t="t"/>
              <a:pathLst>
                <a:path extrusionOk="0" fill="none" h="1088" w="2102">
                  <a:moveTo>
                    <a:pt x="0" y="1087"/>
                  </a:moveTo>
                  <a:cubicBezTo>
                    <a:pt x="815" y="1069"/>
                    <a:pt x="1630" y="671"/>
                    <a:pt x="2101" y="1"/>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9" name="Google Shape;709;p14"/>
            <p:cNvSpPr/>
            <p:nvPr/>
          </p:nvSpPr>
          <p:spPr>
            <a:xfrm>
              <a:off x="1619118" y="-1873650"/>
              <a:ext cx="62602" cy="279252"/>
            </a:xfrm>
            <a:custGeom>
              <a:rect b="b" l="l" r="r" t="t"/>
              <a:pathLst>
                <a:path extrusionOk="0" fill="none" h="1704" w="382">
                  <a:moveTo>
                    <a:pt x="254" y="1"/>
                  </a:moveTo>
                  <a:cubicBezTo>
                    <a:pt x="109" y="164"/>
                    <a:pt x="73" y="363"/>
                    <a:pt x="37" y="562"/>
                  </a:cubicBezTo>
                  <a:cubicBezTo>
                    <a:pt x="1" y="979"/>
                    <a:pt x="91" y="1432"/>
                    <a:pt x="381" y="1703"/>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0" name="Google Shape;710;p14"/>
            <p:cNvSpPr/>
            <p:nvPr/>
          </p:nvSpPr>
          <p:spPr>
            <a:xfrm>
              <a:off x="1678443" y="-1790563"/>
              <a:ext cx="65552" cy="193215"/>
            </a:xfrm>
            <a:custGeom>
              <a:rect b="b" l="l" r="r" t="t"/>
              <a:pathLst>
                <a:path extrusionOk="0" fill="none" h="1179" w="400">
                  <a:moveTo>
                    <a:pt x="399" y="1"/>
                  </a:moveTo>
                  <a:cubicBezTo>
                    <a:pt x="164" y="327"/>
                    <a:pt x="19" y="762"/>
                    <a:pt x="1" y="1178"/>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1" name="Google Shape;711;p14"/>
            <p:cNvSpPr/>
            <p:nvPr/>
          </p:nvSpPr>
          <p:spPr>
            <a:xfrm>
              <a:off x="1678443" y="-1606525"/>
              <a:ext cx="207964" cy="44739"/>
            </a:xfrm>
            <a:custGeom>
              <a:rect b="b" l="l" r="r" t="t"/>
              <a:pathLst>
                <a:path extrusionOk="0" fill="none" h="273" w="1269">
                  <a:moveTo>
                    <a:pt x="1" y="1"/>
                  </a:moveTo>
                  <a:cubicBezTo>
                    <a:pt x="19" y="55"/>
                    <a:pt x="91" y="91"/>
                    <a:pt x="128" y="109"/>
                  </a:cubicBezTo>
                  <a:cubicBezTo>
                    <a:pt x="472" y="272"/>
                    <a:pt x="906" y="272"/>
                    <a:pt x="1269" y="109"/>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2" name="Google Shape;712;p14"/>
            <p:cNvSpPr/>
            <p:nvPr/>
          </p:nvSpPr>
          <p:spPr>
            <a:xfrm>
              <a:off x="1681557" y="-1713375"/>
              <a:ext cx="157325" cy="109963"/>
            </a:xfrm>
            <a:custGeom>
              <a:rect b="b" l="l" r="r" t="t"/>
              <a:pathLst>
                <a:path extrusionOk="0" fill="none" h="671" w="960">
                  <a:moveTo>
                    <a:pt x="0" y="671"/>
                  </a:moveTo>
                  <a:cubicBezTo>
                    <a:pt x="380" y="562"/>
                    <a:pt x="706" y="327"/>
                    <a:pt x="960" y="1"/>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3" name="Google Shape;713;p14"/>
            <p:cNvSpPr/>
            <p:nvPr/>
          </p:nvSpPr>
          <p:spPr>
            <a:xfrm>
              <a:off x="1805943" y="-1806295"/>
              <a:ext cx="113077" cy="103244"/>
            </a:xfrm>
            <a:custGeom>
              <a:rect b="b" l="l" r="r" t="t"/>
              <a:pathLst>
                <a:path extrusionOk="0" h="630" w="690">
                  <a:moveTo>
                    <a:pt x="389" y="0"/>
                  </a:moveTo>
                  <a:cubicBezTo>
                    <a:pt x="201" y="0"/>
                    <a:pt x="1" y="164"/>
                    <a:pt x="38" y="387"/>
                  </a:cubicBezTo>
                  <a:cubicBezTo>
                    <a:pt x="54" y="528"/>
                    <a:pt x="165" y="629"/>
                    <a:pt x="289" y="629"/>
                  </a:cubicBezTo>
                  <a:cubicBezTo>
                    <a:pt x="308" y="629"/>
                    <a:pt x="327" y="627"/>
                    <a:pt x="346" y="622"/>
                  </a:cubicBezTo>
                  <a:cubicBezTo>
                    <a:pt x="509" y="622"/>
                    <a:pt x="617" y="495"/>
                    <a:pt x="672" y="350"/>
                  </a:cubicBezTo>
                  <a:cubicBezTo>
                    <a:pt x="690" y="260"/>
                    <a:pt x="672" y="169"/>
                    <a:pt x="617" y="115"/>
                  </a:cubicBezTo>
                  <a:cubicBezTo>
                    <a:pt x="560" y="35"/>
                    <a:pt x="476" y="0"/>
                    <a:pt x="389"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4" name="Google Shape;714;p14"/>
            <p:cNvSpPr/>
            <p:nvPr/>
          </p:nvSpPr>
          <p:spPr>
            <a:xfrm>
              <a:off x="1870348" y="-1665030"/>
              <a:ext cx="105047" cy="100295"/>
            </a:xfrm>
            <a:custGeom>
              <a:rect b="b" l="l" r="r" t="t"/>
              <a:pathLst>
                <a:path extrusionOk="0" h="612" w="641">
                  <a:moveTo>
                    <a:pt x="358" y="0"/>
                  </a:moveTo>
                  <a:cubicBezTo>
                    <a:pt x="183" y="0"/>
                    <a:pt x="0" y="157"/>
                    <a:pt x="25" y="358"/>
                  </a:cubicBezTo>
                  <a:cubicBezTo>
                    <a:pt x="43" y="485"/>
                    <a:pt x="188" y="611"/>
                    <a:pt x="315" y="611"/>
                  </a:cubicBezTo>
                  <a:cubicBezTo>
                    <a:pt x="460" y="611"/>
                    <a:pt x="587" y="485"/>
                    <a:pt x="623" y="340"/>
                  </a:cubicBezTo>
                  <a:cubicBezTo>
                    <a:pt x="641" y="267"/>
                    <a:pt x="623" y="177"/>
                    <a:pt x="568" y="104"/>
                  </a:cubicBezTo>
                  <a:cubicBezTo>
                    <a:pt x="513" y="32"/>
                    <a:pt x="436" y="0"/>
                    <a:pt x="358"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5" name="Google Shape;715;p14"/>
            <p:cNvSpPr/>
            <p:nvPr/>
          </p:nvSpPr>
          <p:spPr>
            <a:xfrm>
              <a:off x="1721872" y="-1873486"/>
              <a:ext cx="105211" cy="100950"/>
            </a:xfrm>
            <a:custGeom>
              <a:rect b="b" l="l" r="r" t="t"/>
              <a:pathLst>
                <a:path extrusionOk="0" h="616" w="642">
                  <a:moveTo>
                    <a:pt x="351" y="1"/>
                  </a:moveTo>
                  <a:cubicBezTo>
                    <a:pt x="179" y="1"/>
                    <a:pt x="1" y="152"/>
                    <a:pt x="26" y="362"/>
                  </a:cubicBezTo>
                  <a:cubicBezTo>
                    <a:pt x="44" y="507"/>
                    <a:pt x="189" y="616"/>
                    <a:pt x="315" y="616"/>
                  </a:cubicBezTo>
                  <a:cubicBezTo>
                    <a:pt x="460" y="616"/>
                    <a:pt x="587" y="507"/>
                    <a:pt x="623" y="344"/>
                  </a:cubicBezTo>
                  <a:cubicBezTo>
                    <a:pt x="641" y="272"/>
                    <a:pt x="623" y="181"/>
                    <a:pt x="569" y="109"/>
                  </a:cubicBezTo>
                  <a:cubicBezTo>
                    <a:pt x="511" y="34"/>
                    <a:pt x="432" y="1"/>
                    <a:pt x="35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6" name="Google Shape;716;p14"/>
            <p:cNvSpPr/>
            <p:nvPr/>
          </p:nvSpPr>
          <p:spPr>
            <a:xfrm>
              <a:off x="1632884" y="-1974437"/>
              <a:ext cx="119960" cy="109963"/>
            </a:xfrm>
            <a:custGeom>
              <a:rect b="b" l="l" r="r" t="t"/>
              <a:pathLst>
                <a:path extrusionOk="0" h="671" w="732">
                  <a:moveTo>
                    <a:pt x="398" y="0"/>
                  </a:moveTo>
                  <a:cubicBezTo>
                    <a:pt x="199" y="0"/>
                    <a:pt x="1" y="166"/>
                    <a:pt x="25" y="399"/>
                  </a:cubicBezTo>
                  <a:cubicBezTo>
                    <a:pt x="44" y="543"/>
                    <a:pt x="207" y="670"/>
                    <a:pt x="369" y="670"/>
                  </a:cubicBezTo>
                  <a:cubicBezTo>
                    <a:pt x="514" y="670"/>
                    <a:pt x="659" y="525"/>
                    <a:pt x="695" y="362"/>
                  </a:cubicBezTo>
                  <a:cubicBezTo>
                    <a:pt x="732" y="272"/>
                    <a:pt x="695" y="181"/>
                    <a:pt x="659" y="127"/>
                  </a:cubicBezTo>
                  <a:cubicBezTo>
                    <a:pt x="589" y="39"/>
                    <a:pt x="493" y="0"/>
                    <a:pt x="398"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3">
  <p:cSld name="CUSTOM_2_1_1">
    <p:spTree>
      <p:nvGrpSpPr>
        <p:cNvPr id="717" name="Shape 717"/>
        <p:cNvGrpSpPr/>
        <p:nvPr/>
      </p:nvGrpSpPr>
      <p:grpSpPr>
        <a:xfrm>
          <a:off x="0" y="0"/>
          <a:ext cx="0" cy="0"/>
          <a:chOff x="0" y="0"/>
          <a:chExt cx="0" cy="0"/>
        </a:xfrm>
      </p:grpSpPr>
      <p:grpSp>
        <p:nvGrpSpPr>
          <p:cNvPr id="718" name="Google Shape;718;p15"/>
          <p:cNvGrpSpPr/>
          <p:nvPr/>
        </p:nvGrpSpPr>
        <p:grpSpPr>
          <a:xfrm flipH="1" rot="2123658">
            <a:off x="8441037" y="4224275"/>
            <a:ext cx="502531" cy="852475"/>
            <a:chOff x="5770125" y="2689175"/>
            <a:chExt cx="684700" cy="1161500"/>
          </a:xfrm>
        </p:grpSpPr>
        <p:sp>
          <p:nvSpPr>
            <p:cNvPr id="719" name="Google Shape;719;p15"/>
            <p:cNvSpPr/>
            <p:nvPr/>
          </p:nvSpPr>
          <p:spPr>
            <a:xfrm>
              <a:off x="5933500" y="2794400"/>
              <a:ext cx="395925" cy="1056275"/>
            </a:xfrm>
            <a:custGeom>
              <a:rect b="b" l="l" r="r" t="t"/>
              <a:pathLst>
                <a:path extrusionOk="0" fill="none" h="42251" w="15837">
                  <a:moveTo>
                    <a:pt x="2220" y="42251"/>
                  </a:moveTo>
                  <a:cubicBezTo>
                    <a:pt x="1703" y="41187"/>
                    <a:pt x="1460" y="40032"/>
                    <a:pt x="1247" y="38846"/>
                  </a:cubicBezTo>
                  <a:cubicBezTo>
                    <a:pt x="1" y="31764"/>
                    <a:pt x="1065" y="24348"/>
                    <a:pt x="3770" y="17691"/>
                  </a:cubicBezTo>
                  <a:cubicBezTo>
                    <a:pt x="6475" y="11004"/>
                    <a:pt x="10761" y="5046"/>
                    <a:pt x="15837" y="1"/>
                  </a:cubicBezTo>
                  <a:cubicBezTo>
                    <a:pt x="15776" y="183"/>
                    <a:pt x="15685" y="396"/>
                    <a:pt x="15655" y="609"/>
                  </a:cubicBezTo>
                </a:path>
              </a:pathLst>
            </a:custGeom>
            <a:noFill/>
            <a:ln cap="rnd" cmpd="sng" w="9875">
              <a:solidFill>
                <a:schemeClr val="dk1"/>
              </a:solidFill>
              <a:prstDash val="solid"/>
              <a:miter lim="30395"/>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0" name="Google Shape;720;p15"/>
            <p:cNvSpPr/>
            <p:nvPr/>
          </p:nvSpPr>
          <p:spPr>
            <a:xfrm>
              <a:off x="6172125" y="2943350"/>
              <a:ext cx="152750" cy="33450"/>
            </a:xfrm>
            <a:custGeom>
              <a:rect b="b" l="l" r="r" t="t"/>
              <a:pathLst>
                <a:path extrusionOk="0" fill="none" h="1338" w="6110">
                  <a:moveTo>
                    <a:pt x="0" y="1216"/>
                  </a:moveTo>
                  <a:cubicBezTo>
                    <a:pt x="1581" y="1277"/>
                    <a:pt x="3252" y="1338"/>
                    <a:pt x="4711" y="669"/>
                  </a:cubicBezTo>
                  <a:cubicBezTo>
                    <a:pt x="5167" y="456"/>
                    <a:pt x="5623" y="183"/>
                    <a:pt x="6110" y="0"/>
                  </a:cubicBezTo>
                </a:path>
              </a:pathLst>
            </a:custGeom>
            <a:noFill/>
            <a:ln cap="rnd" cmpd="sng" w="9875">
              <a:solidFill>
                <a:schemeClr val="dk1"/>
              </a:solidFill>
              <a:prstDash val="solid"/>
              <a:miter lim="30395"/>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1" name="Google Shape;721;p15"/>
            <p:cNvSpPr/>
            <p:nvPr/>
          </p:nvSpPr>
          <p:spPr>
            <a:xfrm>
              <a:off x="5865875" y="2945625"/>
              <a:ext cx="164175" cy="278900"/>
            </a:xfrm>
            <a:custGeom>
              <a:rect b="b" l="l" r="r" t="t"/>
              <a:pathLst>
                <a:path extrusionOk="0" fill="none" h="11156" w="6567">
                  <a:moveTo>
                    <a:pt x="6566" y="11156"/>
                  </a:moveTo>
                  <a:cubicBezTo>
                    <a:pt x="3952" y="7721"/>
                    <a:pt x="1764" y="3982"/>
                    <a:pt x="1" y="0"/>
                  </a:cubicBezTo>
                </a:path>
              </a:pathLst>
            </a:custGeom>
            <a:noFill/>
            <a:ln cap="rnd" cmpd="sng" w="9875">
              <a:solidFill>
                <a:schemeClr val="dk1"/>
              </a:solidFill>
              <a:prstDash val="solid"/>
              <a:miter lim="30395"/>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2" name="Google Shape;722;p15"/>
            <p:cNvSpPr/>
            <p:nvPr/>
          </p:nvSpPr>
          <p:spPr>
            <a:xfrm>
              <a:off x="5954025" y="3544425"/>
              <a:ext cx="67650" cy="76775"/>
            </a:xfrm>
            <a:custGeom>
              <a:rect b="b" l="l" r="r" t="t"/>
              <a:pathLst>
                <a:path extrusionOk="0" fill="none" h="3071" w="2706">
                  <a:moveTo>
                    <a:pt x="0" y="3070"/>
                  </a:moveTo>
                  <a:cubicBezTo>
                    <a:pt x="669" y="1854"/>
                    <a:pt x="1581" y="790"/>
                    <a:pt x="2706" y="0"/>
                  </a:cubicBezTo>
                </a:path>
              </a:pathLst>
            </a:custGeom>
            <a:noFill/>
            <a:ln cap="rnd" cmpd="sng" w="9875">
              <a:solidFill>
                <a:schemeClr val="dk1"/>
              </a:solidFill>
              <a:prstDash val="solid"/>
              <a:miter lim="30395"/>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3" name="Google Shape;723;p15"/>
            <p:cNvSpPr/>
            <p:nvPr/>
          </p:nvSpPr>
          <p:spPr>
            <a:xfrm>
              <a:off x="5896275" y="3433475"/>
              <a:ext cx="54725" cy="133000"/>
            </a:xfrm>
            <a:custGeom>
              <a:rect b="b" l="l" r="r" t="t"/>
              <a:pathLst>
                <a:path extrusionOk="0" fill="none" h="5320" w="2189">
                  <a:moveTo>
                    <a:pt x="2189" y="5320"/>
                  </a:moveTo>
                  <a:cubicBezTo>
                    <a:pt x="1885" y="3405"/>
                    <a:pt x="1155" y="1581"/>
                    <a:pt x="0" y="0"/>
                  </a:cubicBezTo>
                </a:path>
              </a:pathLst>
            </a:custGeom>
            <a:noFill/>
            <a:ln cap="rnd" cmpd="sng" w="9875">
              <a:solidFill>
                <a:schemeClr val="dk1"/>
              </a:solidFill>
              <a:prstDash val="solid"/>
              <a:miter lim="30395"/>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4" name="Google Shape;724;p15"/>
            <p:cNvSpPr/>
            <p:nvPr/>
          </p:nvSpPr>
          <p:spPr>
            <a:xfrm>
              <a:off x="6149325" y="2865075"/>
              <a:ext cx="29650" cy="155800"/>
            </a:xfrm>
            <a:custGeom>
              <a:rect b="b" l="l" r="r" t="t"/>
              <a:pathLst>
                <a:path extrusionOk="0" fill="none" h="6232" w="1186">
                  <a:moveTo>
                    <a:pt x="0" y="6232"/>
                  </a:moveTo>
                  <a:cubicBezTo>
                    <a:pt x="213" y="4195"/>
                    <a:pt x="183" y="2007"/>
                    <a:pt x="1034" y="92"/>
                  </a:cubicBezTo>
                  <a:cubicBezTo>
                    <a:pt x="1034" y="61"/>
                    <a:pt x="1064" y="0"/>
                    <a:pt x="1094" y="0"/>
                  </a:cubicBezTo>
                  <a:cubicBezTo>
                    <a:pt x="1125" y="0"/>
                    <a:pt x="1186" y="92"/>
                    <a:pt x="1125" y="92"/>
                  </a:cubicBezTo>
                </a:path>
              </a:pathLst>
            </a:custGeom>
            <a:noFill/>
            <a:ln cap="rnd" cmpd="sng" w="9875">
              <a:solidFill>
                <a:schemeClr val="dk1"/>
              </a:solidFill>
              <a:prstDash val="solid"/>
              <a:miter lim="30395"/>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725" name="Google Shape;725;p15"/>
            <p:cNvGrpSpPr/>
            <p:nvPr/>
          </p:nvGrpSpPr>
          <p:grpSpPr>
            <a:xfrm>
              <a:off x="5770125" y="2689175"/>
              <a:ext cx="684700" cy="942225"/>
              <a:chOff x="5770125" y="2689175"/>
              <a:chExt cx="684700" cy="942225"/>
            </a:xfrm>
          </p:grpSpPr>
          <p:sp>
            <p:nvSpPr>
              <p:cNvPr id="726" name="Google Shape;726;p15"/>
              <p:cNvSpPr/>
              <p:nvPr/>
            </p:nvSpPr>
            <p:spPr>
              <a:xfrm>
                <a:off x="5777725" y="3285525"/>
                <a:ext cx="196850" cy="175075"/>
              </a:xfrm>
              <a:custGeom>
                <a:rect b="b" l="l" r="r" t="t"/>
                <a:pathLst>
                  <a:path extrusionOk="0" h="7003" w="7874">
                    <a:moveTo>
                      <a:pt x="3949" y="1"/>
                    </a:moveTo>
                    <a:cubicBezTo>
                      <a:pt x="2511" y="1"/>
                      <a:pt x="1164" y="870"/>
                      <a:pt x="639" y="2301"/>
                    </a:cubicBezTo>
                    <a:cubicBezTo>
                      <a:pt x="1" y="4125"/>
                      <a:pt x="913" y="6131"/>
                      <a:pt x="2736" y="6800"/>
                    </a:cubicBezTo>
                    <a:cubicBezTo>
                      <a:pt x="3129" y="6937"/>
                      <a:pt x="3531" y="7003"/>
                      <a:pt x="3925" y="7003"/>
                    </a:cubicBezTo>
                    <a:cubicBezTo>
                      <a:pt x="5362" y="7003"/>
                      <a:pt x="6710" y="6133"/>
                      <a:pt x="7235" y="4703"/>
                    </a:cubicBezTo>
                    <a:cubicBezTo>
                      <a:pt x="7873" y="2909"/>
                      <a:pt x="6961" y="903"/>
                      <a:pt x="5138" y="204"/>
                    </a:cubicBezTo>
                    <a:cubicBezTo>
                      <a:pt x="4745" y="66"/>
                      <a:pt x="4343" y="1"/>
                      <a:pt x="3949"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7" name="Google Shape;727;p15"/>
              <p:cNvSpPr/>
              <p:nvPr/>
            </p:nvSpPr>
            <p:spPr>
              <a:xfrm>
                <a:off x="5777725" y="3285525"/>
                <a:ext cx="196850" cy="175075"/>
              </a:xfrm>
              <a:custGeom>
                <a:rect b="b" l="l" r="r" t="t"/>
                <a:pathLst>
                  <a:path extrusionOk="0" h="7003" w="7874">
                    <a:moveTo>
                      <a:pt x="3949" y="1"/>
                    </a:moveTo>
                    <a:cubicBezTo>
                      <a:pt x="2511" y="1"/>
                      <a:pt x="1164" y="870"/>
                      <a:pt x="639" y="2301"/>
                    </a:cubicBezTo>
                    <a:cubicBezTo>
                      <a:pt x="1" y="4125"/>
                      <a:pt x="913" y="6131"/>
                      <a:pt x="2736" y="6800"/>
                    </a:cubicBezTo>
                    <a:cubicBezTo>
                      <a:pt x="3129" y="6937"/>
                      <a:pt x="3531" y="7003"/>
                      <a:pt x="3925" y="7003"/>
                    </a:cubicBezTo>
                    <a:cubicBezTo>
                      <a:pt x="5362" y="7003"/>
                      <a:pt x="6710" y="6133"/>
                      <a:pt x="7235" y="4703"/>
                    </a:cubicBezTo>
                    <a:cubicBezTo>
                      <a:pt x="7873" y="2909"/>
                      <a:pt x="6961" y="903"/>
                      <a:pt x="5138" y="204"/>
                    </a:cubicBezTo>
                    <a:cubicBezTo>
                      <a:pt x="4745" y="66"/>
                      <a:pt x="4343" y="1"/>
                      <a:pt x="3949"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8" name="Google Shape;728;p15"/>
              <p:cNvSpPr/>
              <p:nvPr/>
            </p:nvSpPr>
            <p:spPr>
              <a:xfrm>
                <a:off x="5795975" y="3305050"/>
                <a:ext cx="177075" cy="156050"/>
              </a:xfrm>
              <a:custGeom>
                <a:rect b="b" l="l" r="r" t="t"/>
                <a:pathLst>
                  <a:path extrusionOk="0" h="6242" w="7083">
                    <a:moveTo>
                      <a:pt x="5319" y="1"/>
                    </a:moveTo>
                    <a:lnTo>
                      <a:pt x="5319" y="1"/>
                    </a:lnTo>
                    <a:cubicBezTo>
                      <a:pt x="5623" y="760"/>
                      <a:pt x="5684" y="1672"/>
                      <a:pt x="5350" y="2523"/>
                    </a:cubicBezTo>
                    <a:cubicBezTo>
                      <a:pt x="4853" y="3942"/>
                      <a:pt x="3529" y="4809"/>
                      <a:pt x="2106" y="4809"/>
                    </a:cubicBezTo>
                    <a:cubicBezTo>
                      <a:pt x="1700" y="4809"/>
                      <a:pt x="1286" y="4739"/>
                      <a:pt x="882" y="4590"/>
                    </a:cubicBezTo>
                    <a:cubicBezTo>
                      <a:pt x="517" y="4499"/>
                      <a:pt x="274" y="4347"/>
                      <a:pt x="0" y="4104"/>
                    </a:cubicBezTo>
                    <a:lnTo>
                      <a:pt x="0" y="4104"/>
                    </a:lnTo>
                    <a:cubicBezTo>
                      <a:pt x="335" y="4894"/>
                      <a:pt x="973" y="5624"/>
                      <a:pt x="1854" y="5958"/>
                    </a:cubicBezTo>
                    <a:cubicBezTo>
                      <a:pt x="2309" y="6151"/>
                      <a:pt x="2777" y="6242"/>
                      <a:pt x="3235" y="6242"/>
                    </a:cubicBezTo>
                    <a:cubicBezTo>
                      <a:pt x="4584" y="6242"/>
                      <a:pt x="5846" y="5451"/>
                      <a:pt x="6414" y="4134"/>
                    </a:cubicBezTo>
                    <a:cubicBezTo>
                      <a:pt x="7082" y="2645"/>
                      <a:pt x="6566" y="943"/>
                      <a:pt x="5319"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9" name="Google Shape;729;p15"/>
              <p:cNvSpPr/>
              <p:nvPr/>
            </p:nvSpPr>
            <p:spPr>
              <a:xfrm>
                <a:off x="5842325" y="3300500"/>
                <a:ext cx="60050" cy="53200"/>
              </a:xfrm>
              <a:custGeom>
                <a:rect b="b" l="l" r="r" t="t"/>
                <a:pathLst>
                  <a:path extrusionOk="0" h="2128" w="2402">
                    <a:moveTo>
                      <a:pt x="1186" y="0"/>
                    </a:moveTo>
                    <a:cubicBezTo>
                      <a:pt x="517" y="0"/>
                      <a:pt x="0" y="486"/>
                      <a:pt x="0" y="1064"/>
                    </a:cubicBezTo>
                    <a:cubicBezTo>
                      <a:pt x="0" y="1672"/>
                      <a:pt x="578" y="2128"/>
                      <a:pt x="1216" y="2128"/>
                    </a:cubicBezTo>
                    <a:cubicBezTo>
                      <a:pt x="1854" y="2128"/>
                      <a:pt x="2402" y="1641"/>
                      <a:pt x="2402" y="1064"/>
                    </a:cubicBezTo>
                    <a:cubicBezTo>
                      <a:pt x="2402" y="456"/>
                      <a:pt x="1854" y="0"/>
                      <a:pt x="1186"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0" name="Google Shape;730;p15"/>
              <p:cNvSpPr/>
              <p:nvPr/>
            </p:nvSpPr>
            <p:spPr>
              <a:xfrm>
                <a:off x="5872725" y="3311275"/>
                <a:ext cx="27375" cy="18900"/>
              </a:xfrm>
              <a:custGeom>
                <a:rect b="b" l="l" r="r" t="t"/>
                <a:pathLst>
                  <a:path extrusionOk="0" h="756" w="1095">
                    <a:moveTo>
                      <a:pt x="448" y="0"/>
                    </a:moveTo>
                    <a:cubicBezTo>
                      <a:pt x="275" y="0"/>
                      <a:pt x="133" y="82"/>
                      <a:pt x="91" y="207"/>
                    </a:cubicBezTo>
                    <a:cubicBezTo>
                      <a:pt x="0" y="390"/>
                      <a:pt x="152" y="572"/>
                      <a:pt x="426" y="694"/>
                    </a:cubicBezTo>
                    <a:cubicBezTo>
                      <a:pt x="520" y="735"/>
                      <a:pt x="610" y="756"/>
                      <a:pt x="692" y="756"/>
                    </a:cubicBezTo>
                    <a:cubicBezTo>
                      <a:pt x="848" y="756"/>
                      <a:pt x="974" y="682"/>
                      <a:pt x="1034" y="542"/>
                    </a:cubicBezTo>
                    <a:cubicBezTo>
                      <a:pt x="1094" y="359"/>
                      <a:pt x="912" y="116"/>
                      <a:pt x="699" y="55"/>
                    </a:cubicBezTo>
                    <a:cubicBezTo>
                      <a:pt x="613" y="17"/>
                      <a:pt x="528" y="0"/>
                      <a:pt x="448"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1" name="Google Shape;731;p15"/>
              <p:cNvSpPr/>
              <p:nvPr/>
            </p:nvSpPr>
            <p:spPr>
              <a:xfrm>
                <a:off x="5894750" y="3343650"/>
                <a:ext cx="16750" cy="14800"/>
              </a:xfrm>
              <a:custGeom>
                <a:rect b="b" l="l" r="r" t="t"/>
                <a:pathLst>
                  <a:path extrusionOk="0" h="592" w="670">
                    <a:moveTo>
                      <a:pt x="365" y="1"/>
                    </a:moveTo>
                    <a:cubicBezTo>
                      <a:pt x="222" y="1"/>
                      <a:pt x="57" y="87"/>
                      <a:pt x="31" y="219"/>
                    </a:cubicBezTo>
                    <a:cubicBezTo>
                      <a:pt x="1" y="341"/>
                      <a:pt x="61" y="554"/>
                      <a:pt x="213" y="584"/>
                    </a:cubicBezTo>
                    <a:cubicBezTo>
                      <a:pt x="239" y="589"/>
                      <a:pt x="266" y="592"/>
                      <a:pt x="293" y="592"/>
                    </a:cubicBezTo>
                    <a:cubicBezTo>
                      <a:pt x="431" y="592"/>
                      <a:pt x="583" y="528"/>
                      <a:pt x="609" y="402"/>
                    </a:cubicBezTo>
                    <a:cubicBezTo>
                      <a:pt x="669" y="250"/>
                      <a:pt x="609" y="67"/>
                      <a:pt x="426" y="7"/>
                    </a:cubicBezTo>
                    <a:cubicBezTo>
                      <a:pt x="407" y="3"/>
                      <a:pt x="386" y="1"/>
                      <a:pt x="36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2" name="Google Shape;732;p15"/>
              <p:cNvSpPr/>
              <p:nvPr/>
            </p:nvSpPr>
            <p:spPr>
              <a:xfrm>
                <a:off x="5989750" y="3310800"/>
                <a:ext cx="144400" cy="128350"/>
              </a:xfrm>
              <a:custGeom>
                <a:rect b="b" l="l" r="r" t="t"/>
                <a:pathLst>
                  <a:path extrusionOk="0" h="5134" w="5776">
                    <a:moveTo>
                      <a:pt x="2834" y="0"/>
                    </a:moveTo>
                    <a:cubicBezTo>
                      <a:pt x="2590" y="0"/>
                      <a:pt x="2343" y="34"/>
                      <a:pt x="2097" y="105"/>
                    </a:cubicBezTo>
                    <a:cubicBezTo>
                      <a:pt x="760" y="530"/>
                      <a:pt x="0" y="1989"/>
                      <a:pt x="426" y="3357"/>
                    </a:cubicBezTo>
                    <a:cubicBezTo>
                      <a:pt x="750" y="4430"/>
                      <a:pt x="1790" y="5134"/>
                      <a:pt x="2909" y="5134"/>
                    </a:cubicBezTo>
                    <a:cubicBezTo>
                      <a:pt x="3153" y="5134"/>
                      <a:pt x="3402" y="5100"/>
                      <a:pt x="3648" y="5029"/>
                    </a:cubicBezTo>
                    <a:cubicBezTo>
                      <a:pt x="5015" y="4603"/>
                      <a:pt x="5775" y="3144"/>
                      <a:pt x="5319" y="1777"/>
                    </a:cubicBezTo>
                    <a:cubicBezTo>
                      <a:pt x="4970" y="704"/>
                      <a:pt x="3946" y="0"/>
                      <a:pt x="2834"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3" name="Google Shape;733;p15"/>
              <p:cNvSpPr/>
              <p:nvPr/>
            </p:nvSpPr>
            <p:spPr>
              <a:xfrm>
                <a:off x="5989750" y="3310800"/>
                <a:ext cx="144400" cy="128350"/>
              </a:xfrm>
              <a:custGeom>
                <a:rect b="b" l="l" r="r" t="t"/>
                <a:pathLst>
                  <a:path extrusionOk="0" h="5134" w="5776">
                    <a:moveTo>
                      <a:pt x="2834" y="0"/>
                    </a:moveTo>
                    <a:cubicBezTo>
                      <a:pt x="2590" y="0"/>
                      <a:pt x="2343" y="34"/>
                      <a:pt x="2097" y="105"/>
                    </a:cubicBezTo>
                    <a:cubicBezTo>
                      <a:pt x="760" y="530"/>
                      <a:pt x="0" y="1989"/>
                      <a:pt x="426" y="3357"/>
                    </a:cubicBezTo>
                    <a:cubicBezTo>
                      <a:pt x="750" y="4430"/>
                      <a:pt x="1790" y="5134"/>
                      <a:pt x="2909" y="5134"/>
                    </a:cubicBezTo>
                    <a:cubicBezTo>
                      <a:pt x="3153" y="5134"/>
                      <a:pt x="3402" y="5100"/>
                      <a:pt x="3648" y="5029"/>
                    </a:cubicBezTo>
                    <a:cubicBezTo>
                      <a:pt x="5015" y="4603"/>
                      <a:pt x="5775" y="3144"/>
                      <a:pt x="5319" y="1777"/>
                    </a:cubicBezTo>
                    <a:cubicBezTo>
                      <a:pt x="4970" y="704"/>
                      <a:pt x="3946" y="0"/>
                      <a:pt x="2834"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4" name="Google Shape;734;p15"/>
              <p:cNvSpPr/>
              <p:nvPr/>
            </p:nvSpPr>
            <p:spPr>
              <a:xfrm>
                <a:off x="5994300" y="3345325"/>
                <a:ext cx="130725" cy="96825"/>
              </a:xfrm>
              <a:custGeom>
                <a:rect b="b" l="l" r="r" t="t"/>
                <a:pathLst>
                  <a:path extrusionOk="0" h="3873" w="5229">
                    <a:moveTo>
                      <a:pt x="456" y="0"/>
                    </a:moveTo>
                    <a:cubicBezTo>
                      <a:pt x="122" y="548"/>
                      <a:pt x="0" y="1247"/>
                      <a:pt x="183" y="1915"/>
                    </a:cubicBezTo>
                    <a:cubicBezTo>
                      <a:pt x="494" y="3082"/>
                      <a:pt x="1557" y="3873"/>
                      <a:pt x="2711" y="3873"/>
                    </a:cubicBezTo>
                    <a:cubicBezTo>
                      <a:pt x="2910" y="3873"/>
                      <a:pt x="3112" y="3849"/>
                      <a:pt x="3314" y="3800"/>
                    </a:cubicBezTo>
                    <a:cubicBezTo>
                      <a:pt x="4469" y="3435"/>
                      <a:pt x="5229" y="2371"/>
                      <a:pt x="5229" y="1216"/>
                    </a:cubicBezTo>
                    <a:lnTo>
                      <a:pt x="5229" y="1216"/>
                    </a:lnTo>
                    <a:cubicBezTo>
                      <a:pt x="4955" y="1733"/>
                      <a:pt x="4438" y="2159"/>
                      <a:pt x="3800" y="2371"/>
                    </a:cubicBezTo>
                    <a:cubicBezTo>
                      <a:pt x="3542" y="2452"/>
                      <a:pt x="3282" y="2490"/>
                      <a:pt x="3027" y="2490"/>
                    </a:cubicBezTo>
                    <a:cubicBezTo>
                      <a:pt x="1929" y="2490"/>
                      <a:pt x="923" y="1785"/>
                      <a:pt x="578" y="700"/>
                    </a:cubicBezTo>
                    <a:cubicBezTo>
                      <a:pt x="487" y="487"/>
                      <a:pt x="456" y="213"/>
                      <a:pt x="456"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5" name="Google Shape;735;p15"/>
              <p:cNvSpPr/>
              <p:nvPr/>
            </p:nvSpPr>
            <p:spPr>
              <a:xfrm>
                <a:off x="6063450" y="3331475"/>
                <a:ext cx="47125" cy="42175"/>
              </a:xfrm>
              <a:custGeom>
                <a:rect b="b" l="l" r="r" t="t"/>
                <a:pathLst>
                  <a:path extrusionOk="0" h="1687" w="1885">
                    <a:moveTo>
                      <a:pt x="863" y="0"/>
                    </a:moveTo>
                    <a:cubicBezTo>
                      <a:pt x="692" y="0"/>
                      <a:pt x="527" y="51"/>
                      <a:pt x="396" y="159"/>
                    </a:cubicBezTo>
                    <a:cubicBezTo>
                      <a:pt x="61" y="433"/>
                      <a:pt x="0" y="950"/>
                      <a:pt x="304" y="1345"/>
                    </a:cubicBezTo>
                    <a:cubicBezTo>
                      <a:pt x="488" y="1566"/>
                      <a:pt x="762" y="1686"/>
                      <a:pt x="1023" y="1686"/>
                    </a:cubicBezTo>
                    <a:cubicBezTo>
                      <a:pt x="1193" y="1686"/>
                      <a:pt x="1358" y="1635"/>
                      <a:pt x="1490" y="1527"/>
                    </a:cubicBezTo>
                    <a:cubicBezTo>
                      <a:pt x="1824" y="1254"/>
                      <a:pt x="1885" y="737"/>
                      <a:pt x="1581" y="342"/>
                    </a:cubicBezTo>
                    <a:cubicBezTo>
                      <a:pt x="1397" y="121"/>
                      <a:pt x="1124" y="0"/>
                      <a:pt x="863"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6" name="Google Shape;736;p15"/>
              <p:cNvSpPr/>
              <p:nvPr/>
            </p:nvSpPr>
            <p:spPr>
              <a:xfrm>
                <a:off x="6089275" y="3349500"/>
                <a:ext cx="15225" cy="17525"/>
              </a:xfrm>
              <a:custGeom>
                <a:rect b="b" l="l" r="r" t="t"/>
                <a:pathLst>
                  <a:path extrusionOk="0" h="701" w="609">
                    <a:moveTo>
                      <a:pt x="324" y="0"/>
                    </a:moveTo>
                    <a:cubicBezTo>
                      <a:pt x="298" y="0"/>
                      <a:pt x="271" y="5"/>
                      <a:pt x="244" y="16"/>
                    </a:cubicBezTo>
                    <a:cubicBezTo>
                      <a:pt x="92" y="46"/>
                      <a:pt x="1" y="229"/>
                      <a:pt x="92" y="441"/>
                    </a:cubicBezTo>
                    <a:cubicBezTo>
                      <a:pt x="117" y="591"/>
                      <a:pt x="224" y="700"/>
                      <a:pt x="346" y="700"/>
                    </a:cubicBezTo>
                    <a:cubicBezTo>
                      <a:pt x="373" y="700"/>
                      <a:pt x="400" y="695"/>
                      <a:pt x="426" y="685"/>
                    </a:cubicBezTo>
                    <a:cubicBezTo>
                      <a:pt x="578" y="624"/>
                      <a:pt x="609" y="441"/>
                      <a:pt x="578" y="259"/>
                    </a:cubicBezTo>
                    <a:cubicBezTo>
                      <a:pt x="553" y="109"/>
                      <a:pt x="446" y="0"/>
                      <a:pt x="324"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7" name="Google Shape;737;p15"/>
              <p:cNvSpPr/>
              <p:nvPr/>
            </p:nvSpPr>
            <p:spPr>
              <a:xfrm>
                <a:off x="6080925" y="3375225"/>
                <a:ext cx="12175" cy="10875"/>
              </a:xfrm>
              <a:custGeom>
                <a:rect b="b" l="l" r="r" t="t"/>
                <a:pathLst>
                  <a:path extrusionOk="0" h="435" w="487">
                    <a:moveTo>
                      <a:pt x="259" y="1"/>
                    </a:moveTo>
                    <a:cubicBezTo>
                      <a:pt x="235" y="1"/>
                      <a:pt x="210" y="7"/>
                      <a:pt x="183" y="20"/>
                    </a:cubicBezTo>
                    <a:cubicBezTo>
                      <a:pt x="61" y="51"/>
                      <a:pt x="1" y="172"/>
                      <a:pt x="31" y="263"/>
                    </a:cubicBezTo>
                    <a:cubicBezTo>
                      <a:pt x="55" y="358"/>
                      <a:pt x="134" y="435"/>
                      <a:pt x="226" y="435"/>
                    </a:cubicBezTo>
                    <a:cubicBezTo>
                      <a:pt x="251" y="435"/>
                      <a:pt x="278" y="429"/>
                      <a:pt x="305" y="415"/>
                    </a:cubicBezTo>
                    <a:cubicBezTo>
                      <a:pt x="426" y="385"/>
                      <a:pt x="487" y="263"/>
                      <a:pt x="457" y="172"/>
                    </a:cubicBezTo>
                    <a:cubicBezTo>
                      <a:pt x="409" y="77"/>
                      <a:pt x="343" y="1"/>
                      <a:pt x="259"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8" name="Google Shape;738;p15"/>
              <p:cNvSpPr/>
              <p:nvPr/>
            </p:nvSpPr>
            <p:spPr>
              <a:xfrm>
                <a:off x="5982150" y="3471275"/>
                <a:ext cx="169475" cy="158275"/>
              </a:xfrm>
              <a:custGeom>
                <a:rect b="b" l="l" r="r" t="t"/>
                <a:pathLst>
                  <a:path extrusionOk="0" h="6331" w="6779">
                    <a:moveTo>
                      <a:pt x="3349" y="0"/>
                    </a:moveTo>
                    <a:cubicBezTo>
                      <a:pt x="1830" y="0"/>
                      <a:pt x="466" y="1148"/>
                      <a:pt x="274" y="2744"/>
                    </a:cubicBezTo>
                    <a:cubicBezTo>
                      <a:pt x="0" y="4446"/>
                      <a:pt x="1216" y="6087"/>
                      <a:pt x="2949" y="6300"/>
                    </a:cubicBezTo>
                    <a:cubicBezTo>
                      <a:pt x="3100" y="6321"/>
                      <a:pt x="3249" y="6331"/>
                      <a:pt x="3397" y="6331"/>
                    </a:cubicBezTo>
                    <a:cubicBezTo>
                      <a:pt x="4973" y="6331"/>
                      <a:pt x="6313" y="5179"/>
                      <a:pt x="6535" y="3595"/>
                    </a:cubicBezTo>
                    <a:cubicBezTo>
                      <a:pt x="6778" y="1893"/>
                      <a:pt x="5593" y="282"/>
                      <a:pt x="3830" y="39"/>
                    </a:cubicBezTo>
                    <a:cubicBezTo>
                      <a:pt x="3669" y="13"/>
                      <a:pt x="3508" y="0"/>
                      <a:pt x="3349"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9" name="Google Shape;739;p15"/>
              <p:cNvSpPr/>
              <p:nvPr/>
            </p:nvSpPr>
            <p:spPr>
              <a:xfrm>
                <a:off x="5982150" y="3471275"/>
                <a:ext cx="169475" cy="158275"/>
              </a:xfrm>
              <a:custGeom>
                <a:rect b="b" l="l" r="r" t="t"/>
                <a:pathLst>
                  <a:path extrusionOk="0" h="6331" w="6779">
                    <a:moveTo>
                      <a:pt x="3349" y="0"/>
                    </a:moveTo>
                    <a:cubicBezTo>
                      <a:pt x="1830" y="0"/>
                      <a:pt x="466" y="1148"/>
                      <a:pt x="274" y="2744"/>
                    </a:cubicBezTo>
                    <a:cubicBezTo>
                      <a:pt x="0" y="4446"/>
                      <a:pt x="1216" y="6087"/>
                      <a:pt x="2949" y="6300"/>
                    </a:cubicBezTo>
                    <a:cubicBezTo>
                      <a:pt x="3100" y="6321"/>
                      <a:pt x="3249" y="6331"/>
                      <a:pt x="3397" y="6331"/>
                    </a:cubicBezTo>
                    <a:cubicBezTo>
                      <a:pt x="4973" y="6331"/>
                      <a:pt x="6313" y="5179"/>
                      <a:pt x="6535" y="3595"/>
                    </a:cubicBezTo>
                    <a:cubicBezTo>
                      <a:pt x="6778" y="1893"/>
                      <a:pt x="5593" y="282"/>
                      <a:pt x="3830" y="39"/>
                    </a:cubicBezTo>
                    <a:cubicBezTo>
                      <a:pt x="3669" y="13"/>
                      <a:pt x="3508" y="0"/>
                      <a:pt x="3349"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0" name="Google Shape;740;p15"/>
              <p:cNvSpPr/>
              <p:nvPr/>
            </p:nvSpPr>
            <p:spPr>
              <a:xfrm>
                <a:off x="5979100" y="3486675"/>
                <a:ext cx="158850" cy="144725"/>
              </a:xfrm>
              <a:custGeom>
                <a:rect b="b" l="l" r="r" t="t"/>
                <a:pathLst>
                  <a:path extrusionOk="0" h="5789" w="6354">
                    <a:moveTo>
                      <a:pt x="1672" y="0"/>
                    </a:moveTo>
                    <a:cubicBezTo>
                      <a:pt x="1034" y="456"/>
                      <a:pt x="548" y="1125"/>
                      <a:pt x="335" y="2006"/>
                    </a:cubicBezTo>
                    <a:cubicBezTo>
                      <a:pt x="1" y="3708"/>
                      <a:pt x="1156" y="5380"/>
                      <a:pt x="2858" y="5745"/>
                    </a:cubicBezTo>
                    <a:cubicBezTo>
                      <a:pt x="3035" y="5774"/>
                      <a:pt x="3212" y="5789"/>
                      <a:pt x="3388" y="5789"/>
                    </a:cubicBezTo>
                    <a:cubicBezTo>
                      <a:pt x="4658" y="5789"/>
                      <a:pt x="5846" y="5043"/>
                      <a:pt x="6353" y="3921"/>
                    </a:cubicBezTo>
                    <a:lnTo>
                      <a:pt x="6353" y="3921"/>
                    </a:lnTo>
                    <a:cubicBezTo>
                      <a:pt x="5827" y="4247"/>
                      <a:pt x="5218" y="4469"/>
                      <a:pt x="4544" y="4469"/>
                    </a:cubicBezTo>
                    <a:cubicBezTo>
                      <a:pt x="4400" y="4469"/>
                      <a:pt x="4253" y="4459"/>
                      <a:pt x="4104" y="4438"/>
                    </a:cubicBezTo>
                    <a:cubicBezTo>
                      <a:pt x="2371" y="4225"/>
                      <a:pt x="1156" y="2584"/>
                      <a:pt x="1399" y="882"/>
                    </a:cubicBezTo>
                    <a:cubicBezTo>
                      <a:pt x="1460" y="578"/>
                      <a:pt x="1551" y="274"/>
                      <a:pt x="1672"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1" name="Google Shape;741;p15"/>
              <p:cNvSpPr/>
              <p:nvPr/>
            </p:nvSpPr>
            <p:spPr>
              <a:xfrm>
                <a:off x="6080925" y="3510625"/>
                <a:ext cx="53975" cy="54150"/>
              </a:xfrm>
              <a:custGeom>
                <a:rect b="b" l="l" r="r" t="t"/>
                <a:pathLst>
                  <a:path extrusionOk="0" h="2166" w="2159">
                    <a:moveTo>
                      <a:pt x="974" y="1"/>
                    </a:moveTo>
                    <a:cubicBezTo>
                      <a:pt x="922" y="1"/>
                      <a:pt x="871" y="5"/>
                      <a:pt x="821" y="15"/>
                    </a:cubicBezTo>
                    <a:cubicBezTo>
                      <a:pt x="335" y="136"/>
                      <a:pt x="1" y="744"/>
                      <a:pt x="153" y="1322"/>
                    </a:cubicBezTo>
                    <a:cubicBezTo>
                      <a:pt x="258" y="1824"/>
                      <a:pt x="663" y="2166"/>
                      <a:pt x="1127" y="2166"/>
                    </a:cubicBezTo>
                    <a:cubicBezTo>
                      <a:pt x="1197" y="2166"/>
                      <a:pt x="1267" y="2158"/>
                      <a:pt x="1338" y="2142"/>
                    </a:cubicBezTo>
                    <a:cubicBezTo>
                      <a:pt x="1855" y="2021"/>
                      <a:pt x="2159" y="1474"/>
                      <a:pt x="2007" y="866"/>
                    </a:cubicBezTo>
                    <a:cubicBezTo>
                      <a:pt x="1898" y="348"/>
                      <a:pt x="1422" y="1"/>
                      <a:pt x="974"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2" name="Google Shape;742;p15"/>
              <p:cNvSpPr/>
              <p:nvPr/>
            </p:nvSpPr>
            <p:spPr>
              <a:xfrm>
                <a:off x="6107525" y="3537575"/>
                <a:ext cx="17500" cy="22900"/>
              </a:xfrm>
              <a:custGeom>
                <a:rect b="b" l="l" r="r" t="t"/>
                <a:pathLst>
                  <a:path extrusionOk="0" h="916" w="700">
                    <a:moveTo>
                      <a:pt x="426" y="1"/>
                    </a:moveTo>
                    <a:cubicBezTo>
                      <a:pt x="213" y="1"/>
                      <a:pt x="61" y="153"/>
                      <a:pt x="31" y="426"/>
                    </a:cubicBezTo>
                    <a:cubicBezTo>
                      <a:pt x="0" y="669"/>
                      <a:pt x="122" y="882"/>
                      <a:pt x="304" y="912"/>
                    </a:cubicBezTo>
                    <a:cubicBezTo>
                      <a:pt x="316" y="915"/>
                      <a:pt x="327" y="916"/>
                      <a:pt x="338" y="916"/>
                    </a:cubicBezTo>
                    <a:cubicBezTo>
                      <a:pt x="482" y="916"/>
                      <a:pt x="641" y="743"/>
                      <a:pt x="669" y="517"/>
                    </a:cubicBezTo>
                    <a:cubicBezTo>
                      <a:pt x="700" y="274"/>
                      <a:pt x="608" y="61"/>
                      <a:pt x="426"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3" name="Google Shape;743;p15"/>
              <p:cNvSpPr/>
              <p:nvPr/>
            </p:nvSpPr>
            <p:spPr>
              <a:xfrm>
                <a:off x="6085475" y="3563400"/>
                <a:ext cx="13725" cy="13825"/>
              </a:xfrm>
              <a:custGeom>
                <a:rect b="b" l="l" r="r" t="t"/>
                <a:pathLst>
                  <a:path extrusionOk="0" h="553" w="549">
                    <a:moveTo>
                      <a:pt x="305" y="1"/>
                    </a:moveTo>
                    <a:cubicBezTo>
                      <a:pt x="153" y="1"/>
                      <a:pt x="31" y="92"/>
                      <a:pt x="1" y="244"/>
                    </a:cubicBezTo>
                    <a:cubicBezTo>
                      <a:pt x="1" y="396"/>
                      <a:pt x="92" y="487"/>
                      <a:pt x="244" y="548"/>
                    </a:cubicBezTo>
                    <a:cubicBezTo>
                      <a:pt x="260" y="551"/>
                      <a:pt x="276" y="553"/>
                      <a:pt x="292" y="553"/>
                    </a:cubicBezTo>
                    <a:cubicBezTo>
                      <a:pt x="426" y="553"/>
                      <a:pt x="548" y="441"/>
                      <a:pt x="548" y="305"/>
                    </a:cubicBezTo>
                    <a:cubicBezTo>
                      <a:pt x="548" y="153"/>
                      <a:pt x="457" y="31"/>
                      <a:pt x="30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4" name="Google Shape;744;p15"/>
              <p:cNvSpPr/>
              <p:nvPr/>
            </p:nvSpPr>
            <p:spPr>
              <a:xfrm>
                <a:off x="5970750" y="3279225"/>
                <a:ext cx="175550" cy="154275"/>
              </a:xfrm>
              <a:custGeom>
                <a:rect b="b" l="l" r="r" t="t"/>
                <a:pathLst>
                  <a:path extrusionOk="0" fill="none" h="6171" w="7022">
                    <a:moveTo>
                      <a:pt x="0" y="6170"/>
                    </a:moveTo>
                    <a:cubicBezTo>
                      <a:pt x="1733" y="3556"/>
                      <a:pt x="4225" y="1398"/>
                      <a:pt x="7022" y="0"/>
                    </a:cubicBezTo>
                  </a:path>
                </a:pathLst>
              </a:custGeom>
              <a:solidFill>
                <a:schemeClr val="accent1"/>
              </a:solidFill>
              <a:ln cap="rnd" cmpd="sng" w="9875">
                <a:solidFill>
                  <a:schemeClr val="dk1"/>
                </a:solidFill>
                <a:prstDash val="solid"/>
                <a:miter lim="30395"/>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5" name="Google Shape;745;p15"/>
              <p:cNvSpPr/>
              <p:nvPr/>
            </p:nvSpPr>
            <p:spPr>
              <a:xfrm>
                <a:off x="6289900" y="2689175"/>
                <a:ext cx="164925" cy="147350"/>
              </a:xfrm>
              <a:custGeom>
                <a:rect b="b" l="l" r="r" t="t"/>
                <a:pathLst>
                  <a:path extrusionOk="0" h="5894" w="6597">
                    <a:moveTo>
                      <a:pt x="3320" y="0"/>
                    </a:moveTo>
                    <a:cubicBezTo>
                      <a:pt x="3026" y="0"/>
                      <a:pt x="2727" y="44"/>
                      <a:pt x="2432" y="137"/>
                    </a:cubicBezTo>
                    <a:cubicBezTo>
                      <a:pt x="882" y="593"/>
                      <a:pt x="0" y="2264"/>
                      <a:pt x="487" y="3815"/>
                    </a:cubicBezTo>
                    <a:cubicBezTo>
                      <a:pt x="858" y="5075"/>
                      <a:pt x="2033" y="5894"/>
                      <a:pt x="3292" y="5894"/>
                    </a:cubicBezTo>
                    <a:cubicBezTo>
                      <a:pt x="3582" y="5894"/>
                      <a:pt x="3875" y="5851"/>
                      <a:pt x="4165" y="5760"/>
                    </a:cubicBezTo>
                    <a:cubicBezTo>
                      <a:pt x="5745" y="5274"/>
                      <a:pt x="6596" y="3632"/>
                      <a:pt x="6110" y="2082"/>
                    </a:cubicBezTo>
                    <a:cubicBezTo>
                      <a:pt x="5741" y="802"/>
                      <a:pt x="4574" y="0"/>
                      <a:pt x="3320"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6" name="Google Shape;746;p15"/>
              <p:cNvSpPr/>
              <p:nvPr/>
            </p:nvSpPr>
            <p:spPr>
              <a:xfrm>
                <a:off x="6289900" y="2689175"/>
                <a:ext cx="164925" cy="147350"/>
              </a:xfrm>
              <a:custGeom>
                <a:rect b="b" l="l" r="r" t="t"/>
                <a:pathLst>
                  <a:path extrusionOk="0" h="5894" w="6597">
                    <a:moveTo>
                      <a:pt x="3320" y="0"/>
                    </a:moveTo>
                    <a:cubicBezTo>
                      <a:pt x="3026" y="0"/>
                      <a:pt x="2727" y="44"/>
                      <a:pt x="2432" y="137"/>
                    </a:cubicBezTo>
                    <a:cubicBezTo>
                      <a:pt x="882" y="593"/>
                      <a:pt x="0" y="2264"/>
                      <a:pt x="487" y="3815"/>
                    </a:cubicBezTo>
                    <a:cubicBezTo>
                      <a:pt x="858" y="5075"/>
                      <a:pt x="2033" y="5894"/>
                      <a:pt x="3292" y="5894"/>
                    </a:cubicBezTo>
                    <a:cubicBezTo>
                      <a:pt x="3582" y="5894"/>
                      <a:pt x="3875" y="5851"/>
                      <a:pt x="4165" y="5760"/>
                    </a:cubicBezTo>
                    <a:cubicBezTo>
                      <a:pt x="5745" y="5274"/>
                      <a:pt x="6596" y="3632"/>
                      <a:pt x="6110" y="2082"/>
                    </a:cubicBezTo>
                    <a:cubicBezTo>
                      <a:pt x="5741" y="802"/>
                      <a:pt x="4574" y="0"/>
                      <a:pt x="3320"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7" name="Google Shape;747;p15"/>
              <p:cNvSpPr/>
              <p:nvPr/>
            </p:nvSpPr>
            <p:spPr>
              <a:xfrm>
                <a:off x="6295225" y="2726775"/>
                <a:ext cx="150475" cy="110225"/>
              </a:xfrm>
              <a:custGeom>
                <a:rect b="b" l="l" r="r" t="t"/>
                <a:pathLst>
                  <a:path extrusionOk="0" h="4409" w="6019">
                    <a:moveTo>
                      <a:pt x="517" y="0"/>
                    </a:moveTo>
                    <a:cubicBezTo>
                      <a:pt x="122" y="639"/>
                      <a:pt x="0" y="1429"/>
                      <a:pt x="213" y="2189"/>
                    </a:cubicBezTo>
                    <a:cubicBezTo>
                      <a:pt x="546" y="3547"/>
                      <a:pt x="1743" y="4408"/>
                      <a:pt x="3058" y="4408"/>
                    </a:cubicBezTo>
                    <a:cubicBezTo>
                      <a:pt x="3303" y="4408"/>
                      <a:pt x="3552" y="4379"/>
                      <a:pt x="3800" y="4317"/>
                    </a:cubicBezTo>
                    <a:cubicBezTo>
                      <a:pt x="5137" y="4013"/>
                      <a:pt x="6019" y="2766"/>
                      <a:pt x="6019" y="1429"/>
                    </a:cubicBezTo>
                    <a:lnTo>
                      <a:pt x="6019" y="1429"/>
                    </a:lnTo>
                    <a:cubicBezTo>
                      <a:pt x="5684" y="2037"/>
                      <a:pt x="5076" y="2554"/>
                      <a:pt x="4347" y="2766"/>
                    </a:cubicBezTo>
                    <a:cubicBezTo>
                      <a:pt x="4052" y="2859"/>
                      <a:pt x="3753" y="2903"/>
                      <a:pt x="3459" y="2903"/>
                    </a:cubicBezTo>
                    <a:cubicBezTo>
                      <a:pt x="2205" y="2903"/>
                      <a:pt x="1038" y="2101"/>
                      <a:pt x="669" y="821"/>
                    </a:cubicBezTo>
                    <a:cubicBezTo>
                      <a:pt x="578" y="578"/>
                      <a:pt x="547" y="274"/>
                      <a:pt x="517"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8" name="Google Shape;748;p15"/>
              <p:cNvSpPr/>
              <p:nvPr/>
            </p:nvSpPr>
            <p:spPr>
              <a:xfrm>
                <a:off x="6375000" y="2711925"/>
                <a:ext cx="52450" cy="48725"/>
              </a:xfrm>
              <a:custGeom>
                <a:rect b="b" l="l" r="r" t="t"/>
                <a:pathLst>
                  <a:path extrusionOk="0" h="1949" w="2098">
                    <a:moveTo>
                      <a:pt x="939" y="0"/>
                    </a:moveTo>
                    <a:cubicBezTo>
                      <a:pt x="755" y="0"/>
                      <a:pt x="575" y="54"/>
                      <a:pt x="426" y="169"/>
                    </a:cubicBezTo>
                    <a:cubicBezTo>
                      <a:pt x="61" y="503"/>
                      <a:pt x="1" y="1081"/>
                      <a:pt x="365" y="1537"/>
                    </a:cubicBezTo>
                    <a:cubicBezTo>
                      <a:pt x="574" y="1802"/>
                      <a:pt x="888" y="1949"/>
                      <a:pt x="1183" y="1949"/>
                    </a:cubicBezTo>
                    <a:cubicBezTo>
                      <a:pt x="1362" y="1949"/>
                      <a:pt x="1535" y="1895"/>
                      <a:pt x="1672" y="1780"/>
                    </a:cubicBezTo>
                    <a:cubicBezTo>
                      <a:pt x="2068" y="1476"/>
                      <a:pt x="2098" y="868"/>
                      <a:pt x="1764" y="412"/>
                    </a:cubicBezTo>
                    <a:cubicBezTo>
                      <a:pt x="1556" y="147"/>
                      <a:pt x="1241" y="0"/>
                      <a:pt x="939"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9" name="Google Shape;749;p15"/>
              <p:cNvSpPr/>
              <p:nvPr/>
            </p:nvSpPr>
            <p:spPr>
              <a:xfrm>
                <a:off x="6403875" y="2733225"/>
                <a:ext cx="18275" cy="20275"/>
              </a:xfrm>
              <a:custGeom>
                <a:rect b="b" l="l" r="r" t="t"/>
                <a:pathLst>
                  <a:path extrusionOk="0" h="811" w="731">
                    <a:moveTo>
                      <a:pt x="294" y="1"/>
                    </a:moveTo>
                    <a:cubicBezTo>
                      <a:pt x="267" y="1"/>
                      <a:pt x="240" y="6"/>
                      <a:pt x="214" y="16"/>
                    </a:cubicBezTo>
                    <a:cubicBezTo>
                      <a:pt x="62" y="46"/>
                      <a:pt x="1" y="259"/>
                      <a:pt x="62" y="502"/>
                    </a:cubicBezTo>
                    <a:cubicBezTo>
                      <a:pt x="143" y="693"/>
                      <a:pt x="299" y="811"/>
                      <a:pt x="440" y="811"/>
                    </a:cubicBezTo>
                    <a:cubicBezTo>
                      <a:pt x="456" y="811"/>
                      <a:pt x="472" y="809"/>
                      <a:pt x="487" y="806"/>
                    </a:cubicBezTo>
                    <a:cubicBezTo>
                      <a:pt x="639" y="715"/>
                      <a:pt x="730" y="502"/>
                      <a:pt x="639" y="320"/>
                    </a:cubicBezTo>
                    <a:cubicBezTo>
                      <a:pt x="564" y="119"/>
                      <a:pt x="425" y="1"/>
                      <a:pt x="294"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0" name="Google Shape;750;p15"/>
              <p:cNvSpPr/>
              <p:nvPr/>
            </p:nvSpPr>
            <p:spPr>
              <a:xfrm>
                <a:off x="6394000" y="2763100"/>
                <a:ext cx="14475" cy="12475"/>
              </a:xfrm>
              <a:custGeom>
                <a:rect b="b" l="l" r="r" t="t"/>
                <a:pathLst>
                  <a:path extrusionOk="0" h="499" w="579">
                    <a:moveTo>
                      <a:pt x="252" y="1"/>
                    </a:moveTo>
                    <a:cubicBezTo>
                      <a:pt x="238" y="1"/>
                      <a:pt x="225" y="2"/>
                      <a:pt x="213" y="6"/>
                    </a:cubicBezTo>
                    <a:cubicBezTo>
                      <a:pt x="92" y="67"/>
                      <a:pt x="1" y="219"/>
                      <a:pt x="61" y="341"/>
                    </a:cubicBezTo>
                    <a:cubicBezTo>
                      <a:pt x="88" y="420"/>
                      <a:pt x="205" y="499"/>
                      <a:pt x="315" y="499"/>
                    </a:cubicBezTo>
                    <a:cubicBezTo>
                      <a:pt x="332" y="499"/>
                      <a:pt x="349" y="497"/>
                      <a:pt x="365" y="493"/>
                    </a:cubicBezTo>
                    <a:cubicBezTo>
                      <a:pt x="517" y="432"/>
                      <a:pt x="578" y="341"/>
                      <a:pt x="517" y="189"/>
                    </a:cubicBezTo>
                    <a:cubicBezTo>
                      <a:pt x="465" y="83"/>
                      <a:pt x="343" y="1"/>
                      <a:pt x="252"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1" name="Google Shape;751;p15"/>
              <p:cNvSpPr/>
              <p:nvPr/>
            </p:nvSpPr>
            <p:spPr>
              <a:xfrm>
                <a:off x="5770125" y="2847100"/>
                <a:ext cx="167975" cy="147675"/>
              </a:xfrm>
              <a:custGeom>
                <a:rect b="b" l="l" r="r" t="t"/>
                <a:pathLst>
                  <a:path extrusionOk="0" h="5907" w="6719">
                    <a:moveTo>
                      <a:pt x="3385" y="1"/>
                    </a:moveTo>
                    <a:cubicBezTo>
                      <a:pt x="2461" y="1"/>
                      <a:pt x="1541" y="444"/>
                      <a:pt x="943" y="1267"/>
                    </a:cubicBezTo>
                    <a:cubicBezTo>
                      <a:pt x="1" y="2574"/>
                      <a:pt x="335" y="4397"/>
                      <a:pt x="1672" y="5370"/>
                    </a:cubicBezTo>
                    <a:cubicBezTo>
                      <a:pt x="2187" y="5733"/>
                      <a:pt x="2774" y="5906"/>
                      <a:pt x="3355" y="5906"/>
                    </a:cubicBezTo>
                    <a:cubicBezTo>
                      <a:pt x="4283" y="5906"/>
                      <a:pt x="5196" y="5463"/>
                      <a:pt x="5776" y="4640"/>
                    </a:cubicBezTo>
                    <a:cubicBezTo>
                      <a:pt x="6718" y="3303"/>
                      <a:pt x="6384" y="1479"/>
                      <a:pt x="5046" y="537"/>
                    </a:cubicBezTo>
                    <a:cubicBezTo>
                      <a:pt x="4543" y="174"/>
                      <a:pt x="3964" y="1"/>
                      <a:pt x="338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2" name="Google Shape;752;p15"/>
              <p:cNvSpPr/>
              <p:nvPr/>
            </p:nvSpPr>
            <p:spPr>
              <a:xfrm>
                <a:off x="5770125" y="2847100"/>
                <a:ext cx="167975" cy="147675"/>
              </a:xfrm>
              <a:custGeom>
                <a:rect b="b" l="l" r="r" t="t"/>
                <a:pathLst>
                  <a:path extrusionOk="0" h="5907" w="6719">
                    <a:moveTo>
                      <a:pt x="3385" y="1"/>
                    </a:moveTo>
                    <a:cubicBezTo>
                      <a:pt x="2461" y="1"/>
                      <a:pt x="1541" y="444"/>
                      <a:pt x="943" y="1267"/>
                    </a:cubicBezTo>
                    <a:cubicBezTo>
                      <a:pt x="1" y="2574"/>
                      <a:pt x="335" y="4397"/>
                      <a:pt x="1672" y="5370"/>
                    </a:cubicBezTo>
                    <a:cubicBezTo>
                      <a:pt x="2187" y="5733"/>
                      <a:pt x="2774" y="5906"/>
                      <a:pt x="3355" y="5906"/>
                    </a:cubicBezTo>
                    <a:cubicBezTo>
                      <a:pt x="4283" y="5906"/>
                      <a:pt x="5196" y="5463"/>
                      <a:pt x="5776" y="4640"/>
                    </a:cubicBezTo>
                    <a:cubicBezTo>
                      <a:pt x="6718" y="3303"/>
                      <a:pt x="6384" y="1479"/>
                      <a:pt x="5046" y="537"/>
                    </a:cubicBezTo>
                    <a:cubicBezTo>
                      <a:pt x="4543" y="174"/>
                      <a:pt x="3964" y="1"/>
                      <a:pt x="338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3" name="Google Shape;753;p15"/>
              <p:cNvSpPr/>
              <p:nvPr/>
            </p:nvSpPr>
            <p:spPr>
              <a:xfrm>
                <a:off x="5782300" y="2876475"/>
                <a:ext cx="152000" cy="120125"/>
              </a:xfrm>
              <a:custGeom>
                <a:rect b="b" l="l" r="r" t="t"/>
                <a:pathLst>
                  <a:path extrusionOk="0" h="4805" w="6080">
                    <a:moveTo>
                      <a:pt x="5228" y="0"/>
                    </a:moveTo>
                    <a:lnTo>
                      <a:pt x="5228" y="0"/>
                    </a:lnTo>
                    <a:cubicBezTo>
                      <a:pt x="5289" y="730"/>
                      <a:pt x="5137" y="1459"/>
                      <a:pt x="4711" y="2098"/>
                    </a:cubicBezTo>
                    <a:cubicBezTo>
                      <a:pt x="4132" y="2920"/>
                      <a:pt x="3219" y="3363"/>
                      <a:pt x="2291" y="3363"/>
                    </a:cubicBezTo>
                    <a:cubicBezTo>
                      <a:pt x="1710" y="3363"/>
                      <a:pt x="1123" y="3190"/>
                      <a:pt x="608" y="2827"/>
                    </a:cubicBezTo>
                    <a:cubicBezTo>
                      <a:pt x="395" y="2675"/>
                      <a:pt x="152" y="2432"/>
                      <a:pt x="0" y="2250"/>
                    </a:cubicBezTo>
                    <a:lnTo>
                      <a:pt x="0" y="2250"/>
                    </a:lnTo>
                    <a:cubicBezTo>
                      <a:pt x="122" y="2979"/>
                      <a:pt x="456" y="3709"/>
                      <a:pt x="1125" y="4195"/>
                    </a:cubicBezTo>
                    <a:cubicBezTo>
                      <a:pt x="1663" y="4605"/>
                      <a:pt x="2304" y="4804"/>
                      <a:pt x="2941" y="4804"/>
                    </a:cubicBezTo>
                    <a:cubicBezTo>
                      <a:pt x="3814" y="4804"/>
                      <a:pt x="4678" y="4429"/>
                      <a:pt x="5259" y="3709"/>
                    </a:cubicBezTo>
                    <a:cubicBezTo>
                      <a:pt x="6079" y="2554"/>
                      <a:pt x="6018" y="1064"/>
                      <a:pt x="5228"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4" name="Google Shape;754;p15"/>
              <p:cNvSpPr/>
              <p:nvPr/>
            </p:nvSpPr>
            <p:spPr>
              <a:xfrm>
                <a:off x="5833950" y="2860225"/>
                <a:ext cx="54750" cy="45450"/>
              </a:xfrm>
              <a:custGeom>
                <a:rect b="b" l="l" r="r" t="t"/>
                <a:pathLst>
                  <a:path extrusionOk="0" h="1818" w="2190">
                    <a:moveTo>
                      <a:pt x="1020" y="0"/>
                    </a:moveTo>
                    <a:cubicBezTo>
                      <a:pt x="572" y="0"/>
                      <a:pt x="197" y="255"/>
                      <a:pt x="123" y="650"/>
                    </a:cubicBezTo>
                    <a:cubicBezTo>
                      <a:pt x="1" y="1106"/>
                      <a:pt x="335" y="1623"/>
                      <a:pt x="882" y="1775"/>
                    </a:cubicBezTo>
                    <a:cubicBezTo>
                      <a:pt x="985" y="1804"/>
                      <a:pt x="1087" y="1817"/>
                      <a:pt x="1187" y="1817"/>
                    </a:cubicBezTo>
                    <a:cubicBezTo>
                      <a:pt x="1620" y="1817"/>
                      <a:pt x="1999" y="1562"/>
                      <a:pt x="2098" y="1167"/>
                    </a:cubicBezTo>
                    <a:cubicBezTo>
                      <a:pt x="2189" y="650"/>
                      <a:pt x="1855" y="164"/>
                      <a:pt x="1338" y="42"/>
                    </a:cubicBezTo>
                    <a:cubicBezTo>
                      <a:pt x="1230" y="14"/>
                      <a:pt x="1123" y="0"/>
                      <a:pt x="1020"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5" name="Google Shape;755;p15"/>
              <p:cNvSpPr/>
              <p:nvPr/>
            </p:nvSpPr>
            <p:spPr>
              <a:xfrm>
                <a:off x="5862825" y="2871350"/>
                <a:ext cx="22075" cy="17875"/>
              </a:xfrm>
              <a:custGeom>
                <a:rect b="b" l="l" r="r" t="t"/>
                <a:pathLst>
                  <a:path extrusionOk="0" h="715" w="883">
                    <a:moveTo>
                      <a:pt x="316" y="0"/>
                    </a:moveTo>
                    <a:cubicBezTo>
                      <a:pt x="221" y="0"/>
                      <a:pt x="138" y="38"/>
                      <a:pt x="92" y="114"/>
                    </a:cubicBezTo>
                    <a:cubicBezTo>
                      <a:pt x="1" y="266"/>
                      <a:pt x="92" y="449"/>
                      <a:pt x="275" y="601"/>
                    </a:cubicBezTo>
                    <a:cubicBezTo>
                      <a:pt x="381" y="677"/>
                      <a:pt x="495" y="715"/>
                      <a:pt x="594" y="715"/>
                    </a:cubicBezTo>
                    <a:cubicBezTo>
                      <a:pt x="693" y="715"/>
                      <a:pt x="776" y="677"/>
                      <a:pt x="822" y="601"/>
                    </a:cubicBezTo>
                    <a:cubicBezTo>
                      <a:pt x="882" y="479"/>
                      <a:pt x="822" y="266"/>
                      <a:pt x="609" y="114"/>
                    </a:cubicBezTo>
                    <a:cubicBezTo>
                      <a:pt x="518" y="38"/>
                      <a:pt x="411" y="0"/>
                      <a:pt x="316"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6" name="Google Shape;756;p15"/>
              <p:cNvSpPr/>
              <p:nvPr/>
            </p:nvSpPr>
            <p:spPr>
              <a:xfrm>
                <a:off x="5873475" y="2903275"/>
                <a:ext cx="15225" cy="12550"/>
              </a:xfrm>
              <a:custGeom>
                <a:rect b="b" l="l" r="r" t="t"/>
                <a:pathLst>
                  <a:path extrusionOk="0" h="502" w="609">
                    <a:moveTo>
                      <a:pt x="275" y="0"/>
                    </a:moveTo>
                    <a:cubicBezTo>
                      <a:pt x="199" y="0"/>
                      <a:pt x="129" y="40"/>
                      <a:pt x="92" y="114"/>
                    </a:cubicBezTo>
                    <a:cubicBezTo>
                      <a:pt x="1" y="235"/>
                      <a:pt x="61" y="387"/>
                      <a:pt x="153" y="448"/>
                    </a:cubicBezTo>
                    <a:cubicBezTo>
                      <a:pt x="200" y="484"/>
                      <a:pt x="253" y="501"/>
                      <a:pt x="305" y="501"/>
                    </a:cubicBezTo>
                    <a:cubicBezTo>
                      <a:pt x="385" y="501"/>
                      <a:pt x="462" y="461"/>
                      <a:pt x="517" y="387"/>
                    </a:cubicBezTo>
                    <a:cubicBezTo>
                      <a:pt x="608" y="266"/>
                      <a:pt x="578" y="114"/>
                      <a:pt x="426" y="53"/>
                    </a:cubicBezTo>
                    <a:cubicBezTo>
                      <a:pt x="378" y="17"/>
                      <a:pt x="325" y="0"/>
                      <a:pt x="275"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7" name="Google Shape;757;p15"/>
              <p:cNvSpPr/>
              <p:nvPr/>
            </p:nvSpPr>
            <p:spPr>
              <a:xfrm>
                <a:off x="6270150" y="2854125"/>
                <a:ext cx="164900" cy="147375"/>
              </a:xfrm>
              <a:custGeom>
                <a:rect b="b" l="l" r="r" t="t"/>
                <a:pathLst>
                  <a:path extrusionOk="0" h="5895" w="6596">
                    <a:moveTo>
                      <a:pt x="3295" y="1"/>
                    </a:moveTo>
                    <a:cubicBezTo>
                      <a:pt x="2042" y="1"/>
                      <a:pt x="882" y="819"/>
                      <a:pt x="486" y="2080"/>
                    </a:cubicBezTo>
                    <a:cubicBezTo>
                      <a:pt x="0" y="3630"/>
                      <a:pt x="851" y="5271"/>
                      <a:pt x="2432" y="5758"/>
                    </a:cubicBezTo>
                    <a:cubicBezTo>
                      <a:pt x="2727" y="5850"/>
                      <a:pt x="3025" y="5894"/>
                      <a:pt x="3316" y="5894"/>
                    </a:cubicBezTo>
                    <a:cubicBezTo>
                      <a:pt x="4556" y="5894"/>
                      <a:pt x="5691" y="5098"/>
                      <a:pt x="6110" y="3843"/>
                    </a:cubicBezTo>
                    <a:cubicBezTo>
                      <a:pt x="6596" y="2262"/>
                      <a:pt x="5714" y="651"/>
                      <a:pt x="4164" y="135"/>
                    </a:cubicBezTo>
                    <a:cubicBezTo>
                      <a:pt x="3875" y="44"/>
                      <a:pt x="3582" y="1"/>
                      <a:pt x="329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8" name="Google Shape;758;p15"/>
              <p:cNvSpPr/>
              <p:nvPr/>
            </p:nvSpPr>
            <p:spPr>
              <a:xfrm>
                <a:off x="6270150" y="2854125"/>
                <a:ext cx="164900" cy="147375"/>
              </a:xfrm>
              <a:custGeom>
                <a:rect b="b" l="l" r="r" t="t"/>
                <a:pathLst>
                  <a:path extrusionOk="0" h="5895" w="6596">
                    <a:moveTo>
                      <a:pt x="3295" y="1"/>
                    </a:moveTo>
                    <a:cubicBezTo>
                      <a:pt x="2042" y="1"/>
                      <a:pt x="882" y="819"/>
                      <a:pt x="486" y="2080"/>
                    </a:cubicBezTo>
                    <a:cubicBezTo>
                      <a:pt x="0" y="3630"/>
                      <a:pt x="851" y="5271"/>
                      <a:pt x="2432" y="5758"/>
                    </a:cubicBezTo>
                    <a:cubicBezTo>
                      <a:pt x="2727" y="5850"/>
                      <a:pt x="3025" y="5894"/>
                      <a:pt x="3316" y="5894"/>
                    </a:cubicBezTo>
                    <a:cubicBezTo>
                      <a:pt x="4556" y="5894"/>
                      <a:pt x="5691" y="5098"/>
                      <a:pt x="6110" y="3843"/>
                    </a:cubicBezTo>
                    <a:cubicBezTo>
                      <a:pt x="6596" y="2262"/>
                      <a:pt x="5714" y="651"/>
                      <a:pt x="4164" y="135"/>
                    </a:cubicBezTo>
                    <a:cubicBezTo>
                      <a:pt x="3875" y="44"/>
                      <a:pt x="3582" y="1"/>
                      <a:pt x="329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9" name="Google Shape;759;p15"/>
              <p:cNvSpPr/>
              <p:nvPr/>
            </p:nvSpPr>
            <p:spPr>
              <a:xfrm>
                <a:off x="6267850" y="2862800"/>
                <a:ext cx="144425" cy="139550"/>
              </a:xfrm>
              <a:custGeom>
                <a:rect b="b" l="l" r="r" t="t"/>
                <a:pathLst>
                  <a:path extrusionOk="0" h="5582" w="5777">
                    <a:moveTo>
                      <a:pt x="2098" y="0"/>
                    </a:moveTo>
                    <a:cubicBezTo>
                      <a:pt x="1399" y="304"/>
                      <a:pt x="882" y="851"/>
                      <a:pt x="578" y="1611"/>
                    </a:cubicBezTo>
                    <a:cubicBezTo>
                      <a:pt x="1" y="3131"/>
                      <a:pt x="791" y="4864"/>
                      <a:pt x="2311" y="5411"/>
                    </a:cubicBezTo>
                    <a:cubicBezTo>
                      <a:pt x="2642" y="5526"/>
                      <a:pt x="2979" y="5581"/>
                      <a:pt x="3310" y="5581"/>
                    </a:cubicBezTo>
                    <a:cubicBezTo>
                      <a:pt x="4285" y="5581"/>
                      <a:pt x="5209" y="5103"/>
                      <a:pt x="5776" y="4286"/>
                    </a:cubicBezTo>
                    <a:lnTo>
                      <a:pt x="5776" y="4286"/>
                    </a:lnTo>
                    <a:cubicBezTo>
                      <a:pt x="5392" y="4469"/>
                      <a:pt x="4963" y="4564"/>
                      <a:pt x="4524" y="4564"/>
                    </a:cubicBezTo>
                    <a:cubicBezTo>
                      <a:pt x="4233" y="4564"/>
                      <a:pt x="3938" y="4523"/>
                      <a:pt x="3648" y="4438"/>
                    </a:cubicBezTo>
                    <a:cubicBezTo>
                      <a:pt x="2098" y="3952"/>
                      <a:pt x="1217" y="2310"/>
                      <a:pt x="1703" y="760"/>
                    </a:cubicBezTo>
                    <a:cubicBezTo>
                      <a:pt x="1794" y="487"/>
                      <a:pt x="1946" y="213"/>
                      <a:pt x="2098"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0" name="Google Shape;760;p15"/>
              <p:cNvSpPr/>
              <p:nvPr/>
            </p:nvSpPr>
            <p:spPr>
              <a:xfrm>
                <a:off x="6367400" y="2897700"/>
                <a:ext cx="47150" cy="50275"/>
              </a:xfrm>
              <a:custGeom>
                <a:rect b="b" l="l" r="r" t="t"/>
                <a:pathLst>
                  <a:path extrusionOk="0" h="2011" w="1886">
                    <a:moveTo>
                      <a:pt x="935" y="1"/>
                    </a:moveTo>
                    <a:cubicBezTo>
                      <a:pt x="917" y="1"/>
                      <a:pt x="900" y="1"/>
                      <a:pt x="882" y="2"/>
                    </a:cubicBezTo>
                    <a:cubicBezTo>
                      <a:pt x="396" y="33"/>
                      <a:pt x="1" y="489"/>
                      <a:pt x="62" y="1066"/>
                    </a:cubicBezTo>
                    <a:cubicBezTo>
                      <a:pt x="91" y="1623"/>
                      <a:pt x="487" y="2010"/>
                      <a:pt x="951" y="2010"/>
                    </a:cubicBezTo>
                    <a:cubicBezTo>
                      <a:pt x="969" y="2010"/>
                      <a:pt x="986" y="2010"/>
                      <a:pt x="1004" y="2009"/>
                    </a:cubicBezTo>
                    <a:cubicBezTo>
                      <a:pt x="1521" y="1978"/>
                      <a:pt x="1885" y="1522"/>
                      <a:pt x="1824" y="945"/>
                    </a:cubicBezTo>
                    <a:cubicBezTo>
                      <a:pt x="1795" y="388"/>
                      <a:pt x="1399" y="1"/>
                      <a:pt x="93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1" name="Google Shape;761;p15"/>
              <p:cNvSpPr/>
              <p:nvPr/>
            </p:nvSpPr>
            <p:spPr>
              <a:xfrm>
                <a:off x="6388675" y="2924725"/>
                <a:ext cx="18275" cy="20500"/>
              </a:xfrm>
              <a:custGeom>
                <a:rect b="b" l="l" r="r" t="t"/>
                <a:pathLst>
                  <a:path extrusionOk="0" h="820" w="731">
                    <a:moveTo>
                      <a:pt x="407" y="0"/>
                    </a:moveTo>
                    <a:cubicBezTo>
                      <a:pt x="275" y="0"/>
                      <a:pt x="137" y="118"/>
                      <a:pt x="62" y="320"/>
                    </a:cubicBezTo>
                    <a:cubicBezTo>
                      <a:pt x="1" y="563"/>
                      <a:pt x="62" y="776"/>
                      <a:pt x="214" y="806"/>
                    </a:cubicBezTo>
                    <a:cubicBezTo>
                      <a:pt x="237" y="815"/>
                      <a:pt x="261" y="820"/>
                      <a:pt x="286" y="820"/>
                    </a:cubicBezTo>
                    <a:cubicBezTo>
                      <a:pt x="426" y="820"/>
                      <a:pt x="588" y="683"/>
                      <a:pt x="639" y="502"/>
                    </a:cubicBezTo>
                    <a:cubicBezTo>
                      <a:pt x="730" y="289"/>
                      <a:pt x="639" y="46"/>
                      <a:pt x="487" y="16"/>
                    </a:cubicBezTo>
                    <a:cubicBezTo>
                      <a:pt x="461" y="5"/>
                      <a:pt x="434" y="0"/>
                      <a:pt x="407"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2" name="Google Shape;762;p15"/>
              <p:cNvSpPr/>
              <p:nvPr/>
            </p:nvSpPr>
            <p:spPr>
              <a:xfrm>
                <a:off x="6365875" y="2943900"/>
                <a:ext cx="12950" cy="12525"/>
              </a:xfrm>
              <a:custGeom>
                <a:rect b="b" l="l" r="r" t="t"/>
                <a:pathLst>
                  <a:path extrusionOk="0" h="501" w="518">
                    <a:moveTo>
                      <a:pt x="271" y="1"/>
                    </a:moveTo>
                    <a:cubicBezTo>
                      <a:pt x="165" y="1"/>
                      <a:pt x="57" y="60"/>
                      <a:pt x="31" y="161"/>
                    </a:cubicBezTo>
                    <a:cubicBezTo>
                      <a:pt x="1" y="282"/>
                      <a:pt x="62" y="434"/>
                      <a:pt x="183" y="465"/>
                    </a:cubicBezTo>
                    <a:cubicBezTo>
                      <a:pt x="225" y="490"/>
                      <a:pt x="265" y="501"/>
                      <a:pt x="301" y="501"/>
                    </a:cubicBezTo>
                    <a:cubicBezTo>
                      <a:pt x="395" y="501"/>
                      <a:pt x="465" y="423"/>
                      <a:pt x="487" y="313"/>
                    </a:cubicBezTo>
                    <a:cubicBezTo>
                      <a:pt x="518" y="191"/>
                      <a:pt x="457" y="39"/>
                      <a:pt x="335" y="9"/>
                    </a:cubicBezTo>
                    <a:cubicBezTo>
                      <a:pt x="314" y="3"/>
                      <a:pt x="293" y="1"/>
                      <a:pt x="27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3" name="Google Shape;763;p15"/>
              <p:cNvSpPr/>
              <p:nvPr/>
            </p:nvSpPr>
            <p:spPr>
              <a:xfrm>
                <a:off x="6111325" y="2775175"/>
                <a:ext cx="132250" cy="128050"/>
              </a:xfrm>
              <a:custGeom>
                <a:rect b="b" l="l" r="r" t="t"/>
                <a:pathLst>
                  <a:path extrusionOk="0" h="5122" w="5290">
                    <a:moveTo>
                      <a:pt x="2683" y="1"/>
                    </a:moveTo>
                    <a:cubicBezTo>
                      <a:pt x="2610" y="1"/>
                      <a:pt x="2537" y="4"/>
                      <a:pt x="2462" y="10"/>
                    </a:cubicBezTo>
                    <a:cubicBezTo>
                      <a:pt x="1064" y="101"/>
                      <a:pt x="0" y="1317"/>
                      <a:pt x="61" y="2745"/>
                    </a:cubicBezTo>
                    <a:cubicBezTo>
                      <a:pt x="178" y="4088"/>
                      <a:pt x="1303" y="5122"/>
                      <a:pt x="2630" y="5122"/>
                    </a:cubicBezTo>
                    <a:cubicBezTo>
                      <a:pt x="2685" y="5122"/>
                      <a:pt x="2741" y="5120"/>
                      <a:pt x="2797" y="5116"/>
                    </a:cubicBezTo>
                    <a:cubicBezTo>
                      <a:pt x="4225" y="5025"/>
                      <a:pt x="5289" y="3809"/>
                      <a:pt x="5198" y="2381"/>
                    </a:cubicBezTo>
                    <a:cubicBezTo>
                      <a:pt x="5112" y="1054"/>
                      <a:pt x="4039" y="1"/>
                      <a:pt x="2683"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4" name="Google Shape;764;p15"/>
              <p:cNvSpPr/>
              <p:nvPr/>
            </p:nvSpPr>
            <p:spPr>
              <a:xfrm>
                <a:off x="6111325" y="2775175"/>
                <a:ext cx="132250" cy="128050"/>
              </a:xfrm>
              <a:custGeom>
                <a:rect b="b" l="l" r="r" t="t"/>
                <a:pathLst>
                  <a:path extrusionOk="0" h="5122" w="5290">
                    <a:moveTo>
                      <a:pt x="2683" y="1"/>
                    </a:moveTo>
                    <a:cubicBezTo>
                      <a:pt x="2610" y="1"/>
                      <a:pt x="2537" y="4"/>
                      <a:pt x="2462" y="10"/>
                    </a:cubicBezTo>
                    <a:cubicBezTo>
                      <a:pt x="1064" y="101"/>
                      <a:pt x="0" y="1317"/>
                      <a:pt x="61" y="2745"/>
                    </a:cubicBezTo>
                    <a:cubicBezTo>
                      <a:pt x="178" y="4088"/>
                      <a:pt x="1303" y="5122"/>
                      <a:pt x="2630" y="5122"/>
                    </a:cubicBezTo>
                    <a:cubicBezTo>
                      <a:pt x="2685" y="5122"/>
                      <a:pt x="2741" y="5120"/>
                      <a:pt x="2797" y="5116"/>
                    </a:cubicBezTo>
                    <a:cubicBezTo>
                      <a:pt x="4225" y="5025"/>
                      <a:pt x="5289" y="3809"/>
                      <a:pt x="5198" y="2381"/>
                    </a:cubicBezTo>
                    <a:cubicBezTo>
                      <a:pt x="5112" y="1054"/>
                      <a:pt x="4039" y="1"/>
                      <a:pt x="2683"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5" name="Google Shape;765;p15"/>
              <p:cNvSpPr/>
              <p:nvPr/>
            </p:nvSpPr>
            <p:spPr>
              <a:xfrm>
                <a:off x="6134125" y="2776925"/>
                <a:ext cx="107925" cy="126175"/>
              </a:xfrm>
              <a:custGeom>
                <a:rect b="b" l="l" r="r" t="t"/>
                <a:pathLst>
                  <a:path extrusionOk="0" h="5047" w="4317">
                    <a:moveTo>
                      <a:pt x="2341" y="1"/>
                    </a:moveTo>
                    <a:lnTo>
                      <a:pt x="2341" y="1"/>
                    </a:lnTo>
                    <a:cubicBezTo>
                      <a:pt x="2797" y="426"/>
                      <a:pt x="3101" y="1034"/>
                      <a:pt x="3161" y="1672"/>
                    </a:cubicBezTo>
                    <a:cubicBezTo>
                      <a:pt x="3222" y="3071"/>
                      <a:pt x="2158" y="4286"/>
                      <a:pt x="760" y="4408"/>
                    </a:cubicBezTo>
                    <a:cubicBezTo>
                      <a:pt x="487" y="4408"/>
                      <a:pt x="274" y="4408"/>
                      <a:pt x="0" y="4347"/>
                    </a:cubicBezTo>
                    <a:lnTo>
                      <a:pt x="0" y="4347"/>
                    </a:lnTo>
                    <a:cubicBezTo>
                      <a:pt x="456" y="4803"/>
                      <a:pt x="1095" y="5046"/>
                      <a:pt x="1794" y="5046"/>
                    </a:cubicBezTo>
                    <a:cubicBezTo>
                      <a:pt x="3192" y="5046"/>
                      <a:pt x="4316" y="3891"/>
                      <a:pt x="4316" y="2463"/>
                    </a:cubicBezTo>
                    <a:cubicBezTo>
                      <a:pt x="4316" y="1308"/>
                      <a:pt x="3496" y="274"/>
                      <a:pt x="234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6" name="Google Shape;766;p15"/>
              <p:cNvSpPr/>
              <p:nvPr/>
            </p:nvSpPr>
            <p:spPr>
              <a:xfrm>
                <a:off x="6135650" y="2789425"/>
                <a:ext cx="50925" cy="38850"/>
              </a:xfrm>
              <a:custGeom>
                <a:rect b="b" l="l" r="r" t="t"/>
                <a:pathLst>
                  <a:path extrusionOk="0" h="1554" w="2037">
                    <a:moveTo>
                      <a:pt x="1092" y="1"/>
                    </a:moveTo>
                    <a:cubicBezTo>
                      <a:pt x="964" y="1"/>
                      <a:pt x="830" y="26"/>
                      <a:pt x="699" y="78"/>
                    </a:cubicBezTo>
                    <a:cubicBezTo>
                      <a:pt x="243" y="260"/>
                      <a:pt x="0" y="747"/>
                      <a:pt x="213" y="1142"/>
                    </a:cubicBezTo>
                    <a:cubicBezTo>
                      <a:pt x="343" y="1402"/>
                      <a:pt x="627" y="1554"/>
                      <a:pt x="944" y="1554"/>
                    </a:cubicBezTo>
                    <a:cubicBezTo>
                      <a:pt x="1073" y="1554"/>
                      <a:pt x="1206" y="1529"/>
                      <a:pt x="1337" y="1476"/>
                    </a:cubicBezTo>
                    <a:cubicBezTo>
                      <a:pt x="1793" y="1294"/>
                      <a:pt x="2037" y="808"/>
                      <a:pt x="1824" y="412"/>
                    </a:cubicBezTo>
                    <a:cubicBezTo>
                      <a:pt x="1694" y="153"/>
                      <a:pt x="1410" y="1"/>
                      <a:pt x="1092"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7" name="Google Shape;767;p15"/>
              <p:cNvSpPr/>
              <p:nvPr/>
            </p:nvSpPr>
            <p:spPr>
              <a:xfrm>
                <a:off x="6160725" y="2794400"/>
                <a:ext cx="18250" cy="12175"/>
              </a:xfrm>
              <a:custGeom>
                <a:rect b="b" l="l" r="r" t="t"/>
                <a:pathLst>
                  <a:path extrusionOk="0" h="487" w="730">
                    <a:moveTo>
                      <a:pt x="334" y="1"/>
                    </a:moveTo>
                    <a:cubicBezTo>
                      <a:pt x="152" y="1"/>
                      <a:pt x="0" y="92"/>
                      <a:pt x="0" y="244"/>
                    </a:cubicBezTo>
                    <a:cubicBezTo>
                      <a:pt x="0" y="396"/>
                      <a:pt x="182" y="487"/>
                      <a:pt x="365" y="487"/>
                    </a:cubicBezTo>
                    <a:cubicBezTo>
                      <a:pt x="578" y="487"/>
                      <a:pt x="730" y="365"/>
                      <a:pt x="730" y="213"/>
                    </a:cubicBezTo>
                    <a:cubicBezTo>
                      <a:pt x="669" y="61"/>
                      <a:pt x="517" y="1"/>
                      <a:pt x="334"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8" name="Google Shape;768;p15"/>
              <p:cNvSpPr/>
              <p:nvPr/>
            </p:nvSpPr>
            <p:spPr>
              <a:xfrm>
                <a:off x="6184275" y="2810350"/>
                <a:ext cx="10650" cy="10675"/>
              </a:xfrm>
              <a:custGeom>
                <a:rect b="b" l="l" r="r" t="t"/>
                <a:pathLst>
                  <a:path extrusionOk="0" h="427" w="426">
                    <a:moveTo>
                      <a:pt x="183" y="1"/>
                    </a:moveTo>
                    <a:cubicBezTo>
                      <a:pt x="92" y="1"/>
                      <a:pt x="0" y="123"/>
                      <a:pt x="0" y="214"/>
                    </a:cubicBezTo>
                    <a:cubicBezTo>
                      <a:pt x="0" y="335"/>
                      <a:pt x="122" y="427"/>
                      <a:pt x="244" y="427"/>
                    </a:cubicBezTo>
                    <a:cubicBezTo>
                      <a:pt x="335" y="427"/>
                      <a:pt x="426" y="305"/>
                      <a:pt x="426" y="183"/>
                    </a:cubicBezTo>
                    <a:cubicBezTo>
                      <a:pt x="426" y="62"/>
                      <a:pt x="304" y="1"/>
                      <a:pt x="183"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9" name="Google Shape;769;p15"/>
              <p:cNvSpPr/>
              <p:nvPr/>
            </p:nvSpPr>
            <p:spPr>
              <a:xfrm>
                <a:off x="5921350" y="2959250"/>
                <a:ext cx="132250" cy="128550"/>
              </a:xfrm>
              <a:custGeom>
                <a:rect b="b" l="l" r="r" t="t"/>
                <a:pathLst>
                  <a:path extrusionOk="0" h="5142" w="5290">
                    <a:moveTo>
                      <a:pt x="2581" y="0"/>
                    </a:moveTo>
                    <a:cubicBezTo>
                      <a:pt x="2542" y="0"/>
                      <a:pt x="2502" y="1"/>
                      <a:pt x="2463" y="3"/>
                    </a:cubicBezTo>
                    <a:cubicBezTo>
                      <a:pt x="1064" y="124"/>
                      <a:pt x="0" y="1340"/>
                      <a:pt x="61" y="2738"/>
                    </a:cubicBezTo>
                    <a:cubicBezTo>
                      <a:pt x="180" y="4098"/>
                      <a:pt x="1333" y="5142"/>
                      <a:pt x="2683" y="5142"/>
                    </a:cubicBezTo>
                    <a:cubicBezTo>
                      <a:pt x="2721" y="5142"/>
                      <a:pt x="2759" y="5141"/>
                      <a:pt x="2797" y="5139"/>
                    </a:cubicBezTo>
                    <a:cubicBezTo>
                      <a:pt x="4225" y="5018"/>
                      <a:pt x="5289" y="3802"/>
                      <a:pt x="5198" y="2404"/>
                    </a:cubicBezTo>
                    <a:cubicBezTo>
                      <a:pt x="5109" y="1044"/>
                      <a:pt x="3985" y="0"/>
                      <a:pt x="258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0" name="Google Shape;770;p15"/>
              <p:cNvSpPr/>
              <p:nvPr/>
            </p:nvSpPr>
            <p:spPr>
              <a:xfrm>
                <a:off x="5921350" y="2959250"/>
                <a:ext cx="132250" cy="128550"/>
              </a:xfrm>
              <a:custGeom>
                <a:rect b="b" l="l" r="r" t="t"/>
                <a:pathLst>
                  <a:path extrusionOk="0" h="5142" w="5290">
                    <a:moveTo>
                      <a:pt x="2581" y="0"/>
                    </a:moveTo>
                    <a:cubicBezTo>
                      <a:pt x="2542" y="0"/>
                      <a:pt x="2502" y="1"/>
                      <a:pt x="2463" y="3"/>
                    </a:cubicBezTo>
                    <a:cubicBezTo>
                      <a:pt x="1064" y="124"/>
                      <a:pt x="0" y="1340"/>
                      <a:pt x="61" y="2738"/>
                    </a:cubicBezTo>
                    <a:cubicBezTo>
                      <a:pt x="180" y="4098"/>
                      <a:pt x="1333" y="5142"/>
                      <a:pt x="2683" y="5142"/>
                    </a:cubicBezTo>
                    <a:cubicBezTo>
                      <a:pt x="2721" y="5142"/>
                      <a:pt x="2759" y="5141"/>
                      <a:pt x="2797" y="5139"/>
                    </a:cubicBezTo>
                    <a:cubicBezTo>
                      <a:pt x="4225" y="5018"/>
                      <a:pt x="5289" y="3802"/>
                      <a:pt x="5198" y="2404"/>
                    </a:cubicBezTo>
                    <a:cubicBezTo>
                      <a:pt x="5109" y="1044"/>
                      <a:pt x="3985" y="0"/>
                      <a:pt x="258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1" name="Google Shape;771;p15"/>
              <p:cNvSpPr/>
              <p:nvPr/>
            </p:nvSpPr>
            <p:spPr>
              <a:xfrm>
                <a:off x="5944150" y="2962350"/>
                <a:ext cx="107925" cy="126150"/>
              </a:xfrm>
              <a:custGeom>
                <a:rect b="b" l="l" r="r" t="t"/>
                <a:pathLst>
                  <a:path extrusionOk="0" h="5046" w="4317">
                    <a:moveTo>
                      <a:pt x="2341" y="0"/>
                    </a:moveTo>
                    <a:cubicBezTo>
                      <a:pt x="2797" y="426"/>
                      <a:pt x="3101" y="1034"/>
                      <a:pt x="3161" y="1672"/>
                    </a:cubicBezTo>
                    <a:cubicBezTo>
                      <a:pt x="3222" y="3070"/>
                      <a:pt x="2158" y="4286"/>
                      <a:pt x="760" y="4407"/>
                    </a:cubicBezTo>
                    <a:cubicBezTo>
                      <a:pt x="487" y="4407"/>
                      <a:pt x="274" y="4407"/>
                      <a:pt x="0" y="4316"/>
                    </a:cubicBezTo>
                    <a:lnTo>
                      <a:pt x="0" y="4316"/>
                    </a:lnTo>
                    <a:cubicBezTo>
                      <a:pt x="456" y="4772"/>
                      <a:pt x="1095" y="5046"/>
                      <a:pt x="1794" y="5046"/>
                    </a:cubicBezTo>
                    <a:cubicBezTo>
                      <a:pt x="3192" y="5046"/>
                      <a:pt x="4317" y="3860"/>
                      <a:pt x="4317" y="2462"/>
                    </a:cubicBezTo>
                    <a:cubicBezTo>
                      <a:pt x="4317" y="1246"/>
                      <a:pt x="3496" y="213"/>
                      <a:pt x="234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2" name="Google Shape;772;p15"/>
              <p:cNvSpPr/>
              <p:nvPr/>
            </p:nvSpPr>
            <p:spPr>
              <a:xfrm>
                <a:off x="5945675" y="2973350"/>
                <a:ext cx="50925" cy="39550"/>
              </a:xfrm>
              <a:custGeom>
                <a:rect b="b" l="l" r="r" t="t"/>
                <a:pathLst>
                  <a:path extrusionOk="0" h="1582" w="2037">
                    <a:moveTo>
                      <a:pt x="1087" y="0"/>
                    </a:moveTo>
                    <a:cubicBezTo>
                      <a:pt x="960" y="0"/>
                      <a:pt x="829" y="25"/>
                      <a:pt x="699" y="77"/>
                    </a:cubicBezTo>
                    <a:cubicBezTo>
                      <a:pt x="243" y="290"/>
                      <a:pt x="0" y="776"/>
                      <a:pt x="213" y="1141"/>
                    </a:cubicBezTo>
                    <a:cubicBezTo>
                      <a:pt x="344" y="1424"/>
                      <a:pt x="630" y="1582"/>
                      <a:pt x="950" y="1582"/>
                    </a:cubicBezTo>
                    <a:cubicBezTo>
                      <a:pt x="1076" y="1582"/>
                      <a:pt x="1208" y="1557"/>
                      <a:pt x="1338" y="1505"/>
                    </a:cubicBezTo>
                    <a:cubicBezTo>
                      <a:pt x="1793" y="1293"/>
                      <a:pt x="2037" y="806"/>
                      <a:pt x="1824" y="442"/>
                    </a:cubicBezTo>
                    <a:cubicBezTo>
                      <a:pt x="1693" y="159"/>
                      <a:pt x="1407" y="0"/>
                      <a:pt x="1087"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3" name="Google Shape;773;p15"/>
              <p:cNvSpPr/>
              <p:nvPr/>
            </p:nvSpPr>
            <p:spPr>
              <a:xfrm>
                <a:off x="5970750" y="2978300"/>
                <a:ext cx="18250" cy="12175"/>
              </a:xfrm>
              <a:custGeom>
                <a:rect b="b" l="l" r="r" t="t"/>
                <a:pathLst>
                  <a:path extrusionOk="0" h="487" w="730">
                    <a:moveTo>
                      <a:pt x="335" y="0"/>
                    </a:moveTo>
                    <a:cubicBezTo>
                      <a:pt x="152" y="0"/>
                      <a:pt x="0" y="122"/>
                      <a:pt x="0" y="274"/>
                    </a:cubicBezTo>
                    <a:cubicBezTo>
                      <a:pt x="0" y="426"/>
                      <a:pt x="183" y="487"/>
                      <a:pt x="365" y="487"/>
                    </a:cubicBezTo>
                    <a:cubicBezTo>
                      <a:pt x="578" y="487"/>
                      <a:pt x="730" y="396"/>
                      <a:pt x="730" y="244"/>
                    </a:cubicBezTo>
                    <a:cubicBezTo>
                      <a:pt x="669" y="122"/>
                      <a:pt x="517" y="0"/>
                      <a:pt x="335"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4" name="Google Shape;774;p15"/>
              <p:cNvSpPr/>
              <p:nvPr/>
            </p:nvSpPr>
            <p:spPr>
              <a:xfrm>
                <a:off x="5994300" y="2995375"/>
                <a:ext cx="10650" cy="10300"/>
              </a:xfrm>
              <a:custGeom>
                <a:rect b="b" l="l" r="r" t="t"/>
                <a:pathLst>
                  <a:path extrusionOk="0" h="412" w="426">
                    <a:moveTo>
                      <a:pt x="249" y="0"/>
                    </a:moveTo>
                    <a:cubicBezTo>
                      <a:pt x="227" y="0"/>
                      <a:pt x="205" y="5"/>
                      <a:pt x="183" y="16"/>
                    </a:cubicBezTo>
                    <a:cubicBezTo>
                      <a:pt x="92" y="16"/>
                      <a:pt x="0" y="108"/>
                      <a:pt x="0" y="229"/>
                    </a:cubicBezTo>
                    <a:cubicBezTo>
                      <a:pt x="0" y="351"/>
                      <a:pt x="122" y="412"/>
                      <a:pt x="244" y="412"/>
                    </a:cubicBezTo>
                    <a:cubicBezTo>
                      <a:pt x="335" y="412"/>
                      <a:pt x="426" y="320"/>
                      <a:pt x="426" y="199"/>
                    </a:cubicBezTo>
                    <a:cubicBezTo>
                      <a:pt x="426" y="100"/>
                      <a:pt x="345" y="0"/>
                      <a:pt x="249"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5" name="Google Shape;775;p15"/>
              <p:cNvSpPr/>
              <p:nvPr/>
            </p:nvSpPr>
            <p:spPr>
              <a:xfrm>
                <a:off x="6119675" y="3193000"/>
                <a:ext cx="144400" cy="128375"/>
              </a:xfrm>
              <a:custGeom>
                <a:rect b="b" l="l" r="r" t="t"/>
                <a:pathLst>
                  <a:path extrusionOk="0" h="5135" w="5776">
                    <a:moveTo>
                      <a:pt x="2834" y="1"/>
                    </a:moveTo>
                    <a:cubicBezTo>
                      <a:pt x="2591" y="1"/>
                      <a:pt x="2344" y="35"/>
                      <a:pt x="2098" y="106"/>
                    </a:cubicBezTo>
                    <a:cubicBezTo>
                      <a:pt x="761" y="531"/>
                      <a:pt x="1" y="1990"/>
                      <a:pt x="426" y="3358"/>
                    </a:cubicBezTo>
                    <a:cubicBezTo>
                      <a:pt x="775" y="4430"/>
                      <a:pt x="1800" y="5134"/>
                      <a:pt x="2912" y="5134"/>
                    </a:cubicBezTo>
                    <a:cubicBezTo>
                      <a:pt x="3155" y="5134"/>
                      <a:pt x="3403" y="5101"/>
                      <a:pt x="3648" y="5030"/>
                    </a:cubicBezTo>
                    <a:cubicBezTo>
                      <a:pt x="5016" y="4604"/>
                      <a:pt x="5776" y="3145"/>
                      <a:pt x="5320" y="1777"/>
                    </a:cubicBezTo>
                    <a:cubicBezTo>
                      <a:pt x="4971" y="705"/>
                      <a:pt x="3946" y="1"/>
                      <a:pt x="2834"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6" name="Google Shape;776;p15"/>
              <p:cNvSpPr/>
              <p:nvPr/>
            </p:nvSpPr>
            <p:spPr>
              <a:xfrm>
                <a:off x="6119675" y="3193000"/>
                <a:ext cx="144400" cy="128375"/>
              </a:xfrm>
              <a:custGeom>
                <a:rect b="b" l="l" r="r" t="t"/>
                <a:pathLst>
                  <a:path extrusionOk="0" h="5135" w="5776">
                    <a:moveTo>
                      <a:pt x="2834" y="1"/>
                    </a:moveTo>
                    <a:cubicBezTo>
                      <a:pt x="2591" y="1"/>
                      <a:pt x="2344" y="35"/>
                      <a:pt x="2098" y="106"/>
                    </a:cubicBezTo>
                    <a:cubicBezTo>
                      <a:pt x="761" y="531"/>
                      <a:pt x="1" y="1990"/>
                      <a:pt x="426" y="3358"/>
                    </a:cubicBezTo>
                    <a:cubicBezTo>
                      <a:pt x="775" y="4430"/>
                      <a:pt x="1800" y="5134"/>
                      <a:pt x="2912" y="5134"/>
                    </a:cubicBezTo>
                    <a:cubicBezTo>
                      <a:pt x="3155" y="5134"/>
                      <a:pt x="3403" y="5101"/>
                      <a:pt x="3648" y="5030"/>
                    </a:cubicBezTo>
                    <a:cubicBezTo>
                      <a:pt x="5016" y="4604"/>
                      <a:pt x="5776" y="3145"/>
                      <a:pt x="5320" y="1777"/>
                    </a:cubicBezTo>
                    <a:cubicBezTo>
                      <a:pt x="4971" y="705"/>
                      <a:pt x="3946" y="1"/>
                      <a:pt x="2834"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7" name="Google Shape;777;p15"/>
              <p:cNvSpPr/>
              <p:nvPr/>
            </p:nvSpPr>
            <p:spPr>
              <a:xfrm>
                <a:off x="6124250" y="3227550"/>
                <a:ext cx="131475" cy="96825"/>
              </a:xfrm>
              <a:custGeom>
                <a:rect b="b" l="l" r="r" t="t"/>
                <a:pathLst>
                  <a:path extrusionOk="0" h="3873" w="5259">
                    <a:moveTo>
                      <a:pt x="456" y="0"/>
                    </a:moveTo>
                    <a:cubicBezTo>
                      <a:pt x="122" y="547"/>
                      <a:pt x="0" y="1246"/>
                      <a:pt x="213" y="1915"/>
                    </a:cubicBezTo>
                    <a:cubicBezTo>
                      <a:pt x="498" y="3082"/>
                      <a:pt x="1557" y="3872"/>
                      <a:pt x="2711" y="3872"/>
                    </a:cubicBezTo>
                    <a:cubicBezTo>
                      <a:pt x="2910" y="3872"/>
                      <a:pt x="3112" y="3849"/>
                      <a:pt x="3313" y="3800"/>
                    </a:cubicBezTo>
                    <a:cubicBezTo>
                      <a:pt x="4499" y="3435"/>
                      <a:pt x="5259" y="2371"/>
                      <a:pt x="5259" y="1186"/>
                    </a:cubicBezTo>
                    <a:lnTo>
                      <a:pt x="5259" y="1186"/>
                    </a:lnTo>
                    <a:cubicBezTo>
                      <a:pt x="4955" y="1733"/>
                      <a:pt x="4468" y="2158"/>
                      <a:pt x="3800" y="2371"/>
                    </a:cubicBezTo>
                    <a:cubicBezTo>
                      <a:pt x="3542" y="2451"/>
                      <a:pt x="3281" y="2489"/>
                      <a:pt x="3026" y="2489"/>
                    </a:cubicBezTo>
                    <a:cubicBezTo>
                      <a:pt x="1929" y="2489"/>
                      <a:pt x="923" y="1784"/>
                      <a:pt x="578" y="699"/>
                    </a:cubicBezTo>
                    <a:cubicBezTo>
                      <a:pt x="517" y="486"/>
                      <a:pt x="456" y="213"/>
                      <a:pt x="456"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8" name="Google Shape;778;p15"/>
              <p:cNvSpPr/>
              <p:nvPr/>
            </p:nvSpPr>
            <p:spPr>
              <a:xfrm>
                <a:off x="6194150" y="3213675"/>
                <a:ext cx="46375" cy="42175"/>
              </a:xfrm>
              <a:custGeom>
                <a:rect b="b" l="l" r="r" t="t"/>
                <a:pathLst>
                  <a:path extrusionOk="0" h="1687" w="1855">
                    <a:moveTo>
                      <a:pt x="832" y="1"/>
                    </a:moveTo>
                    <a:cubicBezTo>
                      <a:pt x="662" y="1"/>
                      <a:pt x="497" y="52"/>
                      <a:pt x="365" y="160"/>
                    </a:cubicBezTo>
                    <a:cubicBezTo>
                      <a:pt x="31" y="434"/>
                      <a:pt x="1" y="950"/>
                      <a:pt x="274" y="1345"/>
                    </a:cubicBezTo>
                    <a:cubicBezTo>
                      <a:pt x="477" y="1566"/>
                      <a:pt x="746" y="1687"/>
                      <a:pt x="1001" y="1687"/>
                    </a:cubicBezTo>
                    <a:cubicBezTo>
                      <a:pt x="1167" y="1687"/>
                      <a:pt x="1328" y="1636"/>
                      <a:pt x="1460" y="1528"/>
                    </a:cubicBezTo>
                    <a:cubicBezTo>
                      <a:pt x="1794" y="1254"/>
                      <a:pt x="1855" y="738"/>
                      <a:pt x="1551" y="342"/>
                    </a:cubicBezTo>
                    <a:cubicBezTo>
                      <a:pt x="1367" y="122"/>
                      <a:pt x="1093" y="1"/>
                      <a:pt x="832"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9" name="Google Shape;779;p15"/>
              <p:cNvSpPr/>
              <p:nvPr/>
            </p:nvSpPr>
            <p:spPr>
              <a:xfrm>
                <a:off x="6219225" y="3231700"/>
                <a:ext cx="15225" cy="17550"/>
              </a:xfrm>
              <a:custGeom>
                <a:rect b="b" l="l" r="r" t="t"/>
                <a:pathLst>
                  <a:path extrusionOk="0" h="702" w="609">
                    <a:moveTo>
                      <a:pt x="324" y="1"/>
                    </a:moveTo>
                    <a:cubicBezTo>
                      <a:pt x="298" y="1"/>
                      <a:pt x="271" y="6"/>
                      <a:pt x="244" y="17"/>
                    </a:cubicBezTo>
                    <a:cubicBezTo>
                      <a:pt x="92" y="47"/>
                      <a:pt x="1" y="229"/>
                      <a:pt x="92" y="442"/>
                    </a:cubicBezTo>
                    <a:cubicBezTo>
                      <a:pt x="117" y="592"/>
                      <a:pt x="224" y="701"/>
                      <a:pt x="346" y="701"/>
                    </a:cubicBezTo>
                    <a:cubicBezTo>
                      <a:pt x="372" y="701"/>
                      <a:pt x="399" y="696"/>
                      <a:pt x="426" y="685"/>
                    </a:cubicBezTo>
                    <a:cubicBezTo>
                      <a:pt x="578" y="655"/>
                      <a:pt x="608" y="442"/>
                      <a:pt x="578" y="260"/>
                    </a:cubicBezTo>
                    <a:cubicBezTo>
                      <a:pt x="553" y="110"/>
                      <a:pt x="446" y="1"/>
                      <a:pt x="324"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0" name="Google Shape;780;p15"/>
              <p:cNvSpPr/>
              <p:nvPr/>
            </p:nvSpPr>
            <p:spPr>
              <a:xfrm>
                <a:off x="6210875" y="3257450"/>
                <a:ext cx="12175" cy="10875"/>
              </a:xfrm>
              <a:custGeom>
                <a:rect b="b" l="l" r="r" t="t"/>
                <a:pathLst>
                  <a:path extrusionOk="0" h="435" w="487">
                    <a:moveTo>
                      <a:pt x="262" y="1"/>
                    </a:moveTo>
                    <a:cubicBezTo>
                      <a:pt x="236" y="1"/>
                      <a:pt x="209" y="7"/>
                      <a:pt x="183" y="20"/>
                    </a:cubicBezTo>
                    <a:cubicBezTo>
                      <a:pt x="91" y="50"/>
                      <a:pt x="0" y="172"/>
                      <a:pt x="31" y="263"/>
                    </a:cubicBezTo>
                    <a:cubicBezTo>
                      <a:pt x="78" y="358"/>
                      <a:pt x="144" y="434"/>
                      <a:pt x="229" y="434"/>
                    </a:cubicBezTo>
                    <a:cubicBezTo>
                      <a:pt x="252" y="434"/>
                      <a:pt x="278" y="428"/>
                      <a:pt x="304" y="415"/>
                    </a:cubicBezTo>
                    <a:cubicBezTo>
                      <a:pt x="426" y="385"/>
                      <a:pt x="487" y="263"/>
                      <a:pt x="456" y="172"/>
                    </a:cubicBezTo>
                    <a:cubicBezTo>
                      <a:pt x="432" y="77"/>
                      <a:pt x="353" y="1"/>
                      <a:pt x="262"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1" name="Google Shape;781;p15"/>
              <p:cNvSpPr/>
              <p:nvPr/>
            </p:nvSpPr>
            <p:spPr>
              <a:xfrm>
                <a:off x="6017100" y="3031200"/>
                <a:ext cx="188475" cy="168550"/>
              </a:xfrm>
              <a:custGeom>
                <a:rect b="b" l="l" r="r" t="t"/>
                <a:pathLst>
                  <a:path extrusionOk="0" h="6742" w="7539">
                    <a:moveTo>
                      <a:pt x="3798" y="0"/>
                    </a:moveTo>
                    <a:cubicBezTo>
                      <a:pt x="3458" y="0"/>
                      <a:pt x="3111" y="53"/>
                      <a:pt x="2766" y="164"/>
                    </a:cubicBezTo>
                    <a:cubicBezTo>
                      <a:pt x="1003" y="742"/>
                      <a:pt x="0" y="2596"/>
                      <a:pt x="578" y="4389"/>
                    </a:cubicBezTo>
                    <a:cubicBezTo>
                      <a:pt x="1044" y="5813"/>
                      <a:pt x="2344" y="6741"/>
                      <a:pt x="3771" y="6741"/>
                    </a:cubicBezTo>
                    <a:cubicBezTo>
                      <a:pt x="4111" y="6741"/>
                      <a:pt x="4458" y="6689"/>
                      <a:pt x="4803" y="6578"/>
                    </a:cubicBezTo>
                    <a:cubicBezTo>
                      <a:pt x="6535" y="6000"/>
                      <a:pt x="7538" y="4115"/>
                      <a:pt x="6991" y="2353"/>
                    </a:cubicBezTo>
                    <a:cubicBezTo>
                      <a:pt x="6525" y="929"/>
                      <a:pt x="5226" y="0"/>
                      <a:pt x="3798"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2" name="Google Shape;782;p15"/>
              <p:cNvSpPr/>
              <p:nvPr/>
            </p:nvSpPr>
            <p:spPr>
              <a:xfrm>
                <a:off x="6017100" y="3031200"/>
                <a:ext cx="188475" cy="168550"/>
              </a:xfrm>
              <a:custGeom>
                <a:rect b="b" l="l" r="r" t="t"/>
                <a:pathLst>
                  <a:path extrusionOk="0" h="6742" w="7539">
                    <a:moveTo>
                      <a:pt x="3798" y="0"/>
                    </a:moveTo>
                    <a:cubicBezTo>
                      <a:pt x="3458" y="0"/>
                      <a:pt x="3111" y="53"/>
                      <a:pt x="2766" y="164"/>
                    </a:cubicBezTo>
                    <a:cubicBezTo>
                      <a:pt x="1003" y="742"/>
                      <a:pt x="0" y="2596"/>
                      <a:pt x="578" y="4389"/>
                    </a:cubicBezTo>
                    <a:cubicBezTo>
                      <a:pt x="1044" y="5813"/>
                      <a:pt x="2344" y="6741"/>
                      <a:pt x="3771" y="6741"/>
                    </a:cubicBezTo>
                    <a:cubicBezTo>
                      <a:pt x="4111" y="6741"/>
                      <a:pt x="4458" y="6689"/>
                      <a:pt x="4803" y="6578"/>
                    </a:cubicBezTo>
                    <a:cubicBezTo>
                      <a:pt x="6535" y="6000"/>
                      <a:pt x="7538" y="4115"/>
                      <a:pt x="6991" y="2353"/>
                    </a:cubicBezTo>
                    <a:cubicBezTo>
                      <a:pt x="6525" y="929"/>
                      <a:pt x="5226" y="0"/>
                      <a:pt x="3798"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3" name="Google Shape;783;p15"/>
              <p:cNvSpPr/>
              <p:nvPr/>
            </p:nvSpPr>
            <p:spPr>
              <a:xfrm>
                <a:off x="6023925" y="3075575"/>
                <a:ext cx="171000" cy="125700"/>
              </a:xfrm>
              <a:custGeom>
                <a:rect b="b" l="l" r="r" t="t"/>
                <a:pathLst>
                  <a:path extrusionOk="0" h="5028" w="6840">
                    <a:moveTo>
                      <a:pt x="578" y="0"/>
                    </a:moveTo>
                    <a:cubicBezTo>
                      <a:pt x="153" y="699"/>
                      <a:pt x="1" y="1611"/>
                      <a:pt x="214" y="2492"/>
                    </a:cubicBezTo>
                    <a:cubicBezTo>
                      <a:pt x="600" y="4010"/>
                      <a:pt x="1966" y="5028"/>
                      <a:pt x="3482" y="5028"/>
                    </a:cubicBezTo>
                    <a:cubicBezTo>
                      <a:pt x="3757" y="5028"/>
                      <a:pt x="4037" y="4994"/>
                      <a:pt x="4317" y="4924"/>
                    </a:cubicBezTo>
                    <a:cubicBezTo>
                      <a:pt x="5837" y="4499"/>
                      <a:pt x="6840" y="3131"/>
                      <a:pt x="6840" y="1611"/>
                    </a:cubicBezTo>
                    <a:lnTo>
                      <a:pt x="6840" y="1611"/>
                    </a:lnTo>
                    <a:cubicBezTo>
                      <a:pt x="6414" y="2310"/>
                      <a:pt x="5776" y="2888"/>
                      <a:pt x="4925" y="3131"/>
                    </a:cubicBezTo>
                    <a:cubicBezTo>
                      <a:pt x="4586" y="3242"/>
                      <a:pt x="4242" y="3294"/>
                      <a:pt x="3905" y="3294"/>
                    </a:cubicBezTo>
                    <a:cubicBezTo>
                      <a:pt x="2487" y="3294"/>
                      <a:pt x="1172" y="2366"/>
                      <a:pt x="730" y="942"/>
                    </a:cubicBezTo>
                    <a:cubicBezTo>
                      <a:pt x="609" y="638"/>
                      <a:pt x="578" y="304"/>
                      <a:pt x="578"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4" name="Google Shape;784;p15"/>
              <p:cNvSpPr/>
              <p:nvPr/>
            </p:nvSpPr>
            <p:spPr>
              <a:xfrm>
                <a:off x="6115125" y="3057175"/>
                <a:ext cx="60050" cy="55250"/>
              </a:xfrm>
              <a:custGeom>
                <a:rect b="b" l="l" r="r" t="t"/>
                <a:pathLst>
                  <a:path extrusionOk="0" h="2210" w="2402">
                    <a:moveTo>
                      <a:pt x="1044" y="0"/>
                    </a:moveTo>
                    <a:cubicBezTo>
                      <a:pt x="835" y="0"/>
                      <a:pt x="630" y="61"/>
                      <a:pt x="456" y="189"/>
                    </a:cubicBezTo>
                    <a:cubicBezTo>
                      <a:pt x="31" y="584"/>
                      <a:pt x="0" y="1253"/>
                      <a:pt x="365" y="1739"/>
                    </a:cubicBezTo>
                    <a:cubicBezTo>
                      <a:pt x="605" y="2053"/>
                      <a:pt x="946" y="2210"/>
                      <a:pt x="1279" y="2210"/>
                    </a:cubicBezTo>
                    <a:cubicBezTo>
                      <a:pt x="1494" y="2210"/>
                      <a:pt x="1706" y="2144"/>
                      <a:pt x="1885" y="2013"/>
                    </a:cubicBezTo>
                    <a:cubicBezTo>
                      <a:pt x="2341" y="1678"/>
                      <a:pt x="2402" y="979"/>
                      <a:pt x="1976" y="462"/>
                    </a:cubicBezTo>
                    <a:cubicBezTo>
                      <a:pt x="1732" y="162"/>
                      <a:pt x="1382" y="0"/>
                      <a:pt x="1044"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5" name="Google Shape;785;p15"/>
              <p:cNvSpPr/>
              <p:nvPr/>
            </p:nvSpPr>
            <p:spPr>
              <a:xfrm>
                <a:off x="6147800" y="3079825"/>
                <a:ext cx="20550" cy="23975"/>
              </a:xfrm>
              <a:custGeom>
                <a:rect b="b" l="l" r="r" t="t"/>
                <a:pathLst>
                  <a:path extrusionOk="0" h="959" w="822">
                    <a:moveTo>
                      <a:pt x="356" y="1"/>
                    </a:moveTo>
                    <a:cubicBezTo>
                      <a:pt x="329" y="1"/>
                      <a:pt x="302" y="4"/>
                      <a:pt x="274" y="12"/>
                    </a:cubicBezTo>
                    <a:cubicBezTo>
                      <a:pt x="92" y="73"/>
                      <a:pt x="0" y="316"/>
                      <a:pt x="92" y="590"/>
                    </a:cubicBezTo>
                    <a:cubicBezTo>
                      <a:pt x="175" y="812"/>
                      <a:pt x="335" y="959"/>
                      <a:pt x="501" y="959"/>
                    </a:cubicBezTo>
                    <a:cubicBezTo>
                      <a:pt x="516" y="959"/>
                      <a:pt x="532" y="957"/>
                      <a:pt x="548" y="955"/>
                    </a:cubicBezTo>
                    <a:cubicBezTo>
                      <a:pt x="730" y="924"/>
                      <a:pt x="821" y="651"/>
                      <a:pt x="730" y="377"/>
                    </a:cubicBezTo>
                    <a:cubicBezTo>
                      <a:pt x="677" y="166"/>
                      <a:pt x="533" y="1"/>
                      <a:pt x="356"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6" name="Google Shape;786;p15"/>
              <p:cNvSpPr/>
              <p:nvPr/>
            </p:nvSpPr>
            <p:spPr>
              <a:xfrm>
                <a:off x="6137925" y="3115700"/>
                <a:ext cx="15225" cy="13975"/>
              </a:xfrm>
              <a:custGeom>
                <a:rect b="b" l="l" r="r" t="t"/>
                <a:pathLst>
                  <a:path extrusionOk="0" h="559" w="609">
                    <a:moveTo>
                      <a:pt x="272" y="0"/>
                    </a:moveTo>
                    <a:cubicBezTo>
                      <a:pt x="252" y="0"/>
                      <a:pt x="233" y="2"/>
                      <a:pt x="213" y="6"/>
                    </a:cubicBezTo>
                    <a:cubicBezTo>
                      <a:pt x="61" y="36"/>
                      <a:pt x="0" y="219"/>
                      <a:pt x="31" y="340"/>
                    </a:cubicBezTo>
                    <a:cubicBezTo>
                      <a:pt x="57" y="473"/>
                      <a:pt x="176" y="559"/>
                      <a:pt x="306" y="559"/>
                    </a:cubicBezTo>
                    <a:cubicBezTo>
                      <a:pt x="326" y="559"/>
                      <a:pt x="345" y="557"/>
                      <a:pt x="365" y="553"/>
                    </a:cubicBezTo>
                    <a:cubicBezTo>
                      <a:pt x="487" y="523"/>
                      <a:pt x="608" y="340"/>
                      <a:pt x="578" y="219"/>
                    </a:cubicBezTo>
                    <a:cubicBezTo>
                      <a:pt x="525" y="86"/>
                      <a:pt x="403" y="0"/>
                      <a:pt x="272"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787" name="Google Shape;787;p15"/>
            <p:cNvSpPr/>
            <p:nvPr/>
          </p:nvSpPr>
          <p:spPr>
            <a:xfrm>
              <a:off x="5963900" y="3093050"/>
              <a:ext cx="53975" cy="170225"/>
            </a:xfrm>
            <a:custGeom>
              <a:rect b="b" l="l" r="r" t="t"/>
              <a:pathLst>
                <a:path extrusionOk="0" fill="none" h="6809" w="2159">
                  <a:moveTo>
                    <a:pt x="2159" y="6809"/>
                  </a:moveTo>
                  <a:cubicBezTo>
                    <a:pt x="578" y="4985"/>
                    <a:pt x="1" y="2341"/>
                    <a:pt x="700" y="0"/>
                  </a:cubicBezTo>
                </a:path>
              </a:pathLst>
            </a:custGeom>
            <a:noFill/>
            <a:ln cap="rnd" cmpd="sng" w="9875">
              <a:solidFill>
                <a:schemeClr val="dk1"/>
              </a:solidFill>
              <a:prstDash val="solid"/>
              <a:miter lim="30395"/>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88" name="Google Shape;788;p15"/>
          <p:cNvGrpSpPr/>
          <p:nvPr/>
        </p:nvGrpSpPr>
        <p:grpSpPr>
          <a:xfrm rot="7765491">
            <a:off x="250245" y="260961"/>
            <a:ext cx="638188" cy="597377"/>
            <a:chOff x="1337242" y="-1974437"/>
            <a:chExt cx="638153" cy="597345"/>
          </a:xfrm>
        </p:grpSpPr>
        <p:sp>
          <p:nvSpPr>
            <p:cNvPr id="789" name="Google Shape;789;p15"/>
            <p:cNvSpPr/>
            <p:nvPr/>
          </p:nvSpPr>
          <p:spPr>
            <a:xfrm>
              <a:off x="1449992" y="-1680599"/>
              <a:ext cx="95214" cy="209439"/>
            </a:xfrm>
            <a:custGeom>
              <a:rect b="b" l="l" r="r" t="t"/>
              <a:pathLst>
                <a:path extrusionOk="0" h="1278" w="581">
                  <a:moveTo>
                    <a:pt x="200" y="0"/>
                  </a:moveTo>
                  <a:cubicBezTo>
                    <a:pt x="127" y="18"/>
                    <a:pt x="73" y="91"/>
                    <a:pt x="55" y="127"/>
                  </a:cubicBezTo>
                  <a:cubicBezTo>
                    <a:pt x="1" y="235"/>
                    <a:pt x="1" y="344"/>
                    <a:pt x="1" y="453"/>
                  </a:cubicBezTo>
                  <a:cubicBezTo>
                    <a:pt x="1" y="616"/>
                    <a:pt x="73" y="779"/>
                    <a:pt x="145" y="924"/>
                  </a:cubicBezTo>
                  <a:cubicBezTo>
                    <a:pt x="162" y="989"/>
                    <a:pt x="312" y="1278"/>
                    <a:pt x="448" y="1278"/>
                  </a:cubicBezTo>
                  <a:cubicBezTo>
                    <a:pt x="462" y="1278"/>
                    <a:pt x="476" y="1274"/>
                    <a:pt x="489" y="1268"/>
                  </a:cubicBezTo>
                  <a:cubicBezTo>
                    <a:pt x="580" y="1231"/>
                    <a:pt x="580" y="742"/>
                    <a:pt x="580" y="652"/>
                  </a:cubicBezTo>
                  <a:cubicBezTo>
                    <a:pt x="580" y="453"/>
                    <a:pt x="508" y="254"/>
                    <a:pt x="381" y="91"/>
                  </a:cubicBezTo>
                  <a:cubicBezTo>
                    <a:pt x="326" y="54"/>
                    <a:pt x="254" y="0"/>
                    <a:pt x="20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0" name="Google Shape;790;p15"/>
            <p:cNvSpPr/>
            <p:nvPr/>
          </p:nvSpPr>
          <p:spPr>
            <a:xfrm>
              <a:off x="1530130" y="-1471159"/>
              <a:ext cx="178301" cy="94067"/>
            </a:xfrm>
            <a:custGeom>
              <a:rect b="b" l="l" r="r" t="t"/>
              <a:pathLst>
                <a:path extrusionOk="0" h="574" w="1088">
                  <a:moveTo>
                    <a:pt x="271" y="1"/>
                  </a:moveTo>
                  <a:cubicBezTo>
                    <a:pt x="146" y="1"/>
                    <a:pt x="36" y="20"/>
                    <a:pt x="19" y="80"/>
                  </a:cubicBezTo>
                  <a:cubicBezTo>
                    <a:pt x="0" y="189"/>
                    <a:pt x="345" y="424"/>
                    <a:pt x="417" y="461"/>
                  </a:cubicBezTo>
                  <a:cubicBezTo>
                    <a:pt x="508" y="515"/>
                    <a:pt x="616" y="533"/>
                    <a:pt x="689" y="551"/>
                  </a:cubicBezTo>
                  <a:cubicBezTo>
                    <a:pt x="738" y="565"/>
                    <a:pt x="787" y="574"/>
                    <a:pt x="833" y="574"/>
                  </a:cubicBezTo>
                  <a:cubicBezTo>
                    <a:pt x="905" y="574"/>
                    <a:pt x="970" y="552"/>
                    <a:pt x="1015" y="497"/>
                  </a:cubicBezTo>
                  <a:cubicBezTo>
                    <a:pt x="1087" y="406"/>
                    <a:pt x="1051" y="243"/>
                    <a:pt x="960" y="171"/>
                  </a:cubicBezTo>
                  <a:cubicBezTo>
                    <a:pt x="870" y="80"/>
                    <a:pt x="761" y="62"/>
                    <a:pt x="634" y="44"/>
                  </a:cubicBezTo>
                  <a:cubicBezTo>
                    <a:pt x="568" y="25"/>
                    <a:pt x="410" y="1"/>
                    <a:pt x="27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1" name="Google Shape;791;p15"/>
            <p:cNvSpPr/>
            <p:nvPr/>
          </p:nvSpPr>
          <p:spPr>
            <a:xfrm>
              <a:off x="1337242" y="-1603575"/>
              <a:ext cx="344476" cy="178301"/>
            </a:xfrm>
            <a:custGeom>
              <a:rect b="b" l="l" r="r" t="t"/>
              <a:pathLst>
                <a:path extrusionOk="0" fill="none" h="1088" w="2102">
                  <a:moveTo>
                    <a:pt x="0" y="1087"/>
                  </a:moveTo>
                  <a:cubicBezTo>
                    <a:pt x="815" y="1069"/>
                    <a:pt x="1630" y="671"/>
                    <a:pt x="2101" y="1"/>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2" name="Google Shape;792;p15"/>
            <p:cNvSpPr/>
            <p:nvPr/>
          </p:nvSpPr>
          <p:spPr>
            <a:xfrm>
              <a:off x="1619118" y="-1873650"/>
              <a:ext cx="62602" cy="279252"/>
            </a:xfrm>
            <a:custGeom>
              <a:rect b="b" l="l" r="r" t="t"/>
              <a:pathLst>
                <a:path extrusionOk="0" fill="none" h="1704" w="382">
                  <a:moveTo>
                    <a:pt x="254" y="1"/>
                  </a:moveTo>
                  <a:cubicBezTo>
                    <a:pt x="109" y="164"/>
                    <a:pt x="73" y="363"/>
                    <a:pt x="37" y="562"/>
                  </a:cubicBezTo>
                  <a:cubicBezTo>
                    <a:pt x="1" y="979"/>
                    <a:pt x="91" y="1432"/>
                    <a:pt x="381" y="1703"/>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3" name="Google Shape;793;p15"/>
            <p:cNvSpPr/>
            <p:nvPr/>
          </p:nvSpPr>
          <p:spPr>
            <a:xfrm>
              <a:off x="1678443" y="-1790563"/>
              <a:ext cx="65552" cy="193215"/>
            </a:xfrm>
            <a:custGeom>
              <a:rect b="b" l="l" r="r" t="t"/>
              <a:pathLst>
                <a:path extrusionOk="0" fill="none" h="1179" w="400">
                  <a:moveTo>
                    <a:pt x="399" y="1"/>
                  </a:moveTo>
                  <a:cubicBezTo>
                    <a:pt x="164" y="327"/>
                    <a:pt x="19" y="762"/>
                    <a:pt x="1" y="1178"/>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4" name="Google Shape;794;p15"/>
            <p:cNvSpPr/>
            <p:nvPr/>
          </p:nvSpPr>
          <p:spPr>
            <a:xfrm>
              <a:off x="1678443" y="-1606525"/>
              <a:ext cx="207964" cy="44739"/>
            </a:xfrm>
            <a:custGeom>
              <a:rect b="b" l="l" r="r" t="t"/>
              <a:pathLst>
                <a:path extrusionOk="0" fill="none" h="273" w="1269">
                  <a:moveTo>
                    <a:pt x="1" y="1"/>
                  </a:moveTo>
                  <a:cubicBezTo>
                    <a:pt x="19" y="55"/>
                    <a:pt x="91" y="91"/>
                    <a:pt x="128" y="109"/>
                  </a:cubicBezTo>
                  <a:cubicBezTo>
                    <a:pt x="472" y="272"/>
                    <a:pt x="906" y="272"/>
                    <a:pt x="1269" y="109"/>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5" name="Google Shape;795;p15"/>
            <p:cNvSpPr/>
            <p:nvPr/>
          </p:nvSpPr>
          <p:spPr>
            <a:xfrm>
              <a:off x="1681557" y="-1713375"/>
              <a:ext cx="157325" cy="109963"/>
            </a:xfrm>
            <a:custGeom>
              <a:rect b="b" l="l" r="r" t="t"/>
              <a:pathLst>
                <a:path extrusionOk="0" fill="none" h="671" w="960">
                  <a:moveTo>
                    <a:pt x="0" y="671"/>
                  </a:moveTo>
                  <a:cubicBezTo>
                    <a:pt x="380" y="562"/>
                    <a:pt x="706" y="327"/>
                    <a:pt x="960" y="1"/>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6" name="Google Shape;796;p15"/>
            <p:cNvSpPr/>
            <p:nvPr/>
          </p:nvSpPr>
          <p:spPr>
            <a:xfrm>
              <a:off x="1805943" y="-1806295"/>
              <a:ext cx="113077" cy="103244"/>
            </a:xfrm>
            <a:custGeom>
              <a:rect b="b" l="l" r="r" t="t"/>
              <a:pathLst>
                <a:path extrusionOk="0" h="630" w="690">
                  <a:moveTo>
                    <a:pt x="389" y="0"/>
                  </a:moveTo>
                  <a:cubicBezTo>
                    <a:pt x="201" y="0"/>
                    <a:pt x="1" y="164"/>
                    <a:pt x="38" y="387"/>
                  </a:cubicBezTo>
                  <a:cubicBezTo>
                    <a:pt x="54" y="528"/>
                    <a:pt x="165" y="629"/>
                    <a:pt x="289" y="629"/>
                  </a:cubicBezTo>
                  <a:cubicBezTo>
                    <a:pt x="308" y="629"/>
                    <a:pt x="327" y="627"/>
                    <a:pt x="346" y="622"/>
                  </a:cubicBezTo>
                  <a:cubicBezTo>
                    <a:pt x="509" y="622"/>
                    <a:pt x="617" y="495"/>
                    <a:pt x="672" y="350"/>
                  </a:cubicBezTo>
                  <a:cubicBezTo>
                    <a:pt x="690" y="260"/>
                    <a:pt x="672" y="169"/>
                    <a:pt x="617" y="115"/>
                  </a:cubicBezTo>
                  <a:cubicBezTo>
                    <a:pt x="560" y="35"/>
                    <a:pt x="476" y="0"/>
                    <a:pt x="389"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7" name="Google Shape;797;p15"/>
            <p:cNvSpPr/>
            <p:nvPr/>
          </p:nvSpPr>
          <p:spPr>
            <a:xfrm>
              <a:off x="1870348" y="-1665030"/>
              <a:ext cx="105047" cy="100295"/>
            </a:xfrm>
            <a:custGeom>
              <a:rect b="b" l="l" r="r" t="t"/>
              <a:pathLst>
                <a:path extrusionOk="0" h="612" w="641">
                  <a:moveTo>
                    <a:pt x="358" y="0"/>
                  </a:moveTo>
                  <a:cubicBezTo>
                    <a:pt x="183" y="0"/>
                    <a:pt x="0" y="157"/>
                    <a:pt x="25" y="358"/>
                  </a:cubicBezTo>
                  <a:cubicBezTo>
                    <a:pt x="43" y="485"/>
                    <a:pt x="188" y="611"/>
                    <a:pt x="315" y="611"/>
                  </a:cubicBezTo>
                  <a:cubicBezTo>
                    <a:pt x="460" y="611"/>
                    <a:pt x="587" y="485"/>
                    <a:pt x="623" y="340"/>
                  </a:cubicBezTo>
                  <a:cubicBezTo>
                    <a:pt x="641" y="267"/>
                    <a:pt x="623" y="177"/>
                    <a:pt x="568" y="104"/>
                  </a:cubicBezTo>
                  <a:cubicBezTo>
                    <a:pt x="513" y="32"/>
                    <a:pt x="436" y="0"/>
                    <a:pt x="358"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8" name="Google Shape;798;p15"/>
            <p:cNvSpPr/>
            <p:nvPr/>
          </p:nvSpPr>
          <p:spPr>
            <a:xfrm>
              <a:off x="1721872" y="-1873486"/>
              <a:ext cx="105211" cy="100950"/>
            </a:xfrm>
            <a:custGeom>
              <a:rect b="b" l="l" r="r" t="t"/>
              <a:pathLst>
                <a:path extrusionOk="0" h="616" w="642">
                  <a:moveTo>
                    <a:pt x="351" y="1"/>
                  </a:moveTo>
                  <a:cubicBezTo>
                    <a:pt x="179" y="1"/>
                    <a:pt x="1" y="152"/>
                    <a:pt x="26" y="362"/>
                  </a:cubicBezTo>
                  <a:cubicBezTo>
                    <a:pt x="44" y="507"/>
                    <a:pt x="189" y="616"/>
                    <a:pt x="315" y="616"/>
                  </a:cubicBezTo>
                  <a:cubicBezTo>
                    <a:pt x="460" y="616"/>
                    <a:pt x="587" y="507"/>
                    <a:pt x="623" y="344"/>
                  </a:cubicBezTo>
                  <a:cubicBezTo>
                    <a:pt x="641" y="272"/>
                    <a:pt x="623" y="181"/>
                    <a:pt x="569" y="109"/>
                  </a:cubicBezTo>
                  <a:cubicBezTo>
                    <a:pt x="511" y="34"/>
                    <a:pt x="432" y="1"/>
                    <a:pt x="35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9" name="Google Shape;799;p15"/>
            <p:cNvSpPr/>
            <p:nvPr/>
          </p:nvSpPr>
          <p:spPr>
            <a:xfrm>
              <a:off x="1632884" y="-1974437"/>
              <a:ext cx="119960" cy="109963"/>
            </a:xfrm>
            <a:custGeom>
              <a:rect b="b" l="l" r="r" t="t"/>
              <a:pathLst>
                <a:path extrusionOk="0" h="671" w="732">
                  <a:moveTo>
                    <a:pt x="398" y="0"/>
                  </a:moveTo>
                  <a:cubicBezTo>
                    <a:pt x="199" y="0"/>
                    <a:pt x="1" y="166"/>
                    <a:pt x="25" y="399"/>
                  </a:cubicBezTo>
                  <a:cubicBezTo>
                    <a:pt x="44" y="543"/>
                    <a:pt x="207" y="670"/>
                    <a:pt x="369" y="670"/>
                  </a:cubicBezTo>
                  <a:cubicBezTo>
                    <a:pt x="514" y="670"/>
                    <a:pt x="659" y="525"/>
                    <a:pt x="695" y="362"/>
                  </a:cubicBezTo>
                  <a:cubicBezTo>
                    <a:pt x="732" y="272"/>
                    <a:pt x="695" y="181"/>
                    <a:pt x="659" y="127"/>
                  </a:cubicBezTo>
                  <a:cubicBezTo>
                    <a:pt x="589" y="39"/>
                    <a:pt x="493" y="0"/>
                    <a:pt x="398"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800" name="Google Shape;800;p15"/>
          <p:cNvSpPr txBox="1"/>
          <p:nvPr>
            <p:ph type="title"/>
          </p:nvPr>
        </p:nvSpPr>
        <p:spPr>
          <a:xfrm>
            <a:off x="720000" y="445025"/>
            <a:ext cx="7704000" cy="572700"/>
          </a:xfrm>
          <a:prstGeom prst="rect">
            <a:avLst/>
          </a:prstGeom>
          <a:ln>
            <a:noFill/>
          </a:ln>
        </p:spPr>
        <p:txBody>
          <a:bodyPr anchorCtr="0" anchor="ctr" bIns="91425" lIns="91425" spcFirstLastPara="1" rIns="91425" wrap="square" tIns="91425">
            <a:noAutofit/>
          </a:bodyPr>
          <a:lstStyle>
            <a:lvl1pPr lvl="0" rtl="0" algn="ctr">
              <a:spcBef>
                <a:spcPts val="0"/>
              </a:spcBef>
              <a:spcAft>
                <a:spcPts val="0"/>
              </a:spcAft>
              <a:buSzPts val="3000"/>
              <a:buNone/>
              <a:defRPr sz="3600"/>
            </a:lvl1pPr>
            <a:lvl2pPr lvl="1" rtl="0">
              <a:spcBef>
                <a:spcPts val="0"/>
              </a:spcBef>
              <a:spcAft>
                <a:spcPts val="0"/>
              </a:spcAft>
              <a:buSzPts val="3000"/>
              <a:buNone/>
              <a:defRPr/>
            </a:lvl2pPr>
            <a:lvl3pPr lvl="2" rtl="0">
              <a:spcBef>
                <a:spcPts val="0"/>
              </a:spcBef>
              <a:spcAft>
                <a:spcPts val="0"/>
              </a:spcAft>
              <a:buSzPts val="3000"/>
              <a:buNone/>
              <a:defRPr/>
            </a:lvl3pPr>
            <a:lvl4pPr lvl="3" rtl="0">
              <a:spcBef>
                <a:spcPts val="0"/>
              </a:spcBef>
              <a:spcAft>
                <a:spcPts val="0"/>
              </a:spcAft>
              <a:buSzPts val="3000"/>
              <a:buNone/>
              <a:defRPr/>
            </a:lvl4pPr>
            <a:lvl5pPr lvl="4" rtl="0">
              <a:spcBef>
                <a:spcPts val="0"/>
              </a:spcBef>
              <a:spcAft>
                <a:spcPts val="0"/>
              </a:spcAft>
              <a:buSzPts val="3000"/>
              <a:buNone/>
              <a:defRPr/>
            </a:lvl5pPr>
            <a:lvl6pPr lvl="5" rtl="0">
              <a:spcBef>
                <a:spcPts val="0"/>
              </a:spcBef>
              <a:spcAft>
                <a:spcPts val="0"/>
              </a:spcAft>
              <a:buSzPts val="3000"/>
              <a:buNone/>
              <a:defRPr/>
            </a:lvl6pPr>
            <a:lvl7pPr lvl="6" rtl="0">
              <a:spcBef>
                <a:spcPts val="0"/>
              </a:spcBef>
              <a:spcAft>
                <a:spcPts val="0"/>
              </a:spcAft>
              <a:buSzPts val="3000"/>
              <a:buNone/>
              <a:defRPr/>
            </a:lvl7pPr>
            <a:lvl8pPr lvl="7" rtl="0">
              <a:spcBef>
                <a:spcPts val="0"/>
              </a:spcBef>
              <a:spcAft>
                <a:spcPts val="0"/>
              </a:spcAft>
              <a:buSzPts val="3000"/>
              <a:buNone/>
              <a:defRPr/>
            </a:lvl8pPr>
            <a:lvl9pPr lvl="8" rtl="0">
              <a:spcBef>
                <a:spcPts val="0"/>
              </a:spcBef>
              <a:spcAft>
                <a:spcPts val="0"/>
              </a:spcAft>
              <a:buSzPts val="3000"/>
              <a:buNone/>
              <a:defRPr/>
            </a:lvl9pPr>
          </a:lstStyle>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ackground 1">
  <p:cSld name="CUSTOM_12">
    <p:spTree>
      <p:nvGrpSpPr>
        <p:cNvPr id="801" name="Shape 801"/>
        <p:cNvGrpSpPr/>
        <p:nvPr/>
      </p:nvGrpSpPr>
      <p:grpSpPr>
        <a:xfrm>
          <a:off x="0" y="0"/>
          <a:ext cx="0" cy="0"/>
          <a:chOff x="0" y="0"/>
          <a:chExt cx="0" cy="0"/>
        </a:xfrm>
      </p:grpSpPr>
      <p:grpSp>
        <p:nvGrpSpPr>
          <p:cNvPr id="802" name="Google Shape;802;p16"/>
          <p:cNvGrpSpPr/>
          <p:nvPr/>
        </p:nvGrpSpPr>
        <p:grpSpPr>
          <a:xfrm>
            <a:off x="-2" y="203471"/>
            <a:ext cx="9143943" cy="4694791"/>
            <a:chOff x="-2" y="203471"/>
            <a:chExt cx="9143943" cy="4694791"/>
          </a:xfrm>
        </p:grpSpPr>
        <p:sp>
          <p:nvSpPr>
            <p:cNvPr id="803" name="Google Shape;803;p16"/>
            <p:cNvSpPr/>
            <p:nvPr/>
          </p:nvSpPr>
          <p:spPr>
            <a:xfrm flipH="1">
              <a:off x="8899228" y="4782361"/>
              <a:ext cx="32100" cy="30438"/>
            </a:xfrm>
            <a:custGeom>
              <a:rect b="b" l="l" r="r" t="t"/>
              <a:pathLst>
                <a:path extrusionOk="0" h="952" w="1004">
                  <a:moveTo>
                    <a:pt x="478" y="1"/>
                  </a:moveTo>
                  <a:cubicBezTo>
                    <a:pt x="450" y="1"/>
                    <a:pt x="423" y="2"/>
                    <a:pt x="396" y="5"/>
                  </a:cubicBezTo>
                  <a:cubicBezTo>
                    <a:pt x="153" y="36"/>
                    <a:pt x="1" y="309"/>
                    <a:pt x="31" y="583"/>
                  </a:cubicBezTo>
                  <a:cubicBezTo>
                    <a:pt x="59" y="805"/>
                    <a:pt x="290" y="951"/>
                    <a:pt x="539" y="951"/>
                  </a:cubicBezTo>
                  <a:cubicBezTo>
                    <a:pt x="562" y="951"/>
                    <a:pt x="585" y="950"/>
                    <a:pt x="609" y="948"/>
                  </a:cubicBezTo>
                  <a:cubicBezTo>
                    <a:pt x="852" y="917"/>
                    <a:pt x="1004" y="644"/>
                    <a:pt x="973" y="370"/>
                  </a:cubicBezTo>
                  <a:cubicBezTo>
                    <a:pt x="946" y="124"/>
                    <a:pt x="722" y="1"/>
                    <a:pt x="478"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4" name="Google Shape;804;p16"/>
            <p:cNvSpPr/>
            <p:nvPr/>
          </p:nvSpPr>
          <p:spPr>
            <a:xfrm flipH="1">
              <a:off x="8423989" y="4817435"/>
              <a:ext cx="48630" cy="46808"/>
            </a:xfrm>
            <a:custGeom>
              <a:rect b="b" l="l" r="r" t="t"/>
              <a:pathLst>
                <a:path extrusionOk="0" h="1464" w="1521">
                  <a:moveTo>
                    <a:pt x="793" y="0"/>
                  </a:moveTo>
                  <a:cubicBezTo>
                    <a:pt x="396" y="0"/>
                    <a:pt x="89" y="293"/>
                    <a:pt x="31" y="641"/>
                  </a:cubicBezTo>
                  <a:cubicBezTo>
                    <a:pt x="0" y="1066"/>
                    <a:pt x="274" y="1401"/>
                    <a:pt x="669" y="1462"/>
                  </a:cubicBezTo>
                  <a:cubicBezTo>
                    <a:pt x="689" y="1463"/>
                    <a:pt x="708" y="1464"/>
                    <a:pt x="728" y="1464"/>
                  </a:cubicBezTo>
                  <a:cubicBezTo>
                    <a:pt x="1125" y="1464"/>
                    <a:pt x="1432" y="1170"/>
                    <a:pt x="1490" y="793"/>
                  </a:cubicBezTo>
                  <a:cubicBezTo>
                    <a:pt x="1520" y="398"/>
                    <a:pt x="1216" y="33"/>
                    <a:pt x="851" y="3"/>
                  </a:cubicBezTo>
                  <a:cubicBezTo>
                    <a:pt x="832" y="1"/>
                    <a:pt x="812" y="0"/>
                    <a:pt x="793"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5" name="Google Shape;805;p16"/>
            <p:cNvSpPr/>
            <p:nvPr/>
          </p:nvSpPr>
          <p:spPr>
            <a:xfrm flipH="1">
              <a:off x="9061520" y="4815229"/>
              <a:ext cx="35010" cy="30853"/>
            </a:xfrm>
            <a:custGeom>
              <a:rect b="b" l="l" r="r" t="t"/>
              <a:pathLst>
                <a:path extrusionOk="0" h="965" w="1095">
                  <a:moveTo>
                    <a:pt x="543" y="0"/>
                  </a:moveTo>
                  <a:cubicBezTo>
                    <a:pt x="514" y="0"/>
                    <a:pt x="485" y="4"/>
                    <a:pt x="456" y="11"/>
                  </a:cubicBezTo>
                  <a:cubicBezTo>
                    <a:pt x="183" y="41"/>
                    <a:pt x="0" y="315"/>
                    <a:pt x="61" y="558"/>
                  </a:cubicBezTo>
                  <a:cubicBezTo>
                    <a:pt x="88" y="796"/>
                    <a:pt x="298" y="965"/>
                    <a:pt x="532" y="965"/>
                  </a:cubicBezTo>
                  <a:cubicBezTo>
                    <a:pt x="567" y="965"/>
                    <a:pt x="603" y="961"/>
                    <a:pt x="639" y="953"/>
                  </a:cubicBezTo>
                  <a:cubicBezTo>
                    <a:pt x="912" y="923"/>
                    <a:pt x="1095" y="649"/>
                    <a:pt x="1003" y="375"/>
                  </a:cubicBezTo>
                  <a:cubicBezTo>
                    <a:pt x="977" y="188"/>
                    <a:pt x="761" y="0"/>
                    <a:pt x="543"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6" name="Google Shape;806;p16"/>
            <p:cNvSpPr/>
            <p:nvPr/>
          </p:nvSpPr>
          <p:spPr>
            <a:xfrm flipH="1">
              <a:off x="8586281" y="4851454"/>
              <a:ext cx="49621" cy="46808"/>
            </a:xfrm>
            <a:custGeom>
              <a:rect b="b" l="l" r="r" t="t"/>
              <a:pathLst>
                <a:path extrusionOk="0" h="1464" w="1552">
                  <a:moveTo>
                    <a:pt x="792" y="0"/>
                  </a:moveTo>
                  <a:cubicBezTo>
                    <a:pt x="421" y="0"/>
                    <a:pt x="91" y="266"/>
                    <a:pt x="62" y="641"/>
                  </a:cubicBezTo>
                  <a:cubicBezTo>
                    <a:pt x="1" y="1036"/>
                    <a:pt x="274" y="1401"/>
                    <a:pt x="700" y="1461"/>
                  </a:cubicBezTo>
                  <a:cubicBezTo>
                    <a:pt x="719" y="1463"/>
                    <a:pt x="737" y="1464"/>
                    <a:pt x="756" y="1464"/>
                  </a:cubicBezTo>
                  <a:cubicBezTo>
                    <a:pt x="1104" y="1464"/>
                    <a:pt x="1461" y="1197"/>
                    <a:pt x="1490" y="793"/>
                  </a:cubicBezTo>
                  <a:cubicBezTo>
                    <a:pt x="1551" y="428"/>
                    <a:pt x="1217" y="33"/>
                    <a:pt x="852" y="2"/>
                  </a:cubicBezTo>
                  <a:cubicBezTo>
                    <a:pt x="832" y="1"/>
                    <a:pt x="812" y="0"/>
                    <a:pt x="792"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7" name="Google Shape;807;p16"/>
            <p:cNvSpPr/>
            <p:nvPr/>
          </p:nvSpPr>
          <p:spPr>
            <a:xfrm flipH="1">
              <a:off x="1119541" y="4323359"/>
              <a:ext cx="51540" cy="45049"/>
            </a:xfrm>
            <a:custGeom>
              <a:rect b="b" l="l" r="r" t="t"/>
              <a:pathLst>
                <a:path extrusionOk="0" h="1409" w="1612">
                  <a:moveTo>
                    <a:pt x="825" y="1"/>
                  </a:moveTo>
                  <a:cubicBezTo>
                    <a:pt x="675" y="1"/>
                    <a:pt x="522" y="47"/>
                    <a:pt x="396" y="136"/>
                  </a:cubicBezTo>
                  <a:cubicBezTo>
                    <a:pt x="92" y="349"/>
                    <a:pt x="1" y="835"/>
                    <a:pt x="244" y="1109"/>
                  </a:cubicBezTo>
                  <a:cubicBezTo>
                    <a:pt x="370" y="1306"/>
                    <a:pt x="581" y="1408"/>
                    <a:pt x="795" y="1408"/>
                  </a:cubicBezTo>
                  <a:cubicBezTo>
                    <a:pt x="943" y="1408"/>
                    <a:pt x="1092" y="1360"/>
                    <a:pt x="1216" y="1260"/>
                  </a:cubicBezTo>
                  <a:cubicBezTo>
                    <a:pt x="1520" y="1048"/>
                    <a:pt x="1612" y="592"/>
                    <a:pt x="1368" y="288"/>
                  </a:cubicBezTo>
                  <a:cubicBezTo>
                    <a:pt x="1244" y="93"/>
                    <a:pt x="1037" y="1"/>
                    <a:pt x="82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8" name="Google Shape;808;p16"/>
            <p:cNvSpPr/>
            <p:nvPr/>
          </p:nvSpPr>
          <p:spPr>
            <a:xfrm flipH="1">
              <a:off x="1677387" y="4715911"/>
              <a:ext cx="35010" cy="32068"/>
            </a:xfrm>
            <a:custGeom>
              <a:rect b="b" l="l" r="r" t="t"/>
              <a:pathLst>
                <a:path extrusionOk="0" h="1003" w="1095">
                  <a:moveTo>
                    <a:pt x="532" y="0"/>
                  </a:moveTo>
                  <a:cubicBezTo>
                    <a:pt x="476" y="0"/>
                    <a:pt x="419" y="10"/>
                    <a:pt x="365" y="30"/>
                  </a:cubicBezTo>
                  <a:cubicBezTo>
                    <a:pt x="91" y="91"/>
                    <a:pt x="0" y="395"/>
                    <a:pt x="61" y="669"/>
                  </a:cubicBezTo>
                  <a:cubicBezTo>
                    <a:pt x="132" y="882"/>
                    <a:pt x="332" y="1002"/>
                    <a:pt x="532" y="1002"/>
                  </a:cubicBezTo>
                  <a:cubicBezTo>
                    <a:pt x="589" y="1002"/>
                    <a:pt x="645" y="993"/>
                    <a:pt x="699" y="973"/>
                  </a:cubicBezTo>
                  <a:cubicBezTo>
                    <a:pt x="973" y="912"/>
                    <a:pt x="1094" y="608"/>
                    <a:pt x="1003" y="334"/>
                  </a:cubicBezTo>
                  <a:cubicBezTo>
                    <a:pt x="932" y="121"/>
                    <a:pt x="732" y="0"/>
                    <a:pt x="532"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9" name="Google Shape;809;p16"/>
            <p:cNvSpPr/>
            <p:nvPr/>
          </p:nvSpPr>
          <p:spPr>
            <a:xfrm flipH="1">
              <a:off x="350832" y="3104208"/>
              <a:ext cx="93328" cy="82937"/>
            </a:xfrm>
            <a:custGeom>
              <a:rect b="b" l="l" r="r" t="t"/>
              <a:pathLst>
                <a:path extrusionOk="0" h="2594" w="2919">
                  <a:moveTo>
                    <a:pt x="1461" y="1"/>
                  </a:moveTo>
                  <a:cubicBezTo>
                    <a:pt x="1008" y="1"/>
                    <a:pt x="564" y="245"/>
                    <a:pt x="335" y="704"/>
                  </a:cubicBezTo>
                  <a:cubicBezTo>
                    <a:pt x="0" y="1312"/>
                    <a:pt x="213" y="2102"/>
                    <a:pt x="851" y="2437"/>
                  </a:cubicBezTo>
                  <a:cubicBezTo>
                    <a:pt x="1044" y="2543"/>
                    <a:pt x="1258" y="2594"/>
                    <a:pt x="1471" y="2594"/>
                  </a:cubicBezTo>
                  <a:cubicBezTo>
                    <a:pt x="1930" y="2594"/>
                    <a:pt x="2386" y="2356"/>
                    <a:pt x="2614" y="1920"/>
                  </a:cubicBezTo>
                  <a:cubicBezTo>
                    <a:pt x="2918" y="1251"/>
                    <a:pt x="2675" y="461"/>
                    <a:pt x="2067" y="157"/>
                  </a:cubicBezTo>
                  <a:cubicBezTo>
                    <a:pt x="1877" y="52"/>
                    <a:pt x="1668" y="1"/>
                    <a:pt x="146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0" name="Google Shape;810;p16"/>
            <p:cNvSpPr/>
            <p:nvPr/>
          </p:nvSpPr>
          <p:spPr>
            <a:xfrm flipH="1">
              <a:off x="402340" y="2956079"/>
              <a:ext cx="53490" cy="46808"/>
            </a:xfrm>
            <a:custGeom>
              <a:rect b="b" l="l" r="r" t="t"/>
              <a:pathLst>
                <a:path extrusionOk="0" h="1464" w="1673">
                  <a:moveTo>
                    <a:pt x="872" y="1"/>
                  </a:moveTo>
                  <a:cubicBezTo>
                    <a:pt x="609" y="1"/>
                    <a:pt x="343" y="146"/>
                    <a:pt x="213" y="383"/>
                  </a:cubicBezTo>
                  <a:cubicBezTo>
                    <a:pt x="1" y="717"/>
                    <a:pt x="153" y="1173"/>
                    <a:pt x="487" y="1386"/>
                  </a:cubicBezTo>
                  <a:cubicBezTo>
                    <a:pt x="594" y="1439"/>
                    <a:pt x="708" y="1464"/>
                    <a:pt x="821" y="1464"/>
                  </a:cubicBezTo>
                  <a:cubicBezTo>
                    <a:pt x="1095" y="1464"/>
                    <a:pt x="1361" y="1318"/>
                    <a:pt x="1490" y="1082"/>
                  </a:cubicBezTo>
                  <a:cubicBezTo>
                    <a:pt x="1672" y="717"/>
                    <a:pt x="1581" y="261"/>
                    <a:pt x="1186" y="79"/>
                  </a:cubicBezTo>
                  <a:cubicBezTo>
                    <a:pt x="1088" y="25"/>
                    <a:pt x="980" y="1"/>
                    <a:pt x="87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1" name="Google Shape;811;p16"/>
            <p:cNvSpPr/>
            <p:nvPr/>
          </p:nvSpPr>
          <p:spPr>
            <a:xfrm flipH="1">
              <a:off x="529654" y="3172053"/>
              <a:ext cx="35010" cy="30278"/>
            </a:xfrm>
            <a:custGeom>
              <a:rect b="b" l="l" r="r" t="t"/>
              <a:pathLst>
                <a:path extrusionOk="0" h="947" w="1095">
                  <a:moveTo>
                    <a:pt x="539" y="1"/>
                  </a:moveTo>
                  <a:cubicBezTo>
                    <a:pt x="358" y="1"/>
                    <a:pt x="187" y="82"/>
                    <a:pt x="122" y="254"/>
                  </a:cubicBezTo>
                  <a:cubicBezTo>
                    <a:pt x="0" y="467"/>
                    <a:pt x="61" y="771"/>
                    <a:pt x="304" y="892"/>
                  </a:cubicBezTo>
                  <a:cubicBezTo>
                    <a:pt x="369" y="929"/>
                    <a:pt x="443" y="947"/>
                    <a:pt x="517" y="947"/>
                  </a:cubicBezTo>
                  <a:cubicBezTo>
                    <a:pt x="686" y="947"/>
                    <a:pt x="858" y="857"/>
                    <a:pt x="943" y="710"/>
                  </a:cubicBezTo>
                  <a:cubicBezTo>
                    <a:pt x="1095" y="467"/>
                    <a:pt x="1034" y="163"/>
                    <a:pt x="760" y="41"/>
                  </a:cubicBezTo>
                  <a:cubicBezTo>
                    <a:pt x="689" y="14"/>
                    <a:pt x="613" y="1"/>
                    <a:pt x="539"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2" name="Google Shape;812;p16"/>
            <p:cNvSpPr/>
            <p:nvPr/>
          </p:nvSpPr>
          <p:spPr>
            <a:xfrm flipH="1">
              <a:off x="650158" y="2775882"/>
              <a:ext cx="89427" cy="81658"/>
            </a:xfrm>
            <a:custGeom>
              <a:rect b="b" l="l" r="r" t="t"/>
              <a:pathLst>
                <a:path extrusionOk="0" h="2554" w="2797">
                  <a:moveTo>
                    <a:pt x="1398" y="0"/>
                  </a:moveTo>
                  <a:cubicBezTo>
                    <a:pt x="1064" y="0"/>
                    <a:pt x="730" y="122"/>
                    <a:pt x="486" y="365"/>
                  </a:cubicBezTo>
                  <a:cubicBezTo>
                    <a:pt x="0" y="851"/>
                    <a:pt x="0" y="1702"/>
                    <a:pt x="486" y="2189"/>
                  </a:cubicBezTo>
                  <a:cubicBezTo>
                    <a:pt x="730" y="2432"/>
                    <a:pt x="1064" y="2553"/>
                    <a:pt x="1398" y="2553"/>
                  </a:cubicBezTo>
                  <a:cubicBezTo>
                    <a:pt x="1733" y="2553"/>
                    <a:pt x="2067" y="2432"/>
                    <a:pt x="2310" y="2189"/>
                  </a:cubicBezTo>
                  <a:cubicBezTo>
                    <a:pt x="2797" y="1642"/>
                    <a:pt x="2797" y="851"/>
                    <a:pt x="2310" y="365"/>
                  </a:cubicBezTo>
                  <a:cubicBezTo>
                    <a:pt x="2067" y="122"/>
                    <a:pt x="1733" y="0"/>
                    <a:pt x="1398"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3" name="Google Shape;813;p16"/>
            <p:cNvSpPr/>
            <p:nvPr/>
          </p:nvSpPr>
          <p:spPr>
            <a:xfrm flipH="1">
              <a:off x="857148" y="2835383"/>
              <a:ext cx="51540" cy="45465"/>
            </a:xfrm>
            <a:custGeom>
              <a:rect b="b" l="l" r="r" t="t"/>
              <a:pathLst>
                <a:path extrusionOk="0" h="1422" w="1612">
                  <a:moveTo>
                    <a:pt x="802" y="1"/>
                  </a:moveTo>
                  <a:cubicBezTo>
                    <a:pt x="616" y="1"/>
                    <a:pt x="426" y="69"/>
                    <a:pt x="274" y="206"/>
                  </a:cubicBezTo>
                  <a:cubicBezTo>
                    <a:pt x="0" y="480"/>
                    <a:pt x="0" y="936"/>
                    <a:pt x="274" y="1240"/>
                  </a:cubicBezTo>
                  <a:cubicBezTo>
                    <a:pt x="411" y="1361"/>
                    <a:pt x="585" y="1422"/>
                    <a:pt x="768" y="1422"/>
                  </a:cubicBezTo>
                  <a:cubicBezTo>
                    <a:pt x="950" y="1422"/>
                    <a:pt x="1140" y="1361"/>
                    <a:pt x="1307" y="1240"/>
                  </a:cubicBezTo>
                  <a:cubicBezTo>
                    <a:pt x="1550" y="936"/>
                    <a:pt x="1611" y="480"/>
                    <a:pt x="1307" y="206"/>
                  </a:cubicBezTo>
                  <a:cubicBezTo>
                    <a:pt x="1170" y="69"/>
                    <a:pt x="988" y="1"/>
                    <a:pt x="80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4" name="Google Shape;814;p16"/>
            <p:cNvSpPr/>
            <p:nvPr/>
          </p:nvSpPr>
          <p:spPr>
            <a:xfrm flipH="1">
              <a:off x="521885" y="2803570"/>
              <a:ext cx="34051" cy="31141"/>
            </a:xfrm>
            <a:custGeom>
              <a:rect b="b" l="l" r="r" t="t"/>
              <a:pathLst>
                <a:path extrusionOk="0" h="974" w="1065">
                  <a:moveTo>
                    <a:pt x="518" y="1"/>
                  </a:moveTo>
                  <a:cubicBezTo>
                    <a:pt x="396" y="1"/>
                    <a:pt x="274" y="46"/>
                    <a:pt x="183" y="137"/>
                  </a:cubicBezTo>
                  <a:cubicBezTo>
                    <a:pt x="1" y="320"/>
                    <a:pt x="1" y="624"/>
                    <a:pt x="183" y="836"/>
                  </a:cubicBezTo>
                  <a:cubicBezTo>
                    <a:pt x="274" y="928"/>
                    <a:pt x="396" y="973"/>
                    <a:pt x="518" y="973"/>
                  </a:cubicBezTo>
                  <a:cubicBezTo>
                    <a:pt x="639" y="973"/>
                    <a:pt x="761" y="928"/>
                    <a:pt x="852" y="836"/>
                  </a:cubicBezTo>
                  <a:cubicBezTo>
                    <a:pt x="1065" y="624"/>
                    <a:pt x="1065" y="320"/>
                    <a:pt x="852" y="137"/>
                  </a:cubicBezTo>
                  <a:cubicBezTo>
                    <a:pt x="761" y="46"/>
                    <a:pt x="639" y="1"/>
                    <a:pt x="518"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5" name="Google Shape;815;p16"/>
            <p:cNvSpPr/>
            <p:nvPr/>
          </p:nvSpPr>
          <p:spPr>
            <a:xfrm flipH="1">
              <a:off x="6483061" y="418230"/>
              <a:ext cx="58350" cy="58350"/>
            </a:xfrm>
            <a:custGeom>
              <a:rect b="b" l="l" r="r" t="t"/>
              <a:pathLst>
                <a:path extrusionOk="0" h="1825" w="1825">
                  <a:moveTo>
                    <a:pt x="913" y="1"/>
                  </a:moveTo>
                  <a:cubicBezTo>
                    <a:pt x="426" y="1"/>
                    <a:pt x="1" y="426"/>
                    <a:pt x="1" y="912"/>
                  </a:cubicBezTo>
                  <a:cubicBezTo>
                    <a:pt x="1" y="1429"/>
                    <a:pt x="426" y="1824"/>
                    <a:pt x="913" y="1824"/>
                  </a:cubicBezTo>
                  <a:cubicBezTo>
                    <a:pt x="1399" y="1824"/>
                    <a:pt x="1824" y="1429"/>
                    <a:pt x="1824" y="912"/>
                  </a:cubicBezTo>
                  <a:cubicBezTo>
                    <a:pt x="1824" y="426"/>
                    <a:pt x="1399" y="1"/>
                    <a:pt x="913"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6" name="Google Shape;816;p16"/>
            <p:cNvSpPr/>
            <p:nvPr/>
          </p:nvSpPr>
          <p:spPr>
            <a:xfrm flipH="1">
              <a:off x="6362557" y="481408"/>
              <a:ext cx="27241" cy="27241"/>
            </a:xfrm>
            <a:custGeom>
              <a:rect b="b" l="l" r="r" t="t"/>
              <a:pathLst>
                <a:path extrusionOk="0" h="852" w="852">
                  <a:moveTo>
                    <a:pt x="426" y="0"/>
                  </a:moveTo>
                  <a:cubicBezTo>
                    <a:pt x="183" y="0"/>
                    <a:pt x="0" y="213"/>
                    <a:pt x="0" y="426"/>
                  </a:cubicBezTo>
                  <a:cubicBezTo>
                    <a:pt x="0" y="669"/>
                    <a:pt x="183" y="851"/>
                    <a:pt x="426" y="851"/>
                  </a:cubicBezTo>
                  <a:cubicBezTo>
                    <a:pt x="639" y="851"/>
                    <a:pt x="852" y="669"/>
                    <a:pt x="852" y="426"/>
                  </a:cubicBezTo>
                  <a:cubicBezTo>
                    <a:pt x="852" y="213"/>
                    <a:pt x="639" y="0"/>
                    <a:pt x="426"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7" name="Google Shape;817;p16"/>
            <p:cNvSpPr/>
            <p:nvPr/>
          </p:nvSpPr>
          <p:spPr>
            <a:xfrm flipH="1">
              <a:off x="6340208" y="619401"/>
              <a:ext cx="94287" cy="94287"/>
            </a:xfrm>
            <a:custGeom>
              <a:rect b="b" l="l" r="r" t="t"/>
              <a:pathLst>
                <a:path extrusionOk="0" h="2949" w="2949">
                  <a:moveTo>
                    <a:pt x="1490" y="0"/>
                  </a:moveTo>
                  <a:cubicBezTo>
                    <a:pt x="639" y="0"/>
                    <a:pt x="0" y="639"/>
                    <a:pt x="0" y="1459"/>
                  </a:cubicBezTo>
                  <a:cubicBezTo>
                    <a:pt x="0" y="2280"/>
                    <a:pt x="639" y="2949"/>
                    <a:pt x="1490" y="2949"/>
                  </a:cubicBezTo>
                  <a:cubicBezTo>
                    <a:pt x="2310" y="2949"/>
                    <a:pt x="2949" y="2280"/>
                    <a:pt x="2949" y="1459"/>
                  </a:cubicBezTo>
                  <a:cubicBezTo>
                    <a:pt x="2949" y="669"/>
                    <a:pt x="2310" y="0"/>
                    <a:pt x="149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8" name="Google Shape;818;p16"/>
            <p:cNvSpPr/>
            <p:nvPr/>
          </p:nvSpPr>
          <p:spPr>
            <a:xfrm flipH="1">
              <a:off x="7070045" y="1312309"/>
              <a:ext cx="95278" cy="95278"/>
            </a:xfrm>
            <a:custGeom>
              <a:rect b="b" l="l" r="r" t="t"/>
              <a:pathLst>
                <a:path extrusionOk="0" h="2980" w="2980">
                  <a:moveTo>
                    <a:pt x="1490" y="1"/>
                  </a:moveTo>
                  <a:cubicBezTo>
                    <a:pt x="700" y="1"/>
                    <a:pt x="1" y="669"/>
                    <a:pt x="1" y="1490"/>
                  </a:cubicBezTo>
                  <a:cubicBezTo>
                    <a:pt x="1" y="2280"/>
                    <a:pt x="669" y="2979"/>
                    <a:pt x="1490" y="2979"/>
                  </a:cubicBezTo>
                  <a:cubicBezTo>
                    <a:pt x="2341" y="2979"/>
                    <a:pt x="2979" y="2280"/>
                    <a:pt x="2979" y="1490"/>
                  </a:cubicBezTo>
                  <a:cubicBezTo>
                    <a:pt x="2979" y="700"/>
                    <a:pt x="2341" y="1"/>
                    <a:pt x="149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9" name="Google Shape;819;p16"/>
            <p:cNvSpPr/>
            <p:nvPr/>
          </p:nvSpPr>
          <p:spPr>
            <a:xfrm flipH="1">
              <a:off x="7648267" y="1890532"/>
              <a:ext cx="95278" cy="95278"/>
            </a:xfrm>
            <a:custGeom>
              <a:rect b="b" l="l" r="r" t="t"/>
              <a:pathLst>
                <a:path extrusionOk="0" h="2980" w="2980">
                  <a:moveTo>
                    <a:pt x="1490" y="1"/>
                  </a:moveTo>
                  <a:cubicBezTo>
                    <a:pt x="699" y="1"/>
                    <a:pt x="0" y="639"/>
                    <a:pt x="0" y="1490"/>
                  </a:cubicBezTo>
                  <a:cubicBezTo>
                    <a:pt x="0" y="2281"/>
                    <a:pt x="669" y="2980"/>
                    <a:pt x="1490" y="2980"/>
                  </a:cubicBezTo>
                  <a:cubicBezTo>
                    <a:pt x="2310" y="2980"/>
                    <a:pt x="2979" y="2341"/>
                    <a:pt x="2979" y="1490"/>
                  </a:cubicBezTo>
                  <a:cubicBezTo>
                    <a:pt x="2979" y="700"/>
                    <a:pt x="2341" y="1"/>
                    <a:pt x="149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0" name="Google Shape;820;p16"/>
            <p:cNvSpPr/>
            <p:nvPr/>
          </p:nvSpPr>
          <p:spPr>
            <a:xfrm flipH="1">
              <a:off x="7070026" y="1976951"/>
              <a:ext cx="95278" cy="94319"/>
            </a:xfrm>
            <a:custGeom>
              <a:rect b="b" l="l" r="r" t="t"/>
              <a:pathLst>
                <a:path extrusionOk="0" h="2950" w="2980">
                  <a:moveTo>
                    <a:pt x="1490" y="1"/>
                  </a:moveTo>
                  <a:cubicBezTo>
                    <a:pt x="700" y="1"/>
                    <a:pt x="1" y="639"/>
                    <a:pt x="1" y="1490"/>
                  </a:cubicBezTo>
                  <a:cubicBezTo>
                    <a:pt x="1" y="2280"/>
                    <a:pt x="670" y="2949"/>
                    <a:pt x="1490" y="2949"/>
                  </a:cubicBezTo>
                  <a:cubicBezTo>
                    <a:pt x="2311" y="2949"/>
                    <a:pt x="2980" y="2280"/>
                    <a:pt x="2980" y="1490"/>
                  </a:cubicBezTo>
                  <a:cubicBezTo>
                    <a:pt x="2980" y="669"/>
                    <a:pt x="2341" y="1"/>
                    <a:pt x="149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1" name="Google Shape;821;p16"/>
            <p:cNvSpPr/>
            <p:nvPr/>
          </p:nvSpPr>
          <p:spPr>
            <a:xfrm flipH="1">
              <a:off x="8585125" y="484317"/>
              <a:ext cx="94287" cy="94287"/>
            </a:xfrm>
            <a:custGeom>
              <a:rect b="b" l="l" r="r" t="t"/>
              <a:pathLst>
                <a:path extrusionOk="0" h="2949" w="2949">
                  <a:moveTo>
                    <a:pt x="1490" y="0"/>
                  </a:moveTo>
                  <a:cubicBezTo>
                    <a:pt x="669" y="0"/>
                    <a:pt x="0" y="639"/>
                    <a:pt x="0" y="1490"/>
                  </a:cubicBezTo>
                  <a:cubicBezTo>
                    <a:pt x="0" y="2280"/>
                    <a:pt x="639" y="2949"/>
                    <a:pt x="1490" y="2949"/>
                  </a:cubicBezTo>
                  <a:cubicBezTo>
                    <a:pt x="2310" y="2949"/>
                    <a:pt x="2949" y="2311"/>
                    <a:pt x="2949" y="1490"/>
                  </a:cubicBezTo>
                  <a:cubicBezTo>
                    <a:pt x="2949" y="669"/>
                    <a:pt x="2310" y="0"/>
                    <a:pt x="149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2" name="Google Shape;822;p16"/>
            <p:cNvSpPr/>
            <p:nvPr/>
          </p:nvSpPr>
          <p:spPr>
            <a:xfrm flipH="1">
              <a:off x="2498585" y="932316"/>
              <a:ext cx="170094" cy="170126"/>
            </a:xfrm>
            <a:custGeom>
              <a:rect b="b" l="l" r="r" t="t"/>
              <a:pathLst>
                <a:path extrusionOk="0" h="5321" w="5320">
                  <a:moveTo>
                    <a:pt x="2645" y="1"/>
                  </a:moveTo>
                  <a:cubicBezTo>
                    <a:pt x="1186" y="1"/>
                    <a:pt x="1" y="1186"/>
                    <a:pt x="1" y="2676"/>
                  </a:cubicBezTo>
                  <a:cubicBezTo>
                    <a:pt x="1" y="4135"/>
                    <a:pt x="1186" y="5320"/>
                    <a:pt x="2645" y="5320"/>
                  </a:cubicBezTo>
                  <a:cubicBezTo>
                    <a:pt x="4134" y="5320"/>
                    <a:pt x="5320" y="4135"/>
                    <a:pt x="5320" y="2676"/>
                  </a:cubicBezTo>
                  <a:cubicBezTo>
                    <a:pt x="5320" y="1186"/>
                    <a:pt x="4134" y="1"/>
                    <a:pt x="264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3" name="Google Shape;823;p16"/>
            <p:cNvSpPr/>
            <p:nvPr/>
          </p:nvSpPr>
          <p:spPr>
            <a:xfrm flipH="1">
              <a:off x="8362596" y="3695308"/>
              <a:ext cx="170094" cy="170094"/>
            </a:xfrm>
            <a:custGeom>
              <a:rect b="b" l="l" r="r" t="t"/>
              <a:pathLst>
                <a:path extrusionOk="0" h="5320" w="5320">
                  <a:moveTo>
                    <a:pt x="2675" y="1"/>
                  </a:moveTo>
                  <a:cubicBezTo>
                    <a:pt x="1216" y="1"/>
                    <a:pt x="0" y="1186"/>
                    <a:pt x="0" y="2676"/>
                  </a:cubicBezTo>
                  <a:cubicBezTo>
                    <a:pt x="0" y="4135"/>
                    <a:pt x="1216" y="5320"/>
                    <a:pt x="2675" y="5320"/>
                  </a:cubicBezTo>
                  <a:cubicBezTo>
                    <a:pt x="4134" y="5320"/>
                    <a:pt x="5320" y="4135"/>
                    <a:pt x="5320" y="2676"/>
                  </a:cubicBezTo>
                  <a:cubicBezTo>
                    <a:pt x="5320" y="1186"/>
                    <a:pt x="4134" y="1"/>
                    <a:pt x="267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4" name="Google Shape;824;p16"/>
            <p:cNvSpPr/>
            <p:nvPr/>
          </p:nvSpPr>
          <p:spPr>
            <a:xfrm flipH="1">
              <a:off x="8973847" y="2570811"/>
              <a:ext cx="170094" cy="170126"/>
            </a:xfrm>
            <a:custGeom>
              <a:rect b="b" l="l" r="r" t="t"/>
              <a:pathLst>
                <a:path extrusionOk="0" h="5321" w="5320">
                  <a:moveTo>
                    <a:pt x="2675" y="1"/>
                  </a:moveTo>
                  <a:cubicBezTo>
                    <a:pt x="1185" y="1"/>
                    <a:pt x="0" y="1186"/>
                    <a:pt x="0" y="2676"/>
                  </a:cubicBezTo>
                  <a:cubicBezTo>
                    <a:pt x="0" y="4165"/>
                    <a:pt x="1185" y="5320"/>
                    <a:pt x="2675" y="5320"/>
                  </a:cubicBezTo>
                  <a:cubicBezTo>
                    <a:pt x="4134" y="5320"/>
                    <a:pt x="5319" y="4165"/>
                    <a:pt x="5319" y="2676"/>
                  </a:cubicBezTo>
                  <a:cubicBezTo>
                    <a:pt x="5319" y="1186"/>
                    <a:pt x="4103" y="1"/>
                    <a:pt x="267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5" name="Google Shape;825;p16"/>
            <p:cNvSpPr/>
            <p:nvPr/>
          </p:nvSpPr>
          <p:spPr>
            <a:xfrm flipH="1">
              <a:off x="8865013" y="1200565"/>
              <a:ext cx="171085" cy="170094"/>
            </a:xfrm>
            <a:custGeom>
              <a:rect b="b" l="l" r="r" t="t"/>
              <a:pathLst>
                <a:path extrusionOk="0" h="5320" w="5351">
                  <a:moveTo>
                    <a:pt x="2676" y="0"/>
                  </a:moveTo>
                  <a:cubicBezTo>
                    <a:pt x="1186" y="0"/>
                    <a:pt x="1" y="1185"/>
                    <a:pt x="1" y="2675"/>
                  </a:cubicBezTo>
                  <a:cubicBezTo>
                    <a:pt x="1" y="4164"/>
                    <a:pt x="1186" y="5319"/>
                    <a:pt x="2676" y="5319"/>
                  </a:cubicBezTo>
                  <a:cubicBezTo>
                    <a:pt x="4165" y="5319"/>
                    <a:pt x="5351" y="4164"/>
                    <a:pt x="5351" y="2675"/>
                  </a:cubicBezTo>
                  <a:cubicBezTo>
                    <a:pt x="5351" y="1185"/>
                    <a:pt x="4165" y="0"/>
                    <a:pt x="2676"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6" name="Google Shape;826;p16"/>
            <p:cNvSpPr/>
            <p:nvPr/>
          </p:nvSpPr>
          <p:spPr>
            <a:xfrm flipH="1">
              <a:off x="1000993" y="203471"/>
              <a:ext cx="170094" cy="170094"/>
            </a:xfrm>
            <a:custGeom>
              <a:rect b="b" l="l" r="r" t="t"/>
              <a:pathLst>
                <a:path extrusionOk="0" h="5320" w="5320">
                  <a:moveTo>
                    <a:pt x="2645" y="0"/>
                  </a:moveTo>
                  <a:cubicBezTo>
                    <a:pt x="1186" y="0"/>
                    <a:pt x="0" y="1186"/>
                    <a:pt x="0" y="2645"/>
                  </a:cubicBezTo>
                  <a:cubicBezTo>
                    <a:pt x="0" y="4134"/>
                    <a:pt x="1186" y="5319"/>
                    <a:pt x="2645" y="5319"/>
                  </a:cubicBezTo>
                  <a:cubicBezTo>
                    <a:pt x="4134" y="5319"/>
                    <a:pt x="5320" y="4134"/>
                    <a:pt x="5320" y="2645"/>
                  </a:cubicBezTo>
                  <a:cubicBezTo>
                    <a:pt x="5320" y="1186"/>
                    <a:pt x="4134" y="0"/>
                    <a:pt x="264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7" name="Google Shape;827;p16"/>
            <p:cNvSpPr/>
            <p:nvPr/>
          </p:nvSpPr>
          <p:spPr>
            <a:xfrm flipH="1">
              <a:off x="1608917" y="4244478"/>
              <a:ext cx="170126" cy="170094"/>
            </a:xfrm>
            <a:custGeom>
              <a:rect b="b" l="l" r="r" t="t"/>
              <a:pathLst>
                <a:path extrusionOk="0" h="5320" w="5321">
                  <a:moveTo>
                    <a:pt x="2645" y="1"/>
                  </a:moveTo>
                  <a:cubicBezTo>
                    <a:pt x="1186" y="1"/>
                    <a:pt x="1" y="1186"/>
                    <a:pt x="1" y="2675"/>
                  </a:cubicBezTo>
                  <a:cubicBezTo>
                    <a:pt x="1" y="4134"/>
                    <a:pt x="1186" y="5320"/>
                    <a:pt x="2645" y="5320"/>
                  </a:cubicBezTo>
                  <a:cubicBezTo>
                    <a:pt x="4135" y="5320"/>
                    <a:pt x="5320" y="4134"/>
                    <a:pt x="5320" y="2675"/>
                  </a:cubicBezTo>
                  <a:cubicBezTo>
                    <a:pt x="5320" y="1186"/>
                    <a:pt x="4135" y="1"/>
                    <a:pt x="264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8" name="Google Shape;828;p16"/>
            <p:cNvSpPr/>
            <p:nvPr/>
          </p:nvSpPr>
          <p:spPr>
            <a:xfrm flipH="1">
              <a:off x="8578792" y="4284711"/>
              <a:ext cx="170126" cy="170094"/>
            </a:xfrm>
            <a:custGeom>
              <a:rect b="b" l="l" r="r" t="t"/>
              <a:pathLst>
                <a:path extrusionOk="0" h="5320" w="5321">
                  <a:moveTo>
                    <a:pt x="2645" y="0"/>
                  </a:moveTo>
                  <a:cubicBezTo>
                    <a:pt x="1156" y="0"/>
                    <a:pt x="1" y="1186"/>
                    <a:pt x="1" y="2675"/>
                  </a:cubicBezTo>
                  <a:cubicBezTo>
                    <a:pt x="1" y="4134"/>
                    <a:pt x="1156" y="5320"/>
                    <a:pt x="2645" y="5320"/>
                  </a:cubicBezTo>
                  <a:cubicBezTo>
                    <a:pt x="4135" y="5320"/>
                    <a:pt x="5320" y="4134"/>
                    <a:pt x="5320" y="2675"/>
                  </a:cubicBezTo>
                  <a:cubicBezTo>
                    <a:pt x="5320" y="1186"/>
                    <a:pt x="4135" y="0"/>
                    <a:pt x="264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9" name="Google Shape;829;p16"/>
            <p:cNvSpPr/>
            <p:nvPr/>
          </p:nvSpPr>
          <p:spPr>
            <a:xfrm flipH="1">
              <a:off x="6398526" y="1299680"/>
              <a:ext cx="170094" cy="170094"/>
            </a:xfrm>
            <a:custGeom>
              <a:rect b="b" l="l" r="r" t="t"/>
              <a:pathLst>
                <a:path extrusionOk="0" h="5320" w="5320">
                  <a:moveTo>
                    <a:pt x="2675" y="0"/>
                  </a:moveTo>
                  <a:cubicBezTo>
                    <a:pt x="1186" y="0"/>
                    <a:pt x="1" y="1186"/>
                    <a:pt x="1" y="2645"/>
                  </a:cubicBezTo>
                  <a:cubicBezTo>
                    <a:pt x="1" y="4104"/>
                    <a:pt x="1186" y="5320"/>
                    <a:pt x="2675" y="5320"/>
                  </a:cubicBezTo>
                  <a:cubicBezTo>
                    <a:pt x="4134" y="5320"/>
                    <a:pt x="5320" y="4104"/>
                    <a:pt x="5320" y="2645"/>
                  </a:cubicBezTo>
                  <a:cubicBezTo>
                    <a:pt x="5320" y="1186"/>
                    <a:pt x="4134" y="0"/>
                    <a:pt x="267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0" name="Google Shape;830;p16"/>
            <p:cNvSpPr/>
            <p:nvPr/>
          </p:nvSpPr>
          <p:spPr>
            <a:xfrm flipH="1">
              <a:off x="7361602" y="3260118"/>
              <a:ext cx="170094" cy="170094"/>
            </a:xfrm>
            <a:custGeom>
              <a:rect b="b" l="l" r="r" t="t"/>
              <a:pathLst>
                <a:path extrusionOk="0" h="5320" w="5320">
                  <a:moveTo>
                    <a:pt x="2645" y="0"/>
                  </a:moveTo>
                  <a:cubicBezTo>
                    <a:pt x="1186" y="0"/>
                    <a:pt x="1" y="1155"/>
                    <a:pt x="1" y="2645"/>
                  </a:cubicBezTo>
                  <a:cubicBezTo>
                    <a:pt x="1" y="4134"/>
                    <a:pt x="1186" y="5319"/>
                    <a:pt x="2645" y="5319"/>
                  </a:cubicBezTo>
                  <a:cubicBezTo>
                    <a:pt x="4134" y="5319"/>
                    <a:pt x="5320" y="4134"/>
                    <a:pt x="5320" y="2645"/>
                  </a:cubicBezTo>
                  <a:cubicBezTo>
                    <a:pt x="5320" y="1155"/>
                    <a:pt x="4134" y="0"/>
                    <a:pt x="264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1" name="Google Shape;831;p16"/>
            <p:cNvSpPr/>
            <p:nvPr/>
          </p:nvSpPr>
          <p:spPr>
            <a:xfrm flipH="1">
              <a:off x="981553" y="4599416"/>
              <a:ext cx="170094" cy="170094"/>
            </a:xfrm>
            <a:custGeom>
              <a:rect b="b" l="l" r="r" t="t"/>
              <a:pathLst>
                <a:path extrusionOk="0" h="5320" w="5320">
                  <a:moveTo>
                    <a:pt x="2675" y="1"/>
                  </a:moveTo>
                  <a:cubicBezTo>
                    <a:pt x="1186" y="1"/>
                    <a:pt x="0" y="1156"/>
                    <a:pt x="0" y="2645"/>
                  </a:cubicBezTo>
                  <a:cubicBezTo>
                    <a:pt x="0" y="4134"/>
                    <a:pt x="1186" y="5320"/>
                    <a:pt x="2675" y="5320"/>
                  </a:cubicBezTo>
                  <a:cubicBezTo>
                    <a:pt x="4134" y="5320"/>
                    <a:pt x="5320" y="4134"/>
                    <a:pt x="5320" y="2645"/>
                  </a:cubicBezTo>
                  <a:cubicBezTo>
                    <a:pt x="5320" y="1156"/>
                    <a:pt x="4104" y="1"/>
                    <a:pt x="267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2" name="Google Shape;832;p16"/>
            <p:cNvSpPr/>
            <p:nvPr/>
          </p:nvSpPr>
          <p:spPr>
            <a:xfrm flipH="1">
              <a:off x="1111571" y="3546629"/>
              <a:ext cx="170126" cy="170094"/>
            </a:xfrm>
            <a:custGeom>
              <a:rect b="b" l="l" r="r" t="t"/>
              <a:pathLst>
                <a:path extrusionOk="0" h="5320" w="5321">
                  <a:moveTo>
                    <a:pt x="2645" y="0"/>
                  </a:moveTo>
                  <a:cubicBezTo>
                    <a:pt x="1156" y="0"/>
                    <a:pt x="1" y="1155"/>
                    <a:pt x="1" y="2645"/>
                  </a:cubicBezTo>
                  <a:cubicBezTo>
                    <a:pt x="1" y="4134"/>
                    <a:pt x="1156" y="5320"/>
                    <a:pt x="2645" y="5320"/>
                  </a:cubicBezTo>
                  <a:cubicBezTo>
                    <a:pt x="4135" y="5320"/>
                    <a:pt x="5320" y="4134"/>
                    <a:pt x="5320" y="2645"/>
                  </a:cubicBezTo>
                  <a:cubicBezTo>
                    <a:pt x="5320" y="1216"/>
                    <a:pt x="4135" y="0"/>
                    <a:pt x="264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3" name="Google Shape;833;p16"/>
            <p:cNvSpPr/>
            <p:nvPr/>
          </p:nvSpPr>
          <p:spPr>
            <a:xfrm flipH="1">
              <a:off x="1712381" y="636890"/>
              <a:ext cx="170094" cy="170094"/>
            </a:xfrm>
            <a:custGeom>
              <a:rect b="b" l="l" r="r" t="t"/>
              <a:pathLst>
                <a:path extrusionOk="0" h="5320" w="5320">
                  <a:moveTo>
                    <a:pt x="2645" y="1"/>
                  </a:moveTo>
                  <a:cubicBezTo>
                    <a:pt x="1156" y="1"/>
                    <a:pt x="1" y="1186"/>
                    <a:pt x="1" y="2675"/>
                  </a:cubicBezTo>
                  <a:cubicBezTo>
                    <a:pt x="1" y="4165"/>
                    <a:pt x="1156" y="5320"/>
                    <a:pt x="2645" y="5320"/>
                  </a:cubicBezTo>
                  <a:cubicBezTo>
                    <a:pt x="4135" y="5320"/>
                    <a:pt x="5320" y="4165"/>
                    <a:pt x="5320" y="2675"/>
                  </a:cubicBezTo>
                  <a:cubicBezTo>
                    <a:pt x="5320" y="1216"/>
                    <a:pt x="4135" y="1"/>
                    <a:pt x="264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4" name="Google Shape;834;p16"/>
            <p:cNvSpPr/>
            <p:nvPr/>
          </p:nvSpPr>
          <p:spPr>
            <a:xfrm flipH="1">
              <a:off x="8071621" y="4284684"/>
              <a:ext cx="170094" cy="170126"/>
            </a:xfrm>
            <a:custGeom>
              <a:rect b="b" l="l" r="r" t="t"/>
              <a:pathLst>
                <a:path extrusionOk="0" h="5321" w="5320">
                  <a:moveTo>
                    <a:pt x="2675" y="1"/>
                  </a:moveTo>
                  <a:cubicBezTo>
                    <a:pt x="1186" y="1"/>
                    <a:pt x="0" y="1186"/>
                    <a:pt x="0" y="2676"/>
                  </a:cubicBezTo>
                  <a:cubicBezTo>
                    <a:pt x="0" y="4165"/>
                    <a:pt x="1186" y="5320"/>
                    <a:pt x="2675" y="5320"/>
                  </a:cubicBezTo>
                  <a:cubicBezTo>
                    <a:pt x="4164" y="5320"/>
                    <a:pt x="5319" y="4165"/>
                    <a:pt x="5319" y="2676"/>
                  </a:cubicBezTo>
                  <a:cubicBezTo>
                    <a:pt x="5319" y="1217"/>
                    <a:pt x="4164" y="1"/>
                    <a:pt x="267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5" name="Google Shape;835;p16"/>
            <p:cNvSpPr/>
            <p:nvPr/>
          </p:nvSpPr>
          <p:spPr>
            <a:xfrm flipH="1">
              <a:off x="6886363" y="826391"/>
              <a:ext cx="87509" cy="87509"/>
            </a:xfrm>
            <a:custGeom>
              <a:rect b="b" l="l" r="r" t="t"/>
              <a:pathLst>
                <a:path extrusionOk="0" h="2737" w="2737">
                  <a:moveTo>
                    <a:pt x="1368" y="1"/>
                  </a:moveTo>
                  <a:cubicBezTo>
                    <a:pt x="609" y="1"/>
                    <a:pt x="1" y="609"/>
                    <a:pt x="1" y="1369"/>
                  </a:cubicBezTo>
                  <a:cubicBezTo>
                    <a:pt x="1" y="2128"/>
                    <a:pt x="609" y="2736"/>
                    <a:pt x="1368" y="2736"/>
                  </a:cubicBezTo>
                  <a:cubicBezTo>
                    <a:pt x="2128" y="2736"/>
                    <a:pt x="2736" y="2128"/>
                    <a:pt x="2736" y="1369"/>
                  </a:cubicBezTo>
                  <a:cubicBezTo>
                    <a:pt x="2736" y="669"/>
                    <a:pt x="2128" y="1"/>
                    <a:pt x="1368"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6" name="Google Shape;836;p16"/>
            <p:cNvSpPr/>
            <p:nvPr/>
          </p:nvSpPr>
          <p:spPr>
            <a:xfrm flipH="1">
              <a:off x="468427" y="631071"/>
              <a:ext cx="87509" cy="87477"/>
            </a:xfrm>
            <a:custGeom>
              <a:rect b="b" l="l" r="r" t="t"/>
              <a:pathLst>
                <a:path extrusionOk="0" h="2736" w="2737">
                  <a:moveTo>
                    <a:pt x="1369" y="0"/>
                  </a:moveTo>
                  <a:cubicBezTo>
                    <a:pt x="609" y="0"/>
                    <a:pt x="1" y="608"/>
                    <a:pt x="1" y="1368"/>
                  </a:cubicBezTo>
                  <a:cubicBezTo>
                    <a:pt x="1" y="2128"/>
                    <a:pt x="609" y="2736"/>
                    <a:pt x="1369" y="2736"/>
                  </a:cubicBezTo>
                  <a:cubicBezTo>
                    <a:pt x="2129" y="2736"/>
                    <a:pt x="2737" y="2128"/>
                    <a:pt x="2737" y="1368"/>
                  </a:cubicBezTo>
                  <a:cubicBezTo>
                    <a:pt x="2737" y="608"/>
                    <a:pt x="2129" y="0"/>
                    <a:pt x="1369"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7" name="Google Shape;837;p16"/>
            <p:cNvSpPr/>
            <p:nvPr/>
          </p:nvSpPr>
          <p:spPr>
            <a:xfrm flipH="1">
              <a:off x="8527799" y="1798227"/>
              <a:ext cx="87477" cy="87477"/>
            </a:xfrm>
            <a:custGeom>
              <a:rect b="b" l="l" r="r" t="t"/>
              <a:pathLst>
                <a:path extrusionOk="0" h="2736" w="2736">
                  <a:moveTo>
                    <a:pt x="1368" y="0"/>
                  </a:moveTo>
                  <a:cubicBezTo>
                    <a:pt x="608" y="0"/>
                    <a:pt x="0" y="608"/>
                    <a:pt x="0" y="1368"/>
                  </a:cubicBezTo>
                  <a:cubicBezTo>
                    <a:pt x="0" y="2128"/>
                    <a:pt x="608" y="2736"/>
                    <a:pt x="1368" y="2736"/>
                  </a:cubicBezTo>
                  <a:cubicBezTo>
                    <a:pt x="2128" y="2736"/>
                    <a:pt x="2736" y="2128"/>
                    <a:pt x="2736" y="1368"/>
                  </a:cubicBezTo>
                  <a:cubicBezTo>
                    <a:pt x="2736" y="608"/>
                    <a:pt x="2128" y="0"/>
                    <a:pt x="1368"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8" name="Google Shape;838;p16"/>
            <p:cNvSpPr/>
            <p:nvPr/>
          </p:nvSpPr>
          <p:spPr>
            <a:xfrm flipH="1">
              <a:off x="1555907" y="2393939"/>
              <a:ext cx="87477" cy="87509"/>
            </a:xfrm>
            <a:custGeom>
              <a:rect b="b" l="l" r="r" t="t"/>
              <a:pathLst>
                <a:path extrusionOk="0" h="2737" w="2736">
                  <a:moveTo>
                    <a:pt x="1368" y="1"/>
                  </a:moveTo>
                  <a:cubicBezTo>
                    <a:pt x="608" y="1"/>
                    <a:pt x="0" y="609"/>
                    <a:pt x="0" y="1369"/>
                  </a:cubicBezTo>
                  <a:cubicBezTo>
                    <a:pt x="0" y="2128"/>
                    <a:pt x="608" y="2736"/>
                    <a:pt x="1368" y="2736"/>
                  </a:cubicBezTo>
                  <a:cubicBezTo>
                    <a:pt x="2128" y="2736"/>
                    <a:pt x="2736" y="2128"/>
                    <a:pt x="2736" y="1369"/>
                  </a:cubicBezTo>
                  <a:cubicBezTo>
                    <a:pt x="2736" y="609"/>
                    <a:pt x="2128" y="1"/>
                    <a:pt x="1368"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9" name="Google Shape;839;p16"/>
            <p:cNvSpPr/>
            <p:nvPr/>
          </p:nvSpPr>
          <p:spPr>
            <a:xfrm flipH="1">
              <a:off x="7798671" y="4814539"/>
              <a:ext cx="51540" cy="51540"/>
            </a:xfrm>
            <a:custGeom>
              <a:rect b="b" l="l" r="r" t="t"/>
              <a:pathLst>
                <a:path extrusionOk="0" h="1612" w="1612">
                  <a:moveTo>
                    <a:pt x="822" y="1"/>
                  </a:moveTo>
                  <a:cubicBezTo>
                    <a:pt x="396" y="1"/>
                    <a:pt x="1" y="335"/>
                    <a:pt x="1" y="791"/>
                  </a:cubicBezTo>
                  <a:cubicBezTo>
                    <a:pt x="1" y="1216"/>
                    <a:pt x="366" y="1612"/>
                    <a:pt x="822" y="1612"/>
                  </a:cubicBezTo>
                  <a:cubicBezTo>
                    <a:pt x="1217" y="1612"/>
                    <a:pt x="1612" y="1247"/>
                    <a:pt x="1612" y="791"/>
                  </a:cubicBezTo>
                  <a:cubicBezTo>
                    <a:pt x="1581" y="335"/>
                    <a:pt x="1217" y="1"/>
                    <a:pt x="82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0" name="Google Shape;840;p16"/>
            <p:cNvSpPr/>
            <p:nvPr/>
          </p:nvSpPr>
          <p:spPr>
            <a:xfrm flipH="1">
              <a:off x="7682036" y="4156033"/>
              <a:ext cx="95278" cy="88436"/>
            </a:xfrm>
            <a:custGeom>
              <a:rect b="b" l="l" r="r" t="t"/>
              <a:pathLst>
                <a:path extrusionOk="0" h="2766" w="2980">
                  <a:moveTo>
                    <a:pt x="1501" y="0"/>
                  </a:moveTo>
                  <a:cubicBezTo>
                    <a:pt x="835" y="0"/>
                    <a:pt x="258" y="462"/>
                    <a:pt x="122" y="1143"/>
                  </a:cubicBezTo>
                  <a:cubicBezTo>
                    <a:pt x="1" y="1903"/>
                    <a:pt x="517" y="2602"/>
                    <a:pt x="1277" y="2754"/>
                  </a:cubicBezTo>
                  <a:cubicBezTo>
                    <a:pt x="1338" y="2762"/>
                    <a:pt x="1399" y="2765"/>
                    <a:pt x="1459" y="2765"/>
                  </a:cubicBezTo>
                  <a:cubicBezTo>
                    <a:pt x="2142" y="2765"/>
                    <a:pt x="2718" y="2298"/>
                    <a:pt x="2858" y="1599"/>
                  </a:cubicBezTo>
                  <a:cubicBezTo>
                    <a:pt x="2979" y="840"/>
                    <a:pt x="2493" y="110"/>
                    <a:pt x="1733" y="19"/>
                  </a:cubicBezTo>
                  <a:cubicBezTo>
                    <a:pt x="1655" y="6"/>
                    <a:pt x="1577" y="0"/>
                    <a:pt x="150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1" name="Google Shape;841;p16"/>
            <p:cNvSpPr/>
            <p:nvPr/>
          </p:nvSpPr>
          <p:spPr>
            <a:xfrm flipH="1">
              <a:off x="2032106" y="1414014"/>
              <a:ext cx="95246" cy="88436"/>
            </a:xfrm>
            <a:custGeom>
              <a:rect b="b" l="l" r="r" t="t"/>
              <a:pathLst>
                <a:path extrusionOk="0" h="2766" w="2979">
                  <a:moveTo>
                    <a:pt x="1550" y="0"/>
                  </a:moveTo>
                  <a:cubicBezTo>
                    <a:pt x="863" y="0"/>
                    <a:pt x="261" y="467"/>
                    <a:pt x="122" y="1166"/>
                  </a:cubicBezTo>
                  <a:cubicBezTo>
                    <a:pt x="0" y="1926"/>
                    <a:pt x="517" y="2655"/>
                    <a:pt x="1277" y="2747"/>
                  </a:cubicBezTo>
                  <a:cubicBezTo>
                    <a:pt x="1355" y="2759"/>
                    <a:pt x="1432" y="2765"/>
                    <a:pt x="1508" y="2765"/>
                  </a:cubicBezTo>
                  <a:cubicBezTo>
                    <a:pt x="2169" y="2765"/>
                    <a:pt x="2721" y="2304"/>
                    <a:pt x="2857" y="1622"/>
                  </a:cubicBezTo>
                  <a:cubicBezTo>
                    <a:pt x="2979" y="862"/>
                    <a:pt x="2492" y="163"/>
                    <a:pt x="1733" y="11"/>
                  </a:cubicBezTo>
                  <a:cubicBezTo>
                    <a:pt x="1671" y="4"/>
                    <a:pt x="1610" y="0"/>
                    <a:pt x="155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2" name="Google Shape;842;p16"/>
            <p:cNvSpPr/>
            <p:nvPr/>
          </p:nvSpPr>
          <p:spPr>
            <a:xfrm flipH="1">
              <a:off x="947535" y="3232993"/>
              <a:ext cx="94287" cy="88468"/>
            </a:xfrm>
            <a:custGeom>
              <a:rect b="b" l="l" r="r" t="t"/>
              <a:pathLst>
                <a:path extrusionOk="0" h="2767" w="2949">
                  <a:moveTo>
                    <a:pt x="1470" y="1"/>
                  </a:moveTo>
                  <a:cubicBezTo>
                    <a:pt x="804" y="1"/>
                    <a:pt x="228" y="463"/>
                    <a:pt x="91" y="1144"/>
                  </a:cubicBezTo>
                  <a:cubicBezTo>
                    <a:pt x="0" y="1904"/>
                    <a:pt x="486" y="2603"/>
                    <a:pt x="1246" y="2755"/>
                  </a:cubicBezTo>
                  <a:cubicBezTo>
                    <a:pt x="1308" y="2763"/>
                    <a:pt x="1368" y="2766"/>
                    <a:pt x="1428" y="2766"/>
                  </a:cubicBezTo>
                  <a:cubicBezTo>
                    <a:pt x="2111" y="2766"/>
                    <a:pt x="2687" y="2299"/>
                    <a:pt x="2827" y="1600"/>
                  </a:cubicBezTo>
                  <a:cubicBezTo>
                    <a:pt x="2948" y="840"/>
                    <a:pt x="2462" y="172"/>
                    <a:pt x="1702" y="20"/>
                  </a:cubicBezTo>
                  <a:cubicBezTo>
                    <a:pt x="1624" y="7"/>
                    <a:pt x="1546" y="1"/>
                    <a:pt x="147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3" name="Google Shape;843;p16"/>
            <p:cNvSpPr/>
            <p:nvPr/>
          </p:nvSpPr>
          <p:spPr>
            <a:xfrm flipH="1">
              <a:off x="311953" y="1601308"/>
              <a:ext cx="95278" cy="88660"/>
            </a:xfrm>
            <a:custGeom>
              <a:rect b="b" l="l" r="r" t="t"/>
              <a:pathLst>
                <a:path extrusionOk="0" h="2773" w="2980">
                  <a:moveTo>
                    <a:pt x="1501" y="1"/>
                  </a:moveTo>
                  <a:cubicBezTo>
                    <a:pt x="835" y="1"/>
                    <a:pt x="258" y="462"/>
                    <a:pt x="122" y="1144"/>
                  </a:cubicBezTo>
                  <a:cubicBezTo>
                    <a:pt x="0" y="1904"/>
                    <a:pt x="517" y="2633"/>
                    <a:pt x="1277" y="2755"/>
                  </a:cubicBezTo>
                  <a:cubicBezTo>
                    <a:pt x="1352" y="2767"/>
                    <a:pt x="1425" y="2773"/>
                    <a:pt x="1498" y="2773"/>
                  </a:cubicBezTo>
                  <a:cubicBezTo>
                    <a:pt x="2163" y="2773"/>
                    <a:pt x="2721" y="2285"/>
                    <a:pt x="2858" y="1600"/>
                  </a:cubicBezTo>
                  <a:cubicBezTo>
                    <a:pt x="2979" y="840"/>
                    <a:pt x="2493" y="171"/>
                    <a:pt x="1733" y="19"/>
                  </a:cubicBezTo>
                  <a:cubicBezTo>
                    <a:pt x="1655" y="7"/>
                    <a:pt x="1577" y="1"/>
                    <a:pt x="150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4" name="Google Shape;844;p16"/>
            <p:cNvSpPr/>
            <p:nvPr/>
          </p:nvSpPr>
          <p:spPr>
            <a:xfrm flipH="1">
              <a:off x="2690995" y="485916"/>
              <a:ext cx="94287" cy="88436"/>
            </a:xfrm>
            <a:custGeom>
              <a:rect b="b" l="l" r="r" t="t"/>
              <a:pathLst>
                <a:path extrusionOk="0" h="2766" w="2949">
                  <a:moveTo>
                    <a:pt x="1520" y="0"/>
                  </a:moveTo>
                  <a:cubicBezTo>
                    <a:pt x="838" y="0"/>
                    <a:pt x="261" y="468"/>
                    <a:pt x="122" y="1166"/>
                  </a:cubicBezTo>
                  <a:cubicBezTo>
                    <a:pt x="0" y="1926"/>
                    <a:pt x="486" y="2595"/>
                    <a:pt x="1246" y="2747"/>
                  </a:cubicBezTo>
                  <a:cubicBezTo>
                    <a:pt x="1325" y="2759"/>
                    <a:pt x="1402" y="2765"/>
                    <a:pt x="1479" y="2765"/>
                  </a:cubicBezTo>
                  <a:cubicBezTo>
                    <a:pt x="2144" y="2765"/>
                    <a:pt x="2721" y="2304"/>
                    <a:pt x="2857" y="1622"/>
                  </a:cubicBezTo>
                  <a:cubicBezTo>
                    <a:pt x="2949" y="862"/>
                    <a:pt x="2462" y="163"/>
                    <a:pt x="1702" y="11"/>
                  </a:cubicBezTo>
                  <a:cubicBezTo>
                    <a:pt x="1641" y="4"/>
                    <a:pt x="1580" y="0"/>
                    <a:pt x="152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5" name="Google Shape;845;p16"/>
            <p:cNvSpPr/>
            <p:nvPr/>
          </p:nvSpPr>
          <p:spPr>
            <a:xfrm flipH="1">
              <a:off x="8299419" y="2384954"/>
              <a:ext cx="54449" cy="50357"/>
            </a:xfrm>
            <a:custGeom>
              <a:rect b="b" l="l" r="r" t="t"/>
              <a:pathLst>
                <a:path extrusionOk="0" h="1575" w="1703">
                  <a:moveTo>
                    <a:pt x="871" y="0"/>
                  </a:moveTo>
                  <a:cubicBezTo>
                    <a:pt x="507" y="0"/>
                    <a:pt x="145" y="285"/>
                    <a:pt x="62" y="647"/>
                  </a:cubicBezTo>
                  <a:cubicBezTo>
                    <a:pt x="1" y="1072"/>
                    <a:pt x="305" y="1498"/>
                    <a:pt x="700" y="1558"/>
                  </a:cubicBezTo>
                  <a:cubicBezTo>
                    <a:pt x="755" y="1569"/>
                    <a:pt x="809" y="1575"/>
                    <a:pt x="861" y="1575"/>
                  </a:cubicBezTo>
                  <a:cubicBezTo>
                    <a:pt x="1247" y="1575"/>
                    <a:pt x="1562" y="1294"/>
                    <a:pt x="1642" y="920"/>
                  </a:cubicBezTo>
                  <a:cubicBezTo>
                    <a:pt x="1703" y="495"/>
                    <a:pt x="1399" y="99"/>
                    <a:pt x="973" y="8"/>
                  </a:cubicBezTo>
                  <a:cubicBezTo>
                    <a:pt x="939" y="3"/>
                    <a:pt x="905" y="0"/>
                    <a:pt x="87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6" name="Google Shape;846;p16"/>
            <p:cNvSpPr/>
            <p:nvPr/>
          </p:nvSpPr>
          <p:spPr>
            <a:xfrm flipH="1">
              <a:off x="8918007" y="3941077"/>
              <a:ext cx="65128" cy="63306"/>
            </a:xfrm>
            <a:custGeom>
              <a:rect b="b" l="l" r="r" t="t"/>
              <a:pathLst>
                <a:path extrusionOk="0" h="1980" w="2037">
                  <a:moveTo>
                    <a:pt x="1065" y="1"/>
                  </a:moveTo>
                  <a:cubicBezTo>
                    <a:pt x="571" y="1"/>
                    <a:pt x="118" y="358"/>
                    <a:pt x="31" y="884"/>
                  </a:cubicBezTo>
                  <a:cubicBezTo>
                    <a:pt x="0" y="1401"/>
                    <a:pt x="365" y="1887"/>
                    <a:pt x="912" y="1978"/>
                  </a:cubicBezTo>
                  <a:cubicBezTo>
                    <a:pt x="932" y="1979"/>
                    <a:pt x="952" y="1980"/>
                    <a:pt x="972" y="1980"/>
                  </a:cubicBezTo>
                  <a:cubicBezTo>
                    <a:pt x="1468" y="1980"/>
                    <a:pt x="1948" y="1623"/>
                    <a:pt x="2006" y="1097"/>
                  </a:cubicBezTo>
                  <a:cubicBezTo>
                    <a:pt x="2037" y="580"/>
                    <a:pt x="1672" y="63"/>
                    <a:pt x="1125" y="2"/>
                  </a:cubicBezTo>
                  <a:cubicBezTo>
                    <a:pt x="1105" y="1"/>
                    <a:pt x="1085" y="1"/>
                    <a:pt x="106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7" name="Google Shape;847;p16"/>
            <p:cNvSpPr/>
            <p:nvPr/>
          </p:nvSpPr>
          <p:spPr>
            <a:xfrm flipH="1">
              <a:off x="821211" y="2187844"/>
              <a:ext cx="37919" cy="36161"/>
            </a:xfrm>
            <a:custGeom>
              <a:rect b="b" l="l" r="r" t="t"/>
              <a:pathLst>
                <a:path extrusionOk="0" h="1131" w="1186">
                  <a:moveTo>
                    <a:pt x="618" y="0"/>
                  </a:moveTo>
                  <a:cubicBezTo>
                    <a:pt x="335" y="0"/>
                    <a:pt x="90" y="233"/>
                    <a:pt x="61" y="520"/>
                  </a:cubicBezTo>
                  <a:cubicBezTo>
                    <a:pt x="0" y="824"/>
                    <a:pt x="244" y="1097"/>
                    <a:pt x="548" y="1128"/>
                  </a:cubicBezTo>
                  <a:cubicBezTo>
                    <a:pt x="567" y="1130"/>
                    <a:pt x="586" y="1130"/>
                    <a:pt x="605" y="1130"/>
                  </a:cubicBezTo>
                  <a:cubicBezTo>
                    <a:pt x="885" y="1130"/>
                    <a:pt x="1127" y="924"/>
                    <a:pt x="1155" y="611"/>
                  </a:cubicBezTo>
                  <a:cubicBezTo>
                    <a:pt x="1186" y="337"/>
                    <a:pt x="973" y="64"/>
                    <a:pt x="669" y="3"/>
                  </a:cubicBezTo>
                  <a:cubicBezTo>
                    <a:pt x="652" y="1"/>
                    <a:pt x="635" y="0"/>
                    <a:pt x="618"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8" name="Google Shape;848;p16"/>
            <p:cNvSpPr/>
            <p:nvPr/>
          </p:nvSpPr>
          <p:spPr>
            <a:xfrm flipH="1">
              <a:off x="7492605" y="2502349"/>
              <a:ext cx="658953" cy="618956"/>
            </a:xfrm>
            <a:custGeom>
              <a:rect b="b" l="l" r="r" t="t"/>
              <a:pathLst>
                <a:path extrusionOk="0" h="19359" w="20610">
                  <a:moveTo>
                    <a:pt x="10791" y="6017"/>
                  </a:moveTo>
                  <a:lnTo>
                    <a:pt x="11187" y="7415"/>
                  </a:lnTo>
                  <a:lnTo>
                    <a:pt x="10457" y="8327"/>
                  </a:lnTo>
                  <a:lnTo>
                    <a:pt x="10032" y="7263"/>
                  </a:lnTo>
                  <a:lnTo>
                    <a:pt x="10791" y="6017"/>
                  </a:lnTo>
                  <a:close/>
                  <a:moveTo>
                    <a:pt x="7752" y="7445"/>
                  </a:moveTo>
                  <a:lnTo>
                    <a:pt x="8816" y="7749"/>
                  </a:lnTo>
                  <a:lnTo>
                    <a:pt x="9241" y="8813"/>
                  </a:lnTo>
                  <a:lnTo>
                    <a:pt x="8694" y="8752"/>
                  </a:lnTo>
                  <a:lnTo>
                    <a:pt x="7752" y="7445"/>
                  </a:lnTo>
                  <a:close/>
                  <a:moveTo>
                    <a:pt x="12250" y="8205"/>
                  </a:moveTo>
                  <a:lnTo>
                    <a:pt x="13345" y="8266"/>
                  </a:lnTo>
                  <a:lnTo>
                    <a:pt x="12038" y="9208"/>
                  </a:lnTo>
                  <a:lnTo>
                    <a:pt x="11521" y="9117"/>
                  </a:lnTo>
                  <a:lnTo>
                    <a:pt x="12250" y="8205"/>
                  </a:lnTo>
                  <a:close/>
                  <a:moveTo>
                    <a:pt x="8542" y="10029"/>
                  </a:moveTo>
                  <a:lnTo>
                    <a:pt x="9089" y="10120"/>
                  </a:lnTo>
                  <a:lnTo>
                    <a:pt x="8360" y="11032"/>
                  </a:lnTo>
                  <a:lnTo>
                    <a:pt x="7266" y="11002"/>
                  </a:lnTo>
                  <a:lnTo>
                    <a:pt x="8542" y="10029"/>
                  </a:lnTo>
                  <a:close/>
                  <a:moveTo>
                    <a:pt x="11369" y="10394"/>
                  </a:moveTo>
                  <a:lnTo>
                    <a:pt x="11886" y="10454"/>
                  </a:lnTo>
                  <a:lnTo>
                    <a:pt x="12858" y="11761"/>
                  </a:lnTo>
                  <a:lnTo>
                    <a:pt x="12858" y="11761"/>
                  </a:lnTo>
                  <a:lnTo>
                    <a:pt x="11794" y="11458"/>
                  </a:lnTo>
                  <a:lnTo>
                    <a:pt x="11369" y="10394"/>
                  </a:lnTo>
                  <a:close/>
                  <a:moveTo>
                    <a:pt x="10153" y="10910"/>
                  </a:moveTo>
                  <a:lnTo>
                    <a:pt x="10579" y="11974"/>
                  </a:lnTo>
                  <a:lnTo>
                    <a:pt x="9819" y="13220"/>
                  </a:lnTo>
                  <a:lnTo>
                    <a:pt x="9424" y="11822"/>
                  </a:lnTo>
                  <a:lnTo>
                    <a:pt x="10153" y="10910"/>
                  </a:lnTo>
                  <a:close/>
                  <a:moveTo>
                    <a:pt x="6651" y="0"/>
                  </a:moveTo>
                  <a:cubicBezTo>
                    <a:pt x="6563" y="0"/>
                    <a:pt x="6472" y="19"/>
                    <a:pt x="6384" y="59"/>
                  </a:cubicBezTo>
                  <a:cubicBezTo>
                    <a:pt x="6050" y="211"/>
                    <a:pt x="5898" y="546"/>
                    <a:pt x="6050" y="880"/>
                  </a:cubicBezTo>
                  <a:lnTo>
                    <a:pt x="6931" y="3038"/>
                  </a:lnTo>
                  <a:lnTo>
                    <a:pt x="5807" y="2582"/>
                  </a:lnTo>
                  <a:cubicBezTo>
                    <a:pt x="5720" y="2542"/>
                    <a:pt x="5630" y="2524"/>
                    <a:pt x="5544" y="2524"/>
                  </a:cubicBezTo>
                  <a:cubicBezTo>
                    <a:pt x="5299" y="2524"/>
                    <a:pt x="5076" y="2677"/>
                    <a:pt x="4986" y="2947"/>
                  </a:cubicBezTo>
                  <a:cubicBezTo>
                    <a:pt x="4834" y="3281"/>
                    <a:pt x="4986" y="3646"/>
                    <a:pt x="5320" y="3767"/>
                  </a:cubicBezTo>
                  <a:lnTo>
                    <a:pt x="7600" y="4710"/>
                  </a:lnTo>
                  <a:lnTo>
                    <a:pt x="8208" y="6290"/>
                  </a:lnTo>
                  <a:lnTo>
                    <a:pt x="8208" y="6290"/>
                  </a:lnTo>
                  <a:lnTo>
                    <a:pt x="6262" y="5743"/>
                  </a:lnTo>
                  <a:cubicBezTo>
                    <a:pt x="6214" y="5731"/>
                    <a:pt x="6164" y="5725"/>
                    <a:pt x="6114" y="5725"/>
                  </a:cubicBezTo>
                  <a:cubicBezTo>
                    <a:pt x="5914" y="5725"/>
                    <a:pt x="5709" y="5822"/>
                    <a:pt x="5563" y="6017"/>
                  </a:cubicBezTo>
                  <a:cubicBezTo>
                    <a:pt x="5411" y="6230"/>
                    <a:pt x="5411" y="6533"/>
                    <a:pt x="5594" y="6777"/>
                  </a:cubicBezTo>
                  <a:lnTo>
                    <a:pt x="6931" y="8509"/>
                  </a:lnTo>
                  <a:lnTo>
                    <a:pt x="6931" y="8509"/>
                  </a:lnTo>
                  <a:lnTo>
                    <a:pt x="4864" y="8266"/>
                  </a:lnTo>
                  <a:lnTo>
                    <a:pt x="3375" y="6290"/>
                  </a:lnTo>
                  <a:cubicBezTo>
                    <a:pt x="3251" y="6113"/>
                    <a:pt x="3065" y="6019"/>
                    <a:pt x="2871" y="6019"/>
                  </a:cubicBezTo>
                  <a:cubicBezTo>
                    <a:pt x="2733" y="6019"/>
                    <a:pt x="2590" y="6067"/>
                    <a:pt x="2463" y="6169"/>
                  </a:cubicBezTo>
                  <a:cubicBezTo>
                    <a:pt x="2159" y="6381"/>
                    <a:pt x="2129" y="6777"/>
                    <a:pt x="2372" y="7081"/>
                  </a:cubicBezTo>
                  <a:lnTo>
                    <a:pt x="3071" y="8023"/>
                  </a:lnTo>
                  <a:lnTo>
                    <a:pt x="761" y="7719"/>
                  </a:lnTo>
                  <a:cubicBezTo>
                    <a:pt x="740" y="7717"/>
                    <a:pt x="719" y="7716"/>
                    <a:pt x="698" y="7716"/>
                  </a:cubicBezTo>
                  <a:cubicBezTo>
                    <a:pt x="385" y="7716"/>
                    <a:pt x="88" y="7926"/>
                    <a:pt x="31" y="8296"/>
                  </a:cubicBezTo>
                  <a:cubicBezTo>
                    <a:pt x="1" y="8631"/>
                    <a:pt x="244" y="8965"/>
                    <a:pt x="609" y="9026"/>
                  </a:cubicBezTo>
                  <a:lnTo>
                    <a:pt x="2889" y="9330"/>
                  </a:lnTo>
                  <a:lnTo>
                    <a:pt x="1946" y="10029"/>
                  </a:lnTo>
                  <a:cubicBezTo>
                    <a:pt x="1642" y="10272"/>
                    <a:pt x="1612" y="10637"/>
                    <a:pt x="1825" y="10941"/>
                  </a:cubicBezTo>
                  <a:cubicBezTo>
                    <a:pt x="1964" y="11127"/>
                    <a:pt x="2174" y="11206"/>
                    <a:pt x="2388" y="11206"/>
                  </a:cubicBezTo>
                  <a:cubicBezTo>
                    <a:pt x="2454" y="11206"/>
                    <a:pt x="2520" y="11198"/>
                    <a:pt x="2585" y="11184"/>
                  </a:cubicBezTo>
                  <a:cubicBezTo>
                    <a:pt x="2615" y="11154"/>
                    <a:pt x="2706" y="11154"/>
                    <a:pt x="2737" y="11093"/>
                  </a:cubicBezTo>
                  <a:lnTo>
                    <a:pt x="4712" y="9634"/>
                  </a:lnTo>
                  <a:lnTo>
                    <a:pt x="6779" y="9877"/>
                  </a:lnTo>
                  <a:lnTo>
                    <a:pt x="5016" y="11214"/>
                  </a:lnTo>
                  <a:cubicBezTo>
                    <a:pt x="4803" y="11366"/>
                    <a:pt x="4712" y="11670"/>
                    <a:pt x="4803" y="11944"/>
                  </a:cubicBezTo>
                  <a:cubicBezTo>
                    <a:pt x="4864" y="12217"/>
                    <a:pt x="5138" y="12400"/>
                    <a:pt x="5411" y="12400"/>
                  </a:cubicBezTo>
                  <a:lnTo>
                    <a:pt x="7417" y="12430"/>
                  </a:lnTo>
                  <a:lnTo>
                    <a:pt x="6384" y="13768"/>
                  </a:lnTo>
                  <a:lnTo>
                    <a:pt x="3922" y="14072"/>
                  </a:lnTo>
                  <a:cubicBezTo>
                    <a:pt x="3588" y="14102"/>
                    <a:pt x="3314" y="14436"/>
                    <a:pt x="3344" y="14801"/>
                  </a:cubicBezTo>
                  <a:cubicBezTo>
                    <a:pt x="3372" y="15104"/>
                    <a:pt x="3674" y="15357"/>
                    <a:pt x="3979" y="15357"/>
                  </a:cubicBezTo>
                  <a:cubicBezTo>
                    <a:pt x="4010" y="15357"/>
                    <a:pt x="4042" y="15354"/>
                    <a:pt x="4074" y="15348"/>
                  </a:cubicBezTo>
                  <a:lnTo>
                    <a:pt x="5259" y="15196"/>
                  </a:lnTo>
                  <a:lnTo>
                    <a:pt x="3800" y="17020"/>
                  </a:lnTo>
                  <a:cubicBezTo>
                    <a:pt x="3588" y="17293"/>
                    <a:pt x="3648" y="17719"/>
                    <a:pt x="3922" y="17932"/>
                  </a:cubicBezTo>
                  <a:cubicBezTo>
                    <a:pt x="4037" y="18028"/>
                    <a:pt x="4177" y="18088"/>
                    <a:pt x="4318" y="18088"/>
                  </a:cubicBezTo>
                  <a:cubicBezTo>
                    <a:pt x="4400" y="18088"/>
                    <a:pt x="4482" y="18068"/>
                    <a:pt x="4560" y="18023"/>
                  </a:cubicBezTo>
                  <a:cubicBezTo>
                    <a:pt x="4682" y="17993"/>
                    <a:pt x="4743" y="17901"/>
                    <a:pt x="4834" y="17841"/>
                  </a:cubicBezTo>
                  <a:lnTo>
                    <a:pt x="6262" y="16017"/>
                  </a:lnTo>
                  <a:lnTo>
                    <a:pt x="6414" y="17172"/>
                  </a:lnTo>
                  <a:cubicBezTo>
                    <a:pt x="6472" y="17516"/>
                    <a:pt x="6773" y="17752"/>
                    <a:pt x="7087" y="17752"/>
                  </a:cubicBezTo>
                  <a:cubicBezTo>
                    <a:pt x="7106" y="17752"/>
                    <a:pt x="7125" y="17751"/>
                    <a:pt x="7144" y="17749"/>
                  </a:cubicBezTo>
                  <a:cubicBezTo>
                    <a:pt x="7235" y="17749"/>
                    <a:pt x="7266" y="17719"/>
                    <a:pt x="7296" y="17719"/>
                  </a:cubicBezTo>
                  <a:cubicBezTo>
                    <a:pt x="7569" y="17597"/>
                    <a:pt x="7721" y="17324"/>
                    <a:pt x="7721" y="17020"/>
                  </a:cubicBezTo>
                  <a:lnTo>
                    <a:pt x="7417" y="14558"/>
                  </a:lnTo>
                  <a:lnTo>
                    <a:pt x="8451" y="13220"/>
                  </a:lnTo>
                  <a:lnTo>
                    <a:pt x="8968" y="15166"/>
                  </a:lnTo>
                  <a:cubicBezTo>
                    <a:pt x="9059" y="15439"/>
                    <a:pt x="9241" y="15622"/>
                    <a:pt x="9515" y="15622"/>
                  </a:cubicBezTo>
                  <a:cubicBezTo>
                    <a:pt x="9545" y="15625"/>
                    <a:pt x="9575" y="15627"/>
                    <a:pt x="9604" y="15627"/>
                  </a:cubicBezTo>
                  <a:cubicBezTo>
                    <a:pt x="9816" y="15627"/>
                    <a:pt x="10020" y="15531"/>
                    <a:pt x="10153" y="15318"/>
                  </a:cubicBezTo>
                  <a:lnTo>
                    <a:pt x="11187" y="13585"/>
                  </a:lnTo>
                  <a:lnTo>
                    <a:pt x="11794" y="15135"/>
                  </a:lnTo>
                  <a:lnTo>
                    <a:pt x="10822" y="17415"/>
                  </a:lnTo>
                  <a:cubicBezTo>
                    <a:pt x="10670" y="17749"/>
                    <a:pt x="10822" y="18145"/>
                    <a:pt x="11187" y="18236"/>
                  </a:cubicBezTo>
                  <a:cubicBezTo>
                    <a:pt x="11275" y="18276"/>
                    <a:pt x="11365" y="18295"/>
                    <a:pt x="11453" y="18295"/>
                  </a:cubicBezTo>
                  <a:cubicBezTo>
                    <a:pt x="11697" y="18295"/>
                    <a:pt x="11918" y="18148"/>
                    <a:pt x="12007" y="17901"/>
                  </a:cubicBezTo>
                  <a:lnTo>
                    <a:pt x="12463" y="16807"/>
                  </a:lnTo>
                  <a:lnTo>
                    <a:pt x="13345" y="18965"/>
                  </a:lnTo>
                  <a:cubicBezTo>
                    <a:pt x="13457" y="19211"/>
                    <a:pt x="13667" y="19359"/>
                    <a:pt x="13904" y="19359"/>
                  </a:cubicBezTo>
                  <a:cubicBezTo>
                    <a:pt x="13989" y="19359"/>
                    <a:pt x="14077" y="19340"/>
                    <a:pt x="14165" y="19300"/>
                  </a:cubicBezTo>
                  <a:cubicBezTo>
                    <a:pt x="14500" y="19148"/>
                    <a:pt x="14652" y="18813"/>
                    <a:pt x="14500" y="18479"/>
                  </a:cubicBezTo>
                  <a:lnTo>
                    <a:pt x="13649" y="16290"/>
                  </a:lnTo>
                  <a:lnTo>
                    <a:pt x="13649" y="16290"/>
                  </a:lnTo>
                  <a:lnTo>
                    <a:pt x="14743" y="16746"/>
                  </a:lnTo>
                  <a:cubicBezTo>
                    <a:pt x="14819" y="16792"/>
                    <a:pt x="14902" y="16815"/>
                    <a:pt x="14986" y="16815"/>
                  </a:cubicBezTo>
                  <a:cubicBezTo>
                    <a:pt x="15070" y="16815"/>
                    <a:pt x="15153" y="16792"/>
                    <a:pt x="15229" y="16746"/>
                  </a:cubicBezTo>
                  <a:cubicBezTo>
                    <a:pt x="15381" y="16686"/>
                    <a:pt x="15503" y="16564"/>
                    <a:pt x="15594" y="16412"/>
                  </a:cubicBezTo>
                  <a:cubicBezTo>
                    <a:pt x="15746" y="16078"/>
                    <a:pt x="15594" y="15683"/>
                    <a:pt x="15229" y="15591"/>
                  </a:cubicBezTo>
                  <a:lnTo>
                    <a:pt x="12950" y="14619"/>
                  </a:lnTo>
                  <a:lnTo>
                    <a:pt x="12342" y="13069"/>
                  </a:lnTo>
                  <a:lnTo>
                    <a:pt x="14317" y="13616"/>
                  </a:lnTo>
                  <a:cubicBezTo>
                    <a:pt x="14380" y="13628"/>
                    <a:pt x="14438" y="13636"/>
                    <a:pt x="14495" y="13636"/>
                  </a:cubicBezTo>
                  <a:cubicBezTo>
                    <a:pt x="14575" y="13636"/>
                    <a:pt x="14654" y="13621"/>
                    <a:pt x="14743" y="13585"/>
                  </a:cubicBezTo>
                  <a:cubicBezTo>
                    <a:pt x="14864" y="13524"/>
                    <a:pt x="14956" y="13464"/>
                    <a:pt x="15047" y="13342"/>
                  </a:cubicBezTo>
                  <a:cubicBezTo>
                    <a:pt x="15199" y="13129"/>
                    <a:pt x="15199" y="12825"/>
                    <a:pt x="15016" y="12582"/>
                  </a:cubicBezTo>
                  <a:lnTo>
                    <a:pt x="13679" y="10850"/>
                  </a:lnTo>
                  <a:lnTo>
                    <a:pt x="15746" y="11093"/>
                  </a:lnTo>
                  <a:lnTo>
                    <a:pt x="17205" y="13069"/>
                  </a:lnTo>
                  <a:cubicBezTo>
                    <a:pt x="17367" y="13254"/>
                    <a:pt x="17583" y="13334"/>
                    <a:pt x="17784" y="13334"/>
                  </a:cubicBezTo>
                  <a:cubicBezTo>
                    <a:pt x="17847" y="13334"/>
                    <a:pt x="17907" y="13326"/>
                    <a:pt x="17965" y="13312"/>
                  </a:cubicBezTo>
                  <a:cubicBezTo>
                    <a:pt x="18026" y="13251"/>
                    <a:pt x="18086" y="13251"/>
                    <a:pt x="18117" y="13220"/>
                  </a:cubicBezTo>
                  <a:cubicBezTo>
                    <a:pt x="18421" y="13008"/>
                    <a:pt x="18482" y="12613"/>
                    <a:pt x="18238" y="12309"/>
                  </a:cubicBezTo>
                  <a:lnTo>
                    <a:pt x="17509" y="11366"/>
                  </a:lnTo>
                  <a:lnTo>
                    <a:pt x="19789" y="11670"/>
                  </a:lnTo>
                  <a:cubicBezTo>
                    <a:pt x="19910" y="11670"/>
                    <a:pt x="20032" y="11670"/>
                    <a:pt x="20153" y="11640"/>
                  </a:cubicBezTo>
                  <a:cubicBezTo>
                    <a:pt x="20336" y="11549"/>
                    <a:pt x="20518" y="11366"/>
                    <a:pt x="20518" y="11154"/>
                  </a:cubicBezTo>
                  <a:cubicBezTo>
                    <a:pt x="20609" y="10698"/>
                    <a:pt x="20366" y="10394"/>
                    <a:pt x="20001" y="10303"/>
                  </a:cubicBezTo>
                  <a:lnTo>
                    <a:pt x="17661" y="9999"/>
                  </a:lnTo>
                  <a:lnTo>
                    <a:pt x="18634" y="9269"/>
                  </a:lnTo>
                  <a:cubicBezTo>
                    <a:pt x="18937" y="9056"/>
                    <a:pt x="18968" y="8661"/>
                    <a:pt x="18725" y="8357"/>
                  </a:cubicBezTo>
                  <a:cubicBezTo>
                    <a:pt x="18603" y="8183"/>
                    <a:pt x="18420" y="8098"/>
                    <a:pt x="18230" y="8098"/>
                  </a:cubicBezTo>
                  <a:cubicBezTo>
                    <a:pt x="18088" y="8098"/>
                    <a:pt x="17942" y="8145"/>
                    <a:pt x="17813" y="8236"/>
                  </a:cubicBezTo>
                  <a:lnTo>
                    <a:pt x="15837" y="9725"/>
                  </a:lnTo>
                  <a:lnTo>
                    <a:pt x="13801" y="9451"/>
                  </a:lnTo>
                  <a:lnTo>
                    <a:pt x="15533" y="8144"/>
                  </a:lnTo>
                  <a:cubicBezTo>
                    <a:pt x="15776" y="7992"/>
                    <a:pt x="15837" y="7688"/>
                    <a:pt x="15776" y="7415"/>
                  </a:cubicBezTo>
                  <a:cubicBezTo>
                    <a:pt x="15685" y="7141"/>
                    <a:pt x="15442" y="6959"/>
                    <a:pt x="15168" y="6959"/>
                  </a:cubicBezTo>
                  <a:lnTo>
                    <a:pt x="13162" y="6929"/>
                  </a:lnTo>
                  <a:lnTo>
                    <a:pt x="14165" y="5591"/>
                  </a:lnTo>
                  <a:lnTo>
                    <a:pt x="16658" y="5287"/>
                  </a:lnTo>
                  <a:cubicBezTo>
                    <a:pt x="16719" y="5287"/>
                    <a:pt x="16749" y="5257"/>
                    <a:pt x="16810" y="5257"/>
                  </a:cubicBezTo>
                  <a:cubicBezTo>
                    <a:pt x="17053" y="5135"/>
                    <a:pt x="17205" y="4862"/>
                    <a:pt x="17205" y="4558"/>
                  </a:cubicBezTo>
                  <a:cubicBezTo>
                    <a:pt x="17176" y="4240"/>
                    <a:pt x="16873" y="3978"/>
                    <a:pt x="16557" y="3978"/>
                  </a:cubicBezTo>
                  <a:cubicBezTo>
                    <a:pt x="16540" y="3978"/>
                    <a:pt x="16523" y="3979"/>
                    <a:pt x="16506" y="3980"/>
                  </a:cubicBezTo>
                  <a:lnTo>
                    <a:pt x="15320" y="4132"/>
                  </a:lnTo>
                  <a:lnTo>
                    <a:pt x="16749" y="2308"/>
                  </a:lnTo>
                  <a:cubicBezTo>
                    <a:pt x="16992" y="2065"/>
                    <a:pt x="16901" y="1640"/>
                    <a:pt x="16658" y="1397"/>
                  </a:cubicBezTo>
                  <a:cubicBezTo>
                    <a:pt x="16546" y="1310"/>
                    <a:pt x="16410" y="1269"/>
                    <a:pt x="16273" y="1269"/>
                  </a:cubicBezTo>
                  <a:cubicBezTo>
                    <a:pt x="16073" y="1269"/>
                    <a:pt x="15872" y="1356"/>
                    <a:pt x="15746" y="1518"/>
                  </a:cubicBezTo>
                  <a:lnTo>
                    <a:pt x="14287" y="3342"/>
                  </a:lnTo>
                  <a:lnTo>
                    <a:pt x="14135" y="2156"/>
                  </a:lnTo>
                  <a:cubicBezTo>
                    <a:pt x="14106" y="1841"/>
                    <a:pt x="13780" y="1607"/>
                    <a:pt x="13462" y="1607"/>
                  </a:cubicBezTo>
                  <a:cubicBezTo>
                    <a:pt x="13443" y="1607"/>
                    <a:pt x="13424" y="1608"/>
                    <a:pt x="13405" y="1609"/>
                  </a:cubicBezTo>
                  <a:cubicBezTo>
                    <a:pt x="13071" y="1640"/>
                    <a:pt x="12798" y="1974"/>
                    <a:pt x="12828" y="2339"/>
                  </a:cubicBezTo>
                  <a:lnTo>
                    <a:pt x="13132" y="4801"/>
                  </a:lnTo>
                  <a:lnTo>
                    <a:pt x="12129" y="6138"/>
                  </a:lnTo>
                  <a:lnTo>
                    <a:pt x="11582" y="4193"/>
                  </a:lnTo>
                  <a:cubicBezTo>
                    <a:pt x="11521" y="3919"/>
                    <a:pt x="11339" y="3737"/>
                    <a:pt x="11065" y="3737"/>
                  </a:cubicBezTo>
                  <a:cubicBezTo>
                    <a:pt x="11031" y="3733"/>
                    <a:pt x="10998" y="3731"/>
                    <a:pt x="10965" y="3731"/>
                  </a:cubicBezTo>
                  <a:cubicBezTo>
                    <a:pt x="10733" y="3731"/>
                    <a:pt x="10533" y="3828"/>
                    <a:pt x="10427" y="4041"/>
                  </a:cubicBezTo>
                  <a:lnTo>
                    <a:pt x="9393" y="5774"/>
                  </a:lnTo>
                  <a:lnTo>
                    <a:pt x="8785" y="4223"/>
                  </a:lnTo>
                  <a:lnTo>
                    <a:pt x="9728" y="1944"/>
                  </a:lnTo>
                  <a:cubicBezTo>
                    <a:pt x="9880" y="1609"/>
                    <a:pt x="9728" y="1214"/>
                    <a:pt x="9393" y="1123"/>
                  </a:cubicBezTo>
                  <a:cubicBezTo>
                    <a:pt x="9305" y="1083"/>
                    <a:pt x="9212" y="1064"/>
                    <a:pt x="9122" y="1064"/>
                  </a:cubicBezTo>
                  <a:cubicBezTo>
                    <a:pt x="8869" y="1064"/>
                    <a:pt x="8632" y="1211"/>
                    <a:pt x="8542" y="1457"/>
                  </a:cubicBezTo>
                  <a:lnTo>
                    <a:pt x="8086" y="2552"/>
                  </a:lnTo>
                  <a:lnTo>
                    <a:pt x="7235" y="394"/>
                  </a:lnTo>
                  <a:cubicBezTo>
                    <a:pt x="7123" y="147"/>
                    <a:pt x="6896" y="0"/>
                    <a:pt x="665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9" name="Google Shape;849;p16"/>
            <p:cNvSpPr/>
            <p:nvPr/>
          </p:nvSpPr>
          <p:spPr>
            <a:xfrm flipH="1">
              <a:off x="-2" y="3657556"/>
              <a:ext cx="364487" cy="330947"/>
            </a:xfrm>
            <a:custGeom>
              <a:rect b="b" l="l" r="r" t="t"/>
              <a:pathLst>
                <a:path extrusionOk="0" h="10351" w="11400">
                  <a:moveTo>
                    <a:pt x="6019" y="3245"/>
                  </a:moveTo>
                  <a:lnTo>
                    <a:pt x="6232" y="4066"/>
                  </a:lnTo>
                  <a:lnTo>
                    <a:pt x="5867" y="4552"/>
                  </a:lnTo>
                  <a:lnTo>
                    <a:pt x="5624" y="3975"/>
                  </a:lnTo>
                  <a:lnTo>
                    <a:pt x="6019" y="3245"/>
                  </a:lnTo>
                  <a:close/>
                  <a:moveTo>
                    <a:pt x="4287" y="4096"/>
                  </a:moveTo>
                  <a:lnTo>
                    <a:pt x="4895" y="4248"/>
                  </a:lnTo>
                  <a:lnTo>
                    <a:pt x="5138" y="4796"/>
                  </a:lnTo>
                  <a:lnTo>
                    <a:pt x="5138" y="4796"/>
                  </a:lnTo>
                  <a:lnTo>
                    <a:pt x="4834" y="4765"/>
                  </a:lnTo>
                  <a:lnTo>
                    <a:pt x="4287" y="4096"/>
                  </a:lnTo>
                  <a:close/>
                  <a:moveTo>
                    <a:pt x="6718" y="4492"/>
                  </a:moveTo>
                  <a:lnTo>
                    <a:pt x="7387" y="4522"/>
                  </a:lnTo>
                  <a:lnTo>
                    <a:pt x="6658" y="5039"/>
                  </a:lnTo>
                  <a:lnTo>
                    <a:pt x="6354" y="5008"/>
                  </a:lnTo>
                  <a:lnTo>
                    <a:pt x="6718" y="4492"/>
                  </a:lnTo>
                  <a:close/>
                  <a:moveTo>
                    <a:pt x="4743" y="5495"/>
                  </a:moveTo>
                  <a:lnTo>
                    <a:pt x="5047" y="5525"/>
                  </a:lnTo>
                  <a:lnTo>
                    <a:pt x="4682" y="6042"/>
                  </a:lnTo>
                  <a:lnTo>
                    <a:pt x="4043" y="6042"/>
                  </a:lnTo>
                  <a:lnTo>
                    <a:pt x="4743" y="5495"/>
                  </a:lnTo>
                  <a:close/>
                  <a:moveTo>
                    <a:pt x="6262" y="5738"/>
                  </a:moveTo>
                  <a:lnTo>
                    <a:pt x="6566" y="5768"/>
                  </a:lnTo>
                  <a:lnTo>
                    <a:pt x="7113" y="6437"/>
                  </a:lnTo>
                  <a:lnTo>
                    <a:pt x="7113" y="6437"/>
                  </a:lnTo>
                  <a:lnTo>
                    <a:pt x="6506" y="6285"/>
                  </a:lnTo>
                  <a:lnTo>
                    <a:pt x="6262" y="5738"/>
                  </a:lnTo>
                  <a:close/>
                  <a:moveTo>
                    <a:pt x="5594" y="5951"/>
                  </a:moveTo>
                  <a:lnTo>
                    <a:pt x="5806" y="6528"/>
                  </a:lnTo>
                  <a:lnTo>
                    <a:pt x="5442" y="7258"/>
                  </a:lnTo>
                  <a:lnTo>
                    <a:pt x="5199" y="6437"/>
                  </a:lnTo>
                  <a:lnTo>
                    <a:pt x="5594" y="5951"/>
                  </a:lnTo>
                  <a:close/>
                  <a:moveTo>
                    <a:pt x="3723" y="1"/>
                  </a:moveTo>
                  <a:cubicBezTo>
                    <a:pt x="3679" y="1"/>
                    <a:pt x="3633" y="8"/>
                    <a:pt x="3588" y="23"/>
                  </a:cubicBezTo>
                  <a:cubicBezTo>
                    <a:pt x="3375" y="84"/>
                    <a:pt x="3314" y="297"/>
                    <a:pt x="3375" y="479"/>
                  </a:cubicBezTo>
                  <a:lnTo>
                    <a:pt x="3891" y="1665"/>
                  </a:lnTo>
                  <a:lnTo>
                    <a:pt x="3284" y="1391"/>
                  </a:lnTo>
                  <a:cubicBezTo>
                    <a:pt x="3230" y="1376"/>
                    <a:pt x="3179" y="1368"/>
                    <a:pt x="3131" y="1368"/>
                  </a:cubicBezTo>
                  <a:cubicBezTo>
                    <a:pt x="2985" y="1368"/>
                    <a:pt x="2866" y="1437"/>
                    <a:pt x="2797" y="1574"/>
                  </a:cubicBezTo>
                  <a:cubicBezTo>
                    <a:pt x="2736" y="1786"/>
                    <a:pt x="2797" y="1969"/>
                    <a:pt x="3010" y="2030"/>
                  </a:cubicBezTo>
                  <a:lnTo>
                    <a:pt x="4256" y="2577"/>
                  </a:lnTo>
                  <a:lnTo>
                    <a:pt x="4591" y="3397"/>
                  </a:lnTo>
                  <a:lnTo>
                    <a:pt x="4591" y="3397"/>
                  </a:lnTo>
                  <a:lnTo>
                    <a:pt x="3527" y="3093"/>
                  </a:lnTo>
                  <a:cubicBezTo>
                    <a:pt x="3493" y="3087"/>
                    <a:pt x="3458" y="3083"/>
                    <a:pt x="3425" y="3083"/>
                  </a:cubicBezTo>
                  <a:cubicBezTo>
                    <a:pt x="3311" y="3083"/>
                    <a:pt x="3209" y="3128"/>
                    <a:pt x="3162" y="3245"/>
                  </a:cubicBezTo>
                  <a:cubicBezTo>
                    <a:pt x="3071" y="3367"/>
                    <a:pt x="3071" y="3549"/>
                    <a:pt x="3162" y="3671"/>
                  </a:cubicBezTo>
                  <a:lnTo>
                    <a:pt x="3861" y="4613"/>
                  </a:lnTo>
                  <a:lnTo>
                    <a:pt x="3861" y="4613"/>
                  </a:lnTo>
                  <a:lnTo>
                    <a:pt x="2736" y="4461"/>
                  </a:lnTo>
                  <a:lnTo>
                    <a:pt x="1885" y="3367"/>
                  </a:lnTo>
                  <a:cubicBezTo>
                    <a:pt x="1832" y="3278"/>
                    <a:pt x="1728" y="3231"/>
                    <a:pt x="1619" y="3231"/>
                  </a:cubicBezTo>
                  <a:cubicBezTo>
                    <a:pt x="1542" y="3231"/>
                    <a:pt x="1462" y="3255"/>
                    <a:pt x="1399" y="3306"/>
                  </a:cubicBezTo>
                  <a:cubicBezTo>
                    <a:pt x="1247" y="3397"/>
                    <a:pt x="1217" y="3641"/>
                    <a:pt x="1338" y="3793"/>
                  </a:cubicBezTo>
                  <a:lnTo>
                    <a:pt x="1703" y="4309"/>
                  </a:lnTo>
                  <a:lnTo>
                    <a:pt x="457" y="4127"/>
                  </a:lnTo>
                  <a:cubicBezTo>
                    <a:pt x="441" y="4124"/>
                    <a:pt x="425" y="4123"/>
                    <a:pt x="409" y="4123"/>
                  </a:cubicBezTo>
                  <a:cubicBezTo>
                    <a:pt x="239" y="4123"/>
                    <a:pt x="59" y="4264"/>
                    <a:pt x="31" y="4431"/>
                  </a:cubicBezTo>
                  <a:cubicBezTo>
                    <a:pt x="1" y="4613"/>
                    <a:pt x="153" y="4826"/>
                    <a:pt x="335" y="4856"/>
                  </a:cubicBezTo>
                  <a:lnTo>
                    <a:pt x="1581" y="5039"/>
                  </a:lnTo>
                  <a:lnTo>
                    <a:pt x="1065" y="5434"/>
                  </a:lnTo>
                  <a:cubicBezTo>
                    <a:pt x="913" y="5525"/>
                    <a:pt x="882" y="5768"/>
                    <a:pt x="974" y="5920"/>
                  </a:cubicBezTo>
                  <a:cubicBezTo>
                    <a:pt x="1063" y="6009"/>
                    <a:pt x="1168" y="6066"/>
                    <a:pt x="1277" y="6066"/>
                  </a:cubicBezTo>
                  <a:cubicBezTo>
                    <a:pt x="1318" y="6066"/>
                    <a:pt x="1358" y="6058"/>
                    <a:pt x="1399" y="6042"/>
                  </a:cubicBezTo>
                  <a:cubicBezTo>
                    <a:pt x="1429" y="6042"/>
                    <a:pt x="1429" y="5981"/>
                    <a:pt x="1490" y="5981"/>
                  </a:cubicBezTo>
                  <a:lnTo>
                    <a:pt x="2584" y="5160"/>
                  </a:lnTo>
                  <a:lnTo>
                    <a:pt x="3709" y="5312"/>
                  </a:lnTo>
                  <a:lnTo>
                    <a:pt x="2767" y="6042"/>
                  </a:lnTo>
                  <a:cubicBezTo>
                    <a:pt x="2645" y="6103"/>
                    <a:pt x="2584" y="6285"/>
                    <a:pt x="2645" y="6407"/>
                  </a:cubicBezTo>
                  <a:cubicBezTo>
                    <a:pt x="2706" y="6559"/>
                    <a:pt x="2858" y="6650"/>
                    <a:pt x="3010" y="6650"/>
                  </a:cubicBezTo>
                  <a:lnTo>
                    <a:pt x="4104" y="6650"/>
                  </a:lnTo>
                  <a:lnTo>
                    <a:pt x="3527" y="7349"/>
                  </a:lnTo>
                  <a:lnTo>
                    <a:pt x="2159" y="7501"/>
                  </a:lnTo>
                  <a:cubicBezTo>
                    <a:pt x="1977" y="7562"/>
                    <a:pt x="1825" y="7683"/>
                    <a:pt x="1855" y="7896"/>
                  </a:cubicBezTo>
                  <a:cubicBezTo>
                    <a:pt x="1883" y="8063"/>
                    <a:pt x="2012" y="8204"/>
                    <a:pt x="2196" y="8204"/>
                  </a:cubicBezTo>
                  <a:cubicBezTo>
                    <a:pt x="2214" y="8204"/>
                    <a:pt x="2232" y="8202"/>
                    <a:pt x="2250" y="8200"/>
                  </a:cubicBezTo>
                  <a:lnTo>
                    <a:pt x="2888" y="8109"/>
                  </a:lnTo>
                  <a:lnTo>
                    <a:pt x="2888" y="8109"/>
                  </a:lnTo>
                  <a:lnTo>
                    <a:pt x="2098" y="9142"/>
                  </a:lnTo>
                  <a:cubicBezTo>
                    <a:pt x="1977" y="9294"/>
                    <a:pt x="2007" y="9537"/>
                    <a:pt x="2159" y="9628"/>
                  </a:cubicBezTo>
                  <a:cubicBezTo>
                    <a:pt x="2237" y="9687"/>
                    <a:pt x="2316" y="9721"/>
                    <a:pt x="2386" y="9721"/>
                  </a:cubicBezTo>
                  <a:cubicBezTo>
                    <a:pt x="2425" y="9721"/>
                    <a:pt x="2461" y="9711"/>
                    <a:pt x="2493" y="9689"/>
                  </a:cubicBezTo>
                  <a:cubicBezTo>
                    <a:pt x="2554" y="9628"/>
                    <a:pt x="2615" y="9598"/>
                    <a:pt x="2645" y="9568"/>
                  </a:cubicBezTo>
                  <a:lnTo>
                    <a:pt x="3466" y="8534"/>
                  </a:lnTo>
                  <a:lnTo>
                    <a:pt x="3527" y="9173"/>
                  </a:lnTo>
                  <a:cubicBezTo>
                    <a:pt x="3553" y="9353"/>
                    <a:pt x="3666" y="9490"/>
                    <a:pt x="3830" y="9490"/>
                  </a:cubicBezTo>
                  <a:cubicBezTo>
                    <a:pt x="3859" y="9490"/>
                    <a:pt x="3890" y="9486"/>
                    <a:pt x="3922" y="9476"/>
                  </a:cubicBezTo>
                  <a:cubicBezTo>
                    <a:pt x="3952" y="9476"/>
                    <a:pt x="3983" y="9476"/>
                    <a:pt x="3983" y="9446"/>
                  </a:cubicBezTo>
                  <a:cubicBezTo>
                    <a:pt x="4135" y="9385"/>
                    <a:pt x="4226" y="9203"/>
                    <a:pt x="4226" y="9081"/>
                  </a:cubicBezTo>
                  <a:lnTo>
                    <a:pt x="4074" y="7683"/>
                  </a:lnTo>
                  <a:lnTo>
                    <a:pt x="4651" y="6984"/>
                  </a:lnTo>
                  <a:lnTo>
                    <a:pt x="4955" y="8048"/>
                  </a:lnTo>
                  <a:cubicBezTo>
                    <a:pt x="4986" y="8200"/>
                    <a:pt x="5077" y="8261"/>
                    <a:pt x="5229" y="8321"/>
                  </a:cubicBezTo>
                  <a:cubicBezTo>
                    <a:pt x="5249" y="8326"/>
                    <a:pt x="5269" y="8327"/>
                    <a:pt x="5288" y="8327"/>
                  </a:cubicBezTo>
                  <a:cubicBezTo>
                    <a:pt x="5413" y="8327"/>
                    <a:pt x="5515" y="8248"/>
                    <a:pt x="5594" y="8169"/>
                  </a:cubicBezTo>
                  <a:lnTo>
                    <a:pt x="6141" y="7197"/>
                  </a:lnTo>
                  <a:lnTo>
                    <a:pt x="6506" y="8048"/>
                  </a:lnTo>
                  <a:lnTo>
                    <a:pt x="5958" y="9294"/>
                  </a:lnTo>
                  <a:cubicBezTo>
                    <a:pt x="5898" y="9476"/>
                    <a:pt x="5958" y="9689"/>
                    <a:pt x="6141" y="9750"/>
                  </a:cubicBezTo>
                  <a:cubicBezTo>
                    <a:pt x="6198" y="9774"/>
                    <a:pt x="6253" y="9786"/>
                    <a:pt x="6304" y="9786"/>
                  </a:cubicBezTo>
                  <a:cubicBezTo>
                    <a:pt x="6443" y="9786"/>
                    <a:pt x="6552" y="9701"/>
                    <a:pt x="6597" y="9568"/>
                  </a:cubicBezTo>
                  <a:lnTo>
                    <a:pt x="6870" y="8960"/>
                  </a:lnTo>
                  <a:lnTo>
                    <a:pt x="7357" y="10145"/>
                  </a:lnTo>
                  <a:cubicBezTo>
                    <a:pt x="7425" y="10282"/>
                    <a:pt x="7545" y="10350"/>
                    <a:pt x="7690" y="10350"/>
                  </a:cubicBezTo>
                  <a:cubicBezTo>
                    <a:pt x="7738" y="10350"/>
                    <a:pt x="7790" y="10343"/>
                    <a:pt x="7843" y="10328"/>
                  </a:cubicBezTo>
                  <a:cubicBezTo>
                    <a:pt x="8025" y="10236"/>
                    <a:pt x="8086" y="10054"/>
                    <a:pt x="8025" y="9872"/>
                  </a:cubicBezTo>
                  <a:lnTo>
                    <a:pt x="7539" y="8686"/>
                  </a:lnTo>
                  <a:lnTo>
                    <a:pt x="8147" y="8960"/>
                  </a:lnTo>
                  <a:cubicBezTo>
                    <a:pt x="8177" y="8975"/>
                    <a:pt x="8223" y="8983"/>
                    <a:pt x="8268" y="8983"/>
                  </a:cubicBezTo>
                  <a:cubicBezTo>
                    <a:pt x="8314" y="8983"/>
                    <a:pt x="8360" y="8975"/>
                    <a:pt x="8390" y="8960"/>
                  </a:cubicBezTo>
                  <a:cubicBezTo>
                    <a:pt x="8481" y="8899"/>
                    <a:pt x="8542" y="8838"/>
                    <a:pt x="8603" y="8777"/>
                  </a:cubicBezTo>
                  <a:cubicBezTo>
                    <a:pt x="8664" y="8565"/>
                    <a:pt x="8603" y="8382"/>
                    <a:pt x="8390" y="8321"/>
                  </a:cubicBezTo>
                  <a:lnTo>
                    <a:pt x="7144" y="7774"/>
                  </a:lnTo>
                  <a:lnTo>
                    <a:pt x="6809" y="6954"/>
                  </a:lnTo>
                  <a:lnTo>
                    <a:pt x="7873" y="7258"/>
                  </a:lnTo>
                  <a:cubicBezTo>
                    <a:pt x="7894" y="7268"/>
                    <a:pt x="7917" y="7271"/>
                    <a:pt x="7942" y="7271"/>
                  </a:cubicBezTo>
                  <a:cubicBezTo>
                    <a:pt x="7992" y="7271"/>
                    <a:pt x="8046" y="7258"/>
                    <a:pt x="8086" y="7258"/>
                  </a:cubicBezTo>
                  <a:cubicBezTo>
                    <a:pt x="8177" y="7197"/>
                    <a:pt x="8208" y="7166"/>
                    <a:pt x="8238" y="7136"/>
                  </a:cubicBezTo>
                  <a:cubicBezTo>
                    <a:pt x="8329" y="7014"/>
                    <a:pt x="8329" y="6832"/>
                    <a:pt x="8238" y="6710"/>
                  </a:cubicBezTo>
                  <a:lnTo>
                    <a:pt x="7539" y="5768"/>
                  </a:lnTo>
                  <a:lnTo>
                    <a:pt x="8664" y="5920"/>
                  </a:lnTo>
                  <a:lnTo>
                    <a:pt x="9515" y="7014"/>
                  </a:lnTo>
                  <a:cubicBezTo>
                    <a:pt x="9581" y="7103"/>
                    <a:pt x="9681" y="7160"/>
                    <a:pt x="9789" y="7160"/>
                  </a:cubicBezTo>
                  <a:cubicBezTo>
                    <a:pt x="9828" y="7160"/>
                    <a:pt x="9869" y="7152"/>
                    <a:pt x="9910" y="7136"/>
                  </a:cubicBezTo>
                  <a:cubicBezTo>
                    <a:pt x="9971" y="7136"/>
                    <a:pt x="9971" y="7075"/>
                    <a:pt x="10001" y="7075"/>
                  </a:cubicBezTo>
                  <a:cubicBezTo>
                    <a:pt x="10153" y="6984"/>
                    <a:pt x="10183" y="6741"/>
                    <a:pt x="10062" y="6589"/>
                  </a:cubicBezTo>
                  <a:lnTo>
                    <a:pt x="9697" y="6072"/>
                  </a:lnTo>
                  <a:lnTo>
                    <a:pt x="9697" y="6072"/>
                  </a:lnTo>
                  <a:lnTo>
                    <a:pt x="10943" y="6255"/>
                  </a:lnTo>
                  <a:cubicBezTo>
                    <a:pt x="11034" y="6255"/>
                    <a:pt x="11065" y="6255"/>
                    <a:pt x="11126" y="6224"/>
                  </a:cubicBezTo>
                  <a:cubicBezTo>
                    <a:pt x="11247" y="6163"/>
                    <a:pt x="11338" y="6072"/>
                    <a:pt x="11369" y="5951"/>
                  </a:cubicBezTo>
                  <a:cubicBezTo>
                    <a:pt x="11399" y="5829"/>
                    <a:pt x="11247" y="5677"/>
                    <a:pt x="11065" y="5647"/>
                  </a:cubicBezTo>
                  <a:lnTo>
                    <a:pt x="9819" y="5464"/>
                  </a:lnTo>
                  <a:lnTo>
                    <a:pt x="10335" y="5069"/>
                  </a:lnTo>
                  <a:cubicBezTo>
                    <a:pt x="10487" y="4978"/>
                    <a:pt x="10518" y="4735"/>
                    <a:pt x="10427" y="4583"/>
                  </a:cubicBezTo>
                  <a:cubicBezTo>
                    <a:pt x="10356" y="4494"/>
                    <a:pt x="10244" y="4447"/>
                    <a:pt x="10132" y="4447"/>
                  </a:cubicBezTo>
                  <a:cubicBezTo>
                    <a:pt x="10053" y="4447"/>
                    <a:pt x="9973" y="4471"/>
                    <a:pt x="9910" y="4522"/>
                  </a:cubicBezTo>
                  <a:lnTo>
                    <a:pt x="8816" y="5343"/>
                  </a:lnTo>
                  <a:lnTo>
                    <a:pt x="7691" y="5191"/>
                  </a:lnTo>
                  <a:lnTo>
                    <a:pt x="8633" y="4461"/>
                  </a:lnTo>
                  <a:cubicBezTo>
                    <a:pt x="8755" y="4400"/>
                    <a:pt x="8816" y="4218"/>
                    <a:pt x="8755" y="4096"/>
                  </a:cubicBezTo>
                  <a:cubicBezTo>
                    <a:pt x="8694" y="3944"/>
                    <a:pt x="8542" y="3853"/>
                    <a:pt x="8390" y="3853"/>
                  </a:cubicBezTo>
                  <a:lnTo>
                    <a:pt x="7296" y="3853"/>
                  </a:lnTo>
                  <a:lnTo>
                    <a:pt x="7873" y="3154"/>
                  </a:lnTo>
                  <a:lnTo>
                    <a:pt x="9241" y="3002"/>
                  </a:lnTo>
                  <a:cubicBezTo>
                    <a:pt x="9272" y="3002"/>
                    <a:pt x="9302" y="3002"/>
                    <a:pt x="9302" y="2941"/>
                  </a:cubicBezTo>
                  <a:cubicBezTo>
                    <a:pt x="9454" y="2881"/>
                    <a:pt x="9545" y="2729"/>
                    <a:pt x="9545" y="2577"/>
                  </a:cubicBezTo>
                  <a:cubicBezTo>
                    <a:pt x="9517" y="2410"/>
                    <a:pt x="9388" y="2269"/>
                    <a:pt x="9204" y="2269"/>
                  </a:cubicBezTo>
                  <a:cubicBezTo>
                    <a:pt x="9186" y="2269"/>
                    <a:pt x="9168" y="2270"/>
                    <a:pt x="9150" y="2273"/>
                  </a:cubicBezTo>
                  <a:lnTo>
                    <a:pt x="8512" y="2334"/>
                  </a:lnTo>
                  <a:lnTo>
                    <a:pt x="9302" y="1330"/>
                  </a:lnTo>
                  <a:cubicBezTo>
                    <a:pt x="9424" y="1178"/>
                    <a:pt x="9393" y="935"/>
                    <a:pt x="9241" y="814"/>
                  </a:cubicBezTo>
                  <a:cubicBezTo>
                    <a:pt x="9184" y="780"/>
                    <a:pt x="9114" y="762"/>
                    <a:pt x="9045" y="762"/>
                  </a:cubicBezTo>
                  <a:cubicBezTo>
                    <a:pt x="8928" y="762"/>
                    <a:pt x="8812" y="810"/>
                    <a:pt x="8755" y="905"/>
                  </a:cubicBezTo>
                  <a:lnTo>
                    <a:pt x="7934" y="1938"/>
                  </a:lnTo>
                  <a:lnTo>
                    <a:pt x="7873" y="1270"/>
                  </a:lnTo>
                  <a:cubicBezTo>
                    <a:pt x="7846" y="1103"/>
                    <a:pt x="7716" y="962"/>
                    <a:pt x="7532" y="962"/>
                  </a:cubicBezTo>
                  <a:cubicBezTo>
                    <a:pt x="7515" y="962"/>
                    <a:pt x="7497" y="963"/>
                    <a:pt x="7478" y="966"/>
                  </a:cubicBezTo>
                  <a:cubicBezTo>
                    <a:pt x="7296" y="1027"/>
                    <a:pt x="7144" y="1178"/>
                    <a:pt x="7174" y="1361"/>
                  </a:cubicBezTo>
                  <a:lnTo>
                    <a:pt x="7326" y="2729"/>
                  </a:lnTo>
                  <a:lnTo>
                    <a:pt x="6779" y="3367"/>
                  </a:lnTo>
                  <a:lnTo>
                    <a:pt x="6475" y="2303"/>
                  </a:lnTo>
                  <a:cubicBezTo>
                    <a:pt x="6414" y="2151"/>
                    <a:pt x="6323" y="2060"/>
                    <a:pt x="6171" y="2030"/>
                  </a:cubicBezTo>
                  <a:cubicBezTo>
                    <a:pt x="6151" y="2025"/>
                    <a:pt x="6131" y="2024"/>
                    <a:pt x="6112" y="2024"/>
                  </a:cubicBezTo>
                  <a:cubicBezTo>
                    <a:pt x="5987" y="2024"/>
                    <a:pt x="5885" y="2103"/>
                    <a:pt x="5806" y="2182"/>
                  </a:cubicBezTo>
                  <a:lnTo>
                    <a:pt x="5259" y="3124"/>
                  </a:lnTo>
                  <a:lnTo>
                    <a:pt x="4895" y="2303"/>
                  </a:lnTo>
                  <a:lnTo>
                    <a:pt x="5442" y="1057"/>
                  </a:lnTo>
                  <a:cubicBezTo>
                    <a:pt x="5502" y="844"/>
                    <a:pt x="5442" y="662"/>
                    <a:pt x="5259" y="601"/>
                  </a:cubicBezTo>
                  <a:cubicBezTo>
                    <a:pt x="5202" y="577"/>
                    <a:pt x="5147" y="565"/>
                    <a:pt x="5097" y="565"/>
                  </a:cubicBezTo>
                  <a:cubicBezTo>
                    <a:pt x="4958" y="565"/>
                    <a:pt x="4848" y="650"/>
                    <a:pt x="4803" y="783"/>
                  </a:cubicBezTo>
                  <a:lnTo>
                    <a:pt x="4530" y="1391"/>
                  </a:lnTo>
                  <a:lnTo>
                    <a:pt x="4043" y="206"/>
                  </a:lnTo>
                  <a:cubicBezTo>
                    <a:pt x="3975" y="69"/>
                    <a:pt x="3855" y="1"/>
                    <a:pt x="3723"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0" name="Google Shape;850;p16"/>
            <p:cNvSpPr/>
            <p:nvPr/>
          </p:nvSpPr>
          <p:spPr>
            <a:xfrm flipH="1">
              <a:off x="92327" y="4566270"/>
              <a:ext cx="363495" cy="331331"/>
            </a:xfrm>
            <a:custGeom>
              <a:rect b="b" l="l" r="r" t="t"/>
              <a:pathLst>
                <a:path extrusionOk="0" h="10363" w="11369">
                  <a:moveTo>
                    <a:pt x="5988" y="3197"/>
                  </a:moveTo>
                  <a:lnTo>
                    <a:pt x="6201" y="3987"/>
                  </a:lnTo>
                  <a:lnTo>
                    <a:pt x="5836" y="4474"/>
                  </a:lnTo>
                  <a:lnTo>
                    <a:pt x="5593" y="3926"/>
                  </a:lnTo>
                  <a:lnTo>
                    <a:pt x="5988" y="3197"/>
                  </a:lnTo>
                  <a:close/>
                  <a:moveTo>
                    <a:pt x="4317" y="4018"/>
                  </a:moveTo>
                  <a:lnTo>
                    <a:pt x="4925" y="4170"/>
                  </a:lnTo>
                  <a:lnTo>
                    <a:pt x="5137" y="4747"/>
                  </a:lnTo>
                  <a:lnTo>
                    <a:pt x="4833" y="4717"/>
                  </a:lnTo>
                  <a:lnTo>
                    <a:pt x="4317" y="4018"/>
                  </a:lnTo>
                  <a:close/>
                  <a:moveTo>
                    <a:pt x="7387" y="4443"/>
                  </a:moveTo>
                  <a:lnTo>
                    <a:pt x="6657" y="4990"/>
                  </a:lnTo>
                  <a:lnTo>
                    <a:pt x="6353" y="4929"/>
                  </a:lnTo>
                  <a:lnTo>
                    <a:pt x="6748" y="4443"/>
                  </a:lnTo>
                  <a:close/>
                  <a:moveTo>
                    <a:pt x="4742" y="5446"/>
                  </a:moveTo>
                  <a:lnTo>
                    <a:pt x="5046" y="5477"/>
                  </a:lnTo>
                  <a:lnTo>
                    <a:pt x="4681" y="5963"/>
                  </a:lnTo>
                  <a:lnTo>
                    <a:pt x="4043" y="5963"/>
                  </a:lnTo>
                  <a:lnTo>
                    <a:pt x="4742" y="5446"/>
                  </a:lnTo>
                  <a:close/>
                  <a:moveTo>
                    <a:pt x="6262" y="5659"/>
                  </a:moveTo>
                  <a:lnTo>
                    <a:pt x="6566" y="5689"/>
                  </a:lnTo>
                  <a:lnTo>
                    <a:pt x="7113" y="6388"/>
                  </a:lnTo>
                  <a:lnTo>
                    <a:pt x="6505" y="6236"/>
                  </a:lnTo>
                  <a:lnTo>
                    <a:pt x="6262" y="5659"/>
                  </a:lnTo>
                  <a:close/>
                  <a:moveTo>
                    <a:pt x="5593" y="5902"/>
                  </a:moveTo>
                  <a:lnTo>
                    <a:pt x="5836" y="6449"/>
                  </a:lnTo>
                  <a:lnTo>
                    <a:pt x="5441" y="7179"/>
                  </a:lnTo>
                  <a:lnTo>
                    <a:pt x="5228" y="6388"/>
                  </a:lnTo>
                  <a:lnTo>
                    <a:pt x="5593" y="5902"/>
                  </a:lnTo>
                  <a:close/>
                  <a:moveTo>
                    <a:pt x="3732" y="0"/>
                  </a:moveTo>
                  <a:cubicBezTo>
                    <a:pt x="3685" y="0"/>
                    <a:pt x="3636" y="11"/>
                    <a:pt x="3587" y="36"/>
                  </a:cubicBezTo>
                  <a:cubicBezTo>
                    <a:pt x="3405" y="97"/>
                    <a:pt x="3314" y="309"/>
                    <a:pt x="3405" y="492"/>
                  </a:cubicBezTo>
                  <a:lnTo>
                    <a:pt x="3891" y="1677"/>
                  </a:lnTo>
                  <a:lnTo>
                    <a:pt x="3891" y="1677"/>
                  </a:lnTo>
                  <a:lnTo>
                    <a:pt x="3283" y="1404"/>
                  </a:lnTo>
                  <a:cubicBezTo>
                    <a:pt x="3234" y="1379"/>
                    <a:pt x="3183" y="1368"/>
                    <a:pt x="3134" y="1368"/>
                  </a:cubicBezTo>
                  <a:cubicBezTo>
                    <a:pt x="2998" y="1368"/>
                    <a:pt x="2872" y="1452"/>
                    <a:pt x="2827" y="1586"/>
                  </a:cubicBezTo>
                  <a:cubicBezTo>
                    <a:pt x="2736" y="1768"/>
                    <a:pt x="2827" y="1981"/>
                    <a:pt x="3010" y="2042"/>
                  </a:cubicBezTo>
                  <a:lnTo>
                    <a:pt x="4256" y="2589"/>
                  </a:lnTo>
                  <a:lnTo>
                    <a:pt x="4621" y="3410"/>
                  </a:lnTo>
                  <a:lnTo>
                    <a:pt x="3557" y="3106"/>
                  </a:lnTo>
                  <a:cubicBezTo>
                    <a:pt x="3523" y="3099"/>
                    <a:pt x="3488" y="3095"/>
                    <a:pt x="3455" y="3095"/>
                  </a:cubicBezTo>
                  <a:cubicBezTo>
                    <a:pt x="3339" y="3095"/>
                    <a:pt x="3232" y="3140"/>
                    <a:pt x="3162" y="3258"/>
                  </a:cubicBezTo>
                  <a:cubicBezTo>
                    <a:pt x="3101" y="3379"/>
                    <a:pt x="3101" y="3562"/>
                    <a:pt x="3162" y="3683"/>
                  </a:cubicBezTo>
                  <a:lnTo>
                    <a:pt x="3891" y="4626"/>
                  </a:lnTo>
                  <a:lnTo>
                    <a:pt x="3891" y="4626"/>
                  </a:lnTo>
                  <a:lnTo>
                    <a:pt x="2736" y="4474"/>
                  </a:lnTo>
                  <a:lnTo>
                    <a:pt x="1915" y="3379"/>
                  </a:lnTo>
                  <a:cubicBezTo>
                    <a:pt x="1839" y="3284"/>
                    <a:pt x="1728" y="3237"/>
                    <a:pt x="1618" y="3237"/>
                  </a:cubicBezTo>
                  <a:cubicBezTo>
                    <a:pt x="1552" y="3237"/>
                    <a:pt x="1486" y="3254"/>
                    <a:pt x="1429" y="3288"/>
                  </a:cubicBezTo>
                  <a:cubicBezTo>
                    <a:pt x="1277" y="3410"/>
                    <a:pt x="1216" y="3653"/>
                    <a:pt x="1338" y="3805"/>
                  </a:cubicBezTo>
                  <a:lnTo>
                    <a:pt x="1703" y="4322"/>
                  </a:lnTo>
                  <a:lnTo>
                    <a:pt x="456" y="4139"/>
                  </a:lnTo>
                  <a:cubicBezTo>
                    <a:pt x="441" y="4137"/>
                    <a:pt x="425" y="4135"/>
                    <a:pt x="409" y="4135"/>
                  </a:cubicBezTo>
                  <a:cubicBezTo>
                    <a:pt x="244" y="4135"/>
                    <a:pt x="89" y="4277"/>
                    <a:pt x="61" y="4443"/>
                  </a:cubicBezTo>
                  <a:cubicBezTo>
                    <a:pt x="0" y="4626"/>
                    <a:pt x="152" y="4808"/>
                    <a:pt x="335" y="4869"/>
                  </a:cubicBezTo>
                  <a:lnTo>
                    <a:pt x="1611" y="5051"/>
                  </a:lnTo>
                  <a:lnTo>
                    <a:pt x="1064" y="5416"/>
                  </a:lnTo>
                  <a:cubicBezTo>
                    <a:pt x="912" y="5537"/>
                    <a:pt x="882" y="5781"/>
                    <a:pt x="1003" y="5933"/>
                  </a:cubicBezTo>
                  <a:cubicBezTo>
                    <a:pt x="1068" y="5997"/>
                    <a:pt x="1163" y="6061"/>
                    <a:pt x="1267" y="6061"/>
                  </a:cubicBezTo>
                  <a:cubicBezTo>
                    <a:pt x="1310" y="6061"/>
                    <a:pt x="1354" y="6050"/>
                    <a:pt x="1399" y="6024"/>
                  </a:cubicBezTo>
                  <a:cubicBezTo>
                    <a:pt x="1459" y="6024"/>
                    <a:pt x="1459" y="5993"/>
                    <a:pt x="1490" y="5993"/>
                  </a:cubicBezTo>
                  <a:lnTo>
                    <a:pt x="2584" y="5173"/>
                  </a:lnTo>
                  <a:lnTo>
                    <a:pt x="3739" y="5325"/>
                  </a:lnTo>
                  <a:lnTo>
                    <a:pt x="2766" y="6054"/>
                  </a:lnTo>
                  <a:cubicBezTo>
                    <a:pt x="2675" y="6115"/>
                    <a:pt x="2584" y="6297"/>
                    <a:pt x="2675" y="6419"/>
                  </a:cubicBezTo>
                  <a:cubicBezTo>
                    <a:pt x="2706" y="6571"/>
                    <a:pt x="2858" y="6662"/>
                    <a:pt x="3010" y="6662"/>
                  </a:cubicBezTo>
                  <a:lnTo>
                    <a:pt x="4104" y="6662"/>
                  </a:lnTo>
                  <a:lnTo>
                    <a:pt x="3526" y="7361"/>
                  </a:lnTo>
                  <a:lnTo>
                    <a:pt x="2159" y="7513"/>
                  </a:lnTo>
                  <a:cubicBezTo>
                    <a:pt x="1976" y="7544"/>
                    <a:pt x="1824" y="7695"/>
                    <a:pt x="1855" y="7908"/>
                  </a:cubicBezTo>
                  <a:cubicBezTo>
                    <a:pt x="1910" y="8075"/>
                    <a:pt x="2042" y="8216"/>
                    <a:pt x="2203" y="8216"/>
                  </a:cubicBezTo>
                  <a:cubicBezTo>
                    <a:pt x="2218" y="8216"/>
                    <a:pt x="2234" y="8215"/>
                    <a:pt x="2250" y="8212"/>
                  </a:cubicBezTo>
                  <a:lnTo>
                    <a:pt x="2888" y="8121"/>
                  </a:lnTo>
                  <a:lnTo>
                    <a:pt x="2888" y="8121"/>
                  </a:lnTo>
                  <a:lnTo>
                    <a:pt x="2098" y="9154"/>
                  </a:lnTo>
                  <a:cubicBezTo>
                    <a:pt x="1976" y="9306"/>
                    <a:pt x="2007" y="9519"/>
                    <a:pt x="2189" y="9641"/>
                  </a:cubicBezTo>
                  <a:cubicBezTo>
                    <a:pt x="2248" y="9700"/>
                    <a:pt x="2319" y="9733"/>
                    <a:pt x="2395" y="9733"/>
                  </a:cubicBezTo>
                  <a:cubicBezTo>
                    <a:pt x="2437" y="9733"/>
                    <a:pt x="2480" y="9723"/>
                    <a:pt x="2523" y="9702"/>
                  </a:cubicBezTo>
                  <a:cubicBezTo>
                    <a:pt x="2554" y="9641"/>
                    <a:pt x="2614" y="9610"/>
                    <a:pt x="2675" y="9580"/>
                  </a:cubicBezTo>
                  <a:lnTo>
                    <a:pt x="3466" y="8547"/>
                  </a:lnTo>
                  <a:lnTo>
                    <a:pt x="3557" y="9185"/>
                  </a:lnTo>
                  <a:cubicBezTo>
                    <a:pt x="3584" y="9351"/>
                    <a:pt x="3714" y="9493"/>
                    <a:pt x="3875" y="9493"/>
                  </a:cubicBezTo>
                  <a:cubicBezTo>
                    <a:pt x="3890" y="9493"/>
                    <a:pt x="3906" y="9491"/>
                    <a:pt x="3921" y="9489"/>
                  </a:cubicBezTo>
                  <a:cubicBezTo>
                    <a:pt x="3952" y="9489"/>
                    <a:pt x="4013" y="9489"/>
                    <a:pt x="4013" y="9458"/>
                  </a:cubicBezTo>
                  <a:cubicBezTo>
                    <a:pt x="4165" y="9367"/>
                    <a:pt x="4225" y="9215"/>
                    <a:pt x="4225" y="9063"/>
                  </a:cubicBezTo>
                  <a:lnTo>
                    <a:pt x="4073" y="7695"/>
                  </a:lnTo>
                  <a:lnTo>
                    <a:pt x="4651" y="6996"/>
                  </a:lnTo>
                  <a:lnTo>
                    <a:pt x="4955" y="8060"/>
                  </a:lnTo>
                  <a:cubicBezTo>
                    <a:pt x="4985" y="8212"/>
                    <a:pt x="5107" y="8273"/>
                    <a:pt x="5259" y="8303"/>
                  </a:cubicBezTo>
                  <a:cubicBezTo>
                    <a:pt x="5293" y="8317"/>
                    <a:pt x="5326" y="8323"/>
                    <a:pt x="5357" y="8323"/>
                  </a:cubicBezTo>
                  <a:cubicBezTo>
                    <a:pt x="5463" y="8323"/>
                    <a:pt x="5546" y="8252"/>
                    <a:pt x="5593" y="8182"/>
                  </a:cubicBezTo>
                  <a:lnTo>
                    <a:pt x="6171" y="7209"/>
                  </a:lnTo>
                  <a:lnTo>
                    <a:pt x="6505" y="8060"/>
                  </a:lnTo>
                  <a:lnTo>
                    <a:pt x="5988" y="9306"/>
                  </a:lnTo>
                  <a:cubicBezTo>
                    <a:pt x="5897" y="9489"/>
                    <a:pt x="5988" y="9702"/>
                    <a:pt x="6171" y="9762"/>
                  </a:cubicBezTo>
                  <a:cubicBezTo>
                    <a:pt x="6216" y="9778"/>
                    <a:pt x="6262" y="9785"/>
                    <a:pt x="6306" y="9785"/>
                  </a:cubicBezTo>
                  <a:cubicBezTo>
                    <a:pt x="6439" y="9785"/>
                    <a:pt x="6558" y="9717"/>
                    <a:pt x="6627" y="9580"/>
                  </a:cubicBezTo>
                  <a:lnTo>
                    <a:pt x="6900" y="8972"/>
                  </a:lnTo>
                  <a:lnTo>
                    <a:pt x="7387" y="10127"/>
                  </a:lnTo>
                  <a:cubicBezTo>
                    <a:pt x="7433" y="10288"/>
                    <a:pt x="7566" y="10362"/>
                    <a:pt x="7707" y="10362"/>
                  </a:cubicBezTo>
                  <a:cubicBezTo>
                    <a:pt x="7752" y="10362"/>
                    <a:pt x="7798" y="10355"/>
                    <a:pt x="7842" y="10340"/>
                  </a:cubicBezTo>
                  <a:cubicBezTo>
                    <a:pt x="8025" y="10249"/>
                    <a:pt x="8116" y="10066"/>
                    <a:pt x="8025" y="9884"/>
                  </a:cubicBezTo>
                  <a:lnTo>
                    <a:pt x="7539" y="8699"/>
                  </a:lnTo>
                  <a:lnTo>
                    <a:pt x="8146" y="8972"/>
                  </a:lnTo>
                  <a:cubicBezTo>
                    <a:pt x="8177" y="8987"/>
                    <a:pt x="8222" y="8995"/>
                    <a:pt x="8272" y="8995"/>
                  </a:cubicBezTo>
                  <a:cubicBezTo>
                    <a:pt x="8321" y="8995"/>
                    <a:pt x="8374" y="8987"/>
                    <a:pt x="8420" y="8972"/>
                  </a:cubicBezTo>
                  <a:cubicBezTo>
                    <a:pt x="8481" y="8911"/>
                    <a:pt x="8572" y="8851"/>
                    <a:pt x="8602" y="8759"/>
                  </a:cubicBezTo>
                  <a:cubicBezTo>
                    <a:pt x="8663" y="8577"/>
                    <a:pt x="8602" y="8395"/>
                    <a:pt x="8420" y="8303"/>
                  </a:cubicBezTo>
                  <a:lnTo>
                    <a:pt x="7143" y="7787"/>
                  </a:lnTo>
                  <a:lnTo>
                    <a:pt x="6809" y="6966"/>
                  </a:lnTo>
                  <a:lnTo>
                    <a:pt x="7873" y="7270"/>
                  </a:lnTo>
                  <a:cubicBezTo>
                    <a:pt x="7903" y="7280"/>
                    <a:pt x="7930" y="7283"/>
                    <a:pt x="7956" y="7283"/>
                  </a:cubicBezTo>
                  <a:cubicBezTo>
                    <a:pt x="8008" y="7283"/>
                    <a:pt x="8055" y="7270"/>
                    <a:pt x="8116" y="7270"/>
                  </a:cubicBezTo>
                  <a:cubicBezTo>
                    <a:pt x="8177" y="7209"/>
                    <a:pt x="8207" y="7179"/>
                    <a:pt x="8268" y="7148"/>
                  </a:cubicBezTo>
                  <a:cubicBezTo>
                    <a:pt x="8329" y="7027"/>
                    <a:pt x="8329" y="6844"/>
                    <a:pt x="8268" y="6723"/>
                  </a:cubicBezTo>
                  <a:lnTo>
                    <a:pt x="7539" y="5781"/>
                  </a:lnTo>
                  <a:lnTo>
                    <a:pt x="7539" y="5781"/>
                  </a:lnTo>
                  <a:lnTo>
                    <a:pt x="8663" y="5933"/>
                  </a:lnTo>
                  <a:lnTo>
                    <a:pt x="9514" y="7027"/>
                  </a:lnTo>
                  <a:cubicBezTo>
                    <a:pt x="9603" y="7116"/>
                    <a:pt x="9709" y="7172"/>
                    <a:pt x="9818" y="7172"/>
                  </a:cubicBezTo>
                  <a:cubicBezTo>
                    <a:pt x="9858" y="7172"/>
                    <a:pt x="9899" y="7165"/>
                    <a:pt x="9940" y="7148"/>
                  </a:cubicBezTo>
                  <a:cubicBezTo>
                    <a:pt x="9970" y="7148"/>
                    <a:pt x="9970" y="7088"/>
                    <a:pt x="10001" y="7088"/>
                  </a:cubicBezTo>
                  <a:cubicBezTo>
                    <a:pt x="10153" y="6996"/>
                    <a:pt x="10183" y="6753"/>
                    <a:pt x="10092" y="6601"/>
                  </a:cubicBezTo>
                  <a:lnTo>
                    <a:pt x="9697" y="6085"/>
                  </a:lnTo>
                  <a:lnTo>
                    <a:pt x="10943" y="6267"/>
                  </a:lnTo>
                  <a:cubicBezTo>
                    <a:pt x="11034" y="6267"/>
                    <a:pt x="11064" y="6267"/>
                    <a:pt x="11156" y="6236"/>
                  </a:cubicBezTo>
                  <a:cubicBezTo>
                    <a:pt x="11247" y="6176"/>
                    <a:pt x="11338" y="6085"/>
                    <a:pt x="11368" y="5963"/>
                  </a:cubicBezTo>
                  <a:cubicBezTo>
                    <a:pt x="11368" y="5781"/>
                    <a:pt x="11247" y="5629"/>
                    <a:pt x="11064" y="5598"/>
                  </a:cubicBezTo>
                  <a:lnTo>
                    <a:pt x="9818" y="5385"/>
                  </a:lnTo>
                  <a:lnTo>
                    <a:pt x="10335" y="5021"/>
                  </a:lnTo>
                  <a:cubicBezTo>
                    <a:pt x="10487" y="4899"/>
                    <a:pt x="10548" y="4686"/>
                    <a:pt x="10426" y="4534"/>
                  </a:cubicBezTo>
                  <a:cubicBezTo>
                    <a:pt x="10349" y="4438"/>
                    <a:pt x="10236" y="4378"/>
                    <a:pt x="10124" y="4378"/>
                  </a:cubicBezTo>
                  <a:cubicBezTo>
                    <a:pt x="10060" y="4378"/>
                    <a:pt x="9996" y="4399"/>
                    <a:pt x="9940" y="4443"/>
                  </a:cubicBezTo>
                  <a:lnTo>
                    <a:pt x="8815" y="5294"/>
                  </a:lnTo>
                  <a:lnTo>
                    <a:pt x="7691" y="5142"/>
                  </a:lnTo>
                  <a:lnTo>
                    <a:pt x="8633" y="4413"/>
                  </a:lnTo>
                  <a:cubicBezTo>
                    <a:pt x="8754" y="4322"/>
                    <a:pt x="8815" y="4139"/>
                    <a:pt x="8754" y="4018"/>
                  </a:cubicBezTo>
                  <a:cubicBezTo>
                    <a:pt x="8724" y="3866"/>
                    <a:pt x="8572" y="3805"/>
                    <a:pt x="8420" y="3805"/>
                  </a:cubicBezTo>
                  <a:lnTo>
                    <a:pt x="7295" y="3805"/>
                  </a:lnTo>
                  <a:lnTo>
                    <a:pt x="7873" y="3075"/>
                  </a:lnTo>
                  <a:lnTo>
                    <a:pt x="9241" y="2923"/>
                  </a:lnTo>
                  <a:cubicBezTo>
                    <a:pt x="9271" y="2923"/>
                    <a:pt x="9332" y="2923"/>
                    <a:pt x="9332" y="2893"/>
                  </a:cubicBezTo>
                  <a:cubicBezTo>
                    <a:pt x="9484" y="2802"/>
                    <a:pt x="9545" y="2650"/>
                    <a:pt x="9545" y="2498"/>
                  </a:cubicBezTo>
                  <a:cubicBezTo>
                    <a:pt x="9517" y="2331"/>
                    <a:pt x="9388" y="2190"/>
                    <a:pt x="9226" y="2190"/>
                  </a:cubicBezTo>
                  <a:cubicBezTo>
                    <a:pt x="9211" y="2190"/>
                    <a:pt x="9196" y="2191"/>
                    <a:pt x="9180" y="2194"/>
                  </a:cubicBezTo>
                  <a:lnTo>
                    <a:pt x="8511" y="2285"/>
                  </a:lnTo>
                  <a:lnTo>
                    <a:pt x="8511" y="2285"/>
                  </a:lnTo>
                  <a:lnTo>
                    <a:pt x="9332" y="1252"/>
                  </a:lnTo>
                  <a:cubicBezTo>
                    <a:pt x="9423" y="1100"/>
                    <a:pt x="9393" y="856"/>
                    <a:pt x="9241" y="765"/>
                  </a:cubicBezTo>
                  <a:cubicBezTo>
                    <a:pt x="9177" y="715"/>
                    <a:pt x="9103" y="690"/>
                    <a:pt x="9030" y="690"/>
                  </a:cubicBezTo>
                  <a:cubicBezTo>
                    <a:pt x="8927" y="690"/>
                    <a:pt x="8825" y="738"/>
                    <a:pt x="8754" y="826"/>
                  </a:cubicBezTo>
                  <a:lnTo>
                    <a:pt x="7964" y="1860"/>
                  </a:lnTo>
                  <a:lnTo>
                    <a:pt x="7873" y="1221"/>
                  </a:lnTo>
                  <a:cubicBezTo>
                    <a:pt x="7847" y="1041"/>
                    <a:pt x="7734" y="904"/>
                    <a:pt x="7588" y="904"/>
                  </a:cubicBezTo>
                  <a:cubicBezTo>
                    <a:pt x="7563" y="904"/>
                    <a:pt x="7536" y="908"/>
                    <a:pt x="7508" y="917"/>
                  </a:cubicBezTo>
                  <a:cubicBezTo>
                    <a:pt x="7295" y="948"/>
                    <a:pt x="7143" y="1100"/>
                    <a:pt x="7204" y="1282"/>
                  </a:cubicBezTo>
                  <a:lnTo>
                    <a:pt x="7356" y="2650"/>
                  </a:lnTo>
                  <a:lnTo>
                    <a:pt x="6779" y="3379"/>
                  </a:lnTo>
                  <a:lnTo>
                    <a:pt x="6475" y="2315"/>
                  </a:lnTo>
                  <a:cubicBezTo>
                    <a:pt x="6444" y="2163"/>
                    <a:pt x="6323" y="2072"/>
                    <a:pt x="6171" y="2042"/>
                  </a:cubicBezTo>
                  <a:cubicBezTo>
                    <a:pt x="6145" y="2037"/>
                    <a:pt x="6119" y="2034"/>
                    <a:pt x="6095" y="2034"/>
                  </a:cubicBezTo>
                  <a:cubicBezTo>
                    <a:pt x="5979" y="2034"/>
                    <a:pt x="5887" y="2093"/>
                    <a:pt x="5836" y="2194"/>
                  </a:cubicBezTo>
                  <a:lnTo>
                    <a:pt x="5259" y="3136"/>
                  </a:lnTo>
                  <a:lnTo>
                    <a:pt x="4925" y="2315"/>
                  </a:lnTo>
                  <a:lnTo>
                    <a:pt x="5441" y="1069"/>
                  </a:lnTo>
                  <a:cubicBezTo>
                    <a:pt x="5532" y="856"/>
                    <a:pt x="5441" y="674"/>
                    <a:pt x="5259" y="613"/>
                  </a:cubicBezTo>
                  <a:cubicBezTo>
                    <a:pt x="5210" y="589"/>
                    <a:pt x="5159" y="578"/>
                    <a:pt x="5109" y="578"/>
                  </a:cubicBezTo>
                  <a:cubicBezTo>
                    <a:pt x="4973" y="578"/>
                    <a:pt x="4847" y="662"/>
                    <a:pt x="4803" y="796"/>
                  </a:cubicBezTo>
                  <a:lnTo>
                    <a:pt x="4529" y="1404"/>
                  </a:lnTo>
                  <a:lnTo>
                    <a:pt x="4043" y="218"/>
                  </a:lnTo>
                  <a:cubicBezTo>
                    <a:pt x="3976" y="85"/>
                    <a:pt x="3861" y="0"/>
                    <a:pt x="3732"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1" name="Google Shape;851;p16"/>
            <p:cNvSpPr/>
            <p:nvPr/>
          </p:nvSpPr>
          <p:spPr>
            <a:xfrm flipH="1">
              <a:off x="1897509" y="1976957"/>
              <a:ext cx="364455" cy="330947"/>
            </a:xfrm>
            <a:custGeom>
              <a:rect b="b" l="l" r="r" t="t"/>
              <a:pathLst>
                <a:path extrusionOk="0" h="10351" w="11399">
                  <a:moveTo>
                    <a:pt x="6019" y="3215"/>
                  </a:moveTo>
                  <a:lnTo>
                    <a:pt x="6231" y="4005"/>
                  </a:lnTo>
                  <a:lnTo>
                    <a:pt x="5867" y="4492"/>
                  </a:lnTo>
                  <a:lnTo>
                    <a:pt x="5624" y="3945"/>
                  </a:lnTo>
                  <a:lnTo>
                    <a:pt x="6019" y="3215"/>
                  </a:lnTo>
                  <a:close/>
                  <a:moveTo>
                    <a:pt x="4347" y="4005"/>
                  </a:moveTo>
                  <a:lnTo>
                    <a:pt x="4955" y="4157"/>
                  </a:lnTo>
                  <a:lnTo>
                    <a:pt x="5168" y="4735"/>
                  </a:lnTo>
                  <a:lnTo>
                    <a:pt x="4864" y="4704"/>
                  </a:lnTo>
                  <a:lnTo>
                    <a:pt x="4347" y="4005"/>
                  </a:lnTo>
                  <a:close/>
                  <a:moveTo>
                    <a:pt x="7417" y="4431"/>
                  </a:moveTo>
                  <a:lnTo>
                    <a:pt x="6687" y="4978"/>
                  </a:lnTo>
                  <a:lnTo>
                    <a:pt x="6383" y="4917"/>
                  </a:lnTo>
                  <a:lnTo>
                    <a:pt x="6779" y="4431"/>
                  </a:lnTo>
                  <a:close/>
                  <a:moveTo>
                    <a:pt x="4803" y="5434"/>
                  </a:moveTo>
                  <a:lnTo>
                    <a:pt x="5076" y="5464"/>
                  </a:lnTo>
                  <a:lnTo>
                    <a:pt x="4712" y="5951"/>
                  </a:lnTo>
                  <a:lnTo>
                    <a:pt x="4073" y="5951"/>
                  </a:lnTo>
                  <a:lnTo>
                    <a:pt x="4803" y="5434"/>
                  </a:lnTo>
                  <a:close/>
                  <a:moveTo>
                    <a:pt x="6262" y="5647"/>
                  </a:moveTo>
                  <a:lnTo>
                    <a:pt x="6566" y="5677"/>
                  </a:lnTo>
                  <a:lnTo>
                    <a:pt x="7113" y="6376"/>
                  </a:lnTo>
                  <a:lnTo>
                    <a:pt x="6505" y="6224"/>
                  </a:lnTo>
                  <a:lnTo>
                    <a:pt x="6262" y="5647"/>
                  </a:lnTo>
                  <a:close/>
                  <a:moveTo>
                    <a:pt x="5593" y="5920"/>
                  </a:moveTo>
                  <a:lnTo>
                    <a:pt x="5806" y="6498"/>
                  </a:lnTo>
                  <a:lnTo>
                    <a:pt x="5441" y="7197"/>
                  </a:lnTo>
                  <a:lnTo>
                    <a:pt x="5198" y="6407"/>
                  </a:lnTo>
                  <a:lnTo>
                    <a:pt x="5593" y="5920"/>
                  </a:lnTo>
                  <a:close/>
                  <a:moveTo>
                    <a:pt x="3722" y="1"/>
                  </a:moveTo>
                  <a:cubicBezTo>
                    <a:pt x="3678" y="1"/>
                    <a:pt x="3633" y="8"/>
                    <a:pt x="3587" y="24"/>
                  </a:cubicBezTo>
                  <a:cubicBezTo>
                    <a:pt x="3374" y="115"/>
                    <a:pt x="3313" y="297"/>
                    <a:pt x="3374" y="479"/>
                  </a:cubicBezTo>
                  <a:lnTo>
                    <a:pt x="3891" y="1665"/>
                  </a:lnTo>
                  <a:lnTo>
                    <a:pt x="3283" y="1391"/>
                  </a:lnTo>
                  <a:cubicBezTo>
                    <a:pt x="3230" y="1376"/>
                    <a:pt x="3179" y="1369"/>
                    <a:pt x="3130" y="1369"/>
                  </a:cubicBezTo>
                  <a:cubicBezTo>
                    <a:pt x="2985" y="1369"/>
                    <a:pt x="2865" y="1437"/>
                    <a:pt x="2797" y="1574"/>
                  </a:cubicBezTo>
                  <a:cubicBezTo>
                    <a:pt x="2736" y="1786"/>
                    <a:pt x="2797" y="1969"/>
                    <a:pt x="3010" y="2030"/>
                  </a:cubicBezTo>
                  <a:lnTo>
                    <a:pt x="4256" y="2577"/>
                  </a:lnTo>
                  <a:lnTo>
                    <a:pt x="4590" y="3397"/>
                  </a:lnTo>
                  <a:lnTo>
                    <a:pt x="3526" y="3093"/>
                  </a:lnTo>
                  <a:cubicBezTo>
                    <a:pt x="3492" y="3087"/>
                    <a:pt x="3458" y="3083"/>
                    <a:pt x="3425" y="3083"/>
                  </a:cubicBezTo>
                  <a:cubicBezTo>
                    <a:pt x="3311" y="3083"/>
                    <a:pt x="3209" y="3128"/>
                    <a:pt x="3162" y="3245"/>
                  </a:cubicBezTo>
                  <a:cubicBezTo>
                    <a:pt x="3070" y="3367"/>
                    <a:pt x="3070" y="3549"/>
                    <a:pt x="3162" y="3671"/>
                  </a:cubicBezTo>
                  <a:lnTo>
                    <a:pt x="3861" y="4613"/>
                  </a:lnTo>
                  <a:lnTo>
                    <a:pt x="2736" y="4461"/>
                  </a:lnTo>
                  <a:lnTo>
                    <a:pt x="1885" y="3367"/>
                  </a:lnTo>
                  <a:cubicBezTo>
                    <a:pt x="1832" y="3278"/>
                    <a:pt x="1727" y="3231"/>
                    <a:pt x="1619" y="3231"/>
                  </a:cubicBezTo>
                  <a:cubicBezTo>
                    <a:pt x="1541" y="3231"/>
                    <a:pt x="1462" y="3255"/>
                    <a:pt x="1399" y="3306"/>
                  </a:cubicBezTo>
                  <a:cubicBezTo>
                    <a:pt x="1247" y="3397"/>
                    <a:pt x="1216" y="3641"/>
                    <a:pt x="1338" y="3793"/>
                  </a:cubicBezTo>
                  <a:lnTo>
                    <a:pt x="1703" y="4309"/>
                  </a:lnTo>
                  <a:lnTo>
                    <a:pt x="456" y="4127"/>
                  </a:lnTo>
                  <a:cubicBezTo>
                    <a:pt x="441" y="4124"/>
                    <a:pt x="425" y="4123"/>
                    <a:pt x="408" y="4123"/>
                  </a:cubicBezTo>
                  <a:cubicBezTo>
                    <a:pt x="238" y="4123"/>
                    <a:pt x="59" y="4264"/>
                    <a:pt x="31" y="4431"/>
                  </a:cubicBezTo>
                  <a:cubicBezTo>
                    <a:pt x="0" y="4613"/>
                    <a:pt x="152" y="4826"/>
                    <a:pt x="335" y="4856"/>
                  </a:cubicBezTo>
                  <a:lnTo>
                    <a:pt x="1581" y="5039"/>
                  </a:lnTo>
                  <a:lnTo>
                    <a:pt x="1064" y="5434"/>
                  </a:lnTo>
                  <a:cubicBezTo>
                    <a:pt x="912" y="5525"/>
                    <a:pt x="882" y="5768"/>
                    <a:pt x="973" y="5920"/>
                  </a:cubicBezTo>
                  <a:cubicBezTo>
                    <a:pt x="1059" y="5985"/>
                    <a:pt x="1160" y="6049"/>
                    <a:pt x="1266" y="6049"/>
                  </a:cubicBezTo>
                  <a:cubicBezTo>
                    <a:pt x="1310" y="6049"/>
                    <a:pt x="1354" y="6038"/>
                    <a:pt x="1399" y="6011"/>
                  </a:cubicBezTo>
                  <a:cubicBezTo>
                    <a:pt x="1429" y="6011"/>
                    <a:pt x="1429" y="5981"/>
                    <a:pt x="1490" y="5981"/>
                  </a:cubicBezTo>
                  <a:lnTo>
                    <a:pt x="2584" y="5160"/>
                  </a:lnTo>
                  <a:lnTo>
                    <a:pt x="3709" y="5312"/>
                  </a:lnTo>
                  <a:lnTo>
                    <a:pt x="2766" y="6042"/>
                  </a:lnTo>
                  <a:cubicBezTo>
                    <a:pt x="2645" y="6103"/>
                    <a:pt x="2584" y="6285"/>
                    <a:pt x="2645" y="6407"/>
                  </a:cubicBezTo>
                  <a:cubicBezTo>
                    <a:pt x="2706" y="6559"/>
                    <a:pt x="2858" y="6650"/>
                    <a:pt x="3010" y="6650"/>
                  </a:cubicBezTo>
                  <a:lnTo>
                    <a:pt x="4104" y="6650"/>
                  </a:lnTo>
                  <a:lnTo>
                    <a:pt x="3526" y="7349"/>
                  </a:lnTo>
                  <a:lnTo>
                    <a:pt x="2158" y="7501"/>
                  </a:lnTo>
                  <a:cubicBezTo>
                    <a:pt x="1976" y="7562"/>
                    <a:pt x="1824" y="7714"/>
                    <a:pt x="1854" y="7896"/>
                  </a:cubicBezTo>
                  <a:cubicBezTo>
                    <a:pt x="1882" y="8063"/>
                    <a:pt x="2011" y="8204"/>
                    <a:pt x="2196" y="8204"/>
                  </a:cubicBezTo>
                  <a:cubicBezTo>
                    <a:pt x="2213" y="8204"/>
                    <a:pt x="2231" y="8203"/>
                    <a:pt x="2250" y="8200"/>
                  </a:cubicBezTo>
                  <a:lnTo>
                    <a:pt x="2888" y="8109"/>
                  </a:lnTo>
                  <a:lnTo>
                    <a:pt x="2098" y="9142"/>
                  </a:lnTo>
                  <a:cubicBezTo>
                    <a:pt x="1976" y="9294"/>
                    <a:pt x="2006" y="9537"/>
                    <a:pt x="2158" y="9629"/>
                  </a:cubicBezTo>
                  <a:cubicBezTo>
                    <a:pt x="2237" y="9687"/>
                    <a:pt x="2315" y="9721"/>
                    <a:pt x="2386" y="9721"/>
                  </a:cubicBezTo>
                  <a:cubicBezTo>
                    <a:pt x="2424" y="9721"/>
                    <a:pt x="2460" y="9711"/>
                    <a:pt x="2493" y="9689"/>
                  </a:cubicBezTo>
                  <a:cubicBezTo>
                    <a:pt x="2554" y="9629"/>
                    <a:pt x="2614" y="9598"/>
                    <a:pt x="2645" y="9568"/>
                  </a:cubicBezTo>
                  <a:lnTo>
                    <a:pt x="3465" y="8534"/>
                  </a:lnTo>
                  <a:lnTo>
                    <a:pt x="3526" y="9173"/>
                  </a:lnTo>
                  <a:cubicBezTo>
                    <a:pt x="3552" y="9353"/>
                    <a:pt x="3666" y="9490"/>
                    <a:pt x="3829" y="9490"/>
                  </a:cubicBezTo>
                  <a:cubicBezTo>
                    <a:pt x="3859" y="9490"/>
                    <a:pt x="3889" y="9486"/>
                    <a:pt x="3921" y="9477"/>
                  </a:cubicBezTo>
                  <a:cubicBezTo>
                    <a:pt x="3952" y="9477"/>
                    <a:pt x="3982" y="9477"/>
                    <a:pt x="3982" y="9446"/>
                  </a:cubicBezTo>
                  <a:cubicBezTo>
                    <a:pt x="4134" y="9385"/>
                    <a:pt x="4225" y="9233"/>
                    <a:pt x="4225" y="9081"/>
                  </a:cubicBezTo>
                  <a:lnTo>
                    <a:pt x="4073" y="7714"/>
                  </a:lnTo>
                  <a:lnTo>
                    <a:pt x="4651" y="6984"/>
                  </a:lnTo>
                  <a:lnTo>
                    <a:pt x="4924" y="8048"/>
                  </a:lnTo>
                  <a:cubicBezTo>
                    <a:pt x="4985" y="8200"/>
                    <a:pt x="5076" y="8261"/>
                    <a:pt x="5228" y="8322"/>
                  </a:cubicBezTo>
                  <a:cubicBezTo>
                    <a:pt x="5249" y="8326"/>
                    <a:pt x="5269" y="8327"/>
                    <a:pt x="5288" y="8327"/>
                  </a:cubicBezTo>
                  <a:cubicBezTo>
                    <a:pt x="5412" y="8327"/>
                    <a:pt x="5514" y="8248"/>
                    <a:pt x="5593" y="8170"/>
                  </a:cubicBezTo>
                  <a:lnTo>
                    <a:pt x="6140" y="7197"/>
                  </a:lnTo>
                  <a:lnTo>
                    <a:pt x="6505" y="8048"/>
                  </a:lnTo>
                  <a:lnTo>
                    <a:pt x="5958" y="9294"/>
                  </a:lnTo>
                  <a:cubicBezTo>
                    <a:pt x="5897" y="9477"/>
                    <a:pt x="5958" y="9689"/>
                    <a:pt x="6140" y="9750"/>
                  </a:cubicBezTo>
                  <a:cubicBezTo>
                    <a:pt x="6197" y="9775"/>
                    <a:pt x="6252" y="9786"/>
                    <a:pt x="6303" y="9786"/>
                  </a:cubicBezTo>
                  <a:cubicBezTo>
                    <a:pt x="6442" y="9786"/>
                    <a:pt x="6552" y="9701"/>
                    <a:pt x="6596" y="9568"/>
                  </a:cubicBezTo>
                  <a:lnTo>
                    <a:pt x="6870" y="8960"/>
                  </a:lnTo>
                  <a:lnTo>
                    <a:pt x="7356" y="10145"/>
                  </a:lnTo>
                  <a:cubicBezTo>
                    <a:pt x="7425" y="10282"/>
                    <a:pt x="7544" y="10350"/>
                    <a:pt x="7690" y="10350"/>
                  </a:cubicBezTo>
                  <a:cubicBezTo>
                    <a:pt x="7738" y="10350"/>
                    <a:pt x="7789" y="10343"/>
                    <a:pt x="7842" y="10328"/>
                  </a:cubicBezTo>
                  <a:cubicBezTo>
                    <a:pt x="8025" y="10236"/>
                    <a:pt x="8086" y="10054"/>
                    <a:pt x="8025" y="9872"/>
                  </a:cubicBezTo>
                  <a:lnTo>
                    <a:pt x="7538" y="8686"/>
                  </a:lnTo>
                  <a:lnTo>
                    <a:pt x="8146" y="8960"/>
                  </a:lnTo>
                  <a:cubicBezTo>
                    <a:pt x="8177" y="8975"/>
                    <a:pt x="8222" y="8983"/>
                    <a:pt x="8268" y="8983"/>
                  </a:cubicBezTo>
                  <a:cubicBezTo>
                    <a:pt x="8314" y="8983"/>
                    <a:pt x="8359" y="8975"/>
                    <a:pt x="8390" y="8960"/>
                  </a:cubicBezTo>
                  <a:cubicBezTo>
                    <a:pt x="8481" y="8929"/>
                    <a:pt x="8542" y="8838"/>
                    <a:pt x="8602" y="8777"/>
                  </a:cubicBezTo>
                  <a:cubicBezTo>
                    <a:pt x="8663" y="8565"/>
                    <a:pt x="8602" y="8382"/>
                    <a:pt x="8390" y="8322"/>
                  </a:cubicBezTo>
                  <a:lnTo>
                    <a:pt x="7143" y="7774"/>
                  </a:lnTo>
                  <a:lnTo>
                    <a:pt x="6809" y="6954"/>
                  </a:lnTo>
                  <a:lnTo>
                    <a:pt x="7873" y="7227"/>
                  </a:lnTo>
                  <a:cubicBezTo>
                    <a:pt x="7893" y="7248"/>
                    <a:pt x="7917" y="7254"/>
                    <a:pt x="7942" y="7254"/>
                  </a:cubicBezTo>
                  <a:cubicBezTo>
                    <a:pt x="7991" y="7254"/>
                    <a:pt x="8045" y="7227"/>
                    <a:pt x="8086" y="7227"/>
                  </a:cubicBezTo>
                  <a:cubicBezTo>
                    <a:pt x="8177" y="7197"/>
                    <a:pt x="8207" y="7166"/>
                    <a:pt x="8238" y="7136"/>
                  </a:cubicBezTo>
                  <a:cubicBezTo>
                    <a:pt x="8329" y="7014"/>
                    <a:pt x="8329" y="6832"/>
                    <a:pt x="8238" y="6711"/>
                  </a:cubicBezTo>
                  <a:lnTo>
                    <a:pt x="7538" y="5768"/>
                  </a:lnTo>
                  <a:lnTo>
                    <a:pt x="8663" y="5920"/>
                  </a:lnTo>
                  <a:lnTo>
                    <a:pt x="9514" y="7014"/>
                  </a:lnTo>
                  <a:cubicBezTo>
                    <a:pt x="9581" y="7104"/>
                    <a:pt x="9680" y="7160"/>
                    <a:pt x="9788" y="7160"/>
                  </a:cubicBezTo>
                  <a:cubicBezTo>
                    <a:pt x="9828" y="7160"/>
                    <a:pt x="9869" y="7152"/>
                    <a:pt x="9909" y="7136"/>
                  </a:cubicBezTo>
                  <a:cubicBezTo>
                    <a:pt x="9970" y="7136"/>
                    <a:pt x="9970" y="7106"/>
                    <a:pt x="10001" y="7106"/>
                  </a:cubicBezTo>
                  <a:cubicBezTo>
                    <a:pt x="10153" y="6984"/>
                    <a:pt x="10183" y="6741"/>
                    <a:pt x="10061" y="6589"/>
                  </a:cubicBezTo>
                  <a:lnTo>
                    <a:pt x="9697" y="6072"/>
                  </a:lnTo>
                  <a:lnTo>
                    <a:pt x="9697" y="6072"/>
                  </a:lnTo>
                  <a:lnTo>
                    <a:pt x="10943" y="6255"/>
                  </a:lnTo>
                  <a:cubicBezTo>
                    <a:pt x="11034" y="6255"/>
                    <a:pt x="11064" y="6255"/>
                    <a:pt x="11125" y="6224"/>
                  </a:cubicBezTo>
                  <a:cubicBezTo>
                    <a:pt x="11247" y="6194"/>
                    <a:pt x="11338" y="6072"/>
                    <a:pt x="11368" y="5951"/>
                  </a:cubicBezTo>
                  <a:cubicBezTo>
                    <a:pt x="11399" y="5799"/>
                    <a:pt x="11277" y="5616"/>
                    <a:pt x="11095" y="5586"/>
                  </a:cubicBezTo>
                  <a:lnTo>
                    <a:pt x="9849" y="5373"/>
                  </a:lnTo>
                  <a:lnTo>
                    <a:pt x="10365" y="5008"/>
                  </a:lnTo>
                  <a:cubicBezTo>
                    <a:pt x="10517" y="4887"/>
                    <a:pt x="10578" y="4674"/>
                    <a:pt x="10456" y="4522"/>
                  </a:cubicBezTo>
                  <a:cubicBezTo>
                    <a:pt x="10380" y="4426"/>
                    <a:pt x="10266" y="4366"/>
                    <a:pt x="10155" y="4366"/>
                  </a:cubicBezTo>
                  <a:cubicBezTo>
                    <a:pt x="10090" y="4366"/>
                    <a:pt x="10026" y="4386"/>
                    <a:pt x="9970" y="4431"/>
                  </a:cubicBezTo>
                  <a:lnTo>
                    <a:pt x="8815" y="5282"/>
                  </a:lnTo>
                  <a:lnTo>
                    <a:pt x="7690" y="5130"/>
                  </a:lnTo>
                  <a:lnTo>
                    <a:pt x="8633" y="4400"/>
                  </a:lnTo>
                  <a:cubicBezTo>
                    <a:pt x="8724" y="4309"/>
                    <a:pt x="8815" y="4127"/>
                    <a:pt x="8724" y="4005"/>
                  </a:cubicBezTo>
                  <a:cubicBezTo>
                    <a:pt x="8663" y="3914"/>
                    <a:pt x="8542" y="3793"/>
                    <a:pt x="8390" y="3793"/>
                  </a:cubicBezTo>
                  <a:lnTo>
                    <a:pt x="7295" y="3793"/>
                  </a:lnTo>
                  <a:lnTo>
                    <a:pt x="7873" y="3063"/>
                  </a:lnTo>
                  <a:lnTo>
                    <a:pt x="9241" y="2911"/>
                  </a:lnTo>
                  <a:cubicBezTo>
                    <a:pt x="9271" y="2911"/>
                    <a:pt x="9301" y="2911"/>
                    <a:pt x="9301" y="2881"/>
                  </a:cubicBezTo>
                  <a:cubicBezTo>
                    <a:pt x="9453" y="2790"/>
                    <a:pt x="9545" y="2638"/>
                    <a:pt x="9545" y="2486"/>
                  </a:cubicBezTo>
                  <a:cubicBezTo>
                    <a:pt x="9517" y="2319"/>
                    <a:pt x="9388" y="2178"/>
                    <a:pt x="9203" y="2178"/>
                  </a:cubicBezTo>
                  <a:cubicBezTo>
                    <a:pt x="9186" y="2178"/>
                    <a:pt x="9168" y="2179"/>
                    <a:pt x="9149" y="2182"/>
                  </a:cubicBezTo>
                  <a:lnTo>
                    <a:pt x="8511" y="2273"/>
                  </a:lnTo>
                  <a:lnTo>
                    <a:pt x="8511" y="2273"/>
                  </a:lnTo>
                  <a:lnTo>
                    <a:pt x="9301" y="1239"/>
                  </a:lnTo>
                  <a:cubicBezTo>
                    <a:pt x="9423" y="1087"/>
                    <a:pt x="9393" y="875"/>
                    <a:pt x="9241" y="753"/>
                  </a:cubicBezTo>
                  <a:cubicBezTo>
                    <a:pt x="9177" y="702"/>
                    <a:pt x="9098" y="678"/>
                    <a:pt x="9020" y="678"/>
                  </a:cubicBezTo>
                  <a:cubicBezTo>
                    <a:pt x="8912" y="678"/>
                    <a:pt x="8807" y="725"/>
                    <a:pt x="8754" y="814"/>
                  </a:cubicBezTo>
                  <a:lnTo>
                    <a:pt x="7934" y="1847"/>
                  </a:lnTo>
                  <a:lnTo>
                    <a:pt x="7873" y="1209"/>
                  </a:lnTo>
                  <a:cubicBezTo>
                    <a:pt x="7845" y="1042"/>
                    <a:pt x="7716" y="901"/>
                    <a:pt x="7531" y="901"/>
                  </a:cubicBezTo>
                  <a:cubicBezTo>
                    <a:pt x="7514" y="901"/>
                    <a:pt x="7496" y="902"/>
                    <a:pt x="7478" y="905"/>
                  </a:cubicBezTo>
                  <a:cubicBezTo>
                    <a:pt x="7295" y="935"/>
                    <a:pt x="7143" y="1087"/>
                    <a:pt x="7174" y="1270"/>
                  </a:cubicBezTo>
                  <a:lnTo>
                    <a:pt x="7326" y="2638"/>
                  </a:lnTo>
                  <a:lnTo>
                    <a:pt x="6779" y="3367"/>
                  </a:lnTo>
                  <a:lnTo>
                    <a:pt x="6475" y="2303"/>
                  </a:lnTo>
                  <a:cubicBezTo>
                    <a:pt x="6414" y="2151"/>
                    <a:pt x="6323" y="2090"/>
                    <a:pt x="6171" y="2030"/>
                  </a:cubicBezTo>
                  <a:cubicBezTo>
                    <a:pt x="6150" y="2026"/>
                    <a:pt x="6131" y="2024"/>
                    <a:pt x="6111" y="2024"/>
                  </a:cubicBezTo>
                  <a:cubicBezTo>
                    <a:pt x="5987" y="2024"/>
                    <a:pt x="5885" y="2103"/>
                    <a:pt x="5806" y="2182"/>
                  </a:cubicBezTo>
                  <a:lnTo>
                    <a:pt x="5259" y="3154"/>
                  </a:lnTo>
                  <a:lnTo>
                    <a:pt x="4894" y="2303"/>
                  </a:lnTo>
                  <a:lnTo>
                    <a:pt x="5441" y="1057"/>
                  </a:lnTo>
                  <a:cubicBezTo>
                    <a:pt x="5502" y="875"/>
                    <a:pt x="5441" y="662"/>
                    <a:pt x="5259" y="601"/>
                  </a:cubicBezTo>
                  <a:cubicBezTo>
                    <a:pt x="5202" y="577"/>
                    <a:pt x="5147" y="565"/>
                    <a:pt x="5096" y="565"/>
                  </a:cubicBezTo>
                  <a:cubicBezTo>
                    <a:pt x="4957" y="565"/>
                    <a:pt x="4847" y="650"/>
                    <a:pt x="4803" y="783"/>
                  </a:cubicBezTo>
                  <a:lnTo>
                    <a:pt x="4529" y="1391"/>
                  </a:lnTo>
                  <a:lnTo>
                    <a:pt x="4043" y="206"/>
                  </a:lnTo>
                  <a:cubicBezTo>
                    <a:pt x="3975" y="69"/>
                    <a:pt x="3855" y="1"/>
                    <a:pt x="372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2" name="Google Shape;852;p16"/>
            <p:cNvSpPr/>
            <p:nvPr/>
          </p:nvSpPr>
          <p:spPr>
            <a:xfrm flipH="1">
              <a:off x="700200" y="3916868"/>
              <a:ext cx="365446" cy="331363"/>
            </a:xfrm>
            <a:custGeom>
              <a:rect b="b" l="l" r="r" t="t"/>
              <a:pathLst>
                <a:path extrusionOk="0" h="10364" w="11430">
                  <a:moveTo>
                    <a:pt x="6019" y="3228"/>
                  </a:moveTo>
                  <a:lnTo>
                    <a:pt x="6262" y="4018"/>
                  </a:lnTo>
                  <a:lnTo>
                    <a:pt x="5867" y="4535"/>
                  </a:lnTo>
                  <a:lnTo>
                    <a:pt x="5654" y="3958"/>
                  </a:lnTo>
                  <a:lnTo>
                    <a:pt x="6019" y="3228"/>
                  </a:lnTo>
                  <a:close/>
                  <a:moveTo>
                    <a:pt x="4347" y="4018"/>
                  </a:moveTo>
                  <a:lnTo>
                    <a:pt x="4955" y="4170"/>
                  </a:lnTo>
                  <a:lnTo>
                    <a:pt x="5199" y="4748"/>
                  </a:lnTo>
                  <a:lnTo>
                    <a:pt x="4895" y="4717"/>
                  </a:lnTo>
                  <a:lnTo>
                    <a:pt x="4347" y="4018"/>
                  </a:lnTo>
                  <a:close/>
                  <a:moveTo>
                    <a:pt x="7387" y="4444"/>
                  </a:moveTo>
                  <a:lnTo>
                    <a:pt x="6658" y="4991"/>
                  </a:lnTo>
                  <a:lnTo>
                    <a:pt x="6354" y="4930"/>
                  </a:lnTo>
                  <a:lnTo>
                    <a:pt x="6749" y="4444"/>
                  </a:lnTo>
                  <a:close/>
                  <a:moveTo>
                    <a:pt x="4803" y="5447"/>
                  </a:moveTo>
                  <a:lnTo>
                    <a:pt x="5107" y="5477"/>
                  </a:lnTo>
                  <a:lnTo>
                    <a:pt x="4743" y="5964"/>
                  </a:lnTo>
                  <a:lnTo>
                    <a:pt x="4074" y="5964"/>
                  </a:lnTo>
                  <a:lnTo>
                    <a:pt x="4803" y="5447"/>
                  </a:lnTo>
                  <a:close/>
                  <a:moveTo>
                    <a:pt x="6293" y="5660"/>
                  </a:moveTo>
                  <a:lnTo>
                    <a:pt x="6597" y="5690"/>
                  </a:lnTo>
                  <a:lnTo>
                    <a:pt x="7113" y="6389"/>
                  </a:lnTo>
                  <a:lnTo>
                    <a:pt x="6506" y="6237"/>
                  </a:lnTo>
                  <a:lnTo>
                    <a:pt x="6293" y="5660"/>
                  </a:lnTo>
                  <a:close/>
                  <a:moveTo>
                    <a:pt x="5594" y="5903"/>
                  </a:moveTo>
                  <a:lnTo>
                    <a:pt x="5837" y="6450"/>
                  </a:lnTo>
                  <a:lnTo>
                    <a:pt x="5442" y="7179"/>
                  </a:lnTo>
                  <a:lnTo>
                    <a:pt x="5229" y="6389"/>
                  </a:lnTo>
                  <a:lnTo>
                    <a:pt x="5594" y="5903"/>
                  </a:lnTo>
                  <a:close/>
                  <a:moveTo>
                    <a:pt x="3737" y="1"/>
                  </a:moveTo>
                  <a:cubicBezTo>
                    <a:pt x="3687" y="1"/>
                    <a:pt x="3636" y="12"/>
                    <a:pt x="3588" y="36"/>
                  </a:cubicBezTo>
                  <a:cubicBezTo>
                    <a:pt x="3405" y="97"/>
                    <a:pt x="3314" y="310"/>
                    <a:pt x="3405" y="492"/>
                  </a:cubicBezTo>
                  <a:lnTo>
                    <a:pt x="3892" y="1678"/>
                  </a:lnTo>
                  <a:lnTo>
                    <a:pt x="3284" y="1404"/>
                  </a:lnTo>
                  <a:cubicBezTo>
                    <a:pt x="3235" y="1380"/>
                    <a:pt x="3186" y="1369"/>
                    <a:pt x="3139" y="1369"/>
                  </a:cubicBezTo>
                  <a:cubicBezTo>
                    <a:pt x="3010" y="1369"/>
                    <a:pt x="2894" y="1453"/>
                    <a:pt x="2828" y="1587"/>
                  </a:cubicBezTo>
                  <a:cubicBezTo>
                    <a:pt x="2767" y="1769"/>
                    <a:pt x="2828" y="1982"/>
                    <a:pt x="3010" y="2043"/>
                  </a:cubicBezTo>
                  <a:lnTo>
                    <a:pt x="4287" y="2590"/>
                  </a:lnTo>
                  <a:lnTo>
                    <a:pt x="4621" y="3410"/>
                  </a:lnTo>
                  <a:lnTo>
                    <a:pt x="4621" y="3410"/>
                  </a:lnTo>
                  <a:lnTo>
                    <a:pt x="3557" y="3106"/>
                  </a:lnTo>
                  <a:cubicBezTo>
                    <a:pt x="3523" y="3100"/>
                    <a:pt x="3489" y="3096"/>
                    <a:pt x="3455" y="3096"/>
                  </a:cubicBezTo>
                  <a:cubicBezTo>
                    <a:pt x="3340" y="3096"/>
                    <a:pt x="3233" y="3141"/>
                    <a:pt x="3162" y="3258"/>
                  </a:cubicBezTo>
                  <a:cubicBezTo>
                    <a:pt x="3101" y="3380"/>
                    <a:pt x="3101" y="3562"/>
                    <a:pt x="3162" y="3684"/>
                  </a:cubicBezTo>
                  <a:lnTo>
                    <a:pt x="3892" y="4626"/>
                  </a:lnTo>
                  <a:lnTo>
                    <a:pt x="3892" y="4626"/>
                  </a:lnTo>
                  <a:lnTo>
                    <a:pt x="2767" y="4474"/>
                  </a:lnTo>
                  <a:lnTo>
                    <a:pt x="1916" y="3380"/>
                  </a:lnTo>
                  <a:cubicBezTo>
                    <a:pt x="1840" y="3285"/>
                    <a:pt x="1728" y="3238"/>
                    <a:pt x="1618" y="3238"/>
                  </a:cubicBezTo>
                  <a:cubicBezTo>
                    <a:pt x="1552" y="3238"/>
                    <a:pt x="1486" y="3255"/>
                    <a:pt x="1429" y="3289"/>
                  </a:cubicBezTo>
                  <a:cubicBezTo>
                    <a:pt x="1277" y="3410"/>
                    <a:pt x="1247" y="3654"/>
                    <a:pt x="1338" y="3806"/>
                  </a:cubicBezTo>
                  <a:lnTo>
                    <a:pt x="1733" y="4322"/>
                  </a:lnTo>
                  <a:lnTo>
                    <a:pt x="487" y="4140"/>
                  </a:lnTo>
                  <a:cubicBezTo>
                    <a:pt x="469" y="4137"/>
                    <a:pt x="451" y="4136"/>
                    <a:pt x="433" y="4136"/>
                  </a:cubicBezTo>
                  <a:cubicBezTo>
                    <a:pt x="244" y="4136"/>
                    <a:pt x="89" y="4277"/>
                    <a:pt x="62" y="4444"/>
                  </a:cubicBezTo>
                  <a:cubicBezTo>
                    <a:pt x="1" y="4626"/>
                    <a:pt x="183" y="4809"/>
                    <a:pt x="366" y="4869"/>
                  </a:cubicBezTo>
                  <a:lnTo>
                    <a:pt x="1612" y="5052"/>
                  </a:lnTo>
                  <a:lnTo>
                    <a:pt x="1095" y="5416"/>
                  </a:lnTo>
                  <a:cubicBezTo>
                    <a:pt x="943" y="5538"/>
                    <a:pt x="882" y="5781"/>
                    <a:pt x="1004" y="5933"/>
                  </a:cubicBezTo>
                  <a:cubicBezTo>
                    <a:pt x="1090" y="5998"/>
                    <a:pt x="1191" y="6062"/>
                    <a:pt x="1297" y="6062"/>
                  </a:cubicBezTo>
                  <a:cubicBezTo>
                    <a:pt x="1340" y="6062"/>
                    <a:pt x="1385" y="6051"/>
                    <a:pt x="1429" y="6024"/>
                  </a:cubicBezTo>
                  <a:cubicBezTo>
                    <a:pt x="1460" y="6024"/>
                    <a:pt x="1460" y="5994"/>
                    <a:pt x="1490" y="5994"/>
                  </a:cubicBezTo>
                  <a:lnTo>
                    <a:pt x="2615" y="5173"/>
                  </a:lnTo>
                  <a:lnTo>
                    <a:pt x="3740" y="5325"/>
                  </a:lnTo>
                  <a:lnTo>
                    <a:pt x="2797" y="6055"/>
                  </a:lnTo>
                  <a:cubicBezTo>
                    <a:pt x="2676" y="6116"/>
                    <a:pt x="2615" y="6298"/>
                    <a:pt x="2676" y="6420"/>
                  </a:cubicBezTo>
                  <a:cubicBezTo>
                    <a:pt x="2706" y="6572"/>
                    <a:pt x="2858" y="6663"/>
                    <a:pt x="3010" y="6663"/>
                  </a:cubicBezTo>
                  <a:lnTo>
                    <a:pt x="4135" y="6663"/>
                  </a:lnTo>
                  <a:lnTo>
                    <a:pt x="3557" y="7362"/>
                  </a:lnTo>
                  <a:lnTo>
                    <a:pt x="2189" y="7514"/>
                  </a:lnTo>
                  <a:cubicBezTo>
                    <a:pt x="1977" y="7575"/>
                    <a:pt x="1855" y="7727"/>
                    <a:pt x="1885" y="7909"/>
                  </a:cubicBezTo>
                  <a:cubicBezTo>
                    <a:pt x="1913" y="8076"/>
                    <a:pt x="2042" y="8217"/>
                    <a:pt x="2204" y="8217"/>
                  </a:cubicBezTo>
                  <a:cubicBezTo>
                    <a:pt x="2219" y="8217"/>
                    <a:pt x="2234" y="8216"/>
                    <a:pt x="2250" y="8213"/>
                  </a:cubicBezTo>
                  <a:lnTo>
                    <a:pt x="2888" y="8122"/>
                  </a:lnTo>
                  <a:lnTo>
                    <a:pt x="2098" y="9155"/>
                  </a:lnTo>
                  <a:cubicBezTo>
                    <a:pt x="1977" y="9307"/>
                    <a:pt x="2037" y="9550"/>
                    <a:pt x="2189" y="9641"/>
                  </a:cubicBezTo>
                  <a:cubicBezTo>
                    <a:pt x="2248" y="9700"/>
                    <a:pt x="2320" y="9734"/>
                    <a:pt x="2396" y="9734"/>
                  </a:cubicBezTo>
                  <a:cubicBezTo>
                    <a:pt x="2438" y="9734"/>
                    <a:pt x="2481" y="9724"/>
                    <a:pt x="2524" y="9702"/>
                  </a:cubicBezTo>
                  <a:cubicBezTo>
                    <a:pt x="2554" y="9641"/>
                    <a:pt x="2645" y="9611"/>
                    <a:pt x="2676" y="9581"/>
                  </a:cubicBezTo>
                  <a:lnTo>
                    <a:pt x="3466" y="8547"/>
                  </a:lnTo>
                  <a:lnTo>
                    <a:pt x="3557" y="9186"/>
                  </a:lnTo>
                  <a:cubicBezTo>
                    <a:pt x="3583" y="9366"/>
                    <a:pt x="3696" y="9503"/>
                    <a:pt x="3842" y="9503"/>
                  </a:cubicBezTo>
                  <a:cubicBezTo>
                    <a:pt x="3868" y="9503"/>
                    <a:pt x="3894" y="9499"/>
                    <a:pt x="3922" y="9489"/>
                  </a:cubicBezTo>
                  <a:cubicBezTo>
                    <a:pt x="3952" y="9489"/>
                    <a:pt x="4013" y="9489"/>
                    <a:pt x="4013" y="9459"/>
                  </a:cubicBezTo>
                  <a:cubicBezTo>
                    <a:pt x="4165" y="9398"/>
                    <a:pt x="4226" y="9246"/>
                    <a:pt x="4226" y="9094"/>
                  </a:cubicBezTo>
                  <a:lnTo>
                    <a:pt x="4074" y="7727"/>
                  </a:lnTo>
                  <a:lnTo>
                    <a:pt x="4651" y="6997"/>
                  </a:lnTo>
                  <a:lnTo>
                    <a:pt x="4955" y="8061"/>
                  </a:lnTo>
                  <a:cubicBezTo>
                    <a:pt x="4986" y="8213"/>
                    <a:pt x="5107" y="8274"/>
                    <a:pt x="5259" y="8334"/>
                  </a:cubicBezTo>
                  <a:cubicBezTo>
                    <a:pt x="5280" y="8339"/>
                    <a:pt x="5300" y="8340"/>
                    <a:pt x="5319" y="8340"/>
                  </a:cubicBezTo>
                  <a:cubicBezTo>
                    <a:pt x="5443" y="8340"/>
                    <a:pt x="5541" y="8261"/>
                    <a:pt x="5594" y="8182"/>
                  </a:cubicBezTo>
                  <a:lnTo>
                    <a:pt x="6171" y="7210"/>
                  </a:lnTo>
                  <a:lnTo>
                    <a:pt x="6506" y="8061"/>
                  </a:lnTo>
                  <a:lnTo>
                    <a:pt x="5989" y="9307"/>
                  </a:lnTo>
                  <a:cubicBezTo>
                    <a:pt x="5898" y="9489"/>
                    <a:pt x="5989" y="9702"/>
                    <a:pt x="6171" y="9763"/>
                  </a:cubicBezTo>
                  <a:cubicBezTo>
                    <a:pt x="6220" y="9787"/>
                    <a:pt x="6269" y="9799"/>
                    <a:pt x="6316" y="9799"/>
                  </a:cubicBezTo>
                  <a:cubicBezTo>
                    <a:pt x="6445" y="9799"/>
                    <a:pt x="6560" y="9714"/>
                    <a:pt x="6627" y="9581"/>
                  </a:cubicBezTo>
                  <a:lnTo>
                    <a:pt x="6901" y="8973"/>
                  </a:lnTo>
                  <a:lnTo>
                    <a:pt x="7387" y="10158"/>
                  </a:lnTo>
                  <a:cubicBezTo>
                    <a:pt x="7433" y="10295"/>
                    <a:pt x="7564" y="10363"/>
                    <a:pt x="7703" y="10363"/>
                  </a:cubicBezTo>
                  <a:cubicBezTo>
                    <a:pt x="7750" y="10363"/>
                    <a:pt x="7797" y="10356"/>
                    <a:pt x="7843" y="10341"/>
                  </a:cubicBezTo>
                  <a:cubicBezTo>
                    <a:pt x="8025" y="10249"/>
                    <a:pt x="8117" y="10067"/>
                    <a:pt x="8025" y="9885"/>
                  </a:cubicBezTo>
                  <a:lnTo>
                    <a:pt x="7539" y="8699"/>
                  </a:lnTo>
                  <a:lnTo>
                    <a:pt x="8147" y="8973"/>
                  </a:lnTo>
                  <a:cubicBezTo>
                    <a:pt x="8177" y="8988"/>
                    <a:pt x="8223" y="8996"/>
                    <a:pt x="8272" y="8996"/>
                  </a:cubicBezTo>
                  <a:cubicBezTo>
                    <a:pt x="8322" y="8996"/>
                    <a:pt x="8375" y="8988"/>
                    <a:pt x="8420" y="8973"/>
                  </a:cubicBezTo>
                  <a:cubicBezTo>
                    <a:pt x="8481" y="8942"/>
                    <a:pt x="8572" y="8851"/>
                    <a:pt x="8603" y="8790"/>
                  </a:cubicBezTo>
                  <a:cubicBezTo>
                    <a:pt x="8664" y="8578"/>
                    <a:pt x="8603" y="8395"/>
                    <a:pt x="8420" y="8334"/>
                  </a:cubicBezTo>
                  <a:lnTo>
                    <a:pt x="7144" y="7787"/>
                  </a:lnTo>
                  <a:lnTo>
                    <a:pt x="6810" y="6967"/>
                  </a:lnTo>
                  <a:lnTo>
                    <a:pt x="7873" y="7271"/>
                  </a:lnTo>
                  <a:cubicBezTo>
                    <a:pt x="7904" y="7281"/>
                    <a:pt x="7931" y="7284"/>
                    <a:pt x="7957" y="7284"/>
                  </a:cubicBezTo>
                  <a:cubicBezTo>
                    <a:pt x="8008" y="7284"/>
                    <a:pt x="8056" y="7271"/>
                    <a:pt x="8117" y="7271"/>
                  </a:cubicBezTo>
                  <a:cubicBezTo>
                    <a:pt x="8177" y="7210"/>
                    <a:pt x="8208" y="7179"/>
                    <a:pt x="8269" y="7149"/>
                  </a:cubicBezTo>
                  <a:cubicBezTo>
                    <a:pt x="8329" y="7027"/>
                    <a:pt x="8329" y="6845"/>
                    <a:pt x="8269" y="6724"/>
                  </a:cubicBezTo>
                  <a:lnTo>
                    <a:pt x="7539" y="5781"/>
                  </a:lnTo>
                  <a:lnTo>
                    <a:pt x="7539" y="5781"/>
                  </a:lnTo>
                  <a:lnTo>
                    <a:pt x="8664" y="5933"/>
                  </a:lnTo>
                  <a:lnTo>
                    <a:pt x="9515" y="7027"/>
                  </a:lnTo>
                  <a:cubicBezTo>
                    <a:pt x="9604" y="7116"/>
                    <a:pt x="9709" y="7173"/>
                    <a:pt x="9819" y="7173"/>
                  </a:cubicBezTo>
                  <a:cubicBezTo>
                    <a:pt x="9859" y="7173"/>
                    <a:pt x="9900" y="7165"/>
                    <a:pt x="9940" y="7149"/>
                  </a:cubicBezTo>
                  <a:cubicBezTo>
                    <a:pt x="9971" y="7149"/>
                    <a:pt x="9971" y="7119"/>
                    <a:pt x="10001" y="7119"/>
                  </a:cubicBezTo>
                  <a:cubicBezTo>
                    <a:pt x="10153" y="6997"/>
                    <a:pt x="10183" y="6754"/>
                    <a:pt x="10092" y="6602"/>
                  </a:cubicBezTo>
                  <a:lnTo>
                    <a:pt x="9697" y="6085"/>
                  </a:lnTo>
                  <a:lnTo>
                    <a:pt x="10943" y="6268"/>
                  </a:lnTo>
                  <a:cubicBezTo>
                    <a:pt x="11035" y="6268"/>
                    <a:pt x="11065" y="6268"/>
                    <a:pt x="11156" y="6237"/>
                  </a:cubicBezTo>
                  <a:cubicBezTo>
                    <a:pt x="11247" y="6207"/>
                    <a:pt x="11338" y="6085"/>
                    <a:pt x="11369" y="5964"/>
                  </a:cubicBezTo>
                  <a:cubicBezTo>
                    <a:pt x="11430" y="5812"/>
                    <a:pt x="11278" y="5629"/>
                    <a:pt x="11065" y="5599"/>
                  </a:cubicBezTo>
                  <a:lnTo>
                    <a:pt x="9819" y="5386"/>
                  </a:lnTo>
                  <a:lnTo>
                    <a:pt x="10335" y="5021"/>
                  </a:lnTo>
                  <a:cubicBezTo>
                    <a:pt x="10487" y="4900"/>
                    <a:pt x="10548" y="4687"/>
                    <a:pt x="10427" y="4535"/>
                  </a:cubicBezTo>
                  <a:cubicBezTo>
                    <a:pt x="10350" y="4439"/>
                    <a:pt x="10236" y="4379"/>
                    <a:pt x="10125" y="4379"/>
                  </a:cubicBezTo>
                  <a:cubicBezTo>
                    <a:pt x="10060" y="4379"/>
                    <a:pt x="9996" y="4399"/>
                    <a:pt x="9940" y="4444"/>
                  </a:cubicBezTo>
                  <a:lnTo>
                    <a:pt x="8816" y="5295"/>
                  </a:lnTo>
                  <a:lnTo>
                    <a:pt x="7691" y="5143"/>
                  </a:lnTo>
                  <a:lnTo>
                    <a:pt x="8633" y="4413"/>
                  </a:lnTo>
                  <a:cubicBezTo>
                    <a:pt x="8755" y="4322"/>
                    <a:pt x="8816" y="4140"/>
                    <a:pt x="8755" y="4018"/>
                  </a:cubicBezTo>
                  <a:cubicBezTo>
                    <a:pt x="8724" y="3866"/>
                    <a:pt x="8572" y="3806"/>
                    <a:pt x="8420" y="3806"/>
                  </a:cubicBezTo>
                  <a:lnTo>
                    <a:pt x="7326" y="3806"/>
                  </a:lnTo>
                  <a:lnTo>
                    <a:pt x="7873" y="3076"/>
                  </a:lnTo>
                  <a:lnTo>
                    <a:pt x="9241" y="2924"/>
                  </a:lnTo>
                  <a:cubicBezTo>
                    <a:pt x="9302" y="2924"/>
                    <a:pt x="9332" y="2924"/>
                    <a:pt x="9332" y="2894"/>
                  </a:cubicBezTo>
                  <a:cubicBezTo>
                    <a:pt x="9484" y="2802"/>
                    <a:pt x="9545" y="2650"/>
                    <a:pt x="9545" y="2499"/>
                  </a:cubicBezTo>
                  <a:cubicBezTo>
                    <a:pt x="9517" y="2332"/>
                    <a:pt x="9388" y="2191"/>
                    <a:pt x="9227" y="2191"/>
                  </a:cubicBezTo>
                  <a:cubicBezTo>
                    <a:pt x="9212" y="2191"/>
                    <a:pt x="9196" y="2192"/>
                    <a:pt x="9180" y="2195"/>
                  </a:cubicBezTo>
                  <a:lnTo>
                    <a:pt x="8542" y="2286"/>
                  </a:lnTo>
                  <a:lnTo>
                    <a:pt x="8542" y="2286"/>
                  </a:lnTo>
                  <a:lnTo>
                    <a:pt x="9332" y="1252"/>
                  </a:lnTo>
                  <a:cubicBezTo>
                    <a:pt x="9454" y="1100"/>
                    <a:pt x="9393" y="857"/>
                    <a:pt x="9241" y="766"/>
                  </a:cubicBezTo>
                  <a:cubicBezTo>
                    <a:pt x="9178" y="715"/>
                    <a:pt x="9104" y="691"/>
                    <a:pt x="9030" y="691"/>
                  </a:cubicBezTo>
                  <a:cubicBezTo>
                    <a:pt x="8927" y="691"/>
                    <a:pt x="8826" y="738"/>
                    <a:pt x="8755" y="827"/>
                  </a:cubicBezTo>
                  <a:lnTo>
                    <a:pt x="7965" y="1860"/>
                  </a:lnTo>
                  <a:lnTo>
                    <a:pt x="7873" y="1222"/>
                  </a:lnTo>
                  <a:cubicBezTo>
                    <a:pt x="7848" y="1041"/>
                    <a:pt x="7734" y="904"/>
                    <a:pt x="7589" y="904"/>
                  </a:cubicBezTo>
                  <a:cubicBezTo>
                    <a:pt x="7563" y="904"/>
                    <a:pt x="7536" y="909"/>
                    <a:pt x="7509" y="918"/>
                  </a:cubicBezTo>
                  <a:cubicBezTo>
                    <a:pt x="7326" y="948"/>
                    <a:pt x="7174" y="1100"/>
                    <a:pt x="7205" y="1283"/>
                  </a:cubicBezTo>
                  <a:lnTo>
                    <a:pt x="7357" y="2650"/>
                  </a:lnTo>
                  <a:lnTo>
                    <a:pt x="6779" y="3380"/>
                  </a:lnTo>
                  <a:lnTo>
                    <a:pt x="6475" y="2316"/>
                  </a:lnTo>
                  <a:cubicBezTo>
                    <a:pt x="6445" y="2164"/>
                    <a:pt x="6323" y="2073"/>
                    <a:pt x="6171" y="2043"/>
                  </a:cubicBezTo>
                  <a:cubicBezTo>
                    <a:pt x="6145" y="2037"/>
                    <a:pt x="6120" y="2035"/>
                    <a:pt x="6096" y="2035"/>
                  </a:cubicBezTo>
                  <a:cubicBezTo>
                    <a:pt x="5979" y="2035"/>
                    <a:pt x="5887" y="2094"/>
                    <a:pt x="5837" y="2195"/>
                  </a:cubicBezTo>
                  <a:lnTo>
                    <a:pt x="5259" y="3137"/>
                  </a:lnTo>
                  <a:lnTo>
                    <a:pt x="4925" y="2316"/>
                  </a:lnTo>
                  <a:lnTo>
                    <a:pt x="5442" y="1070"/>
                  </a:lnTo>
                  <a:cubicBezTo>
                    <a:pt x="5533" y="857"/>
                    <a:pt x="5442" y="675"/>
                    <a:pt x="5259" y="614"/>
                  </a:cubicBezTo>
                  <a:cubicBezTo>
                    <a:pt x="5210" y="590"/>
                    <a:pt x="5162" y="578"/>
                    <a:pt x="5114" y="578"/>
                  </a:cubicBezTo>
                  <a:cubicBezTo>
                    <a:pt x="4986" y="578"/>
                    <a:pt x="4870" y="663"/>
                    <a:pt x="4803" y="796"/>
                  </a:cubicBezTo>
                  <a:lnTo>
                    <a:pt x="4530" y="1404"/>
                  </a:lnTo>
                  <a:lnTo>
                    <a:pt x="4043" y="219"/>
                  </a:lnTo>
                  <a:cubicBezTo>
                    <a:pt x="3999" y="85"/>
                    <a:pt x="3873" y="1"/>
                    <a:pt x="3737"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3" name="Google Shape;853;p16"/>
            <p:cNvSpPr/>
            <p:nvPr/>
          </p:nvSpPr>
          <p:spPr>
            <a:xfrm flipH="1">
              <a:off x="657928" y="1143686"/>
              <a:ext cx="1114721" cy="1045149"/>
            </a:xfrm>
            <a:custGeom>
              <a:rect b="b" l="l" r="r" t="t"/>
              <a:pathLst>
                <a:path extrusionOk="0" h="32689" w="34865">
                  <a:moveTo>
                    <a:pt x="18238" y="10229"/>
                  </a:moveTo>
                  <a:lnTo>
                    <a:pt x="18907" y="12630"/>
                  </a:lnTo>
                  <a:lnTo>
                    <a:pt x="17721" y="14150"/>
                  </a:lnTo>
                  <a:lnTo>
                    <a:pt x="16992" y="12357"/>
                  </a:lnTo>
                  <a:lnTo>
                    <a:pt x="18238" y="10229"/>
                  </a:lnTo>
                  <a:close/>
                  <a:moveTo>
                    <a:pt x="13101" y="12691"/>
                  </a:moveTo>
                  <a:lnTo>
                    <a:pt x="14925" y="13177"/>
                  </a:lnTo>
                  <a:lnTo>
                    <a:pt x="15654" y="14971"/>
                  </a:lnTo>
                  <a:lnTo>
                    <a:pt x="14742" y="14849"/>
                  </a:lnTo>
                  <a:lnTo>
                    <a:pt x="13101" y="12691"/>
                  </a:lnTo>
                  <a:close/>
                  <a:moveTo>
                    <a:pt x="22554" y="14028"/>
                  </a:moveTo>
                  <a:lnTo>
                    <a:pt x="20366" y="15670"/>
                  </a:lnTo>
                  <a:lnTo>
                    <a:pt x="19454" y="15548"/>
                  </a:lnTo>
                  <a:lnTo>
                    <a:pt x="20639" y="14028"/>
                  </a:lnTo>
                  <a:close/>
                  <a:moveTo>
                    <a:pt x="14438" y="17038"/>
                  </a:moveTo>
                  <a:lnTo>
                    <a:pt x="15350" y="17129"/>
                  </a:lnTo>
                  <a:lnTo>
                    <a:pt x="14195" y="18649"/>
                  </a:lnTo>
                  <a:lnTo>
                    <a:pt x="12280" y="18649"/>
                  </a:lnTo>
                  <a:lnTo>
                    <a:pt x="14438" y="17038"/>
                  </a:lnTo>
                  <a:close/>
                  <a:moveTo>
                    <a:pt x="19150" y="17706"/>
                  </a:moveTo>
                  <a:lnTo>
                    <a:pt x="20062" y="17828"/>
                  </a:lnTo>
                  <a:lnTo>
                    <a:pt x="21703" y="19986"/>
                  </a:lnTo>
                  <a:lnTo>
                    <a:pt x="19879" y="19500"/>
                  </a:lnTo>
                  <a:lnTo>
                    <a:pt x="19150" y="17706"/>
                  </a:lnTo>
                  <a:close/>
                  <a:moveTo>
                    <a:pt x="17083" y="18557"/>
                  </a:moveTo>
                  <a:lnTo>
                    <a:pt x="17782" y="20320"/>
                  </a:lnTo>
                  <a:lnTo>
                    <a:pt x="16536" y="22448"/>
                  </a:lnTo>
                  <a:lnTo>
                    <a:pt x="15897" y="20077"/>
                  </a:lnTo>
                  <a:lnTo>
                    <a:pt x="17083" y="18557"/>
                  </a:lnTo>
                  <a:close/>
                  <a:moveTo>
                    <a:pt x="11291" y="1"/>
                  </a:moveTo>
                  <a:cubicBezTo>
                    <a:pt x="11153" y="1"/>
                    <a:pt x="11014" y="26"/>
                    <a:pt x="10882" y="77"/>
                  </a:cubicBezTo>
                  <a:cubicBezTo>
                    <a:pt x="10305" y="320"/>
                    <a:pt x="10031" y="958"/>
                    <a:pt x="10274" y="1536"/>
                  </a:cubicBezTo>
                  <a:lnTo>
                    <a:pt x="11733" y="5183"/>
                  </a:lnTo>
                  <a:lnTo>
                    <a:pt x="9879" y="4363"/>
                  </a:lnTo>
                  <a:cubicBezTo>
                    <a:pt x="9745" y="4313"/>
                    <a:pt x="9608" y="4290"/>
                    <a:pt x="9473" y="4290"/>
                  </a:cubicBezTo>
                  <a:cubicBezTo>
                    <a:pt x="9028" y="4290"/>
                    <a:pt x="8614" y="4543"/>
                    <a:pt x="8450" y="4940"/>
                  </a:cubicBezTo>
                  <a:cubicBezTo>
                    <a:pt x="8207" y="5518"/>
                    <a:pt x="8481" y="6156"/>
                    <a:pt x="8998" y="6399"/>
                  </a:cubicBezTo>
                  <a:lnTo>
                    <a:pt x="12888" y="8010"/>
                  </a:lnTo>
                  <a:lnTo>
                    <a:pt x="13952" y="10655"/>
                  </a:lnTo>
                  <a:lnTo>
                    <a:pt x="10639" y="9773"/>
                  </a:lnTo>
                  <a:cubicBezTo>
                    <a:pt x="10545" y="9748"/>
                    <a:pt x="10449" y="9736"/>
                    <a:pt x="10355" y="9736"/>
                  </a:cubicBezTo>
                  <a:cubicBezTo>
                    <a:pt x="9993" y="9736"/>
                    <a:pt x="9647" y="9915"/>
                    <a:pt x="9454" y="10229"/>
                  </a:cubicBezTo>
                  <a:cubicBezTo>
                    <a:pt x="9210" y="10594"/>
                    <a:pt x="9210" y="11141"/>
                    <a:pt x="9514" y="11506"/>
                  </a:cubicBezTo>
                  <a:lnTo>
                    <a:pt x="11733" y="14484"/>
                  </a:lnTo>
                  <a:lnTo>
                    <a:pt x="8298" y="13998"/>
                  </a:lnTo>
                  <a:lnTo>
                    <a:pt x="5745" y="10655"/>
                  </a:lnTo>
                  <a:cubicBezTo>
                    <a:pt x="5512" y="10350"/>
                    <a:pt x="5184" y="10204"/>
                    <a:pt x="4860" y="10204"/>
                  </a:cubicBezTo>
                  <a:cubicBezTo>
                    <a:pt x="4635" y="10204"/>
                    <a:pt x="4412" y="10274"/>
                    <a:pt x="4225" y="10411"/>
                  </a:cubicBezTo>
                  <a:cubicBezTo>
                    <a:pt x="3739" y="10807"/>
                    <a:pt x="3648" y="11475"/>
                    <a:pt x="3982" y="11931"/>
                  </a:cubicBezTo>
                  <a:lnTo>
                    <a:pt x="5198" y="13542"/>
                  </a:lnTo>
                  <a:lnTo>
                    <a:pt x="1338" y="12995"/>
                  </a:lnTo>
                  <a:cubicBezTo>
                    <a:pt x="1297" y="12991"/>
                    <a:pt x="1256" y="12989"/>
                    <a:pt x="1215" y="12989"/>
                  </a:cubicBezTo>
                  <a:cubicBezTo>
                    <a:pt x="658" y="12989"/>
                    <a:pt x="177" y="13371"/>
                    <a:pt x="92" y="13937"/>
                  </a:cubicBezTo>
                  <a:cubicBezTo>
                    <a:pt x="0" y="14545"/>
                    <a:pt x="426" y="15092"/>
                    <a:pt x="1034" y="15214"/>
                  </a:cubicBezTo>
                  <a:lnTo>
                    <a:pt x="4894" y="15731"/>
                  </a:lnTo>
                  <a:lnTo>
                    <a:pt x="3314" y="16946"/>
                  </a:lnTo>
                  <a:cubicBezTo>
                    <a:pt x="2827" y="17342"/>
                    <a:pt x="2736" y="18010"/>
                    <a:pt x="3070" y="18466"/>
                  </a:cubicBezTo>
                  <a:cubicBezTo>
                    <a:pt x="3276" y="18754"/>
                    <a:pt x="3594" y="18903"/>
                    <a:pt x="3918" y="18903"/>
                  </a:cubicBezTo>
                  <a:cubicBezTo>
                    <a:pt x="4073" y="18903"/>
                    <a:pt x="4230" y="18869"/>
                    <a:pt x="4377" y="18801"/>
                  </a:cubicBezTo>
                  <a:cubicBezTo>
                    <a:pt x="4438" y="18770"/>
                    <a:pt x="4560" y="18740"/>
                    <a:pt x="4651" y="18649"/>
                  </a:cubicBezTo>
                  <a:lnTo>
                    <a:pt x="7995" y="16126"/>
                  </a:lnTo>
                  <a:lnTo>
                    <a:pt x="11429" y="16612"/>
                  </a:lnTo>
                  <a:lnTo>
                    <a:pt x="8481" y="18861"/>
                  </a:lnTo>
                  <a:cubicBezTo>
                    <a:pt x="8086" y="19105"/>
                    <a:pt x="7934" y="19621"/>
                    <a:pt x="8086" y="20077"/>
                  </a:cubicBezTo>
                  <a:cubicBezTo>
                    <a:pt x="8238" y="20533"/>
                    <a:pt x="8663" y="20837"/>
                    <a:pt x="9119" y="20837"/>
                  </a:cubicBezTo>
                  <a:lnTo>
                    <a:pt x="12554" y="20867"/>
                  </a:lnTo>
                  <a:lnTo>
                    <a:pt x="10791" y="23117"/>
                  </a:lnTo>
                  <a:lnTo>
                    <a:pt x="6627" y="23633"/>
                  </a:lnTo>
                  <a:cubicBezTo>
                    <a:pt x="6019" y="23725"/>
                    <a:pt x="5593" y="24241"/>
                    <a:pt x="5654" y="24849"/>
                  </a:cubicBezTo>
                  <a:cubicBezTo>
                    <a:pt x="5737" y="25402"/>
                    <a:pt x="6172" y="25804"/>
                    <a:pt x="6707" y="25804"/>
                  </a:cubicBezTo>
                  <a:cubicBezTo>
                    <a:pt x="6760" y="25804"/>
                    <a:pt x="6815" y="25800"/>
                    <a:pt x="6870" y="25792"/>
                  </a:cubicBezTo>
                  <a:lnTo>
                    <a:pt x="8846" y="25579"/>
                  </a:lnTo>
                  <a:lnTo>
                    <a:pt x="6414" y="28679"/>
                  </a:lnTo>
                  <a:cubicBezTo>
                    <a:pt x="6049" y="29196"/>
                    <a:pt x="6140" y="29865"/>
                    <a:pt x="6627" y="30199"/>
                  </a:cubicBezTo>
                  <a:cubicBezTo>
                    <a:pt x="6812" y="30365"/>
                    <a:pt x="7031" y="30442"/>
                    <a:pt x="7263" y="30442"/>
                  </a:cubicBezTo>
                  <a:cubicBezTo>
                    <a:pt x="7412" y="30442"/>
                    <a:pt x="7566" y="30410"/>
                    <a:pt x="7721" y="30351"/>
                  </a:cubicBezTo>
                  <a:cubicBezTo>
                    <a:pt x="7903" y="30290"/>
                    <a:pt x="8055" y="30169"/>
                    <a:pt x="8177" y="30017"/>
                  </a:cubicBezTo>
                  <a:lnTo>
                    <a:pt x="10609" y="26916"/>
                  </a:lnTo>
                  <a:lnTo>
                    <a:pt x="10821" y="28892"/>
                  </a:lnTo>
                  <a:cubicBezTo>
                    <a:pt x="10906" y="29459"/>
                    <a:pt x="11387" y="29840"/>
                    <a:pt x="11945" y="29840"/>
                  </a:cubicBezTo>
                  <a:cubicBezTo>
                    <a:pt x="11985" y="29840"/>
                    <a:pt x="12026" y="29838"/>
                    <a:pt x="12068" y="29834"/>
                  </a:cubicBezTo>
                  <a:cubicBezTo>
                    <a:pt x="12159" y="29834"/>
                    <a:pt x="12250" y="29804"/>
                    <a:pt x="12311" y="29743"/>
                  </a:cubicBezTo>
                  <a:cubicBezTo>
                    <a:pt x="12767" y="29561"/>
                    <a:pt x="13040" y="29105"/>
                    <a:pt x="13010" y="28618"/>
                  </a:cubicBezTo>
                  <a:lnTo>
                    <a:pt x="12463" y="24424"/>
                  </a:lnTo>
                  <a:lnTo>
                    <a:pt x="14226" y="22205"/>
                  </a:lnTo>
                  <a:lnTo>
                    <a:pt x="15107" y="25488"/>
                  </a:lnTo>
                  <a:cubicBezTo>
                    <a:pt x="15198" y="25913"/>
                    <a:pt x="15563" y="26217"/>
                    <a:pt x="16019" y="26308"/>
                  </a:cubicBezTo>
                  <a:cubicBezTo>
                    <a:pt x="16064" y="26315"/>
                    <a:pt x="16109" y="26319"/>
                    <a:pt x="16155" y="26319"/>
                  </a:cubicBezTo>
                  <a:cubicBezTo>
                    <a:pt x="16515" y="26319"/>
                    <a:pt x="16898" y="26112"/>
                    <a:pt x="17113" y="25761"/>
                  </a:cubicBezTo>
                  <a:lnTo>
                    <a:pt x="18846" y="22843"/>
                  </a:lnTo>
                  <a:lnTo>
                    <a:pt x="19910" y="25457"/>
                  </a:lnTo>
                  <a:lnTo>
                    <a:pt x="18299" y="29348"/>
                  </a:lnTo>
                  <a:cubicBezTo>
                    <a:pt x="18056" y="29895"/>
                    <a:pt x="18329" y="30564"/>
                    <a:pt x="18846" y="30776"/>
                  </a:cubicBezTo>
                  <a:cubicBezTo>
                    <a:pt x="18990" y="30837"/>
                    <a:pt x="19138" y="30866"/>
                    <a:pt x="19283" y="30866"/>
                  </a:cubicBezTo>
                  <a:cubicBezTo>
                    <a:pt x="19718" y="30866"/>
                    <a:pt x="20122" y="30609"/>
                    <a:pt x="20305" y="30199"/>
                  </a:cubicBezTo>
                  <a:lnTo>
                    <a:pt x="21095" y="28345"/>
                  </a:lnTo>
                  <a:lnTo>
                    <a:pt x="22584" y="31992"/>
                  </a:lnTo>
                  <a:cubicBezTo>
                    <a:pt x="22744" y="32427"/>
                    <a:pt x="23145" y="32689"/>
                    <a:pt x="23580" y="32689"/>
                  </a:cubicBezTo>
                  <a:cubicBezTo>
                    <a:pt x="23723" y="32689"/>
                    <a:pt x="23870" y="32660"/>
                    <a:pt x="24013" y="32600"/>
                  </a:cubicBezTo>
                  <a:cubicBezTo>
                    <a:pt x="24591" y="32387"/>
                    <a:pt x="24864" y="31719"/>
                    <a:pt x="24621" y="31141"/>
                  </a:cubicBezTo>
                  <a:lnTo>
                    <a:pt x="23162" y="27524"/>
                  </a:lnTo>
                  <a:lnTo>
                    <a:pt x="23162" y="27524"/>
                  </a:lnTo>
                  <a:lnTo>
                    <a:pt x="25016" y="28314"/>
                  </a:lnTo>
                  <a:cubicBezTo>
                    <a:pt x="25153" y="28375"/>
                    <a:pt x="25290" y="28406"/>
                    <a:pt x="25426" y="28406"/>
                  </a:cubicBezTo>
                  <a:cubicBezTo>
                    <a:pt x="25563" y="28406"/>
                    <a:pt x="25700" y="28375"/>
                    <a:pt x="25837" y="28314"/>
                  </a:cubicBezTo>
                  <a:cubicBezTo>
                    <a:pt x="26110" y="28193"/>
                    <a:pt x="26323" y="28010"/>
                    <a:pt x="26445" y="27706"/>
                  </a:cubicBezTo>
                  <a:cubicBezTo>
                    <a:pt x="26688" y="27129"/>
                    <a:pt x="26414" y="26491"/>
                    <a:pt x="25898" y="26247"/>
                  </a:cubicBezTo>
                  <a:lnTo>
                    <a:pt x="22007" y="24606"/>
                  </a:lnTo>
                  <a:lnTo>
                    <a:pt x="20943" y="21992"/>
                  </a:lnTo>
                  <a:lnTo>
                    <a:pt x="20943" y="21992"/>
                  </a:lnTo>
                  <a:lnTo>
                    <a:pt x="24256" y="22874"/>
                  </a:lnTo>
                  <a:cubicBezTo>
                    <a:pt x="24338" y="22897"/>
                    <a:pt x="24428" y="22907"/>
                    <a:pt x="24518" y="22907"/>
                  </a:cubicBezTo>
                  <a:cubicBezTo>
                    <a:pt x="24665" y="22907"/>
                    <a:pt x="24812" y="22881"/>
                    <a:pt x="24925" y="22843"/>
                  </a:cubicBezTo>
                  <a:cubicBezTo>
                    <a:pt x="25138" y="22752"/>
                    <a:pt x="25320" y="22600"/>
                    <a:pt x="25442" y="22418"/>
                  </a:cubicBezTo>
                  <a:cubicBezTo>
                    <a:pt x="25685" y="22022"/>
                    <a:pt x="25685" y="21506"/>
                    <a:pt x="25381" y="21111"/>
                  </a:cubicBezTo>
                  <a:lnTo>
                    <a:pt x="23162" y="18162"/>
                  </a:lnTo>
                  <a:lnTo>
                    <a:pt x="26597" y="18649"/>
                  </a:lnTo>
                  <a:lnTo>
                    <a:pt x="29150" y="21992"/>
                  </a:lnTo>
                  <a:cubicBezTo>
                    <a:pt x="29363" y="22290"/>
                    <a:pt x="29695" y="22439"/>
                    <a:pt x="30031" y="22439"/>
                  </a:cubicBezTo>
                  <a:cubicBezTo>
                    <a:pt x="30175" y="22439"/>
                    <a:pt x="30320" y="22412"/>
                    <a:pt x="30457" y="22357"/>
                  </a:cubicBezTo>
                  <a:cubicBezTo>
                    <a:pt x="30518" y="22296"/>
                    <a:pt x="30609" y="22266"/>
                    <a:pt x="30700" y="22205"/>
                  </a:cubicBezTo>
                  <a:cubicBezTo>
                    <a:pt x="31217" y="21810"/>
                    <a:pt x="31278" y="21111"/>
                    <a:pt x="30943" y="20685"/>
                  </a:cubicBezTo>
                  <a:lnTo>
                    <a:pt x="29727" y="19074"/>
                  </a:lnTo>
                  <a:lnTo>
                    <a:pt x="33588" y="19621"/>
                  </a:lnTo>
                  <a:cubicBezTo>
                    <a:pt x="33641" y="19629"/>
                    <a:pt x="33692" y="19633"/>
                    <a:pt x="33742" y="19633"/>
                  </a:cubicBezTo>
                  <a:cubicBezTo>
                    <a:pt x="33892" y="19633"/>
                    <a:pt x="34028" y="19598"/>
                    <a:pt x="34165" y="19530"/>
                  </a:cubicBezTo>
                  <a:cubicBezTo>
                    <a:pt x="34500" y="19378"/>
                    <a:pt x="34773" y="19074"/>
                    <a:pt x="34864" y="18649"/>
                  </a:cubicBezTo>
                  <a:cubicBezTo>
                    <a:pt x="34864" y="18162"/>
                    <a:pt x="34439" y="17585"/>
                    <a:pt x="33831" y="17524"/>
                  </a:cubicBezTo>
                  <a:lnTo>
                    <a:pt x="29940" y="16977"/>
                  </a:lnTo>
                  <a:lnTo>
                    <a:pt x="31551" y="15761"/>
                  </a:lnTo>
                  <a:cubicBezTo>
                    <a:pt x="32038" y="15396"/>
                    <a:pt x="32129" y="14697"/>
                    <a:pt x="31764" y="14241"/>
                  </a:cubicBezTo>
                  <a:cubicBezTo>
                    <a:pt x="31549" y="13955"/>
                    <a:pt x="31219" y="13806"/>
                    <a:pt x="30890" y="13806"/>
                  </a:cubicBezTo>
                  <a:cubicBezTo>
                    <a:pt x="30660" y="13806"/>
                    <a:pt x="30432" y="13878"/>
                    <a:pt x="30244" y="14028"/>
                  </a:cubicBezTo>
                  <a:lnTo>
                    <a:pt x="26901" y="16582"/>
                  </a:lnTo>
                  <a:lnTo>
                    <a:pt x="23466" y="16065"/>
                  </a:lnTo>
                  <a:lnTo>
                    <a:pt x="26414" y="13846"/>
                  </a:lnTo>
                  <a:cubicBezTo>
                    <a:pt x="26809" y="13573"/>
                    <a:pt x="26961" y="13086"/>
                    <a:pt x="26809" y="12630"/>
                  </a:cubicBezTo>
                  <a:cubicBezTo>
                    <a:pt x="26658" y="12144"/>
                    <a:pt x="26232" y="11870"/>
                    <a:pt x="25776" y="11870"/>
                  </a:cubicBezTo>
                  <a:lnTo>
                    <a:pt x="22341" y="11810"/>
                  </a:lnTo>
                  <a:lnTo>
                    <a:pt x="24104" y="9591"/>
                  </a:lnTo>
                  <a:lnTo>
                    <a:pt x="28268" y="9044"/>
                  </a:lnTo>
                  <a:cubicBezTo>
                    <a:pt x="28390" y="9044"/>
                    <a:pt x="28481" y="9013"/>
                    <a:pt x="28542" y="8952"/>
                  </a:cubicBezTo>
                  <a:cubicBezTo>
                    <a:pt x="28998" y="8770"/>
                    <a:pt x="29272" y="8314"/>
                    <a:pt x="29241" y="7828"/>
                  </a:cubicBezTo>
                  <a:cubicBezTo>
                    <a:pt x="29158" y="7275"/>
                    <a:pt x="28699" y="6873"/>
                    <a:pt x="28159" y="6873"/>
                  </a:cubicBezTo>
                  <a:cubicBezTo>
                    <a:pt x="28105" y="6873"/>
                    <a:pt x="28050" y="6877"/>
                    <a:pt x="27995" y="6885"/>
                  </a:cubicBezTo>
                  <a:lnTo>
                    <a:pt x="26019" y="7098"/>
                  </a:lnTo>
                  <a:lnTo>
                    <a:pt x="26019" y="7098"/>
                  </a:lnTo>
                  <a:lnTo>
                    <a:pt x="28451" y="3998"/>
                  </a:lnTo>
                  <a:cubicBezTo>
                    <a:pt x="28846" y="3481"/>
                    <a:pt x="28755" y="2812"/>
                    <a:pt x="28268" y="2478"/>
                  </a:cubicBezTo>
                  <a:cubicBezTo>
                    <a:pt x="28063" y="2311"/>
                    <a:pt x="27819" y="2231"/>
                    <a:pt x="27581" y="2231"/>
                  </a:cubicBezTo>
                  <a:cubicBezTo>
                    <a:pt x="27256" y="2231"/>
                    <a:pt x="26942" y="2380"/>
                    <a:pt x="26749" y="2661"/>
                  </a:cubicBezTo>
                  <a:lnTo>
                    <a:pt x="24317" y="5761"/>
                  </a:lnTo>
                  <a:lnTo>
                    <a:pt x="24043" y="3785"/>
                  </a:lnTo>
                  <a:cubicBezTo>
                    <a:pt x="23987" y="3219"/>
                    <a:pt x="23508" y="2837"/>
                    <a:pt x="22950" y="2837"/>
                  </a:cubicBezTo>
                  <a:cubicBezTo>
                    <a:pt x="22910" y="2837"/>
                    <a:pt x="22869" y="2839"/>
                    <a:pt x="22828" y="2843"/>
                  </a:cubicBezTo>
                  <a:cubicBezTo>
                    <a:pt x="22220" y="2934"/>
                    <a:pt x="21825" y="3451"/>
                    <a:pt x="21885" y="4059"/>
                  </a:cubicBezTo>
                  <a:lnTo>
                    <a:pt x="22433" y="8253"/>
                  </a:lnTo>
                  <a:lnTo>
                    <a:pt x="20670" y="10472"/>
                  </a:lnTo>
                  <a:lnTo>
                    <a:pt x="19788" y="7189"/>
                  </a:lnTo>
                  <a:cubicBezTo>
                    <a:pt x="19697" y="6764"/>
                    <a:pt x="19332" y="6430"/>
                    <a:pt x="18876" y="6369"/>
                  </a:cubicBezTo>
                  <a:cubicBezTo>
                    <a:pt x="18835" y="6362"/>
                    <a:pt x="18794" y="6359"/>
                    <a:pt x="18752" y="6359"/>
                  </a:cubicBezTo>
                  <a:cubicBezTo>
                    <a:pt x="18389" y="6359"/>
                    <a:pt x="18000" y="6589"/>
                    <a:pt x="17782" y="6916"/>
                  </a:cubicBezTo>
                  <a:lnTo>
                    <a:pt x="16049" y="9834"/>
                  </a:lnTo>
                  <a:lnTo>
                    <a:pt x="14986" y="7220"/>
                  </a:lnTo>
                  <a:lnTo>
                    <a:pt x="16597" y="3329"/>
                  </a:lnTo>
                  <a:cubicBezTo>
                    <a:pt x="16840" y="2782"/>
                    <a:pt x="16566" y="2113"/>
                    <a:pt x="16049" y="1901"/>
                  </a:cubicBezTo>
                  <a:cubicBezTo>
                    <a:pt x="15905" y="1840"/>
                    <a:pt x="15757" y="1811"/>
                    <a:pt x="15612" y="1811"/>
                  </a:cubicBezTo>
                  <a:cubicBezTo>
                    <a:pt x="15177" y="1811"/>
                    <a:pt x="14773" y="2068"/>
                    <a:pt x="14590" y="2478"/>
                  </a:cubicBezTo>
                  <a:lnTo>
                    <a:pt x="13800" y="4332"/>
                  </a:lnTo>
                  <a:lnTo>
                    <a:pt x="12311" y="685"/>
                  </a:lnTo>
                  <a:cubicBezTo>
                    <a:pt x="12149" y="247"/>
                    <a:pt x="11725" y="1"/>
                    <a:pt x="1129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4" name="Google Shape;854;p16"/>
            <p:cNvSpPr/>
            <p:nvPr/>
          </p:nvSpPr>
          <p:spPr>
            <a:xfrm flipH="1">
              <a:off x="8479201" y="2916625"/>
              <a:ext cx="369314" cy="337150"/>
            </a:xfrm>
            <a:custGeom>
              <a:rect b="b" l="l" r="r" t="t"/>
              <a:pathLst>
                <a:path extrusionOk="0" h="10545" w="11551">
                  <a:moveTo>
                    <a:pt x="6079" y="3319"/>
                  </a:moveTo>
                  <a:lnTo>
                    <a:pt x="6323" y="4139"/>
                  </a:lnTo>
                  <a:lnTo>
                    <a:pt x="5928" y="4626"/>
                  </a:lnTo>
                  <a:lnTo>
                    <a:pt x="5715" y="4018"/>
                  </a:lnTo>
                  <a:lnTo>
                    <a:pt x="6079" y="3319"/>
                  </a:lnTo>
                  <a:close/>
                  <a:moveTo>
                    <a:pt x="4408" y="4139"/>
                  </a:moveTo>
                  <a:lnTo>
                    <a:pt x="5016" y="4291"/>
                  </a:lnTo>
                  <a:lnTo>
                    <a:pt x="5259" y="4899"/>
                  </a:lnTo>
                  <a:lnTo>
                    <a:pt x="4955" y="4839"/>
                  </a:lnTo>
                  <a:lnTo>
                    <a:pt x="4408" y="4139"/>
                  </a:lnTo>
                  <a:close/>
                  <a:moveTo>
                    <a:pt x="7478" y="4535"/>
                  </a:moveTo>
                  <a:lnTo>
                    <a:pt x="6779" y="5082"/>
                  </a:lnTo>
                  <a:lnTo>
                    <a:pt x="6475" y="5051"/>
                  </a:lnTo>
                  <a:lnTo>
                    <a:pt x="6839" y="4535"/>
                  </a:lnTo>
                  <a:close/>
                  <a:moveTo>
                    <a:pt x="4864" y="5568"/>
                  </a:moveTo>
                  <a:lnTo>
                    <a:pt x="5168" y="5598"/>
                  </a:lnTo>
                  <a:lnTo>
                    <a:pt x="4803" y="6115"/>
                  </a:lnTo>
                  <a:lnTo>
                    <a:pt x="4134" y="6115"/>
                  </a:lnTo>
                  <a:lnTo>
                    <a:pt x="4864" y="5568"/>
                  </a:lnTo>
                  <a:close/>
                  <a:moveTo>
                    <a:pt x="6383" y="5750"/>
                  </a:moveTo>
                  <a:lnTo>
                    <a:pt x="6687" y="5811"/>
                  </a:lnTo>
                  <a:lnTo>
                    <a:pt x="7235" y="6510"/>
                  </a:lnTo>
                  <a:lnTo>
                    <a:pt x="6627" y="6358"/>
                  </a:lnTo>
                  <a:lnTo>
                    <a:pt x="6383" y="5750"/>
                  </a:lnTo>
                  <a:close/>
                  <a:moveTo>
                    <a:pt x="5654" y="6024"/>
                  </a:moveTo>
                  <a:lnTo>
                    <a:pt x="5897" y="6632"/>
                  </a:lnTo>
                  <a:lnTo>
                    <a:pt x="5502" y="7331"/>
                  </a:lnTo>
                  <a:lnTo>
                    <a:pt x="5289" y="6510"/>
                  </a:lnTo>
                  <a:lnTo>
                    <a:pt x="5654" y="6024"/>
                  </a:lnTo>
                  <a:close/>
                  <a:moveTo>
                    <a:pt x="3797" y="0"/>
                  </a:moveTo>
                  <a:cubicBezTo>
                    <a:pt x="3748" y="0"/>
                    <a:pt x="3697" y="12"/>
                    <a:pt x="3648" y="36"/>
                  </a:cubicBezTo>
                  <a:cubicBezTo>
                    <a:pt x="3465" y="97"/>
                    <a:pt x="3374" y="279"/>
                    <a:pt x="3465" y="462"/>
                  </a:cubicBezTo>
                  <a:lnTo>
                    <a:pt x="3952" y="1647"/>
                  </a:lnTo>
                  <a:lnTo>
                    <a:pt x="3344" y="1404"/>
                  </a:lnTo>
                  <a:cubicBezTo>
                    <a:pt x="3295" y="1379"/>
                    <a:pt x="3244" y="1368"/>
                    <a:pt x="3194" y="1368"/>
                  </a:cubicBezTo>
                  <a:cubicBezTo>
                    <a:pt x="3058" y="1368"/>
                    <a:pt x="2932" y="1453"/>
                    <a:pt x="2888" y="1586"/>
                  </a:cubicBezTo>
                  <a:cubicBezTo>
                    <a:pt x="2797" y="1769"/>
                    <a:pt x="2888" y="1951"/>
                    <a:pt x="3070" y="2042"/>
                  </a:cubicBezTo>
                  <a:lnTo>
                    <a:pt x="4317" y="2559"/>
                  </a:lnTo>
                  <a:lnTo>
                    <a:pt x="4681" y="3440"/>
                  </a:lnTo>
                  <a:lnTo>
                    <a:pt x="3557" y="3136"/>
                  </a:lnTo>
                  <a:cubicBezTo>
                    <a:pt x="3522" y="3130"/>
                    <a:pt x="3488" y="3126"/>
                    <a:pt x="3455" y="3126"/>
                  </a:cubicBezTo>
                  <a:cubicBezTo>
                    <a:pt x="3341" y="3126"/>
                    <a:pt x="3239" y="3171"/>
                    <a:pt x="3192" y="3288"/>
                  </a:cubicBezTo>
                  <a:cubicBezTo>
                    <a:pt x="3101" y="3410"/>
                    <a:pt x="3101" y="3592"/>
                    <a:pt x="3192" y="3714"/>
                  </a:cubicBezTo>
                  <a:lnTo>
                    <a:pt x="3921" y="4687"/>
                  </a:lnTo>
                  <a:lnTo>
                    <a:pt x="2766" y="4535"/>
                  </a:lnTo>
                  <a:lnTo>
                    <a:pt x="1946" y="3440"/>
                  </a:lnTo>
                  <a:cubicBezTo>
                    <a:pt x="1870" y="3345"/>
                    <a:pt x="1746" y="3298"/>
                    <a:pt x="1627" y="3298"/>
                  </a:cubicBezTo>
                  <a:cubicBezTo>
                    <a:pt x="1556" y="3298"/>
                    <a:pt x="1486" y="3315"/>
                    <a:pt x="1429" y="3349"/>
                  </a:cubicBezTo>
                  <a:cubicBezTo>
                    <a:pt x="1277" y="3471"/>
                    <a:pt x="1247" y="3714"/>
                    <a:pt x="1368" y="3866"/>
                  </a:cubicBezTo>
                  <a:lnTo>
                    <a:pt x="1733" y="4383"/>
                  </a:lnTo>
                  <a:lnTo>
                    <a:pt x="1733" y="4383"/>
                  </a:lnTo>
                  <a:lnTo>
                    <a:pt x="456" y="4200"/>
                  </a:lnTo>
                  <a:cubicBezTo>
                    <a:pt x="441" y="4198"/>
                    <a:pt x="425" y="4196"/>
                    <a:pt x="408" y="4196"/>
                  </a:cubicBezTo>
                  <a:cubicBezTo>
                    <a:pt x="238" y="4196"/>
                    <a:pt x="59" y="4338"/>
                    <a:pt x="31" y="4504"/>
                  </a:cubicBezTo>
                  <a:cubicBezTo>
                    <a:pt x="0" y="4687"/>
                    <a:pt x="152" y="4899"/>
                    <a:pt x="335" y="4930"/>
                  </a:cubicBezTo>
                  <a:lnTo>
                    <a:pt x="1642" y="5112"/>
                  </a:lnTo>
                  <a:lnTo>
                    <a:pt x="1095" y="5507"/>
                  </a:lnTo>
                  <a:cubicBezTo>
                    <a:pt x="943" y="5598"/>
                    <a:pt x="912" y="5842"/>
                    <a:pt x="1034" y="5994"/>
                  </a:cubicBezTo>
                  <a:cubicBezTo>
                    <a:pt x="1096" y="6097"/>
                    <a:pt x="1187" y="6144"/>
                    <a:pt x="1287" y="6144"/>
                  </a:cubicBezTo>
                  <a:cubicBezTo>
                    <a:pt x="1333" y="6144"/>
                    <a:pt x="1381" y="6134"/>
                    <a:pt x="1429" y="6115"/>
                  </a:cubicBezTo>
                  <a:cubicBezTo>
                    <a:pt x="1490" y="6115"/>
                    <a:pt x="1490" y="6054"/>
                    <a:pt x="1520" y="6054"/>
                  </a:cubicBezTo>
                  <a:lnTo>
                    <a:pt x="2614" y="5234"/>
                  </a:lnTo>
                  <a:lnTo>
                    <a:pt x="3769" y="5386"/>
                  </a:lnTo>
                  <a:lnTo>
                    <a:pt x="2766" y="6115"/>
                  </a:lnTo>
                  <a:cubicBezTo>
                    <a:pt x="2645" y="6176"/>
                    <a:pt x="2584" y="6358"/>
                    <a:pt x="2645" y="6480"/>
                  </a:cubicBezTo>
                  <a:cubicBezTo>
                    <a:pt x="2706" y="6632"/>
                    <a:pt x="2858" y="6723"/>
                    <a:pt x="3010" y="6753"/>
                  </a:cubicBezTo>
                  <a:lnTo>
                    <a:pt x="4134" y="6753"/>
                  </a:lnTo>
                  <a:lnTo>
                    <a:pt x="3557" y="7483"/>
                  </a:lnTo>
                  <a:lnTo>
                    <a:pt x="2189" y="7635"/>
                  </a:lnTo>
                  <a:cubicBezTo>
                    <a:pt x="2006" y="7665"/>
                    <a:pt x="1854" y="7817"/>
                    <a:pt x="1885" y="8030"/>
                  </a:cubicBezTo>
                  <a:cubicBezTo>
                    <a:pt x="1936" y="8211"/>
                    <a:pt x="2054" y="8348"/>
                    <a:pt x="2218" y="8348"/>
                  </a:cubicBezTo>
                  <a:cubicBezTo>
                    <a:pt x="2248" y="8348"/>
                    <a:pt x="2278" y="8343"/>
                    <a:pt x="2310" y="8334"/>
                  </a:cubicBezTo>
                  <a:lnTo>
                    <a:pt x="2949" y="8273"/>
                  </a:lnTo>
                  <a:lnTo>
                    <a:pt x="2158" y="9307"/>
                  </a:lnTo>
                  <a:cubicBezTo>
                    <a:pt x="2037" y="9459"/>
                    <a:pt x="2098" y="9671"/>
                    <a:pt x="2250" y="9793"/>
                  </a:cubicBezTo>
                  <a:cubicBezTo>
                    <a:pt x="2307" y="9831"/>
                    <a:pt x="2377" y="9870"/>
                    <a:pt x="2451" y="9870"/>
                  </a:cubicBezTo>
                  <a:cubicBezTo>
                    <a:pt x="2495" y="9870"/>
                    <a:pt x="2539" y="9857"/>
                    <a:pt x="2584" y="9823"/>
                  </a:cubicBezTo>
                  <a:cubicBezTo>
                    <a:pt x="2614" y="9793"/>
                    <a:pt x="2706" y="9763"/>
                    <a:pt x="2736" y="9702"/>
                  </a:cubicBezTo>
                  <a:lnTo>
                    <a:pt x="3526" y="8699"/>
                  </a:lnTo>
                  <a:lnTo>
                    <a:pt x="3617" y="9337"/>
                  </a:lnTo>
                  <a:cubicBezTo>
                    <a:pt x="3645" y="9504"/>
                    <a:pt x="3774" y="9645"/>
                    <a:pt x="3982" y="9645"/>
                  </a:cubicBezTo>
                  <a:cubicBezTo>
                    <a:pt x="4002" y="9645"/>
                    <a:pt x="4022" y="9644"/>
                    <a:pt x="4043" y="9641"/>
                  </a:cubicBezTo>
                  <a:cubicBezTo>
                    <a:pt x="4073" y="9641"/>
                    <a:pt x="4104" y="9641"/>
                    <a:pt x="4104" y="9611"/>
                  </a:cubicBezTo>
                  <a:cubicBezTo>
                    <a:pt x="4256" y="9519"/>
                    <a:pt x="4347" y="9367"/>
                    <a:pt x="4347" y="9215"/>
                  </a:cubicBezTo>
                  <a:lnTo>
                    <a:pt x="4195" y="7848"/>
                  </a:lnTo>
                  <a:lnTo>
                    <a:pt x="4742" y="7118"/>
                  </a:lnTo>
                  <a:lnTo>
                    <a:pt x="5046" y="8243"/>
                  </a:lnTo>
                  <a:cubicBezTo>
                    <a:pt x="5107" y="8395"/>
                    <a:pt x="5198" y="8456"/>
                    <a:pt x="5350" y="8486"/>
                  </a:cubicBezTo>
                  <a:cubicBezTo>
                    <a:pt x="5382" y="8499"/>
                    <a:pt x="5414" y="8505"/>
                    <a:pt x="5443" y="8505"/>
                  </a:cubicBezTo>
                  <a:cubicBezTo>
                    <a:pt x="5553" y="8505"/>
                    <a:pt x="5643" y="8423"/>
                    <a:pt x="5715" y="8304"/>
                  </a:cubicBezTo>
                  <a:lnTo>
                    <a:pt x="6262" y="7361"/>
                  </a:lnTo>
                  <a:lnTo>
                    <a:pt x="6627" y="8243"/>
                  </a:lnTo>
                  <a:lnTo>
                    <a:pt x="6079" y="9489"/>
                  </a:lnTo>
                  <a:cubicBezTo>
                    <a:pt x="5988" y="9671"/>
                    <a:pt x="6079" y="9854"/>
                    <a:pt x="6262" y="9945"/>
                  </a:cubicBezTo>
                  <a:cubicBezTo>
                    <a:pt x="6315" y="9960"/>
                    <a:pt x="6366" y="9968"/>
                    <a:pt x="6414" y="9968"/>
                  </a:cubicBezTo>
                  <a:cubicBezTo>
                    <a:pt x="6558" y="9968"/>
                    <a:pt x="6672" y="9899"/>
                    <a:pt x="6718" y="9763"/>
                  </a:cubicBezTo>
                  <a:lnTo>
                    <a:pt x="6991" y="9155"/>
                  </a:lnTo>
                  <a:lnTo>
                    <a:pt x="7478" y="10310"/>
                  </a:lnTo>
                  <a:cubicBezTo>
                    <a:pt x="7547" y="10471"/>
                    <a:pt x="7668" y="10545"/>
                    <a:pt x="7802" y="10545"/>
                  </a:cubicBezTo>
                  <a:cubicBezTo>
                    <a:pt x="7845" y="10545"/>
                    <a:pt x="7889" y="10537"/>
                    <a:pt x="7934" y="10522"/>
                  </a:cubicBezTo>
                  <a:cubicBezTo>
                    <a:pt x="8146" y="10431"/>
                    <a:pt x="8207" y="10249"/>
                    <a:pt x="8146" y="10067"/>
                  </a:cubicBezTo>
                  <a:lnTo>
                    <a:pt x="7630" y="8881"/>
                  </a:lnTo>
                  <a:lnTo>
                    <a:pt x="8238" y="9155"/>
                  </a:lnTo>
                  <a:cubicBezTo>
                    <a:pt x="8283" y="9170"/>
                    <a:pt x="8336" y="9177"/>
                    <a:pt x="8386" y="9177"/>
                  </a:cubicBezTo>
                  <a:cubicBezTo>
                    <a:pt x="8435" y="9177"/>
                    <a:pt x="8481" y="9170"/>
                    <a:pt x="8511" y="9155"/>
                  </a:cubicBezTo>
                  <a:cubicBezTo>
                    <a:pt x="8602" y="9094"/>
                    <a:pt x="8663" y="9033"/>
                    <a:pt x="8694" y="8942"/>
                  </a:cubicBezTo>
                  <a:cubicBezTo>
                    <a:pt x="8785" y="8760"/>
                    <a:pt x="8694" y="8577"/>
                    <a:pt x="8511" y="8486"/>
                  </a:cubicBezTo>
                  <a:lnTo>
                    <a:pt x="7265" y="7969"/>
                  </a:lnTo>
                  <a:lnTo>
                    <a:pt x="6931" y="7088"/>
                  </a:lnTo>
                  <a:lnTo>
                    <a:pt x="6931" y="7088"/>
                  </a:lnTo>
                  <a:lnTo>
                    <a:pt x="8025" y="7392"/>
                  </a:lnTo>
                  <a:cubicBezTo>
                    <a:pt x="8045" y="7402"/>
                    <a:pt x="8069" y="7405"/>
                    <a:pt x="8093" y="7405"/>
                  </a:cubicBezTo>
                  <a:cubicBezTo>
                    <a:pt x="8143" y="7405"/>
                    <a:pt x="8197" y="7392"/>
                    <a:pt x="8238" y="7392"/>
                  </a:cubicBezTo>
                  <a:cubicBezTo>
                    <a:pt x="8329" y="7361"/>
                    <a:pt x="8359" y="7331"/>
                    <a:pt x="8390" y="7270"/>
                  </a:cubicBezTo>
                  <a:cubicBezTo>
                    <a:pt x="8481" y="7179"/>
                    <a:pt x="8481" y="6966"/>
                    <a:pt x="8390" y="6875"/>
                  </a:cubicBezTo>
                  <a:lnTo>
                    <a:pt x="7690" y="5872"/>
                  </a:lnTo>
                  <a:lnTo>
                    <a:pt x="8815" y="6024"/>
                  </a:lnTo>
                  <a:lnTo>
                    <a:pt x="9666" y="7118"/>
                  </a:lnTo>
                  <a:cubicBezTo>
                    <a:pt x="9728" y="7221"/>
                    <a:pt x="9818" y="7283"/>
                    <a:pt x="9917" y="7283"/>
                  </a:cubicBezTo>
                  <a:cubicBezTo>
                    <a:pt x="9964" y="7283"/>
                    <a:pt x="10013" y="7269"/>
                    <a:pt x="10061" y="7240"/>
                  </a:cubicBezTo>
                  <a:cubicBezTo>
                    <a:pt x="10122" y="7240"/>
                    <a:pt x="10122" y="7209"/>
                    <a:pt x="10153" y="7209"/>
                  </a:cubicBezTo>
                  <a:cubicBezTo>
                    <a:pt x="10304" y="7088"/>
                    <a:pt x="10335" y="6875"/>
                    <a:pt x="10213" y="6723"/>
                  </a:cubicBezTo>
                  <a:lnTo>
                    <a:pt x="9849" y="6176"/>
                  </a:lnTo>
                  <a:lnTo>
                    <a:pt x="11095" y="6419"/>
                  </a:lnTo>
                  <a:cubicBezTo>
                    <a:pt x="11186" y="6419"/>
                    <a:pt x="11216" y="6419"/>
                    <a:pt x="11277" y="6358"/>
                  </a:cubicBezTo>
                  <a:cubicBezTo>
                    <a:pt x="11399" y="6328"/>
                    <a:pt x="11490" y="6206"/>
                    <a:pt x="11520" y="6115"/>
                  </a:cubicBezTo>
                  <a:cubicBezTo>
                    <a:pt x="11551" y="5902"/>
                    <a:pt x="11399" y="5720"/>
                    <a:pt x="11216" y="5720"/>
                  </a:cubicBezTo>
                  <a:lnTo>
                    <a:pt x="9909" y="5538"/>
                  </a:lnTo>
                  <a:lnTo>
                    <a:pt x="10456" y="5142"/>
                  </a:lnTo>
                  <a:cubicBezTo>
                    <a:pt x="10608" y="5021"/>
                    <a:pt x="10639" y="4808"/>
                    <a:pt x="10517" y="4656"/>
                  </a:cubicBezTo>
                  <a:cubicBezTo>
                    <a:pt x="10464" y="4568"/>
                    <a:pt x="10359" y="4520"/>
                    <a:pt x="10251" y="4520"/>
                  </a:cubicBezTo>
                  <a:cubicBezTo>
                    <a:pt x="10174" y="4520"/>
                    <a:pt x="10094" y="4545"/>
                    <a:pt x="10031" y="4595"/>
                  </a:cubicBezTo>
                  <a:lnTo>
                    <a:pt x="8937" y="5416"/>
                  </a:lnTo>
                  <a:lnTo>
                    <a:pt x="7782" y="5264"/>
                  </a:lnTo>
                  <a:lnTo>
                    <a:pt x="8785" y="4535"/>
                  </a:lnTo>
                  <a:cubicBezTo>
                    <a:pt x="8906" y="4474"/>
                    <a:pt x="8967" y="4261"/>
                    <a:pt x="8906" y="4109"/>
                  </a:cubicBezTo>
                  <a:cubicBezTo>
                    <a:pt x="8845" y="3957"/>
                    <a:pt x="8694" y="3896"/>
                    <a:pt x="8542" y="3866"/>
                  </a:cubicBezTo>
                  <a:lnTo>
                    <a:pt x="7417" y="3866"/>
                  </a:lnTo>
                  <a:lnTo>
                    <a:pt x="7994" y="3136"/>
                  </a:lnTo>
                  <a:lnTo>
                    <a:pt x="9362" y="2984"/>
                  </a:lnTo>
                  <a:cubicBezTo>
                    <a:pt x="9393" y="2984"/>
                    <a:pt x="9423" y="2984"/>
                    <a:pt x="9423" y="2954"/>
                  </a:cubicBezTo>
                  <a:cubicBezTo>
                    <a:pt x="9575" y="2863"/>
                    <a:pt x="9666" y="2711"/>
                    <a:pt x="9666" y="2559"/>
                  </a:cubicBezTo>
                  <a:cubicBezTo>
                    <a:pt x="9611" y="2392"/>
                    <a:pt x="9479" y="2251"/>
                    <a:pt x="9294" y="2251"/>
                  </a:cubicBezTo>
                  <a:cubicBezTo>
                    <a:pt x="9277" y="2251"/>
                    <a:pt x="9259" y="2252"/>
                    <a:pt x="9241" y="2255"/>
                  </a:cubicBezTo>
                  <a:lnTo>
                    <a:pt x="8602" y="2346"/>
                  </a:lnTo>
                  <a:lnTo>
                    <a:pt x="8602" y="2346"/>
                  </a:lnTo>
                  <a:lnTo>
                    <a:pt x="9393" y="1313"/>
                  </a:lnTo>
                  <a:cubicBezTo>
                    <a:pt x="9514" y="1161"/>
                    <a:pt x="9453" y="917"/>
                    <a:pt x="9301" y="826"/>
                  </a:cubicBezTo>
                  <a:cubicBezTo>
                    <a:pt x="9238" y="776"/>
                    <a:pt x="9164" y="751"/>
                    <a:pt x="9090" y="751"/>
                  </a:cubicBezTo>
                  <a:cubicBezTo>
                    <a:pt x="8988" y="751"/>
                    <a:pt x="8886" y="799"/>
                    <a:pt x="8815" y="887"/>
                  </a:cubicBezTo>
                  <a:lnTo>
                    <a:pt x="8055" y="1860"/>
                  </a:lnTo>
                  <a:lnTo>
                    <a:pt x="7994" y="1191"/>
                  </a:lnTo>
                  <a:cubicBezTo>
                    <a:pt x="7939" y="1024"/>
                    <a:pt x="7807" y="883"/>
                    <a:pt x="7623" y="883"/>
                  </a:cubicBezTo>
                  <a:cubicBezTo>
                    <a:pt x="7605" y="883"/>
                    <a:pt x="7587" y="884"/>
                    <a:pt x="7569" y="887"/>
                  </a:cubicBezTo>
                  <a:cubicBezTo>
                    <a:pt x="7387" y="948"/>
                    <a:pt x="7235" y="1100"/>
                    <a:pt x="7265" y="1313"/>
                  </a:cubicBezTo>
                  <a:lnTo>
                    <a:pt x="7417" y="2680"/>
                  </a:lnTo>
                  <a:lnTo>
                    <a:pt x="6839" y="3410"/>
                  </a:lnTo>
                  <a:lnTo>
                    <a:pt x="6535" y="2316"/>
                  </a:lnTo>
                  <a:cubicBezTo>
                    <a:pt x="6505" y="2164"/>
                    <a:pt x="6383" y="2073"/>
                    <a:pt x="6231" y="2042"/>
                  </a:cubicBezTo>
                  <a:cubicBezTo>
                    <a:pt x="6206" y="2037"/>
                    <a:pt x="6182" y="2035"/>
                    <a:pt x="6158" y="2035"/>
                  </a:cubicBezTo>
                  <a:cubicBezTo>
                    <a:pt x="6041" y="2035"/>
                    <a:pt x="5948" y="2098"/>
                    <a:pt x="5897" y="2225"/>
                  </a:cubicBezTo>
                  <a:lnTo>
                    <a:pt x="5320" y="3167"/>
                  </a:lnTo>
                  <a:lnTo>
                    <a:pt x="4985" y="2316"/>
                  </a:lnTo>
                  <a:lnTo>
                    <a:pt x="5502" y="1039"/>
                  </a:lnTo>
                  <a:cubicBezTo>
                    <a:pt x="5593" y="857"/>
                    <a:pt x="5502" y="674"/>
                    <a:pt x="5320" y="583"/>
                  </a:cubicBezTo>
                  <a:cubicBezTo>
                    <a:pt x="5275" y="568"/>
                    <a:pt x="5231" y="561"/>
                    <a:pt x="5188" y="561"/>
                  </a:cubicBezTo>
                  <a:cubicBezTo>
                    <a:pt x="5054" y="561"/>
                    <a:pt x="4933" y="635"/>
                    <a:pt x="4864" y="796"/>
                  </a:cubicBezTo>
                  <a:lnTo>
                    <a:pt x="4590" y="1404"/>
                  </a:lnTo>
                  <a:lnTo>
                    <a:pt x="4104" y="218"/>
                  </a:lnTo>
                  <a:cubicBezTo>
                    <a:pt x="4059" y="85"/>
                    <a:pt x="3933" y="0"/>
                    <a:pt x="3797"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5" name="Google Shape;855;p16"/>
            <p:cNvSpPr/>
            <p:nvPr/>
          </p:nvSpPr>
          <p:spPr>
            <a:xfrm flipH="1">
              <a:off x="7575402" y="551619"/>
              <a:ext cx="787195" cy="736199"/>
            </a:xfrm>
            <a:custGeom>
              <a:rect b="b" l="l" r="r" t="t"/>
              <a:pathLst>
                <a:path extrusionOk="0" h="23026" w="24621">
                  <a:moveTo>
                    <a:pt x="12918" y="7166"/>
                  </a:moveTo>
                  <a:lnTo>
                    <a:pt x="13374" y="8868"/>
                  </a:lnTo>
                  <a:lnTo>
                    <a:pt x="12554" y="9932"/>
                  </a:lnTo>
                  <a:lnTo>
                    <a:pt x="12007" y="8686"/>
                  </a:lnTo>
                  <a:lnTo>
                    <a:pt x="12918" y="7166"/>
                  </a:lnTo>
                  <a:close/>
                  <a:moveTo>
                    <a:pt x="9271" y="8899"/>
                  </a:moveTo>
                  <a:lnTo>
                    <a:pt x="10578" y="9263"/>
                  </a:lnTo>
                  <a:lnTo>
                    <a:pt x="11095" y="10510"/>
                  </a:lnTo>
                  <a:lnTo>
                    <a:pt x="10456" y="10418"/>
                  </a:lnTo>
                  <a:lnTo>
                    <a:pt x="9271" y="8899"/>
                  </a:lnTo>
                  <a:close/>
                  <a:moveTo>
                    <a:pt x="15928" y="9811"/>
                  </a:moveTo>
                  <a:lnTo>
                    <a:pt x="14408" y="10966"/>
                  </a:lnTo>
                  <a:lnTo>
                    <a:pt x="13769" y="10874"/>
                  </a:lnTo>
                  <a:lnTo>
                    <a:pt x="14590" y="9811"/>
                  </a:lnTo>
                  <a:close/>
                  <a:moveTo>
                    <a:pt x="10213" y="11999"/>
                  </a:moveTo>
                  <a:lnTo>
                    <a:pt x="10882" y="12060"/>
                  </a:lnTo>
                  <a:lnTo>
                    <a:pt x="10031" y="13124"/>
                  </a:lnTo>
                  <a:lnTo>
                    <a:pt x="8693" y="13124"/>
                  </a:lnTo>
                  <a:lnTo>
                    <a:pt x="10213" y="11999"/>
                  </a:lnTo>
                  <a:close/>
                  <a:moveTo>
                    <a:pt x="13496" y="12455"/>
                  </a:moveTo>
                  <a:lnTo>
                    <a:pt x="14134" y="12516"/>
                  </a:lnTo>
                  <a:lnTo>
                    <a:pt x="15320" y="14036"/>
                  </a:lnTo>
                  <a:lnTo>
                    <a:pt x="14013" y="13701"/>
                  </a:lnTo>
                  <a:lnTo>
                    <a:pt x="13496" y="12455"/>
                  </a:lnTo>
                  <a:close/>
                  <a:moveTo>
                    <a:pt x="12098" y="13002"/>
                  </a:moveTo>
                  <a:lnTo>
                    <a:pt x="12614" y="14279"/>
                  </a:lnTo>
                  <a:lnTo>
                    <a:pt x="11703" y="15798"/>
                  </a:lnTo>
                  <a:lnTo>
                    <a:pt x="11247" y="14066"/>
                  </a:lnTo>
                  <a:lnTo>
                    <a:pt x="12098" y="13002"/>
                  </a:lnTo>
                  <a:close/>
                  <a:moveTo>
                    <a:pt x="7916" y="0"/>
                  </a:moveTo>
                  <a:cubicBezTo>
                    <a:pt x="7821" y="0"/>
                    <a:pt x="7723" y="17"/>
                    <a:pt x="7630" y="54"/>
                  </a:cubicBezTo>
                  <a:cubicBezTo>
                    <a:pt x="7265" y="206"/>
                    <a:pt x="7082" y="661"/>
                    <a:pt x="7234" y="1057"/>
                  </a:cubicBezTo>
                  <a:lnTo>
                    <a:pt x="8237" y="3640"/>
                  </a:lnTo>
                  <a:lnTo>
                    <a:pt x="6961" y="3063"/>
                  </a:lnTo>
                  <a:cubicBezTo>
                    <a:pt x="6861" y="3024"/>
                    <a:pt x="6757" y="3005"/>
                    <a:pt x="6654" y="3005"/>
                  </a:cubicBezTo>
                  <a:cubicBezTo>
                    <a:pt x="6352" y="3005"/>
                    <a:pt x="6064" y="3170"/>
                    <a:pt x="5927" y="3488"/>
                  </a:cubicBezTo>
                  <a:cubicBezTo>
                    <a:pt x="5775" y="3853"/>
                    <a:pt x="5927" y="4309"/>
                    <a:pt x="6353" y="4491"/>
                  </a:cubicBezTo>
                  <a:lnTo>
                    <a:pt x="9089" y="5646"/>
                  </a:lnTo>
                  <a:lnTo>
                    <a:pt x="9848" y="7501"/>
                  </a:lnTo>
                  <a:lnTo>
                    <a:pt x="7538" y="6862"/>
                  </a:lnTo>
                  <a:cubicBezTo>
                    <a:pt x="7471" y="6842"/>
                    <a:pt x="7401" y="6832"/>
                    <a:pt x="7330" y="6832"/>
                  </a:cubicBezTo>
                  <a:cubicBezTo>
                    <a:pt x="7082" y="6832"/>
                    <a:pt x="6829" y="6953"/>
                    <a:pt x="6687" y="7166"/>
                  </a:cubicBezTo>
                  <a:cubicBezTo>
                    <a:pt x="6505" y="7440"/>
                    <a:pt x="6505" y="7804"/>
                    <a:pt x="6718" y="8078"/>
                  </a:cubicBezTo>
                  <a:lnTo>
                    <a:pt x="8268" y="10175"/>
                  </a:lnTo>
                  <a:lnTo>
                    <a:pt x="5836" y="9811"/>
                  </a:lnTo>
                  <a:lnTo>
                    <a:pt x="4073" y="7440"/>
                  </a:lnTo>
                  <a:cubicBezTo>
                    <a:pt x="3914" y="7227"/>
                    <a:pt x="3682" y="7118"/>
                    <a:pt x="3456" y="7118"/>
                  </a:cubicBezTo>
                  <a:cubicBezTo>
                    <a:pt x="3295" y="7118"/>
                    <a:pt x="3136" y="7174"/>
                    <a:pt x="3009" y="7288"/>
                  </a:cubicBezTo>
                  <a:cubicBezTo>
                    <a:pt x="2675" y="7531"/>
                    <a:pt x="2584" y="8048"/>
                    <a:pt x="2857" y="8352"/>
                  </a:cubicBezTo>
                  <a:lnTo>
                    <a:pt x="3678" y="9476"/>
                  </a:lnTo>
                  <a:lnTo>
                    <a:pt x="942" y="9111"/>
                  </a:lnTo>
                  <a:cubicBezTo>
                    <a:pt x="895" y="9100"/>
                    <a:pt x="847" y="9095"/>
                    <a:pt x="800" y="9095"/>
                  </a:cubicBezTo>
                  <a:cubicBezTo>
                    <a:pt x="457" y="9095"/>
                    <a:pt x="145" y="9375"/>
                    <a:pt x="91" y="9750"/>
                  </a:cubicBezTo>
                  <a:cubicBezTo>
                    <a:pt x="0" y="10175"/>
                    <a:pt x="304" y="10540"/>
                    <a:pt x="730" y="10631"/>
                  </a:cubicBezTo>
                  <a:lnTo>
                    <a:pt x="3465" y="10996"/>
                  </a:lnTo>
                  <a:lnTo>
                    <a:pt x="2310" y="11847"/>
                  </a:lnTo>
                  <a:cubicBezTo>
                    <a:pt x="1976" y="12090"/>
                    <a:pt x="1915" y="12607"/>
                    <a:pt x="2158" y="12911"/>
                  </a:cubicBezTo>
                  <a:cubicBezTo>
                    <a:pt x="2324" y="13119"/>
                    <a:pt x="2547" y="13213"/>
                    <a:pt x="2769" y="13213"/>
                  </a:cubicBezTo>
                  <a:cubicBezTo>
                    <a:pt x="2872" y="13213"/>
                    <a:pt x="2974" y="13193"/>
                    <a:pt x="3070" y="13154"/>
                  </a:cubicBezTo>
                  <a:cubicBezTo>
                    <a:pt x="3161" y="13124"/>
                    <a:pt x="3192" y="13093"/>
                    <a:pt x="3283" y="13063"/>
                  </a:cubicBezTo>
                  <a:lnTo>
                    <a:pt x="5623" y="11270"/>
                  </a:lnTo>
                  <a:lnTo>
                    <a:pt x="8055" y="11604"/>
                  </a:lnTo>
                  <a:lnTo>
                    <a:pt x="5958" y="13154"/>
                  </a:lnTo>
                  <a:cubicBezTo>
                    <a:pt x="5715" y="13367"/>
                    <a:pt x="5593" y="13701"/>
                    <a:pt x="5715" y="14036"/>
                  </a:cubicBezTo>
                  <a:cubicBezTo>
                    <a:pt x="5806" y="14340"/>
                    <a:pt x="6079" y="14583"/>
                    <a:pt x="6414" y="14583"/>
                  </a:cubicBezTo>
                  <a:lnTo>
                    <a:pt x="8845" y="14613"/>
                  </a:lnTo>
                  <a:lnTo>
                    <a:pt x="7630" y="16163"/>
                  </a:lnTo>
                  <a:lnTo>
                    <a:pt x="4712" y="16558"/>
                  </a:lnTo>
                  <a:cubicBezTo>
                    <a:pt x="4286" y="16589"/>
                    <a:pt x="3982" y="17014"/>
                    <a:pt x="4043" y="17409"/>
                  </a:cubicBezTo>
                  <a:cubicBezTo>
                    <a:pt x="4072" y="17815"/>
                    <a:pt x="4460" y="18111"/>
                    <a:pt x="4839" y="18111"/>
                  </a:cubicBezTo>
                  <a:cubicBezTo>
                    <a:pt x="4857" y="18111"/>
                    <a:pt x="4876" y="18110"/>
                    <a:pt x="4894" y="18109"/>
                  </a:cubicBezTo>
                  <a:lnTo>
                    <a:pt x="6323" y="17896"/>
                  </a:lnTo>
                  <a:lnTo>
                    <a:pt x="6323" y="17896"/>
                  </a:lnTo>
                  <a:lnTo>
                    <a:pt x="4590" y="20084"/>
                  </a:lnTo>
                  <a:cubicBezTo>
                    <a:pt x="4347" y="20419"/>
                    <a:pt x="4408" y="20905"/>
                    <a:pt x="4742" y="21179"/>
                  </a:cubicBezTo>
                  <a:cubicBezTo>
                    <a:pt x="4896" y="21294"/>
                    <a:pt x="5075" y="21336"/>
                    <a:pt x="5239" y="21336"/>
                  </a:cubicBezTo>
                  <a:cubicBezTo>
                    <a:pt x="5334" y="21336"/>
                    <a:pt x="5424" y="21322"/>
                    <a:pt x="5502" y="21300"/>
                  </a:cubicBezTo>
                  <a:cubicBezTo>
                    <a:pt x="5623" y="21270"/>
                    <a:pt x="5745" y="21179"/>
                    <a:pt x="5806" y="21057"/>
                  </a:cubicBezTo>
                  <a:lnTo>
                    <a:pt x="7538" y="18868"/>
                  </a:lnTo>
                  <a:lnTo>
                    <a:pt x="7721" y="20267"/>
                  </a:lnTo>
                  <a:cubicBezTo>
                    <a:pt x="7750" y="20673"/>
                    <a:pt x="8138" y="20968"/>
                    <a:pt x="8543" y="20968"/>
                  </a:cubicBezTo>
                  <a:cubicBezTo>
                    <a:pt x="8563" y="20968"/>
                    <a:pt x="8583" y="20967"/>
                    <a:pt x="8602" y="20966"/>
                  </a:cubicBezTo>
                  <a:cubicBezTo>
                    <a:pt x="8663" y="20966"/>
                    <a:pt x="8754" y="20905"/>
                    <a:pt x="8785" y="20905"/>
                  </a:cubicBezTo>
                  <a:cubicBezTo>
                    <a:pt x="9089" y="20814"/>
                    <a:pt x="9301" y="20449"/>
                    <a:pt x="9271" y="20115"/>
                  </a:cubicBezTo>
                  <a:lnTo>
                    <a:pt x="8906" y="17197"/>
                  </a:lnTo>
                  <a:lnTo>
                    <a:pt x="10122" y="15647"/>
                  </a:lnTo>
                  <a:lnTo>
                    <a:pt x="10730" y="17957"/>
                  </a:lnTo>
                  <a:cubicBezTo>
                    <a:pt x="10791" y="18261"/>
                    <a:pt x="11064" y="18473"/>
                    <a:pt x="11368" y="18534"/>
                  </a:cubicBezTo>
                  <a:cubicBezTo>
                    <a:pt x="11394" y="18537"/>
                    <a:pt x="11420" y="18538"/>
                    <a:pt x="11445" y="18538"/>
                  </a:cubicBezTo>
                  <a:cubicBezTo>
                    <a:pt x="11722" y="18538"/>
                    <a:pt x="11989" y="18389"/>
                    <a:pt x="12128" y="18139"/>
                  </a:cubicBezTo>
                  <a:lnTo>
                    <a:pt x="13374" y="16042"/>
                  </a:lnTo>
                  <a:lnTo>
                    <a:pt x="14134" y="17926"/>
                  </a:lnTo>
                  <a:lnTo>
                    <a:pt x="13010" y="20662"/>
                  </a:lnTo>
                  <a:cubicBezTo>
                    <a:pt x="12858" y="21027"/>
                    <a:pt x="13010" y="21482"/>
                    <a:pt x="13405" y="21665"/>
                  </a:cubicBezTo>
                  <a:cubicBezTo>
                    <a:pt x="13506" y="21704"/>
                    <a:pt x="13611" y="21723"/>
                    <a:pt x="13715" y="21723"/>
                  </a:cubicBezTo>
                  <a:cubicBezTo>
                    <a:pt x="14016" y="21723"/>
                    <a:pt x="14303" y="21563"/>
                    <a:pt x="14438" y="21270"/>
                  </a:cubicBezTo>
                  <a:lnTo>
                    <a:pt x="14985" y="19963"/>
                  </a:lnTo>
                  <a:lnTo>
                    <a:pt x="15988" y="22546"/>
                  </a:lnTo>
                  <a:cubicBezTo>
                    <a:pt x="16104" y="22848"/>
                    <a:pt x="16397" y="23025"/>
                    <a:pt x="16704" y="23025"/>
                  </a:cubicBezTo>
                  <a:cubicBezTo>
                    <a:pt x="16800" y="23025"/>
                    <a:pt x="16898" y="23008"/>
                    <a:pt x="16991" y="22972"/>
                  </a:cubicBezTo>
                  <a:cubicBezTo>
                    <a:pt x="17356" y="22820"/>
                    <a:pt x="17569" y="22364"/>
                    <a:pt x="17417" y="21969"/>
                  </a:cubicBezTo>
                  <a:lnTo>
                    <a:pt x="16383" y="19385"/>
                  </a:lnTo>
                  <a:lnTo>
                    <a:pt x="17660" y="19932"/>
                  </a:lnTo>
                  <a:cubicBezTo>
                    <a:pt x="17766" y="19963"/>
                    <a:pt x="17873" y="19978"/>
                    <a:pt x="17975" y="19978"/>
                  </a:cubicBezTo>
                  <a:cubicBezTo>
                    <a:pt x="18078" y="19978"/>
                    <a:pt x="18177" y="19963"/>
                    <a:pt x="18268" y="19932"/>
                  </a:cubicBezTo>
                  <a:cubicBezTo>
                    <a:pt x="18481" y="19841"/>
                    <a:pt x="18633" y="19689"/>
                    <a:pt x="18694" y="19507"/>
                  </a:cubicBezTo>
                  <a:cubicBezTo>
                    <a:pt x="18846" y="19142"/>
                    <a:pt x="18694" y="18686"/>
                    <a:pt x="18268" y="18473"/>
                  </a:cubicBezTo>
                  <a:lnTo>
                    <a:pt x="15532" y="17349"/>
                  </a:lnTo>
                  <a:lnTo>
                    <a:pt x="14773" y="15495"/>
                  </a:lnTo>
                  <a:lnTo>
                    <a:pt x="17113" y="16133"/>
                  </a:lnTo>
                  <a:cubicBezTo>
                    <a:pt x="17176" y="16145"/>
                    <a:pt x="17244" y="16153"/>
                    <a:pt x="17313" y="16153"/>
                  </a:cubicBezTo>
                  <a:cubicBezTo>
                    <a:pt x="17411" y="16153"/>
                    <a:pt x="17510" y="16138"/>
                    <a:pt x="17599" y="16102"/>
                  </a:cubicBezTo>
                  <a:cubicBezTo>
                    <a:pt x="17751" y="16042"/>
                    <a:pt x="17873" y="15950"/>
                    <a:pt x="17934" y="15829"/>
                  </a:cubicBezTo>
                  <a:cubicBezTo>
                    <a:pt x="18116" y="15555"/>
                    <a:pt x="18116" y="15191"/>
                    <a:pt x="17903" y="14917"/>
                  </a:cubicBezTo>
                  <a:lnTo>
                    <a:pt x="16353" y="12820"/>
                  </a:lnTo>
                  <a:lnTo>
                    <a:pt x="18785" y="13154"/>
                  </a:lnTo>
                  <a:lnTo>
                    <a:pt x="20548" y="15525"/>
                  </a:lnTo>
                  <a:cubicBezTo>
                    <a:pt x="20724" y="15745"/>
                    <a:pt x="20963" y="15837"/>
                    <a:pt x="21197" y="15837"/>
                  </a:cubicBezTo>
                  <a:cubicBezTo>
                    <a:pt x="21287" y="15837"/>
                    <a:pt x="21375" y="15824"/>
                    <a:pt x="21460" y="15798"/>
                  </a:cubicBezTo>
                  <a:cubicBezTo>
                    <a:pt x="21551" y="15738"/>
                    <a:pt x="21581" y="15707"/>
                    <a:pt x="21672" y="15677"/>
                  </a:cubicBezTo>
                  <a:cubicBezTo>
                    <a:pt x="22007" y="15403"/>
                    <a:pt x="22067" y="14917"/>
                    <a:pt x="21824" y="14613"/>
                  </a:cubicBezTo>
                  <a:lnTo>
                    <a:pt x="20973" y="13458"/>
                  </a:lnTo>
                  <a:lnTo>
                    <a:pt x="23709" y="13853"/>
                  </a:lnTo>
                  <a:cubicBezTo>
                    <a:pt x="23753" y="13862"/>
                    <a:pt x="23795" y="13866"/>
                    <a:pt x="23835" y="13866"/>
                  </a:cubicBezTo>
                  <a:cubicBezTo>
                    <a:pt x="23932" y="13866"/>
                    <a:pt x="24018" y="13844"/>
                    <a:pt x="24104" y="13823"/>
                  </a:cubicBezTo>
                  <a:cubicBezTo>
                    <a:pt x="24347" y="13701"/>
                    <a:pt x="24499" y="13458"/>
                    <a:pt x="24590" y="13215"/>
                  </a:cubicBezTo>
                  <a:cubicBezTo>
                    <a:pt x="24621" y="12759"/>
                    <a:pt x="24317" y="12364"/>
                    <a:pt x="23891" y="12333"/>
                  </a:cubicBezTo>
                  <a:lnTo>
                    <a:pt x="21156" y="11938"/>
                  </a:lnTo>
                  <a:lnTo>
                    <a:pt x="22311" y="11118"/>
                  </a:lnTo>
                  <a:cubicBezTo>
                    <a:pt x="22645" y="10844"/>
                    <a:pt x="22736" y="10358"/>
                    <a:pt x="22463" y="10054"/>
                  </a:cubicBezTo>
                  <a:cubicBezTo>
                    <a:pt x="22299" y="9854"/>
                    <a:pt x="22059" y="9741"/>
                    <a:pt x="21828" y="9741"/>
                  </a:cubicBezTo>
                  <a:cubicBezTo>
                    <a:pt x="21673" y="9741"/>
                    <a:pt x="21521" y="9792"/>
                    <a:pt x="21399" y="9902"/>
                  </a:cubicBezTo>
                  <a:lnTo>
                    <a:pt x="19028" y="11695"/>
                  </a:lnTo>
                  <a:lnTo>
                    <a:pt x="16596" y="11330"/>
                  </a:lnTo>
                  <a:lnTo>
                    <a:pt x="18694" y="9780"/>
                  </a:lnTo>
                  <a:cubicBezTo>
                    <a:pt x="18967" y="9598"/>
                    <a:pt x="19089" y="9263"/>
                    <a:pt x="18967" y="8899"/>
                  </a:cubicBezTo>
                  <a:cubicBezTo>
                    <a:pt x="18846" y="8595"/>
                    <a:pt x="18572" y="8382"/>
                    <a:pt x="18238" y="8382"/>
                  </a:cubicBezTo>
                  <a:lnTo>
                    <a:pt x="15806" y="8352"/>
                  </a:lnTo>
                  <a:lnTo>
                    <a:pt x="17022" y="6771"/>
                  </a:lnTo>
                  <a:lnTo>
                    <a:pt x="19940" y="6406"/>
                  </a:lnTo>
                  <a:cubicBezTo>
                    <a:pt x="20031" y="6406"/>
                    <a:pt x="20092" y="6376"/>
                    <a:pt x="20153" y="6376"/>
                  </a:cubicBezTo>
                  <a:cubicBezTo>
                    <a:pt x="20457" y="6254"/>
                    <a:pt x="20669" y="5920"/>
                    <a:pt x="20639" y="5555"/>
                  </a:cubicBezTo>
                  <a:cubicBezTo>
                    <a:pt x="20610" y="5178"/>
                    <a:pt x="20221" y="4884"/>
                    <a:pt x="19816" y="4884"/>
                  </a:cubicBezTo>
                  <a:cubicBezTo>
                    <a:pt x="19797" y="4884"/>
                    <a:pt x="19777" y="4885"/>
                    <a:pt x="19757" y="4886"/>
                  </a:cubicBezTo>
                  <a:lnTo>
                    <a:pt x="18359" y="5069"/>
                  </a:lnTo>
                  <a:lnTo>
                    <a:pt x="20061" y="2880"/>
                  </a:lnTo>
                  <a:cubicBezTo>
                    <a:pt x="20335" y="2516"/>
                    <a:pt x="20244" y="2029"/>
                    <a:pt x="19909" y="1756"/>
                  </a:cubicBezTo>
                  <a:cubicBezTo>
                    <a:pt x="19773" y="1656"/>
                    <a:pt x="19606" y="1608"/>
                    <a:pt x="19440" y="1608"/>
                  </a:cubicBezTo>
                  <a:cubicBezTo>
                    <a:pt x="19199" y="1608"/>
                    <a:pt x="18959" y="1710"/>
                    <a:pt x="18815" y="1908"/>
                  </a:cubicBezTo>
                  <a:lnTo>
                    <a:pt x="17083" y="4127"/>
                  </a:lnTo>
                  <a:lnTo>
                    <a:pt x="16900" y="2728"/>
                  </a:lnTo>
                  <a:cubicBezTo>
                    <a:pt x="16871" y="2322"/>
                    <a:pt x="16483" y="2027"/>
                    <a:pt x="16078" y="2027"/>
                  </a:cubicBezTo>
                  <a:cubicBezTo>
                    <a:pt x="16058" y="2027"/>
                    <a:pt x="16038" y="2028"/>
                    <a:pt x="16019" y="2029"/>
                  </a:cubicBezTo>
                  <a:cubicBezTo>
                    <a:pt x="15624" y="2060"/>
                    <a:pt x="15320" y="2485"/>
                    <a:pt x="15350" y="2911"/>
                  </a:cubicBezTo>
                  <a:lnTo>
                    <a:pt x="15715" y="5829"/>
                  </a:lnTo>
                  <a:lnTo>
                    <a:pt x="14499" y="7379"/>
                  </a:lnTo>
                  <a:lnTo>
                    <a:pt x="13921" y="5069"/>
                  </a:lnTo>
                  <a:cubicBezTo>
                    <a:pt x="13830" y="4765"/>
                    <a:pt x="13557" y="4552"/>
                    <a:pt x="13253" y="4491"/>
                  </a:cubicBezTo>
                  <a:cubicBezTo>
                    <a:pt x="13227" y="4489"/>
                    <a:pt x="13201" y="4488"/>
                    <a:pt x="13176" y="4488"/>
                  </a:cubicBezTo>
                  <a:cubicBezTo>
                    <a:pt x="12898" y="4488"/>
                    <a:pt x="12632" y="4636"/>
                    <a:pt x="12493" y="4886"/>
                  </a:cubicBezTo>
                  <a:lnTo>
                    <a:pt x="11247" y="6984"/>
                  </a:lnTo>
                  <a:lnTo>
                    <a:pt x="10487" y="5099"/>
                  </a:lnTo>
                  <a:lnTo>
                    <a:pt x="11642" y="2364"/>
                  </a:lnTo>
                  <a:cubicBezTo>
                    <a:pt x="11794" y="1999"/>
                    <a:pt x="11642" y="1543"/>
                    <a:pt x="11216" y="1361"/>
                  </a:cubicBezTo>
                  <a:cubicBezTo>
                    <a:pt x="11115" y="1322"/>
                    <a:pt x="11009" y="1303"/>
                    <a:pt x="10906" y="1303"/>
                  </a:cubicBezTo>
                  <a:cubicBezTo>
                    <a:pt x="10605" y="1303"/>
                    <a:pt x="10318" y="1462"/>
                    <a:pt x="10183" y="1756"/>
                  </a:cubicBezTo>
                  <a:lnTo>
                    <a:pt x="9636" y="3063"/>
                  </a:lnTo>
                  <a:lnTo>
                    <a:pt x="8633" y="479"/>
                  </a:lnTo>
                  <a:cubicBezTo>
                    <a:pt x="8517" y="178"/>
                    <a:pt x="8224" y="0"/>
                    <a:pt x="7916"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ackground 2">
  <p:cSld name="CUSTOM_13">
    <p:spTree>
      <p:nvGrpSpPr>
        <p:cNvPr id="856" name="Shape 856"/>
        <p:cNvGrpSpPr/>
        <p:nvPr/>
      </p:nvGrpSpPr>
      <p:grpSpPr>
        <a:xfrm>
          <a:off x="0" y="0"/>
          <a:ext cx="0" cy="0"/>
          <a:chOff x="0" y="0"/>
          <a:chExt cx="0" cy="0"/>
        </a:xfrm>
      </p:grpSpPr>
      <p:grpSp>
        <p:nvGrpSpPr>
          <p:cNvPr id="857" name="Google Shape;857;p17"/>
          <p:cNvGrpSpPr/>
          <p:nvPr/>
        </p:nvGrpSpPr>
        <p:grpSpPr>
          <a:xfrm rot="437052">
            <a:off x="8470686" y="905523"/>
            <a:ext cx="629512" cy="661959"/>
            <a:chOff x="782176" y="-1158311"/>
            <a:chExt cx="629467" cy="661912"/>
          </a:xfrm>
        </p:grpSpPr>
        <p:sp>
          <p:nvSpPr>
            <p:cNvPr id="858" name="Google Shape;858;p17"/>
            <p:cNvSpPr/>
            <p:nvPr/>
          </p:nvSpPr>
          <p:spPr>
            <a:xfrm>
              <a:off x="782176" y="-1158311"/>
              <a:ext cx="196164" cy="145525"/>
            </a:xfrm>
            <a:custGeom>
              <a:rect b="b" l="l" r="r" t="t"/>
              <a:pathLst>
                <a:path extrusionOk="0" h="888" w="1197">
                  <a:moveTo>
                    <a:pt x="218" y="0"/>
                  </a:moveTo>
                  <a:cubicBezTo>
                    <a:pt x="164" y="0"/>
                    <a:pt x="128" y="18"/>
                    <a:pt x="73" y="55"/>
                  </a:cubicBezTo>
                  <a:cubicBezTo>
                    <a:pt x="37" y="91"/>
                    <a:pt x="1" y="145"/>
                    <a:pt x="1" y="218"/>
                  </a:cubicBezTo>
                  <a:cubicBezTo>
                    <a:pt x="1" y="326"/>
                    <a:pt x="73" y="435"/>
                    <a:pt x="200" y="525"/>
                  </a:cubicBezTo>
                  <a:cubicBezTo>
                    <a:pt x="291" y="598"/>
                    <a:pt x="417" y="634"/>
                    <a:pt x="526" y="688"/>
                  </a:cubicBezTo>
                  <a:cubicBezTo>
                    <a:pt x="743" y="761"/>
                    <a:pt x="961" y="815"/>
                    <a:pt x="1160" y="888"/>
                  </a:cubicBezTo>
                  <a:cubicBezTo>
                    <a:pt x="1196" y="888"/>
                    <a:pt x="1106" y="707"/>
                    <a:pt x="1069" y="688"/>
                  </a:cubicBezTo>
                  <a:cubicBezTo>
                    <a:pt x="1033" y="616"/>
                    <a:pt x="979" y="544"/>
                    <a:pt x="924" y="489"/>
                  </a:cubicBezTo>
                  <a:cubicBezTo>
                    <a:pt x="780" y="344"/>
                    <a:pt x="671" y="236"/>
                    <a:pt x="508" y="127"/>
                  </a:cubicBezTo>
                  <a:cubicBezTo>
                    <a:pt x="417" y="55"/>
                    <a:pt x="327" y="0"/>
                    <a:pt x="218"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9" name="Google Shape;859;p17"/>
            <p:cNvSpPr/>
            <p:nvPr/>
          </p:nvSpPr>
          <p:spPr>
            <a:xfrm>
              <a:off x="1055202" y="-1147331"/>
              <a:ext cx="71452" cy="227793"/>
            </a:xfrm>
            <a:custGeom>
              <a:rect b="b" l="l" r="r" t="t"/>
              <a:pathLst>
                <a:path extrusionOk="0" h="1390" w="436">
                  <a:moveTo>
                    <a:pt x="196" y="1"/>
                  </a:moveTo>
                  <a:cubicBezTo>
                    <a:pt x="184" y="1"/>
                    <a:pt x="174" y="2"/>
                    <a:pt x="164" y="6"/>
                  </a:cubicBezTo>
                  <a:cubicBezTo>
                    <a:pt x="73" y="60"/>
                    <a:pt x="19" y="169"/>
                    <a:pt x="19" y="259"/>
                  </a:cubicBezTo>
                  <a:cubicBezTo>
                    <a:pt x="1" y="477"/>
                    <a:pt x="19" y="712"/>
                    <a:pt x="73" y="911"/>
                  </a:cubicBezTo>
                  <a:cubicBezTo>
                    <a:pt x="90" y="962"/>
                    <a:pt x="170" y="1389"/>
                    <a:pt x="254" y="1389"/>
                  </a:cubicBezTo>
                  <a:cubicBezTo>
                    <a:pt x="260" y="1389"/>
                    <a:pt x="266" y="1387"/>
                    <a:pt x="273" y="1382"/>
                  </a:cubicBezTo>
                  <a:cubicBezTo>
                    <a:pt x="291" y="1382"/>
                    <a:pt x="309" y="1346"/>
                    <a:pt x="309" y="1291"/>
                  </a:cubicBezTo>
                  <a:cubicBezTo>
                    <a:pt x="363" y="1110"/>
                    <a:pt x="381" y="911"/>
                    <a:pt x="399" y="712"/>
                  </a:cubicBezTo>
                  <a:cubicBezTo>
                    <a:pt x="436" y="567"/>
                    <a:pt x="436" y="440"/>
                    <a:pt x="436" y="295"/>
                  </a:cubicBezTo>
                  <a:cubicBezTo>
                    <a:pt x="436" y="205"/>
                    <a:pt x="399" y="151"/>
                    <a:pt x="363" y="78"/>
                  </a:cubicBezTo>
                  <a:cubicBezTo>
                    <a:pt x="318" y="33"/>
                    <a:pt x="249" y="1"/>
                    <a:pt x="196"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0" name="Google Shape;860;p17"/>
            <p:cNvSpPr/>
            <p:nvPr/>
          </p:nvSpPr>
          <p:spPr>
            <a:xfrm>
              <a:off x="1203679" y="-974273"/>
              <a:ext cx="107014" cy="211077"/>
            </a:xfrm>
            <a:custGeom>
              <a:rect b="b" l="l" r="r" t="t"/>
              <a:pathLst>
                <a:path extrusionOk="0" h="1288" w="653">
                  <a:moveTo>
                    <a:pt x="399" y="0"/>
                  </a:moveTo>
                  <a:cubicBezTo>
                    <a:pt x="272" y="18"/>
                    <a:pt x="182" y="145"/>
                    <a:pt x="127" y="290"/>
                  </a:cubicBezTo>
                  <a:cubicBezTo>
                    <a:pt x="37" y="507"/>
                    <a:pt x="0" y="761"/>
                    <a:pt x="0" y="1014"/>
                  </a:cubicBezTo>
                  <a:cubicBezTo>
                    <a:pt x="0" y="1069"/>
                    <a:pt x="0" y="1268"/>
                    <a:pt x="91" y="1286"/>
                  </a:cubicBezTo>
                  <a:cubicBezTo>
                    <a:pt x="96" y="1287"/>
                    <a:pt x="100" y="1287"/>
                    <a:pt x="105" y="1287"/>
                  </a:cubicBezTo>
                  <a:cubicBezTo>
                    <a:pt x="189" y="1287"/>
                    <a:pt x="256" y="1137"/>
                    <a:pt x="290" y="1069"/>
                  </a:cubicBezTo>
                  <a:cubicBezTo>
                    <a:pt x="345" y="960"/>
                    <a:pt x="399" y="869"/>
                    <a:pt x="453" y="779"/>
                  </a:cubicBezTo>
                  <a:cubicBezTo>
                    <a:pt x="526" y="670"/>
                    <a:pt x="580" y="561"/>
                    <a:pt x="616" y="435"/>
                  </a:cubicBezTo>
                  <a:cubicBezTo>
                    <a:pt x="652" y="326"/>
                    <a:pt x="652" y="199"/>
                    <a:pt x="580" y="91"/>
                  </a:cubicBezTo>
                  <a:lnTo>
                    <a:pt x="526" y="18"/>
                  </a:lnTo>
                  <a:cubicBezTo>
                    <a:pt x="489" y="0"/>
                    <a:pt x="453" y="0"/>
                    <a:pt x="399"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1" name="Google Shape;861;p17"/>
            <p:cNvSpPr/>
            <p:nvPr/>
          </p:nvSpPr>
          <p:spPr>
            <a:xfrm>
              <a:off x="906890" y="-920029"/>
              <a:ext cx="205014" cy="70468"/>
            </a:xfrm>
            <a:custGeom>
              <a:rect b="b" l="l" r="r" t="t"/>
              <a:pathLst>
                <a:path extrusionOk="0" h="430" w="1251">
                  <a:moveTo>
                    <a:pt x="490" y="1"/>
                  </a:moveTo>
                  <a:cubicBezTo>
                    <a:pt x="410" y="1"/>
                    <a:pt x="330" y="9"/>
                    <a:pt x="254" y="31"/>
                  </a:cubicBezTo>
                  <a:cubicBezTo>
                    <a:pt x="182" y="49"/>
                    <a:pt x="109" y="67"/>
                    <a:pt x="55" y="122"/>
                  </a:cubicBezTo>
                  <a:cubicBezTo>
                    <a:pt x="19" y="158"/>
                    <a:pt x="0" y="230"/>
                    <a:pt x="19" y="303"/>
                  </a:cubicBezTo>
                  <a:cubicBezTo>
                    <a:pt x="37" y="339"/>
                    <a:pt x="73" y="357"/>
                    <a:pt x="109" y="393"/>
                  </a:cubicBezTo>
                  <a:cubicBezTo>
                    <a:pt x="163" y="421"/>
                    <a:pt x="231" y="430"/>
                    <a:pt x="304" y="430"/>
                  </a:cubicBezTo>
                  <a:cubicBezTo>
                    <a:pt x="376" y="430"/>
                    <a:pt x="453" y="421"/>
                    <a:pt x="526" y="412"/>
                  </a:cubicBezTo>
                  <a:cubicBezTo>
                    <a:pt x="652" y="357"/>
                    <a:pt x="815" y="321"/>
                    <a:pt x="924" y="249"/>
                  </a:cubicBezTo>
                  <a:cubicBezTo>
                    <a:pt x="997" y="230"/>
                    <a:pt x="1250" y="140"/>
                    <a:pt x="1033" y="86"/>
                  </a:cubicBezTo>
                  <a:cubicBezTo>
                    <a:pt x="868" y="48"/>
                    <a:pt x="677" y="1"/>
                    <a:pt x="49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2" name="Google Shape;862;p17"/>
            <p:cNvSpPr/>
            <p:nvPr/>
          </p:nvSpPr>
          <p:spPr>
            <a:xfrm>
              <a:off x="1022590" y="-779747"/>
              <a:ext cx="184201" cy="75713"/>
            </a:xfrm>
            <a:custGeom>
              <a:rect b="b" l="l" r="r" t="t"/>
              <a:pathLst>
                <a:path extrusionOk="0" h="462" w="1124">
                  <a:moveTo>
                    <a:pt x="595" y="1"/>
                  </a:moveTo>
                  <a:cubicBezTo>
                    <a:pt x="488" y="1"/>
                    <a:pt x="380" y="14"/>
                    <a:pt x="291" y="26"/>
                  </a:cubicBezTo>
                  <a:cubicBezTo>
                    <a:pt x="218" y="44"/>
                    <a:pt x="128" y="81"/>
                    <a:pt x="91" y="117"/>
                  </a:cubicBezTo>
                  <a:cubicBezTo>
                    <a:pt x="37" y="171"/>
                    <a:pt x="1" y="226"/>
                    <a:pt x="19" y="298"/>
                  </a:cubicBezTo>
                  <a:cubicBezTo>
                    <a:pt x="19" y="370"/>
                    <a:pt x="91" y="407"/>
                    <a:pt x="146" y="443"/>
                  </a:cubicBezTo>
                  <a:cubicBezTo>
                    <a:pt x="218" y="461"/>
                    <a:pt x="291" y="461"/>
                    <a:pt x="363" y="461"/>
                  </a:cubicBezTo>
                  <a:cubicBezTo>
                    <a:pt x="490" y="443"/>
                    <a:pt x="1124" y="316"/>
                    <a:pt x="1105" y="135"/>
                  </a:cubicBezTo>
                  <a:cubicBezTo>
                    <a:pt x="1105" y="81"/>
                    <a:pt x="779" y="8"/>
                    <a:pt x="725" y="8"/>
                  </a:cubicBezTo>
                  <a:cubicBezTo>
                    <a:pt x="683" y="3"/>
                    <a:pt x="639" y="1"/>
                    <a:pt x="59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3" name="Google Shape;863;p17"/>
            <p:cNvSpPr/>
            <p:nvPr/>
          </p:nvSpPr>
          <p:spPr>
            <a:xfrm>
              <a:off x="1105678" y="-647823"/>
              <a:ext cx="193051" cy="78499"/>
            </a:xfrm>
            <a:custGeom>
              <a:rect b="b" l="l" r="r" t="t"/>
              <a:pathLst>
                <a:path extrusionOk="0" h="479" w="1178">
                  <a:moveTo>
                    <a:pt x="399" y="0"/>
                  </a:moveTo>
                  <a:cubicBezTo>
                    <a:pt x="327" y="0"/>
                    <a:pt x="236" y="18"/>
                    <a:pt x="164" y="36"/>
                  </a:cubicBezTo>
                  <a:cubicBezTo>
                    <a:pt x="91" y="91"/>
                    <a:pt x="37" y="145"/>
                    <a:pt x="37" y="217"/>
                  </a:cubicBezTo>
                  <a:cubicBezTo>
                    <a:pt x="1" y="326"/>
                    <a:pt x="128" y="453"/>
                    <a:pt x="236" y="471"/>
                  </a:cubicBezTo>
                  <a:cubicBezTo>
                    <a:pt x="268" y="476"/>
                    <a:pt x="300" y="478"/>
                    <a:pt x="332" y="478"/>
                  </a:cubicBezTo>
                  <a:cubicBezTo>
                    <a:pt x="410" y="478"/>
                    <a:pt x="491" y="466"/>
                    <a:pt x="580" y="453"/>
                  </a:cubicBezTo>
                  <a:cubicBezTo>
                    <a:pt x="707" y="399"/>
                    <a:pt x="888" y="399"/>
                    <a:pt x="1033" y="362"/>
                  </a:cubicBezTo>
                  <a:cubicBezTo>
                    <a:pt x="1178" y="308"/>
                    <a:pt x="1069" y="217"/>
                    <a:pt x="961" y="181"/>
                  </a:cubicBezTo>
                  <a:cubicBezTo>
                    <a:pt x="780" y="91"/>
                    <a:pt x="598" y="18"/>
                    <a:pt x="399"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4" name="Google Shape;864;p17"/>
            <p:cNvSpPr/>
            <p:nvPr/>
          </p:nvSpPr>
          <p:spPr>
            <a:xfrm>
              <a:off x="1280867" y="-760737"/>
              <a:ext cx="130776" cy="153228"/>
            </a:xfrm>
            <a:custGeom>
              <a:rect b="b" l="l" r="r" t="t"/>
              <a:pathLst>
                <a:path extrusionOk="0" h="935" w="798">
                  <a:moveTo>
                    <a:pt x="544" y="1"/>
                  </a:moveTo>
                  <a:cubicBezTo>
                    <a:pt x="381" y="19"/>
                    <a:pt x="272" y="182"/>
                    <a:pt x="199" y="327"/>
                  </a:cubicBezTo>
                  <a:cubicBezTo>
                    <a:pt x="127" y="436"/>
                    <a:pt x="0" y="707"/>
                    <a:pt x="55" y="852"/>
                  </a:cubicBezTo>
                  <a:cubicBezTo>
                    <a:pt x="65" y="912"/>
                    <a:pt x="91" y="935"/>
                    <a:pt x="126" y="935"/>
                  </a:cubicBezTo>
                  <a:cubicBezTo>
                    <a:pt x="218" y="935"/>
                    <a:pt x="369" y="778"/>
                    <a:pt x="435" y="725"/>
                  </a:cubicBezTo>
                  <a:cubicBezTo>
                    <a:pt x="544" y="653"/>
                    <a:pt x="634" y="599"/>
                    <a:pt x="707" y="472"/>
                  </a:cubicBezTo>
                  <a:cubicBezTo>
                    <a:pt x="779" y="363"/>
                    <a:pt x="797" y="236"/>
                    <a:pt x="743" y="110"/>
                  </a:cubicBezTo>
                  <a:cubicBezTo>
                    <a:pt x="725" y="73"/>
                    <a:pt x="670" y="19"/>
                    <a:pt x="634"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5" name="Google Shape;865;p17"/>
            <p:cNvSpPr/>
            <p:nvPr/>
          </p:nvSpPr>
          <p:spPr>
            <a:xfrm>
              <a:off x="954415" y="-1024748"/>
              <a:ext cx="359225" cy="528349"/>
            </a:xfrm>
            <a:custGeom>
              <a:rect b="b" l="l" r="r" t="t"/>
              <a:pathLst>
                <a:path extrusionOk="0" fill="none" h="3224" w="2192">
                  <a:moveTo>
                    <a:pt x="2191" y="3224"/>
                  </a:moveTo>
                  <a:cubicBezTo>
                    <a:pt x="1884" y="1938"/>
                    <a:pt x="1087" y="779"/>
                    <a:pt x="0" y="0"/>
                  </a:cubicBezTo>
                </a:path>
              </a:pathLst>
            </a:custGeom>
            <a:noFill/>
            <a:ln cap="rnd" cmpd="sng" w="27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866" name="Google Shape;866;p17"/>
          <p:cNvGrpSpPr/>
          <p:nvPr/>
        </p:nvGrpSpPr>
        <p:grpSpPr>
          <a:xfrm>
            <a:off x="8430786" y="1865661"/>
            <a:ext cx="547356" cy="706096"/>
            <a:chOff x="8495548" y="1440711"/>
            <a:chExt cx="547356" cy="706096"/>
          </a:xfrm>
        </p:grpSpPr>
        <p:sp>
          <p:nvSpPr>
            <p:cNvPr id="867" name="Google Shape;867;p17"/>
            <p:cNvSpPr/>
            <p:nvPr/>
          </p:nvSpPr>
          <p:spPr>
            <a:xfrm rot="2851161">
              <a:off x="8622832" y="1874937"/>
              <a:ext cx="216813" cy="102097"/>
            </a:xfrm>
            <a:custGeom>
              <a:rect b="b" l="l" r="r" t="t"/>
              <a:pathLst>
                <a:path extrusionOk="0" h="623" w="1323">
                  <a:moveTo>
                    <a:pt x="1009" y="1"/>
                  </a:moveTo>
                  <a:cubicBezTo>
                    <a:pt x="848" y="1"/>
                    <a:pt x="653" y="19"/>
                    <a:pt x="598" y="30"/>
                  </a:cubicBezTo>
                  <a:cubicBezTo>
                    <a:pt x="399" y="66"/>
                    <a:pt x="199" y="156"/>
                    <a:pt x="73" y="301"/>
                  </a:cubicBezTo>
                  <a:cubicBezTo>
                    <a:pt x="36" y="356"/>
                    <a:pt x="0" y="428"/>
                    <a:pt x="0" y="482"/>
                  </a:cubicBezTo>
                  <a:cubicBezTo>
                    <a:pt x="36" y="555"/>
                    <a:pt x="91" y="573"/>
                    <a:pt x="163" y="609"/>
                  </a:cubicBezTo>
                  <a:cubicBezTo>
                    <a:pt x="217" y="618"/>
                    <a:pt x="267" y="623"/>
                    <a:pt x="319" y="623"/>
                  </a:cubicBezTo>
                  <a:cubicBezTo>
                    <a:pt x="371" y="623"/>
                    <a:pt x="426" y="618"/>
                    <a:pt x="489" y="609"/>
                  </a:cubicBezTo>
                  <a:cubicBezTo>
                    <a:pt x="634" y="573"/>
                    <a:pt x="797" y="482"/>
                    <a:pt x="942" y="392"/>
                  </a:cubicBezTo>
                  <a:cubicBezTo>
                    <a:pt x="996" y="356"/>
                    <a:pt x="1322" y="156"/>
                    <a:pt x="1232" y="30"/>
                  </a:cubicBezTo>
                  <a:cubicBezTo>
                    <a:pt x="1203" y="8"/>
                    <a:pt x="1113" y="1"/>
                    <a:pt x="100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8" name="Google Shape;868;p17"/>
            <p:cNvSpPr/>
            <p:nvPr/>
          </p:nvSpPr>
          <p:spPr>
            <a:xfrm rot="2851161">
              <a:off x="8873416" y="1833227"/>
              <a:ext cx="89151" cy="177482"/>
            </a:xfrm>
            <a:custGeom>
              <a:rect b="b" l="l" r="r" t="t"/>
              <a:pathLst>
                <a:path extrusionOk="0" h="1083" w="544">
                  <a:moveTo>
                    <a:pt x="343" y="0"/>
                  </a:moveTo>
                  <a:cubicBezTo>
                    <a:pt x="258" y="0"/>
                    <a:pt x="160" y="56"/>
                    <a:pt x="109" y="121"/>
                  </a:cubicBezTo>
                  <a:cubicBezTo>
                    <a:pt x="54" y="211"/>
                    <a:pt x="18" y="356"/>
                    <a:pt x="18" y="465"/>
                  </a:cubicBezTo>
                  <a:cubicBezTo>
                    <a:pt x="18" y="573"/>
                    <a:pt x="0" y="1062"/>
                    <a:pt x="145" y="1080"/>
                  </a:cubicBezTo>
                  <a:cubicBezTo>
                    <a:pt x="151" y="1082"/>
                    <a:pt x="158" y="1083"/>
                    <a:pt x="165" y="1083"/>
                  </a:cubicBezTo>
                  <a:cubicBezTo>
                    <a:pt x="304" y="1083"/>
                    <a:pt x="455" y="732"/>
                    <a:pt x="507" y="646"/>
                  </a:cubicBezTo>
                  <a:cubicBezTo>
                    <a:pt x="525" y="555"/>
                    <a:pt x="543" y="465"/>
                    <a:pt x="543" y="356"/>
                  </a:cubicBezTo>
                  <a:cubicBezTo>
                    <a:pt x="543" y="247"/>
                    <a:pt x="525" y="102"/>
                    <a:pt x="435" y="30"/>
                  </a:cubicBezTo>
                  <a:cubicBezTo>
                    <a:pt x="409" y="9"/>
                    <a:pt x="377" y="0"/>
                    <a:pt x="34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9" name="Google Shape;869;p17"/>
            <p:cNvSpPr/>
            <p:nvPr/>
          </p:nvSpPr>
          <p:spPr>
            <a:xfrm rot="2851161">
              <a:off x="8671546" y="1799587"/>
              <a:ext cx="219763" cy="317764"/>
            </a:xfrm>
            <a:custGeom>
              <a:rect b="b" l="l" r="r" t="t"/>
              <a:pathLst>
                <a:path extrusionOk="0" fill="none" h="1939" w="1341">
                  <a:moveTo>
                    <a:pt x="1340" y="1939"/>
                  </a:moveTo>
                  <a:cubicBezTo>
                    <a:pt x="1232" y="1124"/>
                    <a:pt x="706" y="381"/>
                    <a:pt x="0" y="1"/>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0" name="Google Shape;870;p17"/>
            <p:cNvSpPr/>
            <p:nvPr/>
          </p:nvSpPr>
          <p:spPr>
            <a:xfrm rot="2851161">
              <a:off x="8569613" y="1658042"/>
              <a:ext cx="270238" cy="77351"/>
            </a:xfrm>
            <a:custGeom>
              <a:rect b="b" l="l" r="r" t="t"/>
              <a:pathLst>
                <a:path extrusionOk="0" fill="none" h="472" w="1649">
                  <a:moveTo>
                    <a:pt x="0" y="327"/>
                  </a:moveTo>
                  <a:cubicBezTo>
                    <a:pt x="181" y="454"/>
                    <a:pt x="381" y="472"/>
                    <a:pt x="598" y="472"/>
                  </a:cubicBezTo>
                  <a:cubicBezTo>
                    <a:pt x="996" y="472"/>
                    <a:pt x="1431" y="327"/>
                    <a:pt x="1648" y="1"/>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1" name="Google Shape;871;p17"/>
            <p:cNvSpPr/>
            <p:nvPr/>
          </p:nvSpPr>
          <p:spPr>
            <a:xfrm rot="2851161">
              <a:off x="8670708" y="1661084"/>
              <a:ext cx="199114" cy="47689"/>
            </a:xfrm>
            <a:custGeom>
              <a:rect b="b" l="l" r="r" t="t"/>
              <a:pathLst>
                <a:path extrusionOk="0" fill="none" h="291" w="1215">
                  <a:moveTo>
                    <a:pt x="1" y="0"/>
                  </a:moveTo>
                  <a:cubicBezTo>
                    <a:pt x="363" y="200"/>
                    <a:pt x="798" y="290"/>
                    <a:pt x="1214" y="254"/>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2" name="Google Shape;872;p17"/>
            <p:cNvSpPr/>
            <p:nvPr/>
          </p:nvSpPr>
          <p:spPr>
            <a:xfrm rot="2851161">
              <a:off x="8881873" y="1602579"/>
              <a:ext cx="41789" cy="207800"/>
            </a:xfrm>
            <a:custGeom>
              <a:rect b="b" l="l" r="r" t="t"/>
              <a:pathLst>
                <a:path extrusionOk="0" fill="none" h="1268" w="255">
                  <a:moveTo>
                    <a:pt x="55" y="1268"/>
                  </a:moveTo>
                  <a:cubicBezTo>
                    <a:pt x="91" y="1214"/>
                    <a:pt x="127" y="1177"/>
                    <a:pt x="146" y="1105"/>
                  </a:cubicBezTo>
                  <a:cubicBezTo>
                    <a:pt x="254" y="743"/>
                    <a:pt x="218" y="308"/>
                    <a:pt x="1" y="0"/>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3" name="Google Shape;873;p17"/>
            <p:cNvSpPr/>
            <p:nvPr/>
          </p:nvSpPr>
          <p:spPr>
            <a:xfrm rot="2851161">
              <a:off x="8764335" y="1603002"/>
              <a:ext cx="130776" cy="139626"/>
            </a:xfrm>
            <a:custGeom>
              <a:rect b="b" l="l" r="r" t="t"/>
              <a:pathLst>
                <a:path extrusionOk="0" fill="none" h="852" w="798">
                  <a:moveTo>
                    <a:pt x="797" y="852"/>
                  </a:moveTo>
                  <a:cubicBezTo>
                    <a:pt x="634" y="490"/>
                    <a:pt x="362" y="182"/>
                    <a:pt x="0" y="1"/>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4" name="Google Shape;874;p17"/>
            <p:cNvSpPr/>
            <p:nvPr/>
          </p:nvSpPr>
          <p:spPr>
            <a:xfrm rot="2851161">
              <a:off x="8757392" y="1471752"/>
              <a:ext cx="129629" cy="103244"/>
            </a:xfrm>
            <a:custGeom>
              <a:rect b="b" l="l" r="r" t="t"/>
              <a:pathLst>
                <a:path extrusionOk="0" h="630" w="791">
                  <a:moveTo>
                    <a:pt x="465" y="1"/>
                  </a:moveTo>
                  <a:cubicBezTo>
                    <a:pt x="374" y="1"/>
                    <a:pt x="284" y="19"/>
                    <a:pt x="229" y="73"/>
                  </a:cubicBezTo>
                  <a:cubicBezTo>
                    <a:pt x="0" y="270"/>
                    <a:pt x="186" y="629"/>
                    <a:pt x="464" y="629"/>
                  </a:cubicBezTo>
                  <a:cubicBezTo>
                    <a:pt x="494" y="629"/>
                    <a:pt x="524" y="625"/>
                    <a:pt x="555" y="617"/>
                  </a:cubicBezTo>
                  <a:cubicBezTo>
                    <a:pt x="682" y="562"/>
                    <a:pt x="791" y="417"/>
                    <a:pt x="773" y="273"/>
                  </a:cubicBezTo>
                  <a:cubicBezTo>
                    <a:pt x="755" y="110"/>
                    <a:pt x="610" y="1"/>
                    <a:pt x="46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5" name="Google Shape;875;p17"/>
            <p:cNvSpPr/>
            <p:nvPr/>
          </p:nvSpPr>
          <p:spPr>
            <a:xfrm rot="2851161">
              <a:off x="8904120" y="1517172"/>
              <a:ext cx="121599" cy="100131"/>
            </a:xfrm>
            <a:custGeom>
              <a:rect b="b" l="l" r="r" t="t"/>
              <a:pathLst>
                <a:path extrusionOk="0" h="611" w="742">
                  <a:moveTo>
                    <a:pt x="415" y="0"/>
                  </a:moveTo>
                  <a:cubicBezTo>
                    <a:pt x="343" y="0"/>
                    <a:pt x="252" y="18"/>
                    <a:pt x="180" y="73"/>
                  </a:cubicBezTo>
                  <a:cubicBezTo>
                    <a:pt x="1" y="268"/>
                    <a:pt x="174" y="611"/>
                    <a:pt x="422" y="611"/>
                  </a:cubicBezTo>
                  <a:cubicBezTo>
                    <a:pt x="449" y="611"/>
                    <a:pt x="477" y="607"/>
                    <a:pt x="506" y="598"/>
                  </a:cubicBezTo>
                  <a:cubicBezTo>
                    <a:pt x="651" y="543"/>
                    <a:pt x="741" y="417"/>
                    <a:pt x="705" y="272"/>
                  </a:cubicBezTo>
                  <a:cubicBezTo>
                    <a:pt x="687" y="145"/>
                    <a:pt x="560" y="18"/>
                    <a:pt x="415"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6" name="Google Shape;876;p17"/>
            <p:cNvSpPr/>
            <p:nvPr/>
          </p:nvSpPr>
          <p:spPr>
            <a:xfrm rot="2851161">
              <a:off x="8650060" y="1498039"/>
              <a:ext cx="121271" cy="97345"/>
            </a:xfrm>
            <a:custGeom>
              <a:rect b="b" l="l" r="r" t="t"/>
              <a:pathLst>
                <a:path extrusionOk="0" h="594" w="740">
                  <a:moveTo>
                    <a:pt x="414" y="1"/>
                  </a:moveTo>
                  <a:cubicBezTo>
                    <a:pt x="359" y="1"/>
                    <a:pt x="269" y="19"/>
                    <a:pt x="196" y="73"/>
                  </a:cubicBezTo>
                  <a:cubicBezTo>
                    <a:pt x="1" y="252"/>
                    <a:pt x="172" y="593"/>
                    <a:pt x="433" y="593"/>
                  </a:cubicBezTo>
                  <a:cubicBezTo>
                    <a:pt x="462" y="593"/>
                    <a:pt x="492" y="589"/>
                    <a:pt x="522" y="580"/>
                  </a:cubicBezTo>
                  <a:cubicBezTo>
                    <a:pt x="649" y="544"/>
                    <a:pt x="740" y="399"/>
                    <a:pt x="721" y="272"/>
                  </a:cubicBezTo>
                  <a:cubicBezTo>
                    <a:pt x="685" y="127"/>
                    <a:pt x="558" y="19"/>
                    <a:pt x="414"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7" name="Google Shape;877;p17"/>
            <p:cNvSpPr/>
            <p:nvPr/>
          </p:nvSpPr>
          <p:spPr>
            <a:xfrm rot="2851161">
              <a:off x="8513263" y="1492826"/>
              <a:ext cx="138806" cy="109144"/>
            </a:xfrm>
            <a:custGeom>
              <a:rect b="b" l="l" r="r" t="t"/>
              <a:pathLst>
                <a:path extrusionOk="0" h="666" w="847">
                  <a:moveTo>
                    <a:pt x="484" y="1"/>
                  </a:moveTo>
                  <a:cubicBezTo>
                    <a:pt x="394" y="1"/>
                    <a:pt x="303" y="19"/>
                    <a:pt x="231" y="73"/>
                  </a:cubicBezTo>
                  <a:cubicBezTo>
                    <a:pt x="1" y="287"/>
                    <a:pt x="203" y="665"/>
                    <a:pt x="500" y="665"/>
                  </a:cubicBezTo>
                  <a:cubicBezTo>
                    <a:pt x="530" y="665"/>
                    <a:pt x="561" y="661"/>
                    <a:pt x="593" y="653"/>
                  </a:cubicBezTo>
                  <a:cubicBezTo>
                    <a:pt x="756" y="617"/>
                    <a:pt x="847" y="454"/>
                    <a:pt x="829" y="291"/>
                  </a:cubicBezTo>
                  <a:cubicBezTo>
                    <a:pt x="792" y="128"/>
                    <a:pt x="647" y="19"/>
                    <a:pt x="484"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878" name="Google Shape;878;p17"/>
          <p:cNvGrpSpPr/>
          <p:nvPr/>
        </p:nvGrpSpPr>
        <p:grpSpPr>
          <a:xfrm rot="5528602">
            <a:off x="32893" y="1185717"/>
            <a:ext cx="884462" cy="658961"/>
            <a:chOff x="8054181" y="220421"/>
            <a:chExt cx="884462" cy="658961"/>
          </a:xfrm>
        </p:grpSpPr>
        <p:sp>
          <p:nvSpPr>
            <p:cNvPr id="879" name="Google Shape;879;p17"/>
            <p:cNvSpPr/>
            <p:nvPr/>
          </p:nvSpPr>
          <p:spPr>
            <a:xfrm>
              <a:off x="8054181" y="220421"/>
              <a:ext cx="869711" cy="658961"/>
            </a:xfrm>
            <a:custGeom>
              <a:rect b="b" l="l" r="r" t="t"/>
              <a:pathLst>
                <a:path extrusionOk="0" h="4021" w="5307">
                  <a:moveTo>
                    <a:pt x="1428" y="0"/>
                  </a:moveTo>
                  <a:cubicBezTo>
                    <a:pt x="1323" y="0"/>
                    <a:pt x="1218" y="45"/>
                    <a:pt x="1195" y="149"/>
                  </a:cubicBezTo>
                  <a:cubicBezTo>
                    <a:pt x="1123" y="312"/>
                    <a:pt x="1322" y="512"/>
                    <a:pt x="1231" y="675"/>
                  </a:cubicBezTo>
                  <a:cubicBezTo>
                    <a:pt x="1213" y="693"/>
                    <a:pt x="1195" y="711"/>
                    <a:pt x="1141" y="747"/>
                  </a:cubicBezTo>
                  <a:cubicBezTo>
                    <a:pt x="1097" y="766"/>
                    <a:pt x="1050" y="774"/>
                    <a:pt x="1003" y="774"/>
                  </a:cubicBezTo>
                  <a:cubicBezTo>
                    <a:pt x="915" y="774"/>
                    <a:pt x="825" y="746"/>
                    <a:pt x="743" y="711"/>
                  </a:cubicBezTo>
                  <a:cubicBezTo>
                    <a:pt x="598" y="656"/>
                    <a:pt x="471" y="584"/>
                    <a:pt x="326" y="584"/>
                  </a:cubicBezTo>
                  <a:cubicBezTo>
                    <a:pt x="199" y="584"/>
                    <a:pt x="36" y="656"/>
                    <a:pt x="18" y="783"/>
                  </a:cubicBezTo>
                  <a:cubicBezTo>
                    <a:pt x="0" y="892"/>
                    <a:pt x="54" y="982"/>
                    <a:pt x="127" y="1073"/>
                  </a:cubicBezTo>
                  <a:cubicBezTo>
                    <a:pt x="235" y="1218"/>
                    <a:pt x="398" y="1308"/>
                    <a:pt x="561" y="1381"/>
                  </a:cubicBezTo>
                  <a:cubicBezTo>
                    <a:pt x="652" y="1417"/>
                    <a:pt x="779" y="1435"/>
                    <a:pt x="815" y="1562"/>
                  </a:cubicBezTo>
                  <a:cubicBezTo>
                    <a:pt x="851" y="1671"/>
                    <a:pt x="743" y="1779"/>
                    <a:pt x="652" y="1852"/>
                  </a:cubicBezTo>
                  <a:cubicBezTo>
                    <a:pt x="561" y="1924"/>
                    <a:pt x="453" y="2033"/>
                    <a:pt x="471" y="2141"/>
                  </a:cubicBezTo>
                  <a:cubicBezTo>
                    <a:pt x="471" y="2232"/>
                    <a:pt x="561" y="2286"/>
                    <a:pt x="634" y="2304"/>
                  </a:cubicBezTo>
                  <a:cubicBezTo>
                    <a:pt x="652" y="2310"/>
                    <a:pt x="674" y="2312"/>
                    <a:pt x="698" y="2312"/>
                  </a:cubicBezTo>
                  <a:cubicBezTo>
                    <a:pt x="747" y="2312"/>
                    <a:pt x="803" y="2304"/>
                    <a:pt x="851" y="2304"/>
                  </a:cubicBezTo>
                  <a:lnTo>
                    <a:pt x="1539" y="2232"/>
                  </a:lnTo>
                  <a:cubicBezTo>
                    <a:pt x="1666" y="2232"/>
                    <a:pt x="1847" y="2232"/>
                    <a:pt x="1902" y="2377"/>
                  </a:cubicBezTo>
                  <a:cubicBezTo>
                    <a:pt x="1938" y="2504"/>
                    <a:pt x="1829" y="2612"/>
                    <a:pt x="1720" y="2703"/>
                  </a:cubicBezTo>
                  <a:cubicBezTo>
                    <a:pt x="1594" y="2793"/>
                    <a:pt x="1485" y="2920"/>
                    <a:pt x="1539" y="3047"/>
                  </a:cubicBezTo>
                  <a:cubicBezTo>
                    <a:pt x="1557" y="3101"/>
                    <a:pt x="1576" y="3119"/>
                    <a:pt x="1630" y="3137"/>
                  </a:cubicBezTo>
                  <a:cubicBezTo>
                    <a:pt x="1693" y="3183"/>
                    <a:pt x="1770" y="3201"/>
                    <a:pt x="1852" y="3201"/>
                  </a:cubicBezTo>
                  <a:cubicBezTo>
                    <a:pt x="1933" y="3201"/>
                    <a:pt x="2019" y="3183"/>
                    <a:pt x="2101" y="3156"/>
                  </a:cubicBezTo>
                  <a:cubicBezTo>
                    <a:pt x="2391" y="3101"/>
                    <a:pt x="2680" y="3011"/>
                    <a:pt x="2988" y="2974"/>
                  </a:cubicBezTo>
                  <a:cubicBezTo>
                    <a:pt x="3115" y="2974"/>
                    <a:pt x="3278" y="3011"/>
                    <a:pt x="3314" y="3137"/>
                  </a:cubicBezTo>
                  <a:cubicBezTo>
                    <a:pt x="3368" y="3282"/>
                    <a:pt x="3224" y="3391"/>
                    <a:pt x="3097" y="3463"/>
                  </a:cubicBezTo>
                  <a:cubicBezTo>
                    <a:pt x="2952" y="3518"/>
                    <a:pt x="2807" y="3608"/>
                    <a:pt x="2807" y="3753"/>
                  </a:cubicBezTo>
                  <a:cubicBezTo>
                    <a:pt x="2807" y="3862"/>
                    <a:pt x="2898" y="3952"/>
                    <a:pt x="2988" y="4007"/>
                  </a:cubicBezTo>
                  <a:cubicBezTo>
                    <a:pt x="3033" y="4016"/>
                    <a:pt x="3083" y="4020"/>
                    <a:pt x="3135" y="4020"/>
                  </a:cubicBezTo>
                  <a:cubicBezTo>
                    <a:pt x="3187" y="4020"/>
                    <a:pt x="3242" y="4016"/>
                    <a:pt x="3296" y="4007"/>
                  </a:cubicBezTo>
                  <a:cubicBezTo>
                    <a:pt x="3839" y="3880"/>
                    <a:pt x="4383" y="3590"/>
                    <a:pt x="4944" y="3391"/>
                  </a:cubicBezTo>
                  <a:cubicBezTo>
                    <a:pt x="5306" y="3210"/>
                    <a:pt x="5234" y="2413"/>
                    <a:pt x="5197" y="2069"/>
                  </a:cubicBezTo>
                  <a:cubicBezTo>
                    <a:pt x="5179" y="1960"/>
                    <a:pt x="5143" y="1834"/>
                    <a:pt x="5053" y="1743"/>
                  </a:cubicBezTo>
                  <a:cubicBezTo>
                    <a:pt x="4995" y="1685"/>
                    <a:pt x="4915" y="1642"/>
                    <a:pt x="4841" y="1642"/>
                  </a:cubicBezTo>
                  <a:cubicBezTo>
                    <a:pt x="4799" y="1642"/>
                    <a:pt x="4759" y="1656"/>
                    <a:pt x="4727" y="1689"/>
                  </a:cubicBezTo>
                  <a:cubicBezTo>
                    <a:pt x="4654" y="1761"/>
                    <a:pt x="4654" y="1870"/>
                    <a:pt x="4600" y="1960"/>
                  </a:cubicBezTo>
                  <a:cubicBezTo>
                    <a:pt x="4569" y="2039"/>
                    <a:pt x="4497" y="2130"/>
                    <a:pt x="4419" y="2130"/>
                  </a:cubicBezTo>
                  <a:cubicBezTo>
                    <a:pt x="4407" y="2130"/>
                    <a:pt x="4395" y="2128"/>
                    <a:pt x="4383" y="2123"/>
                  </a:cubicBezTo>
                  <a:cubicBezTo>
                    <a:pt x="4328" y="2105"/>
                    <a:pt x="4310" y="2033"/>
                    <a:pt x="4292" y="1960"/>
                  </a:cubicBezTo>
                  <a:cubicBezTo>
                    <a:pt x="4256" y="1761"/>
                    <a:pt x="4256" y="1580"/>
                    <a:pt x="4256" y="1381"/>
                  </a:cubicBezTo>
                  <a:cubicBezTo>
                    <a:pt x="4256" y="1164"/>
                    <a:pt x="4201" y="964"/>
                    <a:pt x="4057" y="838"/>
                  </a:cubicBezTo>
                  <a:cubicBezTo>
                    <a:pt x="4008" y="776"/>
                    <a:pt x="3925" y="732"/>
                    <a:pt x="3849" y="732"/>
                  </a:cubicBezTo>
                  <a:cubicBezTo>
                    <a:pt x="3813" y="732"/>
                    <a:pt x="3778" y="742"/>
                    <a:pt x="3749" y="765"/>
                  </a:cubicBezTo>
                  <a:cubicBezTo>
                    <a:pt x="3604" y="838"/>
                    <a:pt x="3640" y="1019"/>
                    <a:pt x="3640" y="1164"/>
                  </a:cubicBezTo>
                  <a:cubicBezTo>
                    <a:pt x="3640" y="1254"/>
                    <a:pt x="3622" y="1345"/>
                    <a:pt x="3550" y="1417"/>
                  </a:cubicBezTo>
                  <a:cubicBezTo>
                    <a:pt x="3497" y="1456"/>
                    <a:pt x="3436" y="1486"/>
                    <a:pt x="3371" y="1486"/>
                  </a:cubicBezTo>
                  <a:cubicBezTo>
                    <a:pt x="3347" y="1486"/>
                    <a:pt x="3321" y="1481"/>
                    <a:pt x="3296" y="1471"/>
                  </a:cubicBezTo>
                  <a:cubicBezTo>
                    <a:pt x="3187" y="1417"/>
                    <a:pt x="3169" y="1290"/>
                    <a:pt x="3133" y="1145"/>
                  </a:cubicBezTo>
                  <a:cubicBezTo>
                    <a:pt x="3133" y="946"/>
                    <a:pt x="3097" y="765"/>
                    <a:pt x="3042" y="584"/>
                  </a:cubicBezTo>
                  <a:cubicBezTo>
                    <a:pt x="3024" y="421"/>
                    <a:pt x="2952" y="258"/>
                    <a:pt x="2843" y="167"/>
                  </a:cubicBezTo>
                  <a:cubicBezTo>
                    <a:pt x="2795" y="128"/>
                    <a:pt x="2723" y="105"/>
                    <a:pt x="2652" y="105"/>
                  </a:cubicBezTo>
                  <a:cubicBezTo>
                    <a:pt x="2562" y="105"/>
                    <a:pt x="2475" y="141"/>
                    <a:pt x="2445" y="222"/>
                  </a:cubicBezTo>
                  <a:cubicBezTo>
                    <a:pt x="2391" y="330"/>
                    <a:pt x="2409" y="439"/>
                    <a:pt x="2445" y="566"/>
                  </a:cubicBezTo>
                  <a:cubicBezTo>
                    <a:pt x="2463" y="675"/>
                    <a:pt x="2463" y="801"/>
                    <a:pt x="2354" y="856"/>
                  </a:cubicBezTo>
                  <a:cubicBezTo>
                    <a:pt x="2336" y="860"/>
                    <a:pt x="2317" y="862"/>
                    <a:pt x="2297" y="862"/>
                  </a:cubicBezTo>
                  <a:cubicBezTo>
                    <a:pt x="2238" y="862"/>
                    <a:pt x="2173" y="842"/>
                    <a:pt x="2119" y="801"/>
                  </a:cubicBezTo>
                  <a:cubicBezTo>
                    <a:pt x="1992" y="711"/>
                    <a:pt x="1938" y="566"/>
                    <a:pt x="1865" y="421"/>
                  </a:cubicBezTo>
                  <a:cubicBezTo>
                    <a:pt x="1811" y="294"/>
                    <a:pt x="1739" y="131"/>
                    <a:pt x="1594" y="41"/>
                  </a:cubicBezTo>
                  <a:cubicBezTo>
                    <a:pt x="1548" y="15"/>
                    <a:pt x="1488" y="0"/>
                    <a:pt x="1428"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0" name="Google Shape;880;p17"/>
            <p:cNvSpPr/>
            <p:nvPr/>
          </p:nvSpPr>
          <p:spPr>
            <a:xfrm>
              <a:off x="8261818" y="419864"/>
              <a:ext cx="676824" cy="415764"/>
            </a:xfrm>
            <a:custGeom>
              <a:rect b="b" l="l" r="r" t="t"/>
              <a:pathLst>
                <a:path extrusionOk="0" fill="none" h="2537" w="4130">
                  <a:moveTo>
                    <a:pt x="4130" y="2536"/>
                  </a:moveTo>
                  <a:cubicBezTo>
                    <a:pt x="2916" y="1450"/>
                    <a:pt x="1504" y="580"/>
                    <a:pt x="1" y="1"/>
                  </a:cubicBezTo>
                </a:path>
              </a:pathLst>
            </a:custGeom>
            <a:noFill/>
            <a:ln cap="rnd" cmpd="sng" w="2725">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881" name="Google Shape;881;p17"/>
          <p:cNvSpPr/>
          <p:nvPr/>
        </p:nvSpPr>
        <p:spPr>
          <a:xfrm rot="-1051434">
            <a:off x="325734" y="4029978"/>
            <a:ext cx="200262" cy="308423"/>
          </a:xfrm>
          <a:custGeom>
            <a:rect b="b" l="l" r="r" t="t"/>
            <a:pathLst>
              <a:path extrusionOk="0" h="1882" w="1222">
                <a:moveTo>
                  <a:pt x="332" y="1"/>
                </a:moveTo>
                <a:cubicBezTo>
                  <a:pt x="1" y="1"/>
                  <a:pt x="95" y="684"/>
                  <a:pt x="189" y="904"/>
                </a:cubicBezTo>
                <a:cubicBezTo>
                  <a:pt x="316" y="1175"/>
                  <a:pt x="497" y="1411"/>
                  <a:pt x="696" y="1610"/>
                </a:cubicBezTo>
                <a:cubicBezTo>
                  <a:pt x="823" y="1737"/>
                  <a:pt x="1059" y="1845"/>
                  <a:pt x="1222" y="1882"/>
                </a:cubicBezTo>
                <a:cubicBezTo>
                  <a:pt x="1131" y="1664"/>
                  <a:pt x="1059" y="1447"/>
                  <a:pt x="1004" y="1248"/>
                </a:cubicBezTo>
                <a:cubicBezTo>
                  <a:pt x="950" y="958"/>
                  <a:pt x="896" y="650"/>
                  <a:pt x="787" y="379"/>
                </a:cubicBezTo>
                <a:cubicBezTo>
                  <a:pt x="715" y="252"/>
                  <a:pt x="642" y="107"/>
                  <a:pt x="515" y="53"/>
                </a:cubicBezTo>
                <a:cubicBezTo>
                  <a:pt x="443" y="17"/>
                  <a:pt x="383" y="1"/>
                  <a:pt x="33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882" name="Google Shape;882;p17"/>
          <p:cNvGrpSpPr/>
          <p:nvPr/>
        </p:nvGrpSpPr>
        <p:grpSpPr>
          <a:xfrm rot="7672559">
            <a:off x="8388442" y="4271750"/>
            <a:ext cx="510690" cy="738335"/>
            <a:chOff x="8499282" y="3580082"/>
            <a:chExt cx="510652" cy="738280"/>
          </a:xfrm>
        </p:grpSpPr>
        <p:sp>
          <p:nvSpPr>
            <p:cNvPr id="883" name="Google Shape;883;p17"/>
            <p:cNvSpPr/>
            <p:nvPr/>
          </p:nvSpPr>
          <p:spPr>
            <a:xfrm>
              <a:off x="8831634" y="3580082"/>
              <a:ext cx="89315" cy="213208"/>
            </a:xfrm>
            <a:custGeom>
              <a:rect b="b" l="l" r="r" t="t"/>
              <a:pathLst>
                <a:path extrusionOk="0" h="1301" w="545">
                  <a:moveTo>
                    <a:pt x="327" y="0"/>
                  </a:moveTo>
                  <a:cubicBezTo>
                    <a:pt x="295" y="0"/>
                    <a:pt x="263" y="5"/>
                    <a:pt x="236" y="14"/>
                  </a:cubicBezTo>
                  <a:cubicBezTo>
                    <a:pt x="109" y="68"/>
                    <a:pt x="55" y="177"/>
                    <a:pt x="19" y="285"/>
                  </a:cubicBezTo>
                  <a:cubicBezTo>
                    <a:pt x="1" y="394"/>
                    <a:pt x="1" y="539"/>
                    <a:pt x="19" y="647"/>
                  </a:cubicBezTo>
                  <a:cubicBezTo>
                    <a:pt x="55" y="865"/>
                    <a:pt x="73" y="1082"/>
                    <a:pt x="91" y="1299"/>
                  </a:cubicBezTo>
                  <a:cubicBezTo>
                    <a:pt x="91" y="1300"/>
                    <a:pt x="92" y="1301"/>
                    <a:pt x="93" y="1301"/>
                  </a:cubicBezTo>
                  <a:cubicBezTo>
                    <a:pt x="108" y="1301"/>
                    <a:pt x="236" y="1172"/>
                    <a:pt x="236" y="1155"/>
                  </a:cubicBezTo>
                  <a:cubicBezTo>
                    <a:pt x="272" y="1082"/>
                    <a:pt x="327" y="992"/>
                    <a:pt x="363" y="919"/>
                  </a:cubicBezTo>
                  <a:cubicBezTo>
                    <a:pt x="417" y="792"/>
                    <a:pt x="453" y="611"/>
                    <a:pt x="508" y="448"/>
                  </a:cubicBezTo>
                  <a:cubicBezTo>
                    <a:pt x="526" y="340"/>
                    <a:pt x="544" y="213"/>
                    <a:pt x="508" y="122"/>
                  </a:cubicBezTo>
                  <a:cubicBezTo>
                    <a:pt x="472" y="86"/>
                    <a:pt x="453" y="32"/>
                    <a:pt x="417" y="14"/>
                  </a:cubicBezTo>
                  <a:cubicBezTo>
                    <a:pt x="390" y="5"/>
                    <a:pt x="358" y="0"/>
                    <a:pt x="32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4" name="Google Shape;884;p17"/>
            <p:cNvSpPr/>
            <p:nvPr/>
          </p:nvSpPr>
          <p:spPr>
            <a:xfrm>
              <a:off x="8784108" y="3838194"/>
              <a:ext cx="225827" cy="119469"/>
            </a:xfrm>
            <a:custGeom>
              <a:rect b="b" l="l" r="r" t="t"/>
              <a:pathLst>
                <a:path extrusionOk="0" h="729" w="1378">
                  <a:moveTo>
                    <a:pt x="1212" y="1"/>
                  </a:moveTo>
                  <a:cubicBezTo>
                    <a:pt x="1165" y="1"/>
                    <a:pt x="1115" y="14"/>
                    <a:pt x="1069" y="32"/>
                  </a:cubicBezTo>
                  <a:cubicBezTo>
                    <a:pt x="852" y="87"/>
                    <a:pt x="653" y="177"/>
                    <a:pt x="454" y="340"/>
                  </a:cubicBezTo>
                  <a:cubicBezTo>
                    <a:pt x="399" y="376"/>
                    <a:pt x="1" y="666"/>
                    <a:pt x="92" y="720"/>
                  </a:cubicBezTo>
                  <a:cubicBezTo>
                    <a:pt x="98" y="726"/>
                    <a:pt x="108" y="728"/>
                    <a:pt x="120" y="728"/>
                  </a:cubicBezTo>
                  <a:cubicBezTo>
                    <a:pt x="144" y="728"/>
                    <a:pt x="176" y="720"/>
                    <a:pt x="200" y="720"/>
                  </a:cubicBezTo>
                  <a:cubicBezTo>
                    <a:pt x="399" y="684"/>
                    <a:pt x="580" y="612"/>
                    <a:pt x="798" y="557"/>
                  </a:cubicBezTo>
                  <a:cubicBezTo>
                    <a:pt x="925" y="521"/>
                    <a:pt x="1069" y="503"/>
                    <a:pt x="1178" y="431"/>
                  </a:cubicBezTo>
                  <a:cubicBezTo>
                    <a:pt x="1251" y="376"/>
                    <a:pt x="1305" y="340"/>
                    <a:pt x="1359" y="268"/>
                  </a:cubicBezTo>
                  <a:cubicBezTo>
                    <a:pt x="1377" y="195"/>
                    <a:pt x="1377" y="87"/>
                    <a:pt x="1341" y="50"/>
                  </a:cubicBezTo>
                  <a:cubicBezTo>
                    <a:pt x="1305" y="14"/>
                    <a:pt x="1260" y="1"/>
                    <a:pt x="121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5" name="Google Shape;885;p17"/>
            <p:cNvSpPr/>
            <p:nvPr/>
          </p:nvSpPr>
          <p:spPr>
            <a:xfrm>
              <a:off x="8707084" y="4065988"/>
              <a:ext cx="225663" cy="81448"/>
            </a:xfrm>
            <a:custGeom>
              <a:rect b="b" l="l" r="r" t="t"/>
              <a:pathLst>
                <a:path extrusionOk="0" h="497" w="1377">
                  <a:moveTo>
                    <a:pt x="942" y="0"/>
                  </a:moveTo>
                  <a:cubicBezTo>
                    <a:pt x="688" y="0"/>
                    <a:pt x="453" y="55"/>
                    <a:pt x="236" y="127"/>
                  </a:cubicBezTo>
                  <a:cubicBezTo>
                    <a:pt x="181" y="145"/>
                    <a:pt x="0" y="218"/>
                    <a:pt x="18" y="308"/>
                  </a:cubicBezTo>
                  <a:cubicBezTo>
                    <a:pt x="18" y="399"/>
                    <a:pt x="217" y="417"/>
                    <a:pt x="290" y="417"/>
                  </a:cubicBezTo>
                  <a:cubicBezTo>
                    <a:pt x="399" y="453"/>
                    <a:pt x="507" y="453"/>
                    <a:pt x="634" y="471"/>
                  </a:cubicBezTo>
                  <a:cubicBezTo>
                    <a:pt x="711" y="484"/>
                    <a:pt x="797" y="497"/>
                    <a:pt x="885" y="497"/>
                  </a:cubicBezTo>
                  <a:cubicBezTo>
                    <a:pt x="922" y="497"/>
                    <a:pt x="959" y="495"/>
                    <a:pt x="996" y="489"/>
                  </a:cubicBezTo>
                  <a:cubicBezTo>
                    <a:pt x="1105" y="489"/>
                    <a:pt x="1232" y="417"/>
                    <a:pt x="1304" y="326"/>
                  </a:cubicBezTo>
                  <a:cubicBezTo>
                    <a:pt x="1322" y="308"/>
                    <a:pt x="1358" y="254"/>
                    <a:pt x="1358" y="236"/>
                  </a:cubicBezTo>
                  <a:cubicBezTo>
                    <a:pt x="1376" y="200"/>
                    <a:pt x="1358" y="145"/>
                    <a:pt x="1322" y="127"/>
                  </a:cubicBezTo>
                  <a:cubicBezTo>
                    <a:pt x="1232" y="19"/>
                    <a:pt x="1087" y="0"/>
                    <a:pt x="94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6" name="Google Shape;886;p17"/>
            <p:cNvSpPr/>
            <p:nvPr/>
          </p:nvSpPr>
          <p:spPr>
            <a:xfrm>
              <a:off x="8677422" y="3790997"/>
              <a:ext cx="105047" cy="167485"/>
            </a:xfrm>
            <a:custGeom>
              <a:rect b="b" l="l" r="r" t="t"/>
              <a:pathLst>
                <a:path extrusionOk="0" h="1022" w="641">
                  <a:moveTo>
                    <a:pt x="169" y="0"/>
                  </a:moveTo>
                  <a:cubicBezTo>
                    <a:pt x="130" y="0"/>
                    <a:pt x="86" y="9"/>
                    <a:pt x="54" y="31"/>
                  </a:cubicBezTo>
                  <a:cubicBezTo>
                    <a:pt x="36" y="67"/>
                    <a:pt x="18" y="103"/>
                    <a:pt x="18" y="157"/>
                  </a:cubicBezTo>
                  <a:cubicBezTo>
                    <a:pt x="0" y="284"/>
                    <a:pt x="54" y="429"/>
                    <a:pt x="145" y="538"/>
                  </a:cubicBezTo>
                  <a:lnTo>
                    <a:pt x="417" y="882"/>
                  </a:lnTo>
                  <a:cubicBezTo>
                    <a:pt x="452" y="929"/>
                    <a:pt x="540" y="1021"/>
                    <a:pt x="593" y="1021"/>
                  </a:cubicBezTo>
                  <a:cubicBezTo>
                    <a:pt x="622" y="1021"/>
                    <a:pt x="640" y="994"/>
                    <a:pt x="634" y="918"/>
                  </a:cubicBezTo>
                  <a:cubicBezTo>
                    <a:pt x="580" y="646"/>
                    <a:pt x="543" y="375"/>
                    <a:pt x="380" y="157"/>
                  </a:cubicBezTo>
                  <a:cubicBezTo>
                    <a:pt x="362" y="85"/>
                    <a:pt x="308" y="31"/>
                    <a:pt x="235" y="12"/>
                  </a:cubicBezTo>
                  <a:cubicBezTo>
                    <a:pt x="220" y="5"/>
                    <a:pt x="196" y="0"/>
                    <a:pt x="16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7" name="Google Shape;887;p17"/>
            <p:cNvSpPr/>
            <p:nvPr/>
          </p:nvSpPr>
          <p:spPr>
            <a:xfrm>
              <a:off x="8591220" y="3951764"/>
              <a:ext cx="116027" cy="163552"/>
            </a:xfrm>
            <a:custGeom>
              <a:rect b="b" l="l" r="r" t="t"/>
              <a:pathLst>
                <a:path extrusionOk="0" h="998" w="708">
                  <a:moveTo>
                    <a:pt x="166" y="0"/>
                  </a:moveTo>
                  <a:cubicBezTo>
                    <a:pt x="132" y="0"/>
                    <a:pt x="100" y="9"/>
                    <a:pt x="73" y="27"/>
                  </a:cubicBezTo>
                  <a:cubicBezTo>
                    <a:pt x="19" y="46"/>
                    <a:pt x="1" y="154"/>
                    <a:pt x="1" y="209"/>
                  </a:cubicBezTo>
                  <a:cubicBezTo>
                    <a:pt x="1" y="281"/>
                    <a:pt x="19" y="353"/>
                    <a:pt x="73" y="426"/>
                  </a:cubicBezTo>
                  <a:cubicBezTo>
                    <a:pt x="107" y="526"/>
                    <a:pt x="418" y="997"/>
                    <a:pt x="594" y="997"/>
                  </a:cubicBezTo>
                  <a:cubicBezTo>
                    <a:pt x="609" y="997"/>
                    <a:pt x="622" y="994"/>
                    <a:pt x="635" y="987"/>
                  </a:cubicBezTo>
                  <a:cubicBezTo>
                    <a:pt x="707" y="933"/>
                    <a:pt x="635" y="625"/>
                    <a:pt x="617" y="553"/>
                  </a:cubicBezTo>
                  <a:cubicBezTo>
                    <a:pt x="562" y="408"/>
                    <a:pt x="526" y="281"/>
                    <a:pt x="435" y="172"/>
                  </a:cubicBezTo>
                  <a:cubicBezTo>
                    <a:pt x="381" y="118"/>
                    <a:pt x="345" y="46"/>
                    <a:pt x="273" y="27"/>
                  </a:cubicBezTo>
                  <a:cubicBezTo>
                    <a:pt x="236" y="9"/>
                    <a:pt x="200" y="0"/>
                    <a:pt x="16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8" name="Google Shape;888;p17"/>
            <p:cNvSpPr/>
            <p:nvPr/>
          </p:nvSpPr>
          <p:spPr>
            <a:xfrm>
              <a:off x="8499282" y="4078443"/>
              <a:ext cx="95050" cy="168469"/>
            </a:xfrm>
            <a:custGeom>
              <a:rect b="b" l="l" r="r" t="t"/>
              <a:pathLst>
                <a:path extrusionOk="0" h="1028" w="580">
                  <a:moveTo>
                    <a:pt x="237" y="0"/>
                  </a:moveTo>
                  <a:cubicBezTo>
                    <a:pt x="217" y="0"/>
                    <a:pt x="197" y="4"/>
                    <a:pt x="182" y="15"/>
                  </a:cubicBezTo>
                  <a:cubicBezTo>
                    <a:pt x="55" y="51"/>
                    <a:pt x="0" y="196"/>
                    <a:pt x="19" y="305"/>
                  </a:cubicBezTo>
                  <a:cubicBezTo>
                    <a:pt x="37" y="413"/>
                    <a:pt x="109" y="522"/>
                    <a:pt x="182" y="613"/>
                  </a:cubicBezTo>
                  <a:cubicBezTo>
                    <a:pt x="272" y="739"/>
                    <a:pt x="326" y="884"/>
                    <a:pt x="453" y="975"/>
                  </a:cubicBezTo>
                  <a:cubicBezTo>
                    <a:pt x="485" y="1012"/>
                    <a:pt x="509" y="1027"/>
                    <a:pt x="527" y="1027"/>
                  </a:cubicBezTo>
                  <a:cubicBezTo>
                    <a:pt x="571" y="1027"/>
                    <a:pt x="580" y="938"/>
                    <a:pt x="580" y="848"/>
                  </a:cubicBezTo>
                  <a:cubicBezTo>
                    <a:pt x="580" y="649"/>
                    <a:pt x="580" y="432"/>
                    <a:pt x="508" y="250"/>
                  </a:cubicBezTo>
                  <a:cubicBezTo>
                    <a:pt x="489" y="160"/>
                    <a:pt x="471" y="106"/>
                    <a:pt x="399" y="51"/>
                  </a:cubicBezTo>
                  <a:cubicBezTo>
                    <a:pt x="348" y="26"/>
                    <a:pt x="287" y="0"/>
                    <a:pt x="23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9" name="Google Shape;889;p17"/>
            <p:cNvSpPr/>
            <p:nvPr/>
          </p:nvSpPr>
          <p:spPr>
            <a:xfrm>
              <a:off x="8579420" y="4232000"/>
              <a:ext cx="193051" cy="82759"/>
            </a:xfrm>
            <a:custGeom>
              <a:rect b="b" l="l" r="r" t="t"/>
              <a:pathLst>
                <a:path extrusionOk="0" h="505" w="1178">
                  <a:moveTo>
                    <a:pt x="561" y="0"/>
                  </a:moveTo>
                  <a:cubicBezTo>
                    <a:pt x="411" y="0"/>
                    <a:pt x="241" y="9"/>
                    <a:pt x="163" y="74"/>
                  </a:cubicBezTo>
                  <a:cubicBezTo>
                    <a:pt x="0" y="183"/>
                    <a:pt x="363" y="309"/>
                    <a:pt x="453" y="364"/>
                  </a:cubicBezTo>
                  <a:cubicBezTo>
                    <a:pt x="562" y="400"/>
                    <a:pt x="689" y="472"/>
                    <a:pt x="797" y="491"/>
                  </a:cubicBezTo>
                  <a:cubicBezTo>
                    <a:pt x="825" y="500"/>
                    <a:pt x="856" y="504"/>
                    <a:pt x="887" y="504"/>
                  </a:cubicBezTo>
                  <a:cubicBezTo>
                    <a:pt x="977" y="504"/>
                    <a:pt x="1074" y="467"/>
                    <a:pt x="1141" y="400"/>
                  </a:cubicBezTo>
                  <a:cubicBezTo>
                    <a:pt x="1159" y="382"/>
                    <a:pt x="1178" y="309"/>
                    <a:pt x="1178" y="273"/>
                  </a:cubicBezTo>
                  <a:cubicBezTo>
                    <a:pt x="1178" y="219"/>
                    <a:pt x="1178" y="201"/>
                    <a:pt x="1159" y="183"/>
                  </a:cubicBezTo>
                  <a:cubicBezTo>
                    <a:pt x="1069" y="38"/>
                    <a:pt x="888" y="2"/>
                    <a:pt x="725" y="2"/>
                  </a:cubicBezTo>
                  <a:cubicBezTo>
                    <a:pt x="678" y="2"/>
                    <a:pt x="621" y="0"/>
                    <a:pt x="56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0" name="Google Shape;890;p17"/>
            <p:cNvSpPr/>
            <p:nvPr/>
          </p:nvSpPr>
          <p:spPr>
            <a:xfrm>
              <a:off x="8505182" y="3778050"/>
              <a:ext cx="341526" cy="540312"/>
            </a:xfrm>
            <a:custGeom>
              <a:rect b="b" l="l" r="r" t="t"/>
              <a:pathLst>
                <a:path extrusionOk="0" fill="none" h="3297" w="2084">
                  <a:moveTo>
                    <a:pt x="1" y="3297"/>
                  </a:moveTo>
                  <a:cubicBezTo>
                    <a:pt x="1069" y="2500"/>
                    <a:pt x="1812" y="1305"/>
                    <a:pt x="2083" y="1"/>
                  </a:cubicBezTo>
                </a:path>
              </a:pathLst>
            </a:custGeom>
            <a:noFill/>
            <a:ln cap="rnd" cmpd="sng" w="27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891" name="Google Shape;891;p17"/>
          <p:cNvSpPr/>
          <p:nvPr/>
        </p:nvSpPr>
        <p:spPr>
          <a:xfrm rot="-1051434">
            <a:off x="8136109" y="208078"/>
            <a:ext cx="200262" cy="308423"/>
          </a:xfrm>
          <a:custGeom>
            <a:rect b="b" l="l" r="r" t="t"/>
            <a:pathLst>
              <a:path extrusionOk="0" h="1882" w="1222">
                <a:moveTo>
                  <a:pt x="332" y="1"/>
                </a:moveTo>
                <a:cubicBezTo>
                  <a:pt x="1" y="1"/>
                  <a:pt x="95" y="684"/>
                  <a:pt x="189" y="904"/>
                </a:cubicBezTo>
                <a:cubicBezTo>
                  <a:pt x="316" y="1175"/>
                  <a:pt x="497" y="1411"/>
                  <a:pt x="696" y="1610"/>
                </a:cubicBezTo>
                <a:cubicBezTo>
                  <a:pt x="823" y="1737"/>
                  <a:pt x="1059" y="1845"/>
                  <a:pt x="1222" y="1882"/>
                </a:cubicBezTo>
                <a:cubicBezTo>
                  <a:pt x="1131" y="1664"/>
                  <a:pt x="1059" y="1447"/>
                  <a:pt x="1004" y="1248"/>
                </a:cubicBezTo>
                <a:cubicBezTo>
                  <a:pt x="950" y="958"/>
                  <a:pt x="896" y="650"/>
                  <a:pt x="787" y="379"/>
                </a:cubicBezTo>
                <a:cubicBezTo>
                  <a:pt x="715" y="252"/>
                  <a:pt x="642" y="107"/>
                  <a:pt x="515" y="53"/>
                </a:cubicBezTo>
                <a:cubicBezTo>
                  <a:pt x="443" y="17"/>
                  <a:pt x="383" y="1"/>
                  <a:pt x="33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2" name="Google Shape;892;p17"/>
          <p:cNvSpPr/>
          <p:nvPr/>
        </p:nvSpPr>
        <p:spPr>
          <a:xfrm flipH="1" rot="1051434">
            <a:off x="7687834" y="4677290"/>
            <a:ext cx="200262" cy="308423"/>
          </a:xfrm>
          <a:custGeom>
            <a:rect b="b" l="l" r="r" t="t"/>
            <a:pathLst>
              <a:path extrusionOk="0" h="1882" w="1222">
                <a:moveTo>
                  <a:pt x="332" y="1"/>
                </a:moveTo>
                <a:cubicBezTo>
                  <a:pt x="1" y="1"/>
                  <a:pt x="95" y="684"/>
                  <a:pt x="189" y="904"/>
                </a:cubicBezTo>
                <a:cubicBezTo>
                  <a:pt x="316" y="1175"/>
                  <a:pt x="497" y="1411"/>
                  <a:pt x="696" y="1610"/>
                </a:cubicBezTo>
                <a:cubicBezTo>
                  <a:pt x="823" y="1737"/>
                  <a:pt x="1059" y="1845"/>
                  <a:pt x="1222" y="1882"/>
                </a:cubicBezTo>
                <a:cubicBezTo>
                  <a:pt x="1131" y="1664"/>
                  <a:pt x="1059" y="1447"/>
                  <a:pt x="1004" y="1248"/>
                </a:cubicBezTo>
                <a:cubicBezTo>
                  <a:pt x="950" y="958"/>
                  <a:pt x="896" y="650"/>
                  <a:pt x="787" y="379"/>
                </a:cubicBezTo>
                <a:cubicBezTo>
                  <a:pt x="715" y="252"/>
                  <a:pt x="642" y="107"/>
                  <a:pt x="515" y="53"/>
                </a:cubicBezTo>
                <a:cubicBezTo>
                  <a:pt x="443" y="17"/>
                  <a:pt x="383" y="1"/>
                  <a:pt x="33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893" name="Google Shape;893;p17"/>
          <p:cNvGrpSpPr/>
          <p:nvPr/>
        </p:nvGrpSpPr>
        <p:grpSpPr>
          <a:xfrm flipH="1" rot="1515800">
            <a:off x="900594" y="208528"/>
            <a:ext cx="629498" cy="661944"/>
            <a:chOff x="782176" y="-1158311"/>
            <a:chExt cx="629467" cy="661912"/>
          </a:xfrm>
        </p:grpSpPr>
        <p:sp>
          <p:nvSpPr>
            <p:cNvPr id="894" name="Google Shape;894;p17"/>
            <p:cNvSpPr/>
            <p:nvPr/>
          </p:nvSpPr>
          <p:spPr>
            <a:xfrm>
              <a:off x="782176" y="-1158311"/>
              <a:ext cx="196164" cy="145525"/>
            </a:xfrm>
            <a:custGeom>
              <a:rect b="b" l="l" r="r" t="t"/>
              <a:pathLst>
                <a:path extrusionOk="0" h="888" w="1197">
                  <a:moveTo>
                    <a:pt x="218" y="0"/>
                  </a:moveTo>
                  <a:cubicBezTo>
                    <a:pt x="164" y="0"/>
                    <a:pt x="128" y="18"/>
                    <a:pt x="73" y="55"/>
                  </a:cubicBezTo>
                  <a:cubicBezTo>
                    <a:pt x="37" y="91"/>
                    <a:pt x="1" y="145"/>
                    <a:pt x="1" y="218"/>
                  </a:cubicBezTo>
                  <a:cubicBezTo>
                    <a:pt x="1" y="326"/>
                    <a:pt x="73" y="435"/>
                    <a:pt x="200" y="525"/>
                  </a:cubicBezTo>
                  <a:cubicBezTo>
                    <a:pt x="291" y="598"/>
                    <a:pt x="417" y="634"/>
                    <a:pt x="526" y="688"/>
                  </a:cubicBezTo>
                  <a:cubicBezTo>
                    <a:pt x="743" y="761"/>
                    <a:pt x="961" y="815"/>
                    <a:pt x="1160" y="888"/>
                  </a:cubicBezTo>
                  <a:cubicBezTo>
                    <a:pt x="1196" y="888"/>
                    <a:pt x="1106" y="707"/>
                    <a:pt x="1069" y="688"/>
                  </a:cubicBezTo>
                  <a:cubicBezTo>
                    <a:pt x="1033" y="616"/>
                    <a:pt x="979" y="544"/>
                    <a:pt x="924" y="489"/>
                  </a:cubicBezTo>
                  <a:cubicBezTo>
                    <a:pt x="780" y="344"/>
                    <a:pt x="671" y="236"/>
                    <a:pt x="508" y="127"/>
                  </a:cubicBezTo>
                  <a:cubicBezTo>
                    <a:pt x="417" y="55"/>
                    <a:pt x="327" y="0"/>
                    <a:pt x="218"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5" name="Google Shape;895;p17"/>
            <p:cNvSpPr/>
            <p:nvPr/>
          </p:nvSpPr>
          <p:spPr>
            <a:xfrm>
              <a:off x="1055202" y="-1147331"/>
              <a:ext cx="71452" cy="227793"/>
            </a:xfrm>
            <a:custGeom>
              <a:rect b="b" l="l" r="r" t="t"/>
              <a:pathLst>
                <a:path extrusionOk="0" h="1390" w="436">
                  <a:moveTo>
                    <a:pt x="196" y="1"/>
                  </a:moveTo>
                  <a:cubicBezTo>
                    <a:pt x="184" y="1"/>
                    <a:pt x="174" y="2"/>
                    <a:pt x="164" y="6"/>
                  </a:cubicBezTo>
                  <a:cubicBezTo>
                    <a:pt x="73" y="60"/>
                    <a:pt x="19" y="169"/>
                    <a:pt x="19" y="259"/>
                  </a:cubicBezTo>
                  <a:cubicBezTo>
                    <a:pt x="1" y="477"/>
                    <a:pt x="19" y="712"/>
                    <a:pt x="73" y="911"/>
                  </a:cubicBezTo>
                  <a:cubicBezTo>
                    <a:pt x="90" y="962"/>
                    <a:pt x="170" y="1389"/>
                    <a:pt x="254" y="1389"/>
                  </a:cubicBezTo>
                  <a:cubicBezTo>
                    <a:pt x="260" y="1389"/>
                    <a:pt x="266" y="1387"/>
                    <a:pt x="273" y="1382"/>
                  </a:cubicBezTo>
                  <a:cubicBezTo>
                    <a:pt x="291" y="1382"/>
                    <a:pt x="309" y="1346"/>
                    <a:pt x="309" y="1291"/>
                  </a:cubicBezTo>
                  <a:cubicBezTo>
                    <a:pt x="363" y="1110"/>
                    <a:pt x="381" y="911"/>
                    <a:pt x="399" y="712"/>
                  </a:cubicBezTo>
                  <a:cubicBezTo>
                    <a:pt x="436" y="567"/>
                    <a:pt x="436" y="440"/>
                    <a:pt x="436" y="295"/>
                  </a:cubicBezTo>
                  <a:cubicBezTo>
                    <a:pt x="436" y="205"/>
                    <a:pt x="399" y="151"/>
                    <a:pt x="363" y="78"/>
                  </a:cubicBezTo>
                  <a:cubicBezTo>
                    <a:pt x="318" y="33"/>
                    <a:pt x="249" y="1"/>
                    <a:pt x="196"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6" name="Google Shape;896;p17"/>
            <p:cNvSpPr/>
            <p:nvPr/>
          </p:nvSpPr>
          <p:spPr>
            <a:xfrm>
              <a:off x="1203679" y="-974273"/>
              <a:ext cx="107014" cy="211077"/>
            </a:xfrm>
            <a:custGeom>
              <a:rect b="b" l="l" r="r" t="t"/>
              <a:pathLst>
                <a:path extrusionOk="0" h="1288" w="653">
                  <a:moveTo>
                    <a:pt x="399" y="0"/>
                  </a:moveTo>
                  <a:cubicBezTo>
                    <a:pt x="272" y="18"/>
                    <a:pt x="182" y="145"/>
                    <a:pt x="127" y="290"/>
                  </a:cubicBezTo>
                  <a:cubicBezTo>
                    <a:pt x="37" y="507"/>
                    <a:pt x="0" y="761"/>
                    <a:pt x="0" y="1014"/>
                  </a:cubicBezTo>
                  <a:cubicBezTo>
                    <a:pt x="0" y="1069"/>
                    <a:pt x="0" y="1268"/>
                    <a:pt x="91" y="1286"/>
                  </a:cubicBezTo>
                  <a:cubicBezTo>
                    <a:pt x="96" y="1287"/>
                    <a:pt x="100" y="1287"/>
                    <a:pt x="105" y="1287"/>
                  </a:cubicBezTo>
                  <a:cubicBezTo>
                    <a:pt x="189" y="1287"/>
                    <a:pt x="256" y="1137"/>
                    <a:pt x="290" y="1069"/>
                  </a:cubicBezTo>
                  <a:cubicBezTo>
                    <a:pt x="345" y="960"/>
                    <a:pt x="399" y="869"/>
                    <a:pt x="453" y="779"/>
                  </a:cubicBezTo>
                  <a:cubicBezTo>
                    <a:pt x="526" y="670"/>
                    <a:pt x="580" y="561"/>
                    <a:pt x="616" y="435"/>
                  </a:cubicBezTo>
                  <a:cubicBezTo>
                    <a:pt x="652" y="326"/>
                    <a:pt x="652" y="199"/>
                    <a:pt x="580" y="91"/>
                  </a:cubicBezTo>
                  <a:lnTo>
                    <a:pt x="526" y="18"/>
                  </a:lnTo>
                  <a:cubicBezTo>
                    <a:pt x="489" y="0"/>
                    <a:pt x="453" y="0"/>
                    <a:pt x="399"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7" name="Google Shape;897;p17"/>
            <p:cNvSpPr/>
            <p:nvPr/>
          </p:nvSpPr>
          <p:spPr>
            <a:xfrm>
              <a:off x="906890" y="-920029"/>
              <a:ext cx="205014" cy="70468"/>
            </a:xfrm>
            <a:custGeom>
              <a:rect b="b" l="l" r="r" t="t"/>
              <a:pathLst>
                <a:path extrusionOk="0" h="430" w="1251">
                  <a:moveTo>
                    <a:pt x="490" y="1"/>
                  </a:moveTo>
                  <a:cubicBezTo>
                    <a:pt x="410" y="1"/>
                    <a:pt x="330" y="9"/>
                    <a:pt x="254" y="31"/>
                  </a:cubicBezTo>
                  <a:cubicBezTo>
                    <a:pt x="182" y="49"/>
                    <a:pt x="109" y="67"/>
                    <a:pt x="55" y="122"/>
                  </a:cubicBezTo>
                  <a:cubicBezTo>
                    <a:pt x="19" y="158"/>
                    <a:pt x="0" y="230"/>
                    <a:pt x="19" y="303"/>
                  </a:cubicBezTo>
                  <a:cubicBezTo>
                    <a:pt x="37" y="339"/>
                    <a:pt x="73" y="357"/>
                    <a:pt x="109" y="393"/>
                  </a:cubicBezTo>
                  <a:cubicBezTo>
                    <a:pt x="163" y="421"/>
                    <a:pt x="231" y="430"/>
                    <a:pt x="304" y="430"/>
                  </a:cubicBezTo>
                  <a:cubicBezTo>
                    <a:pt x="376" y="430"/>
                    <a:pt x="453" y="421"/>
                    <a:pt x="526" y="412"/>
                  </a:cubicBezTo>
                  <a:cubicBezTo>
                    <a:pt x="652" y="357"/>
                    <a:pt x="815" y="321"/>
                    <a:pt x="924" y="249"/>
                  </a:cubicBezTo>
                  <a:cubicBezTo>
                    <a:pt x="997" y="230"/>
                    <a:pt x="1250" y="140"/>
                    <a:pt x="1033" y="86"/>
                  </a:cubicBezTo>
                  <a:cubicBezTo>
                    <a:pt x="868" y="48"/>
                    <a:pt x="677" y="1"/>
                    <a:pt x="49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8" name="Google Shape;898;p17"/>
            <p:cNvSpPr/>
            <p:nvPr/>
          </p:nvSpPr>
          <p:spPr>
            <a:xfrm>
              <a:off x="1022590" y="-779747"/>
              <a:ext cx="184201" cy="75713"/>
            </a:xfrm>
            <a:custGeom>
              <a:rect b="b" l="l" r="r" t="t"/>
              <a:pathLst>
                <a:path extrusionOk="0" h="462" w="1124">
                  <a:moveTo>
                    <a:pt x="595" y="1"/>
                  </a:moveTo>
                  <a:cubicBezTo>
                    <a:pt x="488" y="1"/>
                    <a:pt x="380" y="14"/>
                    <a:pt x="291" y="26"/>
                  </a:cubicBezTo>
                  <a:cubicBezTo>
                    <a:pt x="218" y="44"/>
                    <a:pt x="128" y="81"/>
                    <a:pt x="91" y="117"/>
                  </a:cubicBezTo>
                  <a:cubicBezTo>
                    <a:pt x="37" y="171"/>
                    <a:pt x="1" y="226"/>
                    <a:pt x="19" y="298"/>
                  </a:cubicBezTo>
                  <a:cubicBezTo>
                    <a:pt x="19" y="370"/>
                    <a:pt x="91" y="407"/>
                    <a:pt x="146" y="443"/>
                  </a:cubicBezTo>
                  <a:cubicBezTo>
                    <a:pt x="218" y="461"/>
                    <a:pt x="291" y="461"/>
                    <a:pt x="363" y="461"/>
                  </a:cubicBezTo>
                  <a:cubicBezTo>
                    <a:pt x="490" y="443"/>
                    <a:pt x="1124" y="316"/>
                    <a:pt x="1105" y="135"/>
                  </a:cubicBezTo>
                  <a:cubicBezTo>
                    <a:pt x="1105" y="81"/>
                    <a:pt x="779" y="8"/>
                    <a:pt x="725" y="8"/>
                  </a:cubicBezTo>
                  <a:cubicBezTo>
                    <a:pt x="683" y="3"/>
                    <a:pt x="639" y="1"/>
                    <a:pt x="59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9" name="Google Shape;899;p17"/>
            <p:cNvSpPr/>
            <p:nvPr/>
          </p:nvSpPr>
          <p:spPr>
            <a:xfrm>
              <a:off x="1105678" y="-647823"/>
              <a:ext cx="193051" cy="78499"/>
            </a:xfrm>
            <a:custGeom>
              <a:rect b="b" l="l" r="r" t="t"/>
              <a:pathLst>
                <a:path extrusionOk="0" h="479" w="1178">
                  <a:moveTo>
                    <a:pt x="399" y="0"/>
                  </a:moveTo>
                  <a:cubicBezTo>
                    <a:pt x="327" y="0"/>
                    <a:pt x="236" y="18"/>
                    <a:pt x="164" y="36"/>
                  </a:cubicBezTo>
                  <a:cubicBezTo>
                    <a:pt x="91" y="91"/>
                    <a:pt x="37" y="145"/>
                    <a:pt x="37" y="217"/>
                  </a:cubicBezTo>
                  <a:cubicBezTo>
                    <a:pt x="1" y="326"/>
                    <a:pt x="128" y="453"/>
                    <a:pt x="236" y="471"/>
                  </a:cubicBezTo>
                  <a:cubicBezTo>
                    <a:pt x="268" y="476"/>
                    <a:pt x="300" y="478"/>
                    <a:pt x="332" y="478"/>
                  </a:cubicBezTo>
                  <a:cubicBezTo>
                    <a:pt x="410" y="478"/>
                    <a:pt x="491" y="466"/>
                    <a:pt x="580" y="453"/>
                  </a:cubicBezTo>
                  <a:cubicBezTo>
                    <a:pt x="707" y="399"/>
                    <a:pt x="888" y="399"/>
                    <a:pt x="1033" y="362"/>
                  </a:cubicBezTo>
                  <a:cubicBezTo>
                    <a:pt x="1178" y="308"/>
                    <a:pt x="1069" y="217"/>
                    <a:pt x="961" y="181"/>
                  </a:cubicBezTo>
                  <a:cubicBezTo>
                    <a:pt x="780" y="91"/>
                    <a:pt x="598" y="18"/>
                    <a:pt x="399"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0" name="Google Shape;900;p17"/>
            <p:cNvSpPr/>
            <p:nvPr/>
          </p:nvSpPr>
          <p:spPr>
            <a:xfrm>
              <a:off x="1280867" y="-760737"/>
              <a:ext cx="130776" cy="153228"/>
            </a:xfrm>
            <a:custGeom>
              <a:rect b="b" l="l" r="r" t="t"/>
              <a:pathLst>
                <a:path extrusionOk="0" h="935" w="798">
                  <a:moveTo>
                    <a:pt x="544" y="1"/>
                  </a:moveTo>
                  <a:cubicBezTo>
                    <a:pt x="381" y="19"/>
                    <a:pt x="272" y="182"/>
                    <a:pt x="199" y="327"/>
                  </a:cubicBezTo>
                  <a:cubicBezTo>
                    <a:pt x="127" y="436"/>
                    <a:pt x="0" y="707"/>
                    <a:pt x="55" y="852"/>
                  </a:cubicBezTo>
                  <a:cubicBezTo>
                    <a:pt x="65" y="912"/>
                    <a:pt x="91" y="935"/>
                    <a:pt x="126" y="935"/>
                  </a:cubicBezTo>
                  <a:cubicBezTo>
                    <a:pt x="218" y="935"/>
                    <a:pt x="369" y="778"/>
                    <a:pt x="435" y="725"/>
                  </a:cubicBezTo>
                  <a:cubicBezTo>
                    <a:pt x="544" y="653"/>
                    <a:pt x="634" y="599"/>
                    <a:pt x="707" y="472"/>
                  </a:cubicBezTo>
                  <a:cubicBezTo>
                    <a:pt x="779" y="363"/>
                    <a:pt x="797" y="236"/>
                    <a:pt x="743" y="110"/>
                  </a:cubicBezTo>
                  <a:cubicBezTo>
                    <a:pt x="725" y="73"/>
                    <a:pt x="670" y="19"/>
                    <a:pt x="634"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1" name="Google Shape;901;p17"/>
            <p:cNvSpPr/>
            <p:nvPr/>
          </p:nvSpPr>
          <p:spPr>
            <a:xfrm>
              <a:off x="954415" y="-1024748"/>
              <a:ext cx="359225" cy="528349"/>
            </a:xfrm>
            <a:custGeom>
              <a:rect b="b" l="l" r="r" t="t"/>
              <a:pathLst>
                <a:path extrusionOk="0" fill="none" h="3224" w="2192">
                  <a:moveTo>
                    <a:pt x="2191" y="3224"/>
                  </a:moveTo>
                  <a:cubicBezTo>
                    <a:pt x="1884" y="1938"/>
                    <a:pt x="1087" y="779"/>
                    <a:pt x="0" y="0"/>
                  </a:cubicBezTo>
                </a:path>
              </a:pathLst>
            </a:custGeom>
            <a:noFill/>
            <a:ln cap="rnd" cmpd="sng" w="27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02" name="Google Shape;902;p17"/>
          <p:cNvGrpSpPr/>
          <p:nvPr/>
        </p:nvGrpSpPr>
        <p:grpSpPr>
          <a:xfrm rot="-1521948">
            <a:off x="396666" y="2779879"/>
            <a:ext cx="291056" cy="1000335"/>
            <a:chOff x="3815292" y="-2054574"/>
            <a:chExt cx="291053" cy="1000325"/>
          </a:xfrm>
        </p:grpSpPr>
        <p:sp>
          <p:nvSpPr>
            <p:cNvPr id="903" name="Google Shape;903;p17"/>
            <p:cNvSpPr/>
            <p:nvPr/>
          </p:nvSpPr>
          <p:spPr>
            <a:xfrm>
              <a:off x="3815292" y="-1725174"/>
              <a:ext cx="136676" cy="670925"/>
            </a:xfrm>
            <a:custGeom>
              <a:rect b="b" l="l" r="r" t="t"/>
              <a:pathLst>
                <a:path extrusionOk="0" fill="none" h="4094" w="834">
                  <a:moveTo>
                    <a:pt x="834" y="0"/>
                  </a:moveTo>
                  <a:cubicBezTo>
                    <a:pt x="218" y="1268"/>
                    <a:pt x="1" y="2717"/>
                    <a:pt x="218" y="4093"/>
                  </a:cubicBezTo>
                </a:path>
              </a:pathLst>
            </a:custGeom>
            <a:solidFill>
              <a:schemeClr val="lt2"/>
            </a:solidFill>
            <a:ln cap="rnd" cmpd="sng" w="27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4" name="Google Shape;904;p17"/>
            <p:cNvSpPr/>
            <p:nvPr/>
          </p:nvSpPr>
          <p:spPr>
            <a:xfrm>
              <a:off x="4038007" y="-2054574"/>
              <a:ext cx="68338" cy="62438"/>
            </a:xfrm>
            <a:custGeom>
              <a:rect b="b" l="l" r="r" t="t"/>
              <a:pathLst>
                <a:path extrusionOk="0" h="381" w="417">
                  <a:moveTo>
                    <a:pt x="254" y="0"/>
                  </a:moveTo>
                  <a:cubicBezTo>
                    <a:pt x="217" y="0"/>
                    <a:pt x="181" y="0"/>
                    <a:pt x="163" y="18"/>
                  </a:cubicBezTo>
                  <a:cubicBezTo>
                    <a:pt x="109" y="73"/>
                    <a:pt x="0" y="199"/>
                    <a:pt x="18" y="254"/>
                  </a:cubicBezTo>
                  <a:cubicBezTo>
                    <a:pt x="54" y="308"/>
                    <a:pt x="235" y="381"/>
                    <a:pt x="308" y="381"/>
                  </a:cubicBezTo>
                  <a:lnTo>
                    <a:pt x="362" y="381"/>
                  </a:lnTo>
                  <a:cubicBezTo>
                    <a:pt x="380" y="381"/>
                    <a:pt x="380" y="362"/>
                    <a:pt x="380" y="362"/>
                  </a:cubicBezTo>
                  <a:cubicBezTo>
                    <a:pt x="398" y="308"/>
                    <a:pt x="417" y="254"/>
                    <a:pt x="417" y="181"/>
                  </a:cubicBezTo>
                  <a:cubicBezTo>
                    <a:pt x="417" y="109"/>
                    <a:pt x="398" y="36"/>
                    <a:pt x="344" y="18"/>
                  </a:cubicBezTo>
                  <a:cubicBezTo>
                    <a:pt x="290" y="0"/>
                    <a:pt x="272" y="0"/>
                    <a:pt x="25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5" name="Google Shape;905;p17"/>
            <p:cNvSpPr/>
            <p:nvPr/>
          </p:nvSpPr>
          <p:spPr>
            <a:xfrm>
              <a:off x="3880681" y="-2014915"/>
              <a:ext cx="222713" cy="307767"/>
            </a:xfrm>
            <a:custGeom>
              <a:rect b="b" l="l" r="r" t="t"/>
              <a:pathLst>
                <a:path extrusionOk="0" h="1878" w="1359">
                  <a:moveTo>
                    <a:pt x="1044" y="1"/>
                  </a:moveTo>
                  <a:cubicBezTo>
                    <a:pt x="911" y="1"/>
                    <a:pt x="759" y="135"/>
                    <a:pt x="634" y="229"/>
                  </a:cubicBezTo>
                  <a:cubicBezTo>
                    <a:pt x="344" y="501"/>
                    <a:pt x="73" y="845"/>
                    <a:pt x="36" y="1243"/>
                  </a:cubicBezTo>
                  <a:cubicBezTo>
                    <a:pt x="0" y="1406"/>
                    <a:pt x="55" y="1587"/>
                    <a:pt x="145" y="1696"/>
                  </a:cubicBezTo>
                  <a:cubicBezTo>
                    <a:pt x="272" y="1841"/>
                    <a:pt x="489" y="1877"/>
                    <a:pt x="670" y="1877"/>
                  </a:cubicBezTo>
                  <a:cubicBezTo>
                    <a:pt x="851" y="1877"/>
                    <a:pt x="1032" y="1823"/>
                    <a:pt x="1159" y="1678"/>
                  </a:cubicBezTo>
                  <a:cubicBezTo>
                    <a:pt x="1340" y="1497"/>
                    <a:pt x="1358" y="1207"/>
                    <a:pt x="1358" y="935"/>
                  </a:cubicBezTo>
                  <a:lnTo>
                    <a:pt x="1358" y="519"/>
                  </a:lnTo>
                  <a:cubicBezTo>
                    <a:pt x="1358" y="338"/>
                    <a:pt x="1304" y="84"/>
                    <a:pt x="1105" y="12"/>
                  </a:cubicBezTo>
                  <a:cubicBezTo>
                    <a:pt x="1085" y="4"/>
                    <a:pt x="1065" y="1"/>
                    <a:pt x="1044"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906" name="Google Shape;906;p17"/>
          <p:cNvSpPr/>
          <p:nvPr/>
        </p:nvSpPr>
        <p:spPr>
          <a:xfrm flipH="1" rot="1051434">
            <a:off x="442059" y="4622415"/>
            <a:ext cx="200262" cy="308423"/>
          </a:xfrm>
          <a:custGeom>
            <a:rect b="b" l="l" r="r" t="t"/>
            <a:pathLst>
              <a:path extrusionOk="0" h="1882" w="1222">
                <a:moveTo>
                  <a:pt x="332" y="1"/>
                </a:moveTo>
                <a:cubicBezTo>
                  <a:pt x="1" y="1"/>
                  <a:pt x="95" y="684"/>
                  <a:pt x="189" y="904"/>
                </a:cubicBezTo>
                <a:cubicBezTo>
                  <a:pt x="316" y="1175"/>
                  <a:pt x="497" y="1411"/>
                  <a:pt x="696" y="1610"/>
                </a:cubicBezTo>
                <a:cubicBezTo>
                  <a:pt x="823" y="1737"/>
                  <a:pt x="1059" y="1845"/>
                  <a:pt x="1222" y="1882"/>
                </a:cubicBezTo>
                <a:cubicBezTo>
                  <a:pt x="1131" y="1664"/>
                  <a:pt x="1059" y="1447"/>
                  <a:pt x="1004" y="1248"/>
                </a:cubicBezTo>
                <a:cubicBezTo>
                  <a:pt x="950" y="958"/>
                  <a:pt x="896" y="650"/>
                  <a:pt x="787" y="379"/>
                </a:cubicBezTo>
                <a:cubicBezTo>
                  <a:pt x="715" y="252"/>
                  <a:pt x="642" y="107"/>
                  <a:pt x="515" y="53"/>
                </a:cubicBezTo>
                <a:cubicBezTo>
                  <a:pt x="443" y="17"/>
                  <a:pt x="383" y="1"/>
                  <a:pt x="33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907" name="Google Shape;907;p17"/>
          <p:cNvGrpSpPr/>
          <p:nvPr/>
        </p:nvGrpSpPr>
        <p:grpSpPr>
          <a:xfrm rot="5528602">
            <a:off x="8262230" y="3056917"/>
            <a:ext cx="884462" cy="658961"/>
            <a:chOff x="8054181" y="220421"/>
            <a:chExt cx="884462" cy="658961"/>
          </a:xfrm>
        </p:grpSpPr>
        <p:sp>
          <p:nvSpPr>
            <p:cNvPr id="908" name="Google Shape;908;p17"/>
            <p:cNvSpPr/>
            <p:nvPr/>
          </p:nvSpPr>
          <p:spPr>
            <a:xfrm>
              <a:off x="8054181" y="220421"/>
              <a:ext cx="869711" cy="658961"/>
            </a:xfrm>
            <a:custGeom>
              <a:rect b="b" l="l" r="r" t="t"/>
              <a:pathLst>
                <a:path extrusionOk="0" h="4021" w="5307">
                  <a:moveTo>
                    <a:pt x="1428" y="0"/>
                  </a:moveTo>
                  <a:cubicBezTo>
                    <a:pt x="1323" y="0"/>
                    <a:pt x="1218" y="45"/>
                    <a:pt x="1195" y="149"/>
                  </a:cubicBezTo>
                  <a:cubicBezTo>
                    <a:pt x="1123" y="312"/>
                    <a:pt x="1322" y="512"/>
                    <a:pt x="1231" y="675"/>
                  </a:cubicBezTo>
                  <a:cubicBezTo>
                    <a:pt x="1213" y="693"/>
                    <a:pt x="1195" y="711"/>
                    <a:pt x="1141" y="747"/>
                  </a:cubicBezTo>
                  <a:cubicBezTo>
                    <a:pt x="1097" y="766"/>
                    <a:pt x="1050" y="774"/>
                    <a:pt x="1003" y="774"/>
                  </a:cubicBezTo>
                  <a:cubicBezTo>
                    <a:pt x="915" y="774"/>
                    <a:pt x="825" y="746"/>
                    <a:pt x="743" y="711"/>
                  </a:cubicBezTo>
                  <a:cubicBezTo>
                    <a:pt x="598" y="656"/>
                    <a:pt x="471" y="584"/>
                    <a:pt x="326" y="584"/>
                  </a:cubicBezTo>
                  <a:cubicBezTo>
                    <a:pt x="199" y="584"/>
                    <a:pt x="36" y="656"/>
                    <a:pt x="18" y="783"/>
                  </a:cubicBezTo>
                  <a:cubicBezTo>
                    <a:pt x="0" y="892"/>
                    <a:pt x="54" y="982"/>
                    <a:pt x="127" y="1073"/>
                  </a:cubicBezTo>
                  <a:cubicBezTo>
                    <a:pt x="235" y="1218"/>
                    <a:pt x="398" y="1308"/>
                    <a:pt x="561" y="1381"/>
                  </a:cubicBezTo>
                  <a:cubicBezTo>
                    <a:pt x="652" y="1417"/>
                    <a:pt x="779" y="1435"/>
                    <a:pt x="815" y="1562"/>
                  </a:cubicBezTo>
                  <a:cubicBezTo>
                    <a:pt x="851" y="1671"/>
                    <a:pt x="743" y="1779"/>
                    <a:pt x="652" y="1852"/>
                  </a:cubicBezTo>
                  <a:cubicBezTo>
                    <a:pt x="561" y="1924"/>
                    <a:pt x="453" y="2033"/>
                    <a:pt x="471" y="2141"/>
                  </a:cubicBezTo>
                  <a:cubicBezTo>
                    <a:pt x="471" y="2232"/>
                    <a:pt x="561" y="2286"/>
                    <a:pt x="634" y="2304"/>
                  </a:cubicBezTo>
                  <a:cubicBezTo>
                    <a:pt x="652" y="2310"/>
                    <a:pt x="674" y="2312"/>
                    <a:pt x="698" y="2312"/>
                  </a:cubicBezTo>
                  <a:cubicBezTo>
                    <a:pt x="747" y="2312"/>
                    <a:pt x="803" y="2304"/>
                    <a:pt x="851" y="2304"/>
                  </a:cubicBezTo>
                  <a:lnTo>
                    <a:pt x="1539" y="2232"/>
                  </a:lnTo>
                  <a:cubicBezTo>
                    <a:pt x="1666" y="2232"/>
                    <a:pt x="1847" y="2232"/>
                    <a:pt x="1902" y="2377"/>
                  </a:cubicBezTo>
                  <a:cubicBezTo>
                    <a:pt x="1938" y="2504"/>
                    <a:pt x="1829" y="2612"/>
                    <a:pt x="1720" y="2703"/>
                  </a:cubicBezTo>
                  <a:cubicBezTo>
                    <a:pt x="1594" y="2793"/>
                    <a:pt x="1485" y="2920"/>
                    <a:pt x="1539" y="3047"/>
                  </a:cubicBezTo>
                  <a:cubicBezTo>
                    <a:pt x="1557" y="3101"/>
                    <a:pt x="1576" y="3119"/>
                    <a:pt x="1630" y="3137"/>
                  </a:cubicBezTo>
                  <a:cubicBezTo>
                    <a:pt x="1693" y="3183"/>
                    <a:pt x="1770" y="3201"/>
                    <a:pt x="1852" y="3201"/>
                  </a:cubicBezTo>
                  <a:cubicBezTo>
                    <a:pt x="1933" y="3201"/>
                    <a:pt x="2019" y="3183"/>
                    <a:pt x="2101" y="3156"/>
                  </a:cubicBezTo>
                  <a:cubicBezTo>
                    <a:pt x="2391" y="3101"/>
                    <a:pt x="2680" y="3011"/>
                    <a:pt x="2988" y="2974"/>
                  </a:cubicBezTo>
                  <a:cubicBezTo>
                    <a:pt x="3115" y="2974"/>
                    <a:pt x="3278" y="3011"/>
                    <a:pt x="3314" y="3137"/>
                  </a:cubicBezTo>
                  <a:cubicBezTo>
                    <a:pt x="3368" y="3282"/>
                    <a:pt x="3224" y="3391"/>
                    <a:pt x="3097" y="3463"/>
                  </a:cubicBezTo>
                  <a:cubicBezTo>
                    <a:pt x="2952" y="3518"/>
                    <a:pt x="2807" y="3608"/>
                    <a:pt x="2807" y="3753"/>
                  </a:cubicBezTo>
                  <a:cubicBezTo>
                    <a:pt x="2807" y="3862"/>
                    <a:pt x="2898" y="3952"/>
                    <a:pt x="2988" y="4007"/>
                  </a:cubicBezTo>
                  <a:cubicBezTo>
                    <a:pt x="3033" y="4016"/>
                    <a:pt x="3083" y="4020"/>
                    <a:pt x="3135" y="4020"/>
                  </a:cubicBezTo>
                  <a:cubicBezTo>
                    <a:pt x="3187" y="4020"/>
                    <a:pt x="3242" y="4016"/>
                    <a:pt x="3296" y="4007"/>
                  </a:cubicBezTo>
                  <a:cubicBezTo>
                    <a:pt x="3839" y="3880"/>
                    <a:pt x="4383" y="3590"/>
                    <a:pt x="4944" y="3391"/>
                  </a:cubicBezTo>
                  <a:cubicBezTo>
                    <a:pt x="5306" y="3210"/>
                    <a:pt x="5234" y="2413"/>
                    <a:pt x="5197" y="2069"/>
                  </a:cubicBezTo>
                  <a:cubicBezTo>
                    <a:pt x="5179" y="1960"/>
                    <a:pt x="5143" y="1834"/>
                    <a:pt x="5053" y="1743"/>
                  </a:cubicBezTo>
                  <a:cubicBezTo>
                    <a:pt x="4995" y="1685"/>
                    <a:pt x="4915" y="1642"/>
                    <a:pt x="4841" y="1642"/>
                  </a:cubicBezTo>
                  <a:cubicBezTo>
                    <a:pt x="4799" y="1642"/>
                    <a:pt x="4759" y="1656"/>
                    <a:pt x="4727" y="1689"/>
                  </a:cubicBezTo>
                  <a:cubicBezTo>
                    <a:pt x="4654" y="1761"/>
                    <a:pt x="4654" y="1870"/>
                    <a:pt x="4600" y="1960"/>
                  </a:cubicBezTo>
                  <a:cubicBezTo>
                    <a:pt x="4569" y="2039"/>
                    <a:pt x="4497" y="2130"/>
                    <a:pt x="4419" y="2130"/>
                  </a:cubicBezTo>
                  <a:cubicBezTo>
                    <a:pt x="4407" y="2130"/>
                    <a:pt x="4395" y="2128"/>
                    <a:pt x="4383" y="2123"/>
                  </a:cubicBezTo>
                  <a:cubicBezTo>
                    <a:pt x="4328" y="2105"/>
                    <a:pt x="4310" y="2033"/>
                    <a:pt x="4292" y="1960"/>
                  </a:cubicBezTo>
                  <a:cubicBezTo>
                    <a:pt x="4256" y="1761"/>
                    <a:pt x="4256" y="1580"/>
                    <a:pt x="4256" y="1381"/>
                  </a:cubicBezTo>
                  <a:cubicBezTo>
                    <a:pt x="4256" y="1164"/>
                    <a:pt x="4201" y="964"/>
                    <a:pt x="4057" y="838"/>
                  </a:cubicBezTo>
                  <a:cubicBezTo>
                    <a:pt x="4008" y="776"/>
                    <a:pt x="3925" y="732"/>
                    <a:pt x="3849" y="732"/>
                  </a:cubicBezTo>
                  <a:cubicBezTo>
                    <a:pt x="3813" y="732"/>
                    <a:pt x="3778" y="742"/>
                    <a:pt x="3749" y="765"/>
                  </a:cubicBezTo>
                  <a:cubicBezTo>
                    <a:pt x="3604" y="838"/>
                    <a:pt x="3640" y="1019"/>
                    <a:pt x="3640" y="1164"/>
                  </a:cubicBezTo>
                  <a:cubicBezTo>
                    <a:pt x="3640" y="1254"/>
                    <a:pt x="3622" y="1345"/>
                    <a:pt x="3550" y="1417"/>
                  </a:cubicBezTo>
                  <a:cubicBezTo>
                    <a:pt x="3497" y="1456"/>
                    <a:pt x="3436" y="1486"/>
                    <a:pt x="3371" y="1486"/>
                  </a:cubicBezTo>
                  <a:cubicBezTo>
                    <a:pt x="3347" y="1486"/>
                    <a:pt x="3321" y="1481"/>
                    <a:pt x="3296" y="1471"/>
                  </a:cubicBezTo>
                  <a:cubicBezTo>
                    <a:pt x="3187" y="1417"/>
                    <a:pt x="3169" y="1290"/>
                    <a:pt x="3133" y="1145"/>
                  </a:cubicBezTo>
                  <a:cubicBezTo>
                    <a:pt x="3133" y="946"/>
                    <a:pt x="3097" y="765"/>
                    <a:pt x="3042" y="584"/>
                  </a:cubicBezTo>
                  <a:cubicBezTo>
                    <a:pt x="3024" y="421"/>
                    <a:pt x="2952" y="258"/>
                    <a:pt x="2843" y="167"/>
                  </a:cubicBezTo>
                  <a:cubicBezTo>
                    <a:pt x="2795" y="128"/>
                    <a:pt x="2723" y="105"/>
                    <a:pt x="2652" y="105"/>
                  </a:cubicBezTo>
                  <a:cubicBezTo>
                    <a:pt x="2562" y="105"/>
                    <a:pt x="2475" y="141"/>
                    <a:pt x="2445" y="222"/>
                  </a:cubicBezTo>
                  <a:cubicBezTo>
                    <a:pt x="2391" y="330"/>
                    <a:pt x="2409" y="439"/>
                    <a:pt x="2445" y="566"/>
                  </a:cubicBezTo>
                  <a:cubicBezTo>
                    <a:pt x="2463" y="675"/>
                    <a:pt x="2463" y="801"/>
                    <a:pt x="2354" y="856"/>
                  </a:cubicBezTo>
                  <a:cubicBezTo>
                    <a:pt x="2336" y="860"/>
                    <a:pt x="2317" y="862"/>
                    <a:pt x="2297" y="862"/>
                  </a:cubicBezTo>
                  <a:cubicBezTo>
                    <a:pt x="2238" y="862"/>
                    <a:pt x="2173" y="842"/>
                    <a:pt x="2119" y="801"/>
                  </a:cubicBezTo>
                  <a:cubicBezTo>
                    <a:pt x="1992" y="711"/>
                    <a:pt x="1938" y="566"/>
                    <a:pt x="1865" y="421"/>
                  </a:cubicBezTo>
                  <a:cubicBezTo>
                    <a:pt x="1811" y="294"/>
                    <a:pt x="1739" y="131"/>
                    <a:pt x="1594" y="41"/>
                  </a:cubicBezTo>
                  <a:cubicBezTo>
                    <a:pt x="1548" y="15"/>
                    <a:pt x="1488" y="0"/>
                    <a:pt x="1428"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9" name="Google Shape;909;p17"/>
            <p:cNvSpPr/>
            <p:nvPr/>
          </p:nvSpPr>
          <p:spPr>
            <a:xfrm>
              <a:off x="8261818" y="419864"/>
              <a:ext cx="676824" cy="415764"/>
            </a:xfrm>
            <a:custGeom>
              <a:rect b="b" l="l" r="r" t="t"/>
              <a:pathLst>
                <a:path extrusionOk="0" fill="none" h="2537" w="4130">
                  <a:moveTo>
                    <a:pt x="4130" y="2536"/>
                  </a:moveTo>
                  <a:cubicBezTo>
                    <a:pt x="2916" y="1450"/>
                    <a:pt x="1504" y="580"/>
                    <a:pt x="1" y="1"/>
                  </a:cubicBezTo>
                </a:path>
              </a:pathLst>
            </a:custGeom>
            <a:noFill/>
            <a:ln cap="rnd" cmpd="sng" w="2725">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slide" type="blank">
  <p:cSld name="BLANK">
    <p:spTree>
      <p:nvGrpSpPr>
        <p:cNvPr id="913" name="Shape 913"/>
        <p:cNvGrpSpPr/>
        <p:nvPr/>
      </p:nvGrpSpPr>
      <p:grpSpPr>
        <a:xfrm>
          <a:off x="0" y="0"/>
          <a:ext cx="0" cy="0"/>
          <a:chOff x="0" y="0"/>
          <a:chExt cx="0" cy="0"/>
        </a:xfrm>
      </p:grpSpPr>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theme" Target="../theme/theme1.xml"/><Relationship Id="rId16" Type="http://schemas.openxmlformats.org/officeDocument/2006/relationships/slideLayout" Target="../slideLayouts/slideLayout16.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_rels/slideMaster2.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theme" Target="../theme/theme3.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accent4"/>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311700" y="445025"/>
            <a:ext cx="8520600" cy="572700"/>
          </a:xfrm>
          <a:prstGeom prst="rect">
            <a:avLst/>
          </a:prstGeom>
          <a:noFill/>
          <a:ln>
            <a:noFill/>
          </a:ln>
        </p:spPr>
        <p:txBody>
          <a:bodyPr anchorCtr="0" anchor="t" bIns="91425" lIns="91425" spcFirstLastPara="1" rIns="91425" wrap="square" tIns="91425">
            <a:noAutofit/>
          </a:bodyPr>
          <a:lstStyle>
            <a:lvl1pPr lvl="0" rtl="0">
              <a:spcBef>
                <a:spcPts val="0"/>
              </a:spcBef>
              <a:spcAft>
                <a:spcPts val="0"/>
              </a:spcAft>
              <a:buClr>
                <a:schemeClr val="dk1"/>
              </a:buClr>
              <a:buSzPts val="3000"/>
              <a:buFont typeface="Lilita One"/>
              <a:buNone/>
              <a:defRPr sz="3000">
                <a:solidFill>
                  <a:schemeClr val="dk1"/>
                </a:solidFill>
                <a:latin typeface="Lilita One"/>
                <a:ea typeface="Lilita One"/>
                <a:cs typeface="Lilita One"/>
                <a:sym typeface="Lilita One"/>
              </a:defRPr>
            </a:lvl1pPr>
            <a:lvl2pPr lvl="1" rtl="0">
              <a:spcBef>
                <a:spcPts val="0"/>
              </a:spcBef>
              <a:spcAft>
                <a:spcPts val="0"/>
              </a:spcAft>
              <a:buClr>
                <a:schemeClr val="dk1"/>
              </a:buClr>
              <a:buSzPts val="3000"/>
              <a:buFont typeface="Cedarville Cursive"/>
              <a:buNone/>
              <a:defRPr sz="3000">
                <a:solidFill>
                  <a:schemeClr val="dk1"/>
                </a:solidFill>
                <a:latin typeface="Cedarville Cursive"/>
                <a:ea typeface="Cedarville Cursive"/>
                <a:cs typeface="Cedarville Cursive"/>
                <a:sym typeface="Cedarville Cursive"/>
              </a:defRPr>
            </a:lvl2pPr>
            <a:lvl3pPr lvl="2" rtl="0">
              <a:spcBef>
                <a:spcPts val="0"/>
              </a:spcBef>
              <a:spcAft>
                <a:spcPts val="0"/>
              </a:spcAft>
              <a:buClr>
                <a:schemeClr val="dk1"/>
              </a:buClr>
              <a:buSzPts val="3000"/>
              <a:buFont typeface="Cedarville Cursive"/>
              <a:buNone/>
              <a:defRPr sz="3000">
                <a:solidFill>
                  <a:schemeClr val="dk1"/>
                </a:solidFill>
                <a:latin typeface="Cedarville Cursive"/>
                <a:ea typeface="Cedarville Cursive"/>
                <a:cs typeface="Cedarville Cursive"/>
                <a:sym typeface="Cedarville Cursive"/>
              </a:defRPr>
            </a:lvl3pPr>
            <a:lvl4pPr lvl="3" rtl="0">
              <a:spcBef>
                <a:spcPts val="0"/>
              </a:spcBef>
              <a:spcAft>
                <a:spcPts val="0"/>
              </a:spcAft>
              <a:buClr>
                <a:schemeClr val="dk1"/>
              </a:buClr>
              <a:buSzPts val="3000"/>
              <a:buFont typeface="Cedarville Cursive"/>
              <a:buNone/>
              <a:defRPr sz="3000">
                <a:solidFill>
                  <a:schemeClr val="dk1"/>
                </a:solidFill>
                <a:latin typeface="Cedarville Cursive"/>
                <a:ea typeface="Cedarville Cursive"/>
                <a:cs typeface="Cedarville Cursive"/>
                <a:sym typeface="Cedarville Cursive"/>
              </a:defRPr>
            </a:lvl4pPr>
            <a:lvl5pPr lvl="4" rtl="0">
              <a:spcBef>
                <a:spcPts val="0"/>
              </a:spcBef>
              <a:spcAft>
                <a:spcPts val="0"/>
              </a:spcAft>
              <a:buClr>
                <a:schemeClr val="dk1"/>
              </a:buClr>
              <a:buSzPts val="3000"/>
              <a:buFont typeface="Cedarville Cursive"/>
              <a:buNone/>
              <a:defRPr sz="3000">
                <a:solidFill>
                  <a:schemeClr val="dk1"/>
                </a:solidFill>
                <a:latin typeface="Cedarville Cursive"/>
                <a:ea typeface="Cedarville Cursive"/>
                <a:cs typeface="Cedarville Cursive"/>
                <a:sym typeface="Cedarville Cursive"/>
              </a:defRPr>
            </a:lvl5pPr>
            <a:lvl6pPr lvl="5" rtl="0">
              <a:spcBef>
                <a:spcPts val="0"/>
              </a:spcBef>
              <a:spcAft>
                <a:spcPts val="0"/>
              </a:spcAft>
              <a:buClr>
                <a:schemeClr val="dk1"/>
              </a:buClr>
              <a:buSzPts val="3000"/>
              <a:buFont typeface="Cedarville Cursive"/>
              <a:buNone/>
              <a:defRPr sz="3000">
                <a:solidFill>
                  <a:schemeClr val="dk1"/>
                </a:solidFill>
                <a:latin typeface="Cedarville Cursive"/>
                <a:ea typeface="Cedarville Cursive"/>
                <a:cs typeface="Cedarville Cursive"/>
                <a:sym typeface="Cedarville Cursive"/>
              </a:defRPr>
            </a:lvl6pPr>
            <a:lvl7pPr lvl="6" rtl="0">
              <a:spcBef>
                <a:spcPts val="0"/>
              </a:spcBef>
              <a:spcAft>
                <a:spcPts val="0"/>
              </a:spcAft>
              <a:buClr>
                <a:schemeClr val="dk1"/>
              </a:buClr>
              <a:buSzPts val="3000"/>
              <a:buFont typeface="Cedarville Cursive"/>
              <a:buNone/>
              <a:defRPr sz="3000">
                <a:solidFill>
                  <a:schemeClr val="dk1"/>
                </a:solidFill>
                <a:latin typeface="Cedarville Cursive"/>
                <a:ea typeface="Cedarville Cursive"/>
                <a:cs typeface="Cedarville Cursive"/>
                <a:sym typeface="Cedarville Cursive"/>
              </a:defRPr>
            </a:lvl7pPr>
            <a:lvl8pPr lvl="7" rtl="0">
              <a:spcBef>
                <a:spcPts val="0"/>
              </a:spcBef>
              <a:spcAft>
                <a:spcPts val="0"/>
              </a:spcAft>
              <a:buClr>
                <a:schemeClr val="dk1"/>
              </a:buClr>
              <a:buSzPts val="3000"/>
              <a:buFont typeface="Cedarville Cursive"/>
              <a:buNone/>
              <a:defRPr sz="3000">
                <a:solidFill>
                  <a:schemeClr val="dk1"/>
                </a:solidFill>
                <a:latin typeface="Cedarville Cursive"/>
                <a:ea typeface="Cedarville Cursive"/>
                <a:cs typeface="Cedarville Cursive"/>
                <a:sym typeface="Cedarville Cursive"/>
              </a:defRPr>
            </a:lvl8pPr>
            <a:lvl9pPr lvl="8" rtl="0">
              <a:spcBef>
                <a:spcPts val="0"/>
              </a:spcBef>
              <a:spcAft>
                <a:spcPts val="0"/>
              </a:spcAft>
              <a:buClr>
                <a:schemeClr val="dk1"/>
              </a:buClr>
              <a:buSzPts val="3000"/>
              <a:buFont typeface="Cedarville Cursive"/>
              <a:buNone/>
              <a:defRPr sz="3000">
                <a:solidFill>
                  <a:schemeClr val="dk1"/>
                </a:solidFill>
                <a:latin typeface="Cedarville Cursive"/>
                <a:ea typeface="Cedarville Cursive"/>
                <a:cs typeface="Cedarville Cursive"/>
                <a:sym typeface="Cedarville Cursive"/>
              </a:defRPr>
            </a:lvl9pPr>
          </a:lstStyle>
          <a:p/>
        </p:txBody>
      </p:sp>
      <p:sp>
        <p:nvSpPr>
          <p:cNvPr id="7" name="Google Shape;7;p1"/>
          <p:cNvSpPr txBox="1"/>
          <p:nvPr>
            <p:ph idx="1" type="body"/>
          </p:nvPr>
        </p:nvSpPr>
        <p:spPr>
          <a:xfrm>
            <a:off x="311700" y="1152475"/>
            <a:ext cx="8520600" cy="3416400"/>
          </a:xfrm>
          <a:prstGeom prst="rect">
            <a:avLst/>
          </a:prstGeom>
          <a:noFill/>
          <a:ln>
            <a:noFill/>
          </a:ln>
        </p:spPr>
        <p:txBody>
          <a:bodyPr anchorCtr="0" anchor="t" bIns="91425" lIns="91425" spcFirstLastPara="1" rIns="91425" wrap="square" tIns="91425">
            <a:noAutofit/>
          </a:bodyPr>
          <a:lstStyle>
            <a:lvl1pPr indent="-317500" lvl="0" marL="457200">
              <a:lnSpc>
                <a:spcPct val="115000"/>
              </a:lnSpc>
              <a:spcBef>
                <a:spcPts val="0"/>
              </a:spcBef>
              <a:spcAft>
                <a:spcPts val="0"/>
              </a:spcAft>
              <a:buClr>
                <a:schemeClr val="dk1"/>
              </a:buClr>
              <a:buSzPts val="1400"/>
              <a:buFont typeface="Montserrat"/>
              <a:buChar char="●"/>
              <a:defRPr>
                <a:solidFill>
                  <a:schemeClr val="dk1"/>
                </a:solidFill>
                <a:latin typeface="Montserrat"/>
                <a:ea typeface="Montserrat"/>
                <a:cs typeface="Montserrat"/>
                <a:sym typeface="Montserrat"/>
              </a:defRPr>
            </a:lvl1pPr>
            <a:lvl2pPr indent="-317500" lvl="1" marL="914400">
              <a:lnSpc>
                <a:spcPct val="115000"/>
              </a:lnSpc>
              <a:spcBef>
                <a:spcPts val="1600"/>
              </a:spcBef>
              <a:spcAft>
                <a:spcPts val="0"/>
              </a:spcAft>
              <a:buClr>
                <a:schemeClr val="dk1"/>
              </a:buClr>
              <a:buSzPts val="1400"/>
              <a:buFont typeface="Montserrat"/>
              <a:buChar char="○"/>
              <a:defRPr>
                <a:solidFill>
                  <a:schemeClr val="dk1"/>
                </a:solidFill>
                <a:latin typeface="Montserrat"/>
                <a:ea typeface="Montserrat"/>
                <a:cs typeface="Montserrat"/>
                <a:sym typeface="Montserrat"/>
              </a:defRPr>
            </a:lvl2pPr>
            <a:lvl3pPr indent="-317500" lvl="2" marL="1371600">
              <a:lnSpc>
                <a:spcPct val="115000"/>
              </a:lnSpc>
              <a:spcBef>
                <a:spcPts val="1600"/>
              </a:spcBef>
              <a:spcAft>
                <a:spcPts val="0"/>
              </a:spcAft>
              <a:buClr>
                <a:schemeClr val="dk1"/>
              </a:buClr>
              <a:buSzPts val="1400"/>
              <a:buFont typeface="Montserrat"/>
              <a:buChar char="■"/>
              <a:defRPr>
                <a:solidFill>
                  <a:schemeClr val="dk1"/>
                </a:solidFill>
                <a:latin typeface="Montserrat"/>
                <a:ea typeface="Montserrat"/>
                <a:cs typeface="Montserrat"/>
                <a:sym typeface="Montserrat"/>
              </a:defRPr>
            </a:lvl3pPr>
            <a:lvl4pPr indent="-317500" lvl="3" marL="1828800">
              <a:lnSpc>
                <a:spcPct val="115000"/>
              </a:lnSpc>
              <a:spcBef>
                <a:spcPts val="1600"/>
              </a:spcBef>
              <a:spcAft>
                <a:spcPts val="0"/>
              </a:spcAft>
              <a:buClr>
                <a:schemeClr val="dk1"/>
              </a:buClr>
              <a:buSzPts val="1400"/>
              <a:buFont typeface="Montserrat"/>
              <a:buChar char="●"/>
              <a:defRPr>
                <a:solidFill>
                  <a:schemeClr val="dk1"/>
                </a:solidFill>
                <a:latin typeface="Montserrat"/>
                <a:ea typeface="Montserrat"/>
                <a:cs typeface="Montserrat"/>
                <a:sym typeface="Montserrat"/>
              </a:defRPr>
            </a:lvl4pPr>
            <a:lvl5pPr indent="-317500" lvl="4" marL="2286000">
              <a:lnSpc>
                <a:spcPct val="115000"/>
              </a:lnSpc>
              <a:spcBef>
                <a:spcPts val="1600"/>
              </a:spcBef>
              <a:spcAft>
                <a:spcPts val="0"/>
              </a:spcAft>
              <a:buClr>
                <a:schemeClr val="dk1"/>
              </a:buClr>
              <a:buSzPts val="1400"/>
              <a:buFont typeface="Montserrat"/>
              <a:buChar char="○"/>
              <a:defRPr>
                <a:solidFill>
                  <a:schemeClr val="dk1"/>
                </a:solidFill>
                <a:latin typeface="Montserrat"/>
                <a:ea typeface="Montserrat"/>
                <a:cs typeface="Montserrat"/>
                <a:sym typeface="Montserrat"/>
              </a:defRPr>
            </a:lvl5pPr>
            <a:lvl6pPr indent="-317500" lvl="5" marL="2743200">
              <a:lnSpc>
                <a:spcPct val="115000"/>
              </a:lnSpc>
              <a:spcBef>
                <a:spcPts val="1600"/>
              </a:spcBef>
              <a:spcAft>
                <a:spcPts val="0"/>
              </a:spcAft>
              <a:buClr>
                <a:schemeClr val="dk1"/>
              </a:buClr>
              <a:buSzPts val="1400"/>
              <a:buFont typeface="Montserrat"/>
              <a:buChar char="■"/>
              <a:defRPr>
                <a:solidFill>
                  <a:schemeClr val="dk1"/>
                </a:solidFill>
                <a:latin typeface="Montserrat"/>
                <a:ea typeface="Montserrat"/>
                <a:cs typeface="Montserrat"/>
                <a:sym typeface="Montserrat"/>
              </a:defRPr>
            </a:lvl6pPr>
            <a:lvl7pPr indent="-317500" lvl="6" marL="3200400">
              <a:lnSpc>
                <a:spcPct val="115000"/>
              </a:lnSpc>
              <a:spcBef>
                <a:spcPts val="1600"/>
              </a:spcBef>
              <a:spcAft>
                <a:spcPts val="0"/>
              </a:spcAft>
              <a:buClr>
                <a:schemeClr val="dk1"/>
              </a:buClr>
              <a:buSzPts val="1400"/>
              <a:buFont typeface="Montserrat"/>
              <a:buChar char="●"/>
              <a:defRPr>
                <a:solidFill>
                  <a:schemeClr val="dk1"/>
                </a:solidFill>
                <a:latin typeface="Montserrat"/>
                <a:ea typeface="Montserrat"/>
                <a:cs typeface="Montserrat"/>
                <a:sym typeface="Montserrat"/>
              </a:defRPr>
            </a:lvl7pPr>
            <a:lvl8pPr indent="-317500" lvl="7" marL="3657600">
              <a:lnSpc>
                <a:spcPct val="115000"/>
              </a:lnSpc>
              <a:spcBef>
                <a:spcPts val="1600"/>
              </a:spcBef>
              <a:spcAft>
                <a:spcPts val="0"/>
              </a:spcAft>
              <a:buClr>
                <a:schemeClr val="dk1"/>
              </a:buClr>
              <a:buSzPts val="1400"/>
              <a:buFont typeface="Montserrat"/>
              <a:buChar char="○"/>
              <a:defRPr>
                <a:solidFill>
                  <a:schemeClr val="dk1"/>
                </a:solidFill>
                <a:latin typeface="Montserrat"/>
                <a:ea typeface="Montserrat"/>
                <a:cs typeface="Montserrat"/>
                <a:sym typeface="Montserrat"/>
              </a:defRPr>
            </a:lvl8pPr>
            <a:lvl9pPr indent="-317500" lvl="8" marL="4114800">
              <a:lnSpc>
                <a:spcPct val="115000"/>
              </a:lnSpc>
              <a:spcBef>
                <a:spcPts val="1600"/>
              </a:spcBef>
              <a:spcAft>
                <a:spcPts val="1600"/>
              </a:spcAft>
              <a:buClr>
                <a:schemeClr val="dk1"/>
              </a:buClr>
              <a:buSzPts val="1400"/>
              <a:buFont typeface="Montserrat"/>
              <a:buChar char="■"/>
              <a:defRPr>
                <a:solidFill>
                  <a:schemeClr val="dk1"/>
                </a:solidFill>
                <a:latin typeface="Montserrat"/>
                <a:ea typeface="Montserrat"/>
                <a:cs typeface="Montserrat"/>
                <a:sym typeface="Montserrat"/>
              </a:defRPr>
            </a:lvl9pPr>
          </a:lstStyle>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Lst>
  <p:hf dt="0" ftr="0" hdr="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2.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rgbClr val="0E2A47"/>
        </a:solidFill>
      </p:bgPr>
    </p:bg>
    <p:spTree>
      <p:nvGrpSpPr>
        <p:cNvPr id="910" name="Shape 910"/>
        <p:cNvGrpSpPr/>
        <p:nvPr/>
      </p:nvGrpSpPr>
      <p:grpSpPr>
        <a:xfrm>
          <a:off x="0" y="0"/>
          <a:ext cx="0" cy="0"/>
          <a:chOff x="0" y="0"/>
          <a:chExt cx="0" cy="0"/>
        </a:xfrm>
      </p:grpSpPr>
      <p:sp>
        <p:nvSpPr>
          <p:cNvPr id="911" name="Google Shape;911;p18"/>
          <p:cNvSpPr txBox="1"/>
          <p:nvPr>
            <p:ph type="title"/>
          </p:nvPr>
        </p:nvSpPr>
        <p:spPr>
          <a:xfrm>
            <a:off x="1068100" y="933450"/>
            <a:ext cx="7047300" cy="482400"/>
          </a:xfrm>
          <a:prstGeom prst="rect">
            <a:avLst/>
          </a:prstGeom>
          <a:noFill/>
          <a:ln>
            <a:noFill/>
          </a:ln>
        </p:spPr>
        <p:txBody>
          <a:bodyPr anchorCtr="0" anchor="t" bIns="91425" lIns="91425" spcFirstLastPara="1" rIns="91425" wrap="square" tIns="91425">
            <a:noAutofit/>
          </a:bodyPr>
          <a:lstStyle>
            <a:lvl1pPr lvl="0"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1pPr>
            <a:lvl2pPr lvl="1"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2pPr>
            <a:lvl3pPr lvl="2"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3pPr>
            <a:lvl4pPr lvl="3"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4pPr>
            <a:lvl5pPr lvl="4"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5pPr>
            <a:lvl6pPr lvl="5"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6pPr>
            <a:lvl7pPr lvl="6"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7pPr>
            <a:lvl8pPr lvl="7"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8pPr>
            <a:lvl9pPr lvl="8"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9pPr>
          </a:lstStyle>
          <a:p/>
        </p:txBody>
      </p:sp>
      <p:sp>
        <p:nvSpPr>
          <p:cNvPr id="912" name="Google Shape;912;p18"/>
          <p:cNvSpPr txBox="1"/>
          <p:nvPr>
            <p:ph idx="1" type="body"/>
          </p:nvPr>
        </p:nvSpPr>
        <p:spPr>
          <a:xfrm>
            <a:off x="1068100" y="1695450"/>
            <a:ext cx="7047300" cy="2502000"/>
          </a:xfrm>
          <a:prstGeom prst="rect">
            <a:avLst/>
          </a:prstGeom>
          <a:noFill/>
          <a:ln>
            <a:noFill/>
          </a:ln>
        </p:spPr>
        <p:txBody>
          <a:bodyPr anchorCtr="0" anchor="t" bIns="91425" lIns="91425" spcFirstLastPara="1" rIns="91425" wrap="square" tIns="91425">
            <a:noAutofit/>
          </a:bodyPr>
          <a:lstStyle>
            <a:lvl1pPr indent="-298450" lvl="0" marL="4572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1pPr>
            <a:lvl2pPr indent="-298450" lvl="1" marL="9144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2pPr>
            <a:lvl3pPr indent="-298450" lvl="2" marL="13716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3pPr>
            <a:lvl4pPr indent="-298450" lvl="3" marL="18288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4pPr>
            <a:lvl5pPr indent="-298450" lvl="4" marL="22860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5pPr>
            <a:lvl6pPr indent="-298450" lvl="5" marL="27432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6pPr>
            <a:lvl7pPr indent="-298450" lvl="6" marL="32004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7pPr>
            <a:lvl8pPr indent="-298450" lvl="7" marL="36576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8pPr>
            <a:lvl9pPr indent="-298450" lvl="8" marL="41148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9pPr>
          </a:lstStyle>
          <a:p/>
        </p:txBody>
      </p:sp>
    </p:spTree>
  </p:cSld>
  <p:clrMap accent1="accent1" accent2="accent2" accent3="accent3" accent4="accent4" accent5="accent5" accent6="accent6" bg1="lt1" bg2="dk2" tx1="dk1" tx2="lt2" folHlink="folHlink" hlink="hlink"/>
  <p:sldLayoutIdLst>
    <p:sldLayoutId id="2147483664" r:id="rId1"/>
  </p:sldLayoutIdLst>
  <p:hf dt="0" ftr="0" hdr="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xml"/><Relationship Id="rId3" Type="http://schemas.openxmlformats.org/officeDocument/2006/relationships/hyperlink" Target="https://slidesgo.com/theme/welcome-winter#search-welcome+winter&amp;position-1&amp;results-1&amp;rs=search?utm_source=slidesgo_template_infographics&amp;utm_medium=referral-link&amp;utm_campaign=sg_credits&amp;utm_content=template" TargetMode="External"/><Relationship Id="rId4" Type="http://schemas.openxmlformats.org/officeDocument/2006/relationships/hyperlink" Target="https://slidesgo.com/theme/welcome-winter#search-welcome+winter&amp;position-1&amp;results-1&amp;rs=search?utm_source=slidesgo_template_infographics&amp;utm_medium=referral-link&amp;utm_campaign=sg_credits&amp;utm_content=template" TargetMode="Externa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0.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2.xml"/><Relationship Id="rId3" Type="http://schemas.openxmlformats.org/officeDocument/2006/relationships/hyperlink" Target="https://docs.google.com/spreadsheets/d/1_Y7UlCloAFg_87gdivksuRyQ7A0Ggu4pzqgo_fnEgZ4/copy#gid=1364826426" TargetMode="External"/><Relationship Id="rId4" Type="http://schemas.openxmlformats.org/officeDocument/2006/relationships/image" Target="../media/image1.png"/><Relationship Id="rId5" Type="http://schemas.openxmlformats.org/officeDocument/2006/relationships/hyperlink" Target="https://slidesgo.com/slidesgo-school/presentation-tips/how-to-modify-a-graph-in-our-templates?utm_source=slidesgo_template&amp;utm_medium=referral-link&amp;utm_campaign=how-to-modify-a-graph-in-our-templates&amp;utm_term=slidesgo-school&amp;utm_content=how-to-modify-a-graph-in-our-templates" TargetMode="Externa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0.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2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2.xml"/><Relationship Id="rId3" Type="http://schemas.openxmlformats.org/officeDocument/2006/relationships/hyperlink" Target="https://docs.google.com/spreadsheets/d/1_Y7UlCloAFg_87gdivksuRyQ7A0Ggu4pzqgo_fnEgZ4/copy#gid=124403124" TargetMode="External"/><Relationship Id="rId4" Type="http://schemas.openxmlformats.org/officeDocument/2006/relationships/image" Target="../media/image2.png"/><Relationship Id="rId5" Type="http://schemas.openxmlformats.org/officeDocument/2006/relationships/hyperlink" Target="https://slidesgo.com/slidesgo-school/presentation-tips/how-to-modify-a-graph-in-our-templates?utm_source=slidesgo_template&amp;utm_medium=referral-link&amp;utm_campaign=how-to-modify-a-graph-in-our-templates&amp;utm_term=slidesgo-school&amp;utm_content=how-to-modify-a-graph-in-our-templates" TargetMode="Externa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23.xml"/></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24.xml"/></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25.xml"/></Relationships>
</file>

<file path=ppt/slides/_rels/slide26.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26.xml"/><Relationship Id="rId3" Type="http://schemas.openxmlformats.org/officeDocument/2006/relationships/hyperlink" Target="https://docs.google.com/spreadsheets/d/1_Y7UlCloAFg_87gdivksuRyQ7A0Ggu4pzqgo_fnEgZ4/copy#gid=1560298148" TargetMode="External"/><Relationship Id="rId4" Type="http://schemas.openxmlformats.org/officeDocument/2006/relationships/image" Target="../media/image3.png"/><Relationship Id="rId5" Type="http://schemas.openxmlformats.org/officeDocument/2006/relationships/hyperlink" Target="https://slidesgo.com/slidesgo-school/presentation-tips/how-to-modify-a-graph-in-our-templates?utm_source=slidesgo_template&amp;utm_medium=referral-link&amp;utm_campaign=how-to-modify-a-graph-in-our-templates&amp;utm_term=slidesgo-school&amp;utm_content=how-to-modify-a-graph-in-our-templates" TargetMode="External"/></Relationships>
</file>

<file path=ppt/slides/_rels/slide27.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27.xml"/></Relationships>
</file>

<file path=ppt/slides/_rels/slide28.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28.xml"/></Relationships>
</file>

<file path=ppt/slides/_rels/slide29.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9.xml"/></Relationships>
</file>

<file path=ppt/slides/_rels/slide30.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30.xml"/></Relationships>
</file>

<file path=ppt/slides/_rels/slide31.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31.xml"/></Relationships>
</file>

<file path=ppt/slides/_rels/slide32.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32.xml"/></Relationships>
</file>

<file path=ppt/slides/_rels/slide33.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33.xml"/><Relationship Id="rId3" Type="http://schemas.openxmlformats.org/officeDocument/2006/relationships/hyperlink" Target="http://bit.ly/33VAFh3" TargetMode="External"/><Relationship Id="rId4" Type="http://schemas.openxmlformats.org/officeDocument/2006/relationships/hyperlink" Target="http://bit.ly/30B07Gq" TargetMode="External"/><Relationship Id="rId5" Type="http://schemas.openxmlformats.org/officeDocument/2006/relationships/hyperlink" Target="http://bit.ly/2PfT4lq" TargetMode="External"/></Relationships>
</file>

<file path=ppt/slides/_rels/slide34.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34.xml"/><Relationship Id="rId3" Type="http://schemas.openxmlformats.org/officeDocument/2006/relationships/hyperlink" Target="http://bit.ly/2PfT4lq" TargetMode="External"/><Relationship Id="rId4" Type="http://schemas.openxmlformats.org/officeDocument/2006/relationships/hyperlink" Target="http://bit.ly/33VAFh3" TargetMode="External"/><Relationship Id="rId5" Type="http://schemas.openxmlformats.org/officeDocument/2006/relationships/hyperlink" Target="http://bit.ly/30B07Gq" TargetMode="External"/></Relationships>
</file>

<file path=ppt/slides/_rels/slide35.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35.xml"/><Relationship Id="rId3" Type="http://schemas.openxmlformats.org/officeDocument/2006/relationships/hyperlink" Target="https://bit.ly/2ZjL1pd" TargetMode="External"/><Relationship Id="rId4" Type="http://schemas.openxmlformats.org/officeDocument/2006/relationships/hyperlink" Target="https://bit.ly/2ZjL1pd" TargetMode="External"/><Relationship Id="rId5" Type="http://schemas.openxmlformats.org/officeDocument/2006/relationships/hyperlink" Target="http://bit.ly/30B07Gq" TargetMode="Externa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17" name="Shape 917"/>
        <p:cNvGrpSpPr/>
        <p:nvPr/>
      </p:nvGrpSpPr>
      <p:grpSpPr>
        <a:xfrm>
          <a:off x="0" y="0"/>
          <a:ext cx="0" cy="0"/>
          <a:chOff x="0" y="0"/>
          <a:chExt cx="0" cy="0"/>
        </a:xfrm>
      </p:grpSpPr>
      <p:grpSp>
        <p:nvGrpSpPr>
          <p:cNvPr id="918" name="Google Shape;918;p20"/>
          <p:cNvGrpSpPr/>
          <p:nvPr/>
        </p:nvGrpSpPr>
        <p:grpSpPr>
          <a:xfrm>
            <a:off x="7241125" y="3125775"/>
            <a:ext cx="644900" cy="886125"/>
            <a:chOff x="8437000" y="2770013"/>
            <a:chExt cx="644900" cy="886125"/>
          </a:xfrm>
        </p:grpSpPr>
        <p:sp>
          <p:nvSpPr>
            <p:cNvPr id="919" name="Google Shape;919;p20"/>
            <p:cNvSpPr/>
            <p:nvPr/>
          </p:nvSpPr>
          <p:spPr>
            <a:xfrm>
              <a:off x="8491200" y="2786013"/>
              <a:ext cx="288375" cy="234525"/>
            </a:xfrm>
            <a:custGeom>
              <a:rect b="b" l="l" r="r" t="t"/>
              <a:pathLst>
                <a:path extrusionOk="0" h="9381" w="11535">
                  <a:moveTo>
                    <a:pt x="4157" y="0"/>
                  </a:moveTo>
                  <a:cubicBezTo>
                    <a:pt x="3946" y="0"/>
                    <a:pt x="3746" y="49"/>
                    <a:pt x="3558" y="155"/>
                  </a:cubicBezTo>
                  <a:cubicBezTo>
                    <a:pt x="857" y="1670"/>
                    <a:pt x="1" y="5097"/>
                    <a:pt x="922" y="6086"/>
                  </a:cubicBezTo>
                  <a:cubicBezTo>
                    <a:pt x="1846" y="7075"/>
                    <a:pt x="11336" y="9381"/>
                    <a:pt x="11336" y="9381"/>
                  </a:cubicBezTo>
                  <a:lnTo>
                    <a:pt x="11534" y="8789"/>
                  </a:lnTo>
                  <a:cubicBezTo>
                    <a:pt x="11534" y="8789"/>
                    <a:pt x="6969" y="0"/>
                    <a:pt x="4157"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0" name="Google Shape;920;p20"/>
            <p:cNvSpPr/>
            <p:nvPr/>
          </p:nvSpPr>
          <p:spPr>
            <a:xfrm>
              <a:off x="8794775" y="2770013"/>
              <a:ext cx="276900" cy="252550"/>
            </a:xfrm>
            <a:custGeom>
              <a:rect b="b" l="l" r="r" t="t"/>
              <a:pathLst>
                <a:path extrusionOk="0" h="10102" w="11076">
                  <a:moveTo>
                    <a:pt x="6536" y="0"/>
                  </a:moveTo>
                  <a:cubicBezTo>
                    <a:pt x="3723" y="0"/>
                    <a:pt x="1" y="9532"/>
                    <a:pt x="1" y="9532"/>
                  </a:cubicBezTo>
                  <a:lnTo>
                    <a:pt x="260" y="10102"/>
                  </a:lnTo>
                  <a:cubicBezTo>
                    <a:pt x="260" y="10102"/>
                    <a:pt x="9451" y="6796"/>
                    <a:pt x="10262" y="5714"/>
                  </a:cubicBezTo>
                  <a:cubicBezTo>
                    <a:pt x="11075" y="4634"/>
                    <a:pt x="9858" y="1316"/>
                    <a:pt x="7009" y="97"/>
                  </a:cubicBezTo>
                  <a:cubicBezTo>
                    <a:pt x="6855" y="32"/>
                    <a:pt x="6697" y="0"/>
                    <a:pt x="6536"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1" name="Google Shape;921;p20"/>
            <p:cNvSpPr/>
            <p:nvPr/>
          </p:nvSpPr>
          <p:spPr>
            <a:xfrm>
              <a:off x="8755850" y="2980913"/>
              <a:ext cx="58075" cy="45850"/>
            </a:xfrm>
            <a:custGeom>
              <a:rect b="b" l="l" r="r" t="t"/>
              <a:pathLst>
                <a:path extrusionOk="0" h="1834" w="2323">
                  <a:moveTo>
                    <a:pt x="1200" y="0"/>
                  </a:moveTo>
                  <a:cubicBezTo>
                    <a:pt x="1111" y="0"/>
                    <a:pt x="1016" y="17"/>
                    <a:pt x="916" y="54"/>
                  </a:cubicBezTo>
                  <a:cubicBezTo>
                    <a:pt x="1" y="389"/>
                    <a:pt x="420" y="1832"/>
                    <a:pt x="420" y="1832"/>
                  </a:cubicBezTo>
                  <a:lnTo>
                    <a:pt x="420" y="1833"/>
                  </a:lnTo>
                  <a:cubicBezTo>
                    <a:pt x="420" y="1833"/>
                    <a:pt x="2134" y="1799"/>
                    <a:pt x="2233" y="1536"/>
                  </a:cubicBezTo>
                  <a:cubicBezTo>
                    <a:pt x="2323" y="1299"/>
                    <a:pt x="1985" y="0"/>
                    <a:pt x="120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2" name="Google Shape;922;p20"/>
            <p:cNvSpPr/>
            <p:nvPr/>
          </p:nvSpPr>
          <p:spPr>
            <a:xfrm>
              <a:off x="8755850" y="2980913"/>
              <a:ext cx="58075" cy="45850"/>
            </a:xfrm>
            <a:custGeom>
              <a:rect b="b" l="l" r="r" t="t"/>
              <a:pathLst>
                <a:path extrusionOk="0" h="1834" w="2323">
                  <a:moveTo>
                    <a:pt x="1200" y="0"/>
                  </a:moveTo>
                  <a:cubicBezTo>
                    <a:pt x="1111" y="0"/>
                    <a:pt x="1016" y="17"/>
                    <a:pt x="916" y="54"/>
                  </a:cubicBezTo>
                  <a:cubicBezTo>
                    <a:pt x="1" y="389"/>
                    <a:pt x="420" y="1832"/>
                    <a:pt x="420" y="1832"/>
                  </a:cubicBezTo>
                  <a:lnTo>
                    <a:pt x="420" y="1833"/>
                  </a:lnTo>
                  <a:cubicBezTo>
                    <a:pt x="420" y="1833"/>
                    <a:pt x="2134" y="1799"/>
                    <a:pt x="2233" y="1536"/>
                  </a:cubicBezTo>
                  <a:cubicBezTo>
                    <a:pt x="2323" y="1299"/>
                    <a:pt x="1985" y="0"/>
                    <a:pt x="120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3" name="Google Shape;923;p20"/>
            <p:cNvSpPr/>
            <p:nvPr/>
          </p:nvSpPr>
          <p:spPr>
            <a:xfrm>
              <a:off x="8510275" y="3140138"/>
              <a:ext cx="500800" cy="516000"/>
            </a:xfrm>
            <a:custGeom>
              <a:rect b="b" l="l" r="r" t="t"/>
              <a:pathLst>
                <a:path extrusionOk="0" h="20640" w="20032">
                  <a:moveTo>
                    <a:pt x="18353" y="1"/>
                  </a:moveTo>
                  <a:cubicBezTo>
                    <a:pt x="17749" y="1"/>
                    <a:pt x="16981" y="13"/>
                    <a:pt x="16103" y="35"/>
                  </a:cubicBezTo>
                  <a:cubicBezTo>
                    <a:pt x="10694" y="173"/>
                    <a:pt x="1157" y="684"/>
                    <a:pt x="589" y="1067"/>
                  </a:cubicBezTo>
                  <a:cubicBezTo>
                    <a:pt x="1" y="1459"/>
                    <a:pt x="2762" y="12047"/>
                    <a:pt x="4219" y="17456"/>
                  </a:cubicBezTo>
                  <a:cubicBezTo>
                    <a:pt x="4721" y="19324"/>
                    <a:pt x="5070" y="20572"/>
                    <a:pt x="5070" y="20572"/>
                  </a:cubicBezTo>
                  <a:cubicBezTo>
                    <a:pt x="5070" y="20572"/>
                    <a:pt x="8602" y="20639"/>
                    <a:pt x="12173" y="20639"/>
                  </a:cubicBezTo>
                  <a:cubicBezTo>
                    <a:pt x="15721" y="20639"/>
                    <a:pt x="19308" y="20573"/>
                    <a:pt x="19505" y="20308"/>
                  </a:cubicBezTo>
                  <a:cubicBezTo>
                    <a:pt x="19897" y="19783"/>
                    <a:pt x="20032" y="408"/>
                    <a:pt x="19768" y="78"/>
                  </a:cubicBezTo>
                  <a:cubicBezTo>
                    <a:pt x="19726" y="25"/>
                    <a:pt x="19203" y="1"/>
                    <a:pt x="1835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4" name="Google Shape;924;p20"/>
            <p:cNvSpPr/>
            <p:nvPr/>
          </p:nvSpPr>
          <p:spPr>
            <a:xfrm>
              <a:off x="8437000" y="3015038"/>
              <a:ext cx="644900" cy="178675"/>
            </a:xfrm>
            <a:custGeom>
              <a:rect b="b" l="l" r="r" t="t"/>
              <a:pathLst>
                <a:path extrusionOk="0" h="7147" w="25796">
                  <a:moveTo>
                    <a:pt x="24986" y="0"/>
                  </a:moveTo>
                  <a:cubicBezTo>
                    <a:pt x="22605" y="0"/>
                    <a:pt x="5945" y="343"/>
                    <a:pt x="1212" y="441"/>
                  </a:cubicBezTo>
                  <a:cubicBezTo>
                    <a:pt x="418" y="458"/>
                    <a:pt x="1" y="833"/>
                    <a:pt x="65" y="1394"/>
                  </a:cubicBezTo>
                  <a:cubicBezTo>
                    <a:pt x="268" y="3187"/>
                    <a:pt x="701" y="6974"/>
                    <a:pt x="752" y="7124"/>
                  </a:cubicBezTo>
                  <a:cubicBezTo>
                    <a:pt x="757" y="7139"/>
                    <a:pt x="902" y="7146"/>
                    <a:pt x="1167" y="7146"/>
                  </a:cubicBezTo>
                  <a:cubicBezTo>
                    <a:pt x="4381" y="7146"/>
                    <a:pt x="25161" y="6120"/>
                    <a:pt x="25466" y="5938"/>
                  </a:cubicBezTo>
                  <a:cubicBezTo>
                    <a:pt x="25795" y="5740"/>
                    <a:pt x="25466" y="71"/>
                    <a:pt x="25269" y="6"/>
                  </a:cubicBezTo>
                  <a:cubicBezTo>
                    <a:pt x="25257" y="2"/>
                    <a:pt x="25160" y="0"/>
                    <a:pt x="2498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5" name="Google Shape;925;p20"/>
            <p:cNvSpPr/>
            <p:nvPr/>
          </p:nvSpPr>
          <p:spPr>
            <a:xfrm>
              <a:off x="8758100" y="3013538"/>
              <a:ext cx="85300" cy="639325"/>
            </a:xfrm>
            <a:custGeom>
              <a:rect b="b" l="l" r="r" t="t"/>
              <a:pathLst>
                <a:path extrusionOk="0" h="25573" w="3412">
                  <a:moveTo>
                    <a:pt x="1" y="0"/>
                  </a:moveTo>
                  <a:lnTo>
                    <a:pt x="1171" y="25572"/>
                  </a:lnTo>
                  <a:lnTo>
                    <a:pt x="3411" y="25507"/>
                  </a:lnTo>
                  <a:lnTo>
                    <a:pt x="2243" y="66"/>
                  </a:lnTo>
                  <a:lnTo>
                    <a:pt x="1" y="0"/>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926" name="Google Shape;926;p20"/>
          <p:cNvSpPr txBox="1"/>
          <p:nvPr>
            <p:ph type="ctrTitle"/>
          </p:nvPr>
        </p:nvSpPr>
        <p:spPr>
          <a:xfrm>
            <a:off x="710700" y="1162500"/>
            <a:ext cx="4887600" cy="2337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Welcome Winter! Infographics</a:t>
            </a:r>
            <a:endParaRPr/>
          </a:p>
        </p:txBody>
      </p:sp>
      <p:sp>
        <p:nvSpPr>
          <p:cNvPr id="927" name="Google Shape;927;p20"/>
          <p:cNvSpPr txBox="1"/>
          <p:nvPr>
            <p:ph idx="1" type="subTitle"/>
          </p:nvPr>
        </p:nvSpPr>
        <p:spPr>
          <a:xfrm>
            <a:off x="1011001" y="3626688"/>
            <a:ext cx="4287000" cy="3543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Here is where this template begins</a:t>
            </a:r>
            <a:endParaRPr/>
          </a:p>
        </p:txBody>
      </p:sp>
      <p:grpSp>
        <p:nvGrpSpPr>
          <p:cNvPr id="928" name="Google Shape;928;p20"/>
          <p:cNvGrpSpPr/>
          <p:nvPr/>
        </p:nvGrpSpPr>
        <p:grpSpPr>
          <a:xfrm rot="5400000">
            <a:off x="246210" y="4364818"/>
            <a:ext cx="638153" cy="597345"/>
            <a:chOff x="1337242" y="-1974437"/>
            <a:chExt cx="638153" cy="597345"/>
          </a:xfrm>
        </p:grpSpPr>
        <p:sp>
          <p:nvSpPr>
            <p:cNvPr id="929" name="Google Shape;929;p20"/>
            <p:cNvSpPr/>
            <p:nvPr/>
          </p:nvSpPr>
          <p:spPr>
            <a:xfrm>
              <a:off x="1449992" y="-1680599"/>
              <a:ext cx="95214" cy="209439"/>
            </a:xfrm>
            <a:custGeom>
              <a:rect b="b" l="l" r="r" t="t"/>
              <a:pathLst>
                <a:path extrusionOk="0" h="1278" w="581">
                  <a:moveTo>
                    <a:pt x="200" y="0"/>
                  </a:moveTo>
                  <a:cubicBezTo>
                    <a:pt x="127" y="18"/>
                    <a:pt x="73" y="91"/>
                    <a:pt x="55" y="127"/>
                  </a:cubicBezTo>
                  <a:cubicBezTo>
                    <a:pt x="1" y="235"/>
                    <a:pt x="1" y="344"/>
                    <a:pt x="1" y="453"/>
                  </a:cubicBezTo>
                  <a:cubicBezTo>
                    <a:pt x="1" y="616"/>
                    <a:pt x="73" y="779"/>
                    <a:pt x="145" y="924"/>
                  </a:cubicBezTo>
                  <a:cubicBezTo>
                    <a:pt x="162" y="989"/>
                    <a:pt x="312" y="1278"/>
                    <a:pt x="448" y="1278"/>
                  </a:cubicBezTo>
                  <a:cubicBezTo>
                    <a:pt x="462" y="1278"/>
                    <a:pt x="476" y="1274"/>
                    <a:pt x="489" y="1268"/>
                  </a:cubicBezTo>
                  <a:cubicBezTo>
                    <a:pt x="580" y="1231"/>
                    <a:pt x="580" y="742"/>
                    <a:pt x="580" y="652"/>
                  </a:cubicBezTo>
                  <a:cubicBezTo>
                    <a:pt x="580" y="453"/>
                    <a:pt x="508" y="254"/>
                    <a:pt x="381" y="91"/>
                  </a:cubicBezTo>
                  <a:cubicBezTo>
                    <a:pt x="326" y="54"/>
                    <a:pt x="254" y="0"/>
                    <a:pt x="20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0" name="Google Shape;930;p20"/>
            <p:cNvSpPr/>
            <p:nvPr/>
          </p:nvSpPr>
          <p:spPr>
            <a:xfrm>
              <a:off x="1530130" y="-1471159"/>
              <a:ext cx="178301" cy="94067"/>
            </a:xfrm>
            <a:custGeom>
              <a:rect b="b" l="l" r="r" t="t"/>
              <a:pathLst>
                <a:path extrusionOk="0" h="574" w="1088">
                  <a:moveTo>
                    <a:pt x="271" y="1"/>
                  </a:moveTo>
                  <a:cubicBezTo>
                    <a:pt x="146" y="1"/>
                    <a:pt x="36" y="20"/>
                    <a:pt x="19" y="80"/>
                  </a:cubicBezTo>
                  <a:cubicBezTo>
                    <a:pt x="0" y="189"/>
                    <a:pt x="345" y="424"/>
                    <a:pt x="417" y="461"/>
                  </a:cubicBezTo>
                  <a:cubicBezTo>
                    <a:pt x="508" y="515"/>
                    <a:pt x="616" y="533"/>
                    <a:pt x="689" y="551"/>
                  </a:cubicBezTo>
                  <a:cubicBezTo>
                    <a:pt x="738" y="565"/>
                    <a:pt x="787" y="574"/>
                    <a:pt x="833" y="574"/>
                  </a:cubicBezTo>
                  <a:cubicBezTo>
                    <a:pt x="905" y="574"/>
                    <a:pt x="970" y="552"/>
                    <a:pt x="1015" y="497"/>
                  </a:cubicBezTo>
                  <a:cubicBezTo>
                    <a:pt x="1087" y="406"/>
                    <a:pt x="1051" y="243"/>
                    <a:pt x="960" y="171"/>
                  </a:cubicBezTo>
                  <a:cubicBezTo>
                    <a:pt x="870" y="80"/>
                    <a:pt x="761" y="62"/>
                    <a:pt x="634" y="44"/>
                  </a:cubicBezTo>
                  <a:cubicBezTo>
                    <a:pt x="568" y="25"/>
                    <a:pt x="410" y="1"/>
                    <a:pt x="27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1" name="Google Shape;931;p20"/>
            <p:cNvSpPr/>
            <p:nvPr/>
          </p:nvSpPr>
          <p:spPr>
            <a:xfrm>
              <a:off x="1337242" y="-1603575"/>
              <a:ext cx="344476" cy="178301"/>
            </a:xfrm>
            <a:custGeom>
              <a:rect b="b" l="l" r="r" t="t"/>
              <a:pathLst>
                <a:path extrusionOk="0" fill="none" h="1088" w="2102">
                  <a:moveTo>
                    <a:pt x="0" y="1087"/>
                  </a:moveTo>
                  <a:cubicBezTo>
                    <a:pt x="815" y="1069"/>
                    <a:pt x="1630" y="671"/>
                    <a:pt x="2101" y="1"/>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2" name="Google Shape;932;p20"/>
            <p:cNvSpPr/>
            <p:nvPr/>
          </p:nvSpPr>
          <p:spPr>
            <a:xfrm>
              <a:off x="1619118" y="-1873650"/>
              <a:ext cx="62602" cy="279252"/>
            </a:xfrm>
            <a:custGeom>
              <a:rect b="b" l="l" r="r" t="t"/>
              <a:pathLst>
                <a:path extrusionOk="0" fill="none" h="1704" w="382">
                  <a:moveTo>
                    <a:pt x="254" y="1"/>
                  </a:moveTo>
                  <a:cubicBezTo>
                    <a:pt x="109" y="164"/>
                    <a:pt x="73" y="363"/>
                    <a:pt x="37" y="562"/>
                  </a:cubicBezTo>
                  <a:cubicBezTo>
                    <a:pt x="1" y="979"/>
                    <a:pt x="91" y="1432"/>
                    <a:pt x="381" y="1703"/>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3" name="Google Shape;933;p20"/>
            <p:cNvSpPr/>
            <p:nvPr/>
          </p:nvSpPr>
          <p:spPr>
            <a:xfrm>
              <a:off x="1678443" y="-1790563"/>
              <a:ext cx="65552" cy="193215"/>
            </a:xfrm>
            <a:custGeom>
              <a:rect b="b" l="l" r="r" t="t"/>
              <a:pathLst>
                <a:path extrusionOk="0" fill="none" h="1179" w="400">
                  <a:moveTo>
                    <a:pt x="399" y="1"/>
                  </a:moveTo>
                  <a:cubicBezTo>
                    <a:pt x="164" y="327"/>
                    <a:pt x="19" y="762"/>
                    <a:pt x="1" y="1178"/>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4" name="Google Shape;934;p20"/>
            <p:cNvSpPr/>
            <p:nvPr/>
          </p:nvSpPr>
          <p:spPr>
            <a:xfrm>
              <a:off x="1678443" y="-1606525"/>
              <a:ext cx="207964" cy="44739"/>
            </a:xfrm>
            <a:custGeom>
              <a:rect b="b" l="l" r="r" t="t"/>
              <a:pathLst>
                <a:path extrusionOk="0" fill="none" h="273" w="1269">
                  <a:moveTo>
                    <a:pt x="1" y="1"/>
                  </a:moveTo>
                  <a:cubicBezTo>
                    <a:pt x="19" y="55"/>
                    <a:pt x="91" y="91"/>
                    <a:pt x="128" y="109"/>
                  </a:cubicBezTo>
                  <a:cubicBezTo>
                    <a:pt x="472" y="272"/>
                    <a:pt x="906" y="272"/>
                    <a:pt x="1269" y="109"/>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5" name="Google Shape;935;p20"/>
            <p:cNvSpPr/>
            <p:nvPr/>
          </p:nvSpPr>
          <p:spPr>
            <a:xfrm>
              <a:off x="1681557" y="-1713375"/>
              <a:ext cx="157325" cy="109963"/>
            </a:xfrm>
            <a:custGeom>
              <a:rect b="b" l="l" r="r" t="t"/>
              <a:pathLst>
                <a:path extrusionOk="0" fill="none" h="671" w="960">
                  <a:moveTo>
                    <a:pt x="0" y="671"/>
                  </a:moveTo>
                  <a:cubicBezTo>
                    <a:pt x="380" y="562"/>
                    <a:pt x="706" y="327"/>
                    <a:pt x="960" y="1"/>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6" name="Google Shape;936;p20"/>
            <p:cNvSpPr/>
            <p:nvPr/>
          </p:nvSpPr>
          <p:spPr>
            <a:xfrm>
              <a:off x="1805943" y="-1806295"/>
              <a:ext cx="113077" cy="103244"/>
            </a:xfrm>
            <a:custGeom>
              <a:rect b="b" l="l" r="r" t="t"/>
              <a:pathLst>
                <a:path extrusionOk="0" h="630" w="690">
                  <a:moveTo>
                    <a:pt x="389" y="0"/>
                  </a:moveTo>
                  <a:cubicBezTo>
                    <a:pt x="201" y="0"/>
                    <a:pt x="1" y="164"/>
                    <a:pt x="38" y="387"/>
                  </a:cubicBezTo>
                  <a:cubicBezTo>
                    <a:pt x="54" y="528"/>
                    <a:pt x="165" y="629"/>
                    <a:pt x="289" y="629"/>
                  </a:cubicBezTo>
                  <a:cubicBezTo>
                    <a:pt x="308" y="629"/>
                    <a:pt x="327" y="627"/>
                    <a:pt x="346" y="622"/>
                  </a:cubicBezTo>
                  <a:cubicBezTo>
                    <a:pt x="509" y="622"/>
                    <a:pt x="617" y="495"/>
                    <a:pt x="672" y="350"/>
                  </a:cubicBezTo>
                  <a:cubicBezTo>
                    <a:pt x="690" y="260"/>
                    <a:pt x="672" y="169"/>
                    <a:pt x="617" y="115"/>
                  </a:cubicBezTo>
                  <a:cubicBezTo>
                    <a:pt x="560" y="35"/>
                    <a:pt x="476" y="0"/>
                    <a:pt x="389"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7" name="Google Shape;937;p20"/>
            <p:cNvSpPr/>
            <p:nvPr/>
          </p:nvSpPr>
          <p:spPr>
            <a:xfrm>
              <a:off x="1870348" y="-1665030"/>
              <a:ext cx="105047" cy="100295"/>
            </a:xfrm>
            <a:custGeom>
              <a:rect b="b" l="l" r="r" t="t"/>
              <a:pathLst>
                <a:path extrusionOk="0" h="612" w="641">
                  <a:moveTo>
                    <a:pt x="358" y="0"/>
                  </a:moveTo>
                  <a:cubicBezTo>
                    <a:pt x="183" y="0"/>
                    <a:pt x="0" y="157"/>
                    <a:pt x="25" y="358"/>
                  </a:cubicBezTo>
                  <a:cubicBezTo>
                    <a:pt x="43" y="485"/>
                    <a:pt x="188" y="611"/>
                    <a:pt x="315" y="611"/>
                  </a:cubicBezTo>
                  <a:cubicBezTo>
                    <a:pt x="460" y="611"/>
                    <a:pt x="587" y="485"/>
                    <a:pt x="623" y="340"/>
                  </a:cubicBezTo>
                  <a:cubicBezTo>
                    <a:pt x="641" y="267"/>
                    <a:pt x="623" y="177"/>
                    <a:pt x="568" y="104"/>
                  </a:cubicBezTo>
                  <a:cubicBezTo>
                    <a:pt x="513" y="32"/>
                    <a:pt x="436" y="0"/>
                    <a:pt x="358"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8" name="Google Shape;938;p20"/>
            <p:cNvSpPr/>
            <p:nvPr/>
          </p:nvSpPr>
          <p:spPr>
            <a:xfrm>
              <a:off x="1721872" y="-1873486"/>
              <a:ext cx="105211" cy="100950"/>
            </a:xfrm>
            <a:custGeom>
              <a:rect b="b" l="l" r="r" t="t"/>
              <a:pathLst>
                <a:path extrusionOk="0" h="616" w="642">
                  <a:moveTo>
                    <a:pt x="351" y="1"/>
                  </a:moveTo>
                  <a:cubicBezTo>
                    <a:pt x="179" y="1"/>
                    <a:pt x="1" y="152"/>
                    <a:pt x="26" y="362"/>
                  </a:cubicBezTo>
                  <a:cubicBezTo>
                    <a:pt x="44" y="507"/>
                    <a:pt x="189" y="616"/>
                    <a:pt x="315" y="616"/>
                  </a:cubicBezTo>
                  <a:cubicBezTo>
                    <a:pt x="460" y="616"/>
                    <a:pt x="587" y="507"/>
                    <a:pt x="623" y="344"/>
                  </a:cubicBezTo>
                  <a:cubicBezTo>
                    <a:pt x="641" y="272"/>
                    <a:pt x="623" y="181"/>
                    <a:pt x="569" y="109"/>
                  </a:cubicBezTo>
                  <a:cubicBezTo>
                    <a:pt x="511" y="34"/>
                    <a:pt x="432" y="1"/>
                    <a:pt x="35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9" name="Google Shape;939;p20"/>
            <p:cNvSpPr/>
            <p:nvPr/>
          </p:nvSpPr>
          <p:spPr>
            <a:xfrm>
              <a:off x="1632884" y="-1974437"/>
              <a:ext cx="119960" cy="109963"/>
            </a:xfrm>
            <a:custGeom>
              <a:rect b="b" l="l" r="r" t="t"/>
              <a:pathLst>
                <a:path extrusionOk="0" h="671" w="732">
                  <a:moveTo>
                    <a:pt x="398" y="0"/>
                  </a:moveTo>
                  <a:cubicBezTo>
                    <a:pt x="199" y="0"/>
                    <a:pt x="1" y="166"/>
                    <a:pt x="25" y="399"/>
                  </a:cubicBezTo>
                  <a:cubicBezTo>
                    <a:pt x="44" y="543"/>
                    <a:pt x="207" y="670"/>
                    <a:pt x="369" y="670"/>
                  </a:cubicBezTo>
                  <a:cubicBezTo>
                    <a:pt x="514" y="670"/>
                    <a:pt x="659" y="525"/>
                    <a:pt x="695" y="362"/>
                  </a:cubicBezTo>
                  <a:cubicBezTo>
                    <a:pt x="732" y="272"/>
                    <a:pt x="695" y="181"/>
                    <a:pt x="659" y="127"/>
                  </a:cubicBezTo>
                  <a:cubicBezTo>
                    <a:pt x="589" y="39"/>
                    <a:pt x="493" y="0"/>
                    <a:pt x="398"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40" name="Google Shape;940;p20"/>
          <p:cNvGrpSpPr/>
          <p:nvPr/>
        </p:nvGrpSpPr>
        <p:grpSpPr>
          <a:xfrm rot="5400000">
            <a:off x="8338589" y="4332513"/>
            <a:ext cx="629530" cy="661978"/>
            <a:chOff x="782176" y="-1158311"/>
            <a:chExt cx="629467" cy="661912"/>
          </a:xfrm>
        </p:grpSpPr>
        <p:sp>
          <p:nvSpPr>
            <p:cNvPr id="941" name="Google Shape;941;p20"/>
            <p:cNvSpPr/>
            <p:nvPr/>
          </p:nvSpPr>
          <p:spPr>
            <a:xfrm>
              <a:off x="782176" y="-1158311"/>
              <a:ext cx="196164" cy="145525"/>
            </a:xfrm>
            <a:custGeom>
              <a:rect b="b" l="l" r="r" t="t"/>
              <a:pathLst>
                <a:path extrusionOk="0" h="888" w="1197">
                  <a:moveTo>
                    <a:pt x="218" y="0"/>
                  </a:moveTo>
                  <a:cubicBezTo>
                    <a:pt x="164" y="0"/>
                    <a:pt x="128" y="18"/>
                    <a:pt x="73" y="55"/>
                  </a:cubicBezTo>
                  <a:cubicBezTo>
                    <a:pt x="37" y="91"/>
                    <a:pt x="1" y="145"/>
                    <a:pt x="1" y="218"/>
                  </a:cubicBezTo>
                  <a:cubicBezTo>
                    <a:pt x="1" y="326"/>
                    <a:pt x="73" y="435"/>
                    <a:pt x="200" y="525"/>
                  </a:cubicBezTo>
                  <a:cubicBezTo>
                    <a:pt x="291" y="598"/>
                    <a:pt x="417" y="634"/>
                    <a:pt x="526" y="688"/>
                  </a:cubicBezTo>
                  <a:cubicBezTo>
                    <a:pt x="743" y="761"/>
                    <a:pt x="961" y="815"/>
                    <a:pt x="1160" y="888"/>
                  </a:cubicBezTo>
                  <a:cubicBezTo>
                    <a:pt x="1196" y="888"/>
                    <a:pt x="1106" y="707"/>
                    <a:pt x="1069" y="688"/>
                  </a:cubicBezTo>
                  <a:cubicBezTo>
                    <a:pt x="1033" y="616"/>
                    <a:pt x="979" y="544"/>
                    <a:pt x="924" y="489"/>
                  </a:cubicBezTo>
                  <a:cubicBezTo>
                    <a:pt x="780" y="344"/>
                    <a:pt x="671" y="236"/>
                    <a:pt x="508" y="127"/>
                  </a:cubicBezTo>
                  <a:cubicBezTo>
                    <a:pt x="417" y="55"/>
                    <a:pt x="327" y="0"/>
                    <a:pt x="218"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2" name="Google Shape;942;p20"/>
            <p:cNvSpPr/>
            <p:nvPr/>
          </p:nvSpPr>
          <p:spPr>
            <a:xfrm>
              <a:off x="1055202" y="-1147331"/>
              <a:ext cx="71452" cy="227793"/>
            </a:xfrm>
            <a:custGeom>
              <a:rect b="b" l="l" r="r" t="t"/>
              <a:pathLst>
                <a:path extrusionOk="0" h="1390" w="436">
                  <a:moveTo>
                    <a:pt x="196" y="1"/>
                  </a:moveTo>
                  <a:cubicBezTo>
                    <a:pt x="184" y="1"/>
                    <a:pt x="174" y="2"/>
                    <a:pt x="164" y="6"/>
                  </a:cubicBezTo>
                  <a:cubicBezTo>
                    <a:pt x="73" y="60"/>
                    <a:pt x="19" y="169"/>
                    <a:pt x="19" y="259"/>
                  </a:cubicBezTo>
                  <a:cubicBezTo>
                    <a:pt x="1" y="477"/>
                    <a:pt x="19" y="712"/>
                    <a:pt x="73" y="911"/>
                  </a:cubicBezTo>
                  <a:cubicBezTo>
                    <a:pt x="90" y="962"/>
                    <a:pt x="170" y="1389"/>
                    <a:pt x="254" y="1389"/>
                  </a:cubicBezTo>
                  <a:cubicBezTo>
                    <a:pt x="260" y="1389"/>
                    <a:pt x="266" y="1387"/>
                    <a:pt x="273" y="1382"/>
                  </a:cubicBezTo>
                  <a:cubicBezTo>
                    <a:pt x="291" y="1382"/>
                    <a:pt x="309" y="1346"/>
                    <a:pt x="309" y="1291"/>
                  </a:cubicBezTo>
                  <a:cubicBezTo>
                    <a:pt x="363" y="1110"/>
                    <a:pt x="381" y="911"/>
                    <a:pt x="399" y="712"/>
                  </a:cubicBezTo>
                  <a:cubicBezTo>
                    <a:pt x="436" y="567"/>
                    <a:pt x="436" y="440"/>
                    <a:pt x="436" y="295"/>
                  </a:cubicBezTo>
                  <a:cubicBezTo>
                    <a:pt x="436" y="205"/>
                    <a:pt x="399" y="151"/>
                    <a:pt x="363" y="78"/>
                  </a:cubicBezTo>
                  <a:cubicBezTo>
                    <a:pt x="318" y="33"/>
                    <a:pt x="249" y="1"/>
                    <a:pt x="196"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3" name="Google Shape;943;p20"/>
            <p:cNvSpPr/>
            <p:nvPr/>
          </p:nvSpPr>
          <p:spPr>
            <a:xfrm>
              <a:off x="1203679" y="-974273"/>
              <a:ext cx="107014" cy="211077"/>
            </a:xfrm>
            <a:custGeom>
              <a:rect b="b" l="l" r="r" t="t"/>
              <a:pathLst>
                <a:path extrusionOk="0" h="1288" w="653">
                  <a:moveTo>
                    <a:pt x="399" y="0"/>
                  </a:moveTo>
                  <a:cubicBezTo>
                    <a:pt x="272" y="18"/>
                    <a:pt x="182" y="145"/>
                    <a:pt x="127" y="290"/>
                  </a:cubicBezTo>
                  <a:cubicBezTo>
                    <a:pt x="37" y="507"/>
                    <a:pt x="0" y="761"/>
                    <a:pt x="0" y="1014"/>
                  </a:cubicBezTo>
                  <a:cubicBezTo>
                    <a:pt x="0" y="1069"/>
                    <a:pt x="0" y="1268"/>
                    <a:pt x="91" y="1286"/>
                  </a:cubicBezTo>
                  <a:cubicBezTo>
                    <a:pt x="96" y="1287"/>
                    <a:pt x="100" y="1287"/>
                    <a:pt x="105" y="1287"/>
                  </a:cubicBezTo>
                  <a:cubicBezTo>
                    <a:pt x="189" y="1287"/>
                    <a:pt x="256" y="1137"/>
                    <a:pt x="290" y="1069"/>
                  </a:cubicBezTo>
                  <a:cubicBezTo>
                    <a:pt x="345" y="960"/>
                    <a:pt x="399" y="869"/>
                    <a:pt x="453" y="779"/>
                  </a:cubicBezTo>
                  <a:cubicBezTo>
                    <a:pt x="526" y="670"/>
                    <a:pt x="580" y="561"/>
                    <a:pt x="616" y="435"/>
                  </a:cubicBezTo>
                  <a:cubicBezTo>
                    <a:pt x="652" y="326"/>
                    <a:pt x="652" y="199"/>
                    <a:pt x="580" y="91"/>
                  </a:cubicBezTo>
                  <a:lnTo>
                    <a:pt x="526" y="18"/>
                  </a:lnTo>
                  <a:cubicBezTo>
                    <a:pt x="489" y="0"/>
                    <a:pt x="453" y="0"/>
                    <a:pt x="399"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4" name="Google Shape;944;p20"/>
            <p:cNvSpPr/>
            <p:nvPr/>
          </p:nvSpPr>
          <p:spPr>
            <a:xfrm>
              <a:off x="906890" y="-920029"/>
              <a:ext cx="205014" cy="70468"/>
            </a:xfrm>
            <a:custGeom>
              <a:rect b="b" l="l" r="r" t="t"/>
              <a:pathLst>
                <a:path extrusionOk="0" h="430" w="1251">
                  <a:moveTo>
                    <a:pt x="490" y="1"/>
                  </a:moveTo>
                  <a:cubicBezTo>
                    <a:pt x="410" y="1"/>
                    <a:pt x="330" y="9"/>
                    <a:pt x="254" y="31"/>
                  </a:cubicBezTo>
                  <a:cubicBezTo>
                    <a:pt x="182" y="49"/>
                    <a:pt x="109" y="67"/>
                    <a:pt x="55" y="122"/>
                  </a:cubicBezTo>
                  <a:cubicBezTo>
                    <a:pt x="19" y="158"/>
                    <a:pt x="0" y="230"/>
                    <a:pt x="19" y="303"/>
                  </a:cubicBezTo>
                  <a:cubicBezTo>
                    <a:pt x="37" y="339"/>
                    <a:pt x="73" y="357"/>
                    <a:pt x="109" y="393"/>
                  </a:cubicBezTo>
                  <a:cubicBezTo>
                    <a:pt x="163" y="421"/>
                    <a:pt x="231" y="430"/>
                    <a:pt x="304" y="430"/>
                  </a:cubicBezTo>
                  <a:cubicBezTo>
                    <a:pt x="376" y="430"/>
                    <a:pt x="453" y="421"/>
                    <a:pt x="526" y="412"/>
                  </a:cubicBezTo>
                  <a:cubicBezTo>
                    <a:pt x="652" y="357"/>
                    <a:pt x="815" y="321"/>
                    <a:pt x="924" y="249"/>
                  </a:cubicBezTo>
                  <a:cubicBezTo>
                    <a:pt x="997" y="230"/>
                    <a:pt x="1250" y="140"/>
                    <a:pt x="1033" y="86"/>
                  </a:cubicBezTo>
                  <a:cubicBezTo>
                    <a:pt x="868" y="48"/>
                    <a:pt x="677" y="1"/>
                    <a:pt x="49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5" name="Google Shape;945;p20"/>
            <p:cNvSpPr/>
            <p:nvPr/>
          </p:nvSpPr>
          <p:spPr>
            <a:xfrm>
              <a:off x="1022590" y="-779747"/>
              <a:ext cx="184201" cy="75713"/>
            </a:xfrm>
            <a:custGeom>
              <a:rect b="b" l="l" r="r" t="t"/>
              <a:pathLst>
                <a:path extrusionOk="0" h="462" w="1124">
                  <a:moveTo>
                    <a:pt x="595" y="1"/>
                  </a:moveTo>
                  <a:cubicBezTo>
                    <a:pt x="488" y="1"/>
                    <a:pt x="380" y="14"/>
                    <a:pt x="291" y="26"/>
                  </a:cubicBezTo>
                  <a:cubicBezTo>
                    <a:pt x="218" y="44"/>
                    <a:pt x="128" y="81"/>
                    <a:pt x="91" y="117"/>
                  </a:cubicBezTo>
                  <a:cubicBezTo>
                    <a:pt x="37" y="171"/>
                    <a:pt x="1" y="226"/>
                    <a:pt x="19" y="298"/>
                  </a:cubicBezTo>
                  <a:cubicBezTo>
                    <a:pt x="19" y="370"/>
                    <a:pt x="91" y="407"/>
                    <a:pt x="146" y="443"/>
                  </a:cubicBezTo>
                  <a:cubicBezTo>
                    <a:pt x="218" y="461"/>
                    <a:pt x="291" y="461"/>
                    <a:pt x="363" y="461"/>
                  </a:cubicBezTo>
                  <a:cubicBezTo>
                    <a:pt x="490" y="443"/>
                    <a:pt x="1124" y="316"/>
                    <a:pt x="1105" y="135"/>
                  </a:cubicBezTo>
                  <a:cubicBezTo>
                    <a:pt x="1105" y="81"/>
                    <a:pt x="779" y="8"/>
                    <a:pt x="725" y="8"/>
                  </a:cubicBezTo>
                  <a:cubicBezTo>
                    <a:pt x="683" y="3"/>
                    <a:pt x="639" y="1"/>
                    <a:pt x="59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6" name="Google Shape;946;p20"/>
            <p:cNvSpPr/>
            <p:nvPr/>
          </p:nvSpPr>
          <p:spPr>
            <a:xfrm>
              <a:off x="1105678" y="-647823"/>
              <a:ext cx="193051" cy="78499"/>
            </a:xfrm>
            <a:custGeom>
              <a:rect b="b" l="l" r="r" t="t"/>
              <a:pathLst>
                <a:path extrusionOk="0" h="479" w="1178">
                  <a:moveTo>
                    <a:pt x="399" y="0"/>
                  </a:moveTo>
                  <a:cubicBezTo>
                    <a:pt x="327" y="0"/>
                    <a:pt x="236" y="18"/>
                    <a:pt x="164" y="36"/>
                  </a:cubicBezTo>
                  <a:cubicBezTo>
                    <a:pt x="91" y="91"/>
                    <a:pt x="37" y="145"/>
                    <a:pt x="37" y="217"/>
                  </a:cubicBezTo>
                  <a:cubicBezTo>
                    <a:pt x="1" y="326"/>
                    <a:pt x="128" y="453"/>
                    <a:pt x="236" y="471"/>
                  </a:cubicBezTo>
                  <a:cubicBezTo>
                    <a:pt x="268" y="476"/>
                    <a:pt x="300" y="478"/>
                    <a:pt x="332" y="478"/>
                  </a:cubicBezTo>
                  <a:cubicBezTo>
                    <a:pt x="410" y="478"/>
                    <a:pt x="491" y="466"/>
                    <a:pt x="580" y="453"/>
                  </a:cubicBezTo>
                  <a:cubicBezTo>
                    <a:pt x="707" y="399"/>
                    <a:pt x="888" y="399"/>
                    <a:pt x="1033" y="362"/>
                  </a:cubicBezTo>
                  <a:cubicBezTo>
                    <a:pt x="1178" y="308"/>
                    <a:pt x="1069" y="217"/>
                    <a:pt x="961" y="181"/>
                  </a:cubicBezTo>
                  <a:cubicBezTo>
                    <a:pt x="780" y="91"/>
                    <a:pt x="598" y="18"/>
                    <a:pt x="399"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7" name="Google Shape;947;p20"/>
            <p:cNvSpPr/>
            <p:nvPr/>
          </p:nvSpPr>
          <p:spPr>
            <a:xfrm>
              <a:off x="1280867" y="-760737"/>
              <a:ext cx="130776" cy="153228"/>
            </a:xfrm>
            <a:custGeom>
              <a:rect b="b" l="l" r="r" t="t"/>
              <a:pathLst>
                <a:path extrusionOk="0" h="935" w="798">
                  <a:moveTo>
                    <a:pt x="544" y="1"/>
                  </a:moveTo>
                  <a:cubicBezTo>
                    <a:pt x="381" y="19"/>
                    <a:pt x="272" y="182"/>
                    <a:pt x="199" y="327"/>
                  </a:cubicBezTo>
                  <a:cubicBezTo>
                    <a:pt x="127" y="436"/>
                    <a:pt x="0" y="707"/>
                    <a:pt x="55" y="852"/>
                  </a:cubicBezTo>
                  <a:cubicBezTo>
                    <a:pt x="65" y="912"/>
                    <a:pt x="91" y="935"/>
                    <a:pt x="126" y="935"/>
                  </a:cubicBezTo>
                  <a:cubicBezTo>
                    <a:pt x="218" y="935"/>
                    <a:pt x="369" y="778"/>
                    <a:pt x="435" y="725"/>
                  </a:cubicBezTo>
                  <a:cubicBezTo>
                    <a:pt x="544" y="653"/>
                    <a:pt x="634" y="599"/>
                    <a:pt x="707" y="472"/>
                  </a:cubicBezTo>
                  <a:cubicBezTo>
                    <a:pt x="779" y="363"/>
                    <a:pt x="797" y="236"/>
                    <a:pt x="743" y="110"/>
                  </a:cubicBezTo>
                  <a:cubicBezTo>
                    <a:pt x="725" y="73"/>
                    <a:pt x="670" y="19"/>
                    <a:pt x="634"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8" name="Google Shape;948;p20"/>
            <p:cNvSpPr/>
            <p:nvPr/>
          </p:nvSpPr>
          <p:spPr>
            <a:xfrm>
              <a:off x="954415" y="-1024748"/>
              <a:ext cx="359225" cy="528349"/>
            </a:xfrm>
            <a:custGeom>
              <a:rect b="b" l="l" r="r" t="t"/>
              <a:pathLst>
                <a:path extrusionOk="0" fill="none" h="3224" w="2192">
                  <a:moveTo>
                    <a:pt x="2191" y="3224"/>
                  </a:moveTo>
                  <a:cubicBezTo>
                    <a:pt x="1884" y="1938"/>
                    <a:pt x="1087" y="779"/>
                    <a:pt x="0" y="0"/>
                  </a:cubicBezTo>
                </a:path>
              </a:pathLst>
            </a:custGeom>
            <a:noFill/>
            <a:ln cap="rnd" cmpd="sng" w="27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49" name="Google Shape;949;p20"/>
          <p:cNvGrpSpPr/>
          <p:nvPr/>
        </p:nvGrpSpPr>
        <p:grpSpPr>
          <a:xfrm>
            <a:off x="5708825" y="927512"/>
            <a:ext cx="2291752" cy="3074598"/>
            <a:chOff x="5465075" y="927512"/>
            <a:chExt cx="2291752" cy="3074598"/>
          </a:xfrm>
        </p:grpSpPr>
        <p:sp>
          <p:nvSpPr>
            <p:cNvPr id="950" name="Google Shape;950;p20"/>
            <p:cNvSpPr/>
            <p:nvPr/>
          </p:nvSpPr>
          <p:spPr>
            <a:xfrm>
              <a:off x="6436761" y="3346253"/>
              <a:ext cx="780927" cy="655857"/>
            </a:xfrm>
            <a:custGeom>
              <a:rect b="b" l="l" r="r" t="t"/>
              <a:pathLst>
                <a:path extrusionOk="0" h="17588" w="20942">
                  <a:moveTo>
                    <a:pt x="0" y="0"/>
                  </a:moveTo>
                  <a:cubicBezTo>
                    <a:pt x="0" y="0"/>
                    <a:pt x="2842" y="15937"/>
                    <a:pt x="3584" y="16433"/>
                  </a:cubicBezTo>
                  <a:cubicBezTo>
                    <a:pt x="4235" y="16867"/>
                    <a:pt x="5651" y="17588"/>
                    <a:pt x="9594" y="17588"/>
                  </a:cubicBezTo>
                  <a:cubicBezTo>
                    <a:pt x="10136" y="17588"/>
                    <a:pt x="10725" y="17574"/>
                    <a:pt x="11367" y="17544"/>
                  </a:cubicBezTo>
                  <a:cubicBezTo>
                    <a:pt x="16678" y="17297"/>
                    <a:pt x="18100" y="16742"/>
                    <a:pt x="18347" y="16062"/>
                  </a:cubicBezTo>
                  <a:cubicBezTo>
                    <a:pt x="18594" y="15381"/>
                    <a:pt x="20941" y="371"/>
                    <a:pt x="20941" y="371"/>
                  </a:cubicBezTo>
                  <a:lnTo>
                    <a:pt x="0"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1" name="Google Shape;951;p20"/>
            <p:cNvSpPr/>
            <p:nvPr/>
          </p:nvSpPr>
          <p:spPr>
            <a:xfrm>
              <a:off x="6702713" y="2675928"/>
              <a:ext cx="269532" cy="635795"/>
            </a:xfrm>
            <a:custGeom>
              <a:rect b="b" l="l" r="r" t="t"/>
              <a:pathLst>
                <a:path extrusionOk="0" h="17050" w="7228">
                  <a:moveTo>
                    <a:pt x="7228" y="1"/>
                  </a:moveTo>
                  <a:lnTo>
                    <a:pt x="1" y="185"/>
                  </a:lnTo>
                  <a:lnTo>
                    <a:pt x="370" y="17049"/>
                  </a:lnTo>
                  <a:lnTo>
                    <a:pt x="6857" y="16865"/>
                  </a:lnTo>
                  <a:lnTo>
                    <a:pt x="7228"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2" name="Google Shape;952;p20"/>
            <p:cNvSpPr/>
            <p:nvPr/>
          </p:nvSpPr>
          <p:spPr>
            <a:xfrm>
              <a:off x="5895832" y="2065006"/>
              <a:ext cx="1860995" cy="1009142"/>
            </a:xfrm>
            <a:custGeom>
              <a:rect b="b" l="l" r="r" t="t"/>
              <a:pathLst>
                <a:path extrusionOk="0" h="27062" w="49906">
                  <a:moveTo>
                    <a:pt x="29152" y="1"/>
                  </a:moveTo>
                  <a:cubicBezTo>
                    <a:pt x="28474" y="1"/>
                    <a:pt x="27787" y="133"/>
                    <a:pt x="27141" y="305"/>
                  </a:cubicBezTo>
                  <a:cubicBezTo>
                    <a:pt x="25766" y="673"/>
                    <a:pt x="24454" y="1182"/>
                    <a:pt x="23044" y="1422"/>
                  </a:cubicBezTo>
                  <a:cubicBezTo>
                    <a:pt x="22021" y="1596"/>
                    <a:pt x="21002" y="1656"/>
                    <a:pt x="19978" y="1656"/>
                  </a:cubicBezTo>
                  <a:cubicBezTo>
                    <a:pt x="19482" y="1656"/>
                    <a:pt x="18985" y="1642"/>
                    <a:pt x="18485" y="1620"/>
                  </a:cubicBezTo>
                  <a:cubicBezTo>
                    <a:pt x="18194" y="1608"/>
                    <a:pt x="17902" y="1600"/>
                    <a:pt x="17611" y="1600"/>
                  </a:cubicBezTo>
                  <a:cubicBezTo>
                    <a:pt x="16454" y="1600"/>
                    <a:pt x="15304" y="1720"/>
                    <a:pt x="14209" y="2131"/>
                  </a:cubicBezTo>
                  <a:cubicBezTo>
                    <a:pt x="14040" y="2195"/>
                    <a:pt x="14039" y="2399"/>
                    <a:pt x="14132" y="2496"/>
                  </a:cubicBezTo>
                  <a:cubicBezTo>
                    <a:pt x="10593" y="9126"/>
                    <a:pt x="7649" y="16180"/>
                    <a:pt x="1909" y="21281"/>
                  </a:cubicBezTo>
                  <a:cubicBezTo>
                    <a:pt x="1238" y="21878"/>
                    <a:pt x="0" y="22943"/>
                    <a:pt x="347" y="23999"/>
                  </a:cubicBezTo>
                  <a:cubicBezTo>
                    <a:pt x="549" y="24614"/>
                    <a:pt x="1297" y="24738"/>
                    <a:pt x="1856" y="24764"/>
                  </a:cubicBezTo>
                  <a:cubicBezTo>
                    <a:pt x="1967" y="24769"/>
                    <a:pt x="2079" y="24771"/>
                    <a:pt x="2191" y="24771"/>
                  </a:cubicBezTo>
                  <a:cubicBezTo>
                    <a:pt x="3795" y="24771"/>
                    <a:pt x="5496" y="24280"/>
                    <a:pt x="6981" y="23752"/>
                  </a:cubicBezTo>
                  <a:cubicBezTo>
                    <a:pt x="8415" y="23242"/>
                    <a:pt x="9813" y="22527"/>
                    <a:pt x="11051" y="21641"/>
                  </a:cubicBezTo>
                  <a:cubicBezTo>
                    <a:pt x="11477" y="21336"/>
                    <a:pt x="11897" y="21001"/>
                    <a:pt x="12285" y="20632"/>
                  </a:cubicBezTo>
                  <a:lnTo>
                    <a:pt x="12285" y="20632"/>
                  </a:lnTo>
                  <a:cubicBezTo>
                    <a:pt x="11900" y="21603"/>
                    <a:pt x="11622" y="22617"/>
                    <a:pt x="11474" y="23663"/>
                  </a:cubicBezTo>
                  <a:cubicBezTo>
                    <a:pt x="11291" y="24957"/>
                    <a:pt x="11386" y="26611"/>
                    <a:pt x="12910" y="26994"/>
                  </a:cubicBezTo>
                  <a:cubicBezTo>
                    <a:pt x="13095" y="27040"/>
                    <a:pt x="13281" y="27061"/>
                    <a:pt x="13467" y="27061"/>
                  </a:cubicBezTo>
                  <a:cubicBezTo>
                    <a:pt x="14532" y="27061"/>
                    <a:pt x="15594" y="26373"/>
                    <a:pt x="16398" y="25770"/>
                  </a:cubicBezTo>
                  <a:cubicBezTo>
                    <a:pt x="17477" y="24962"/>
                    <a:pt x="18440" y="23999"/>
                    <a:pt x="19331" y="22991"/>
                  </a:cubicBezTo>
                  <a:cubicBezTo>
                    <a:pt x="20085" y="22139"/>
                    <a:pt x="21088" y="21163"/>
                    <a:pt x="21678" y="20065"/>
                  </a:cubicBezTo>
                  <a:lnTo>
                    <a:pt x="21678" y="20065"/>
                  </a:lnTo>
                  <a:cubicBezTo>
                    <a:pt x="21594" y="21384"/>
                    <a:pt x="21564" y="22736"/>
                    <a:pt x="21968" y="23965"/>
                  </a:cubicBezTo>
                  <a:cubicBezTo>
                    <a:pt x="22169" y="24569"/>
                    <a:pt x="22561" y="25166"/>
                    <a:pt x="23251" y="25166"/>
                  </a:cubicBezTo>
                  <a:cubicBezTo>
                    <a:pt x="23272" y="25166"/>
                    <a:pt x="23293" y="25165"/>
                    <a:pt x="23315" y="25164"/>
                  </a:cubicBezTo>
                  <a:cubicBezTo>
                    <a:pt x="24516" y="25102"/>
                    <a:pt x="25629" y="23766"/>
                    <a:pt x="26206" y="22850"/>
                  </a:cubicBezTo>
                  <a:cubicBezTo>
                    <a:pt x="26872" y="21788"/>
                    <a:pt x="27229" y="20573"/>
                    <a:pt x="27483" y="19337"/>
                  </a:cubicBezTo>
                  <a:cubicBezTo>
                    <a:pt x="27699" y="21141"/>
                    <a:pt x="28227" y="22996"/>
                    <a:pt x="29630" y="24113"/>
                  </a:cubicBezTo>
                  <a:cubicBezTo>
                    <a:pt x="30192" y="24560"/>
                    <a:pt x="30949" y="24943"/>
                    <a:pt x="31689" y="24943"/>
                  </a:cubicBezTo>
                  <a:cubicBezTo>
                    <a:pt x="32004" y="24943"/>
                    <a:pt x="32317" y="24873"/>
                    <a:pt x="32610" y="24709"/>
                  </a:cubicBezTo>
                  <a:cubicBezTo>
                    <a:pt x="33493" y="24210"/>
                    <a:pt x="33878" y="23109"/>
                    <a:pt x="34049" y="22170"/>
                  </a:cubicBezTo>
                  <a:cubicBezTo>
                    <a:pt x="34177" y="21465"/>
                    <a:pt x="34227" y="20732"/>
                    <a:pt x="34115" y="20022"/>
                  </a:cubicBezTo>
                  <a:cubicBezTo>
                    <a:pt x="34041" y="19553"/>
                    <a:pt x="33901" y="19097"/>
                    <a:pt x="33747" y="18643"/>
                  </a:cubicBezTo>
                  <a:lnTo>
                    <a:pt x="33747" y="18643"/>
                  </a:lnTo>
                  <a:cubicBezTo>
                    <a:pt x="34621" y="20302"/>
                    <a:pt x="35497" y="22085"/>
                    <a:pt x="37191" y="22941"/>
                  </a:cubicBezTo>
                  <a:cubicBezTo>
                    <a:pt x="37659" y="23178"/>
                    <a:pt x="38225" y="23326"/>
                    <a:pt x="38782" y="23326"/>
                  </a:cubicBezTo>
                  <a:cubicBezTo>
                    <a:pt x="39279" y="23326"/>
                    <a:pt x="39768" y="23208"/>
                    <a:pt x="40173" y="22933"/>
                  </a:cubicBezTo>
                  <a:cubicBezTo>
                    <a:pt x="40898" y="22437"/>
                    <a:pt x="41074" y="21529"/>
                    <a:pt x="41028" y="20704"/>
                  </a:cubicBezTo>
                  <a:cubicBezTo>
                    <a:pt x="40998" y="20185"/>
                    <a:pt x="40893" y="19663"/>
                    <a:pt x="40745" y="19154"/>
                  </a:cubicBezTo>
                  <a:lnTo>
                    <a:pt x="40745" y="19154"/>
                  </a:lnTo>
                  <a:cubicBezTo>
                    <a:pt x="41682" y="20423"/>
                    <a:pt x="42828" y="21531"/>
                    <a:pt x="44313" y="22149"/>
                  </a:cubicBezTo>
                  <a:cubicBezTo>
                    <a:pt x="45062" y="22462"/>
                    <a:pt x="45980" y="22742"/>
                    <a:pt x="46852" y="22742"/>
                  </a:cubicBezTo>
                  <a:cubicBezTo>
                    <a:pt x="47615" y="22742"/>
                    <a:pt x="48343" y="22528"/>
                    <a:pt x="48895" y="21935"/>
                  </a:cubicBezTo>
                  <a:cubicBezTo>
                    <a:pt x="49753" y="21013"/>
                    <a:pt x="49905" y="19696"/>
                    <a:pt x="49211" y="18645"/>
                  </a:cubicBezTo>
                  <a:cubicBezTo>
                    <a:pt x="48474" y="17533"/>
                    <a:pt x="47212" y="16796"/>
                    <a:pt x="46056" y="16196"/>
                  </a:cubicBezTo>
                  <a:cubicBezTo>
                    <a:pt x="44801" y="15545"/>
                    <a:pt x="43482" y="15034"/>
                    <a:pt x="42212" y="14414"/>
                  </a:cubicBezTo>
                  <a:cubicBezTo>
                    <a:pt x="40322" y="13491"/>
                    <a:pt x="38589" y="12060"/>
                    <a:pt x="37125" y="10563"/>
                  </a:cubicBezTo>
                  <a:cubicBezTo>
                    <a:pt x="35485" y="8886"/>
                    <a:pt x="34353" y="6671"/>
                    <a:pt x="33398" y="4544"/>
                  </a:cubicBezTo>
                  <a:cubicBezTo>
                    <a:pt x="32756" y="3114"/>
                    <a:pt x="32409" y="1087"/>
                    <a:pt x="30846" y="352"/>
                  </a:cubicBezTo>
                  <a:cubicBezTo>
                    <a:pt x="30308" y="98"/>
                    <a:pt x="29733" y="1"/>
                    <a:pt x="29152"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3" name="Google Shape;953;p20"/>
            <p:cNvSpPr/>
            <p:nvPr/>
          </p:nvSpPr>
          <p:spPr>
            <a:xfrm>
              <a:off x="5973396" y="1478323"/>
              <a:ext cx="1629126" cy="1154237"/>
            </a:xfrm>
            <a:custGeom>
              <a:rect b="b" l="l" r="r" t="t"/>
              <a:pathLst>
                <a:path extrusionOk="0" h="30953" w="43688">
                  <a:moveTo>
                    <a:pt x="22289" y="0"/>
                  </a:moveTo>
                  <a:cubicBezTo>
                    <a:pt x="21071" y="0"/>
                    <a:pt x="19868" y="344"/>
                    <a:pt x="18841" y="1047"/>
                  </a:cubicBezTo>
                  <a:cubicBezTo>
                    <a:pt x="18863" y="942"/>
                    <a:pt x="18887" y="835"/>
                    <a:pt x="18911" y="729"/>
                  </a:cubicBezTo>
                  <a:cubicBezTo>
                    <a:pt x="18927" y="657"/>
                    <a:pt x="18866" y="609"/>
                    <a:pt x="18809" y="609"/>
                  </a:cubicBezTo>
                  <a:cubicBezTo>
                    <a:pt x="18771" y="609"/>
                    <a:pt x="18735" y="630"/>
                    <a:pt x="18723" y="678"/>
                  </a:cubicBezTo>
                  <a:cubicBezTo>
                    <a:pt x="18680" y="862"/>
                    <a:pt x="18637" y="1047"/>
                    <a:pt x="18592" y="1230"/>
                  </a:cubicBezTo>
                  <a:cubicBezTo>
                    <a:pt x="18559" y="1256"/>
                    <a:pt x="18525" y="1278"/>
                    <a:pt x="18492" y="1306"/>
                  </a:cubicBezTo>
                  <a:cubicBezTo>
                    <a:pt x="18381" y="1392"/>
                    <a:pt x="18419" y="1513"/>
                    <a:pt x="18506" y="1582"/>
                  </a:cubicBezTo>
                  <a:cubicBezTo>
                    <a:pt x="18380" y="2090"/>
                    <a:pt x="18243" y="2594"/>
                    <a:pt x="18060" y="3084"/>
                  </a:cubicBezTo>
                  <a:cubicBezTo>
                    <a:pt x="17741" y="3949"/>
                    <a:pt x="17275" y="4720"/>
                    <a:pt x="16838" y="5528"/>
                  </a:cubicBezTo>
                  <a:cubicBezTo>
                    <a:pt x="15984" y="7109"/>
                    <a:pt x="15186" y="8682"/>
                    <a:pt x="14142" y="10149"/>
                  </a:cubicBezTo>
                  <a:cubicBezTo>
                    <a:pt x="12050" y="13088"/>
                    <a:pt x="9975" y="16264"/>
                    <a:pt x="7191" y="18605"/>
                  </a:cubicBezTo>
                  <a:cubicBezTo>
                    <a:pt x="6023" y="19587"/>
                    <a:pt x="4704" y="20357"/>
                    <a:pt x="3290" y="20932"/>
                  </a:cubicBezTo>
                  <a:cubicBezTo>
                    <a:pt x="2505" y="21251"/>
                    <a:pt x="1631" y="21462"/>
                    <a:pt x="896" y="21891"/>
                  </a:cubicBezTo>
                  <a:cubicBezTo>
                    <a:pt x="335" y="22221"/>
                    <a:pt x="0" y="22804"/>
                    <a:pt x="347" y="23426"/>
                  </a:cubicBezTo>
                  <a:cubicBezTo>
                    <a:pt x="918" y="24455"/>
                    <a:pt x="2427" y="24869"/>
                    <a:pt x="3485" y="25067"/>
                  </a:cubicBezTo>
                  <a:cubicBezTo>
                    <a:pt x="3923" y="25149"/>
                    <a:pt x="4362" y="25188"/>
                    <a:pt x="4797" y="25188"/>
                  </a:cubicBezTo>
                  <a:cubicBezTo>
                    <a:pt x="7467" y="25188"/>
                    <a:pt x="10033" y="23731"/>
                    <a:pt x="11860" y="21805"/>
                  </a:cubicBezTo>
                  <a:lnTo>
                    <a:pt x="11860" y="21805"/>
                  </a:lnTo>
                  <a:cubicBezTo>
                    <a:pt x="10978" y="23935"/>
                    <a:pt x="8556" y="25602"/>
                    <a:pt x="9007" y="28105"/>
                  </a:cubicBezTo>
                  <a:cubicBezTo>
                    <a:pt x="9152" y="28914"/>
                    <a:pt x="9616" y="29533"/>
                    <a:pt x="10392" y="29533"/>
                  </a:cubicBezTo>
                  <a:cubicBezTo>
                    <a:pt x="10504" y="29533"/>
                    <a:pt x="10622" y="29520"/>
                    <a:pt x="10747" y="29493"/>
                  </a:cubicBezTo>
                  <a:cubicBezTo>
                    <a:pt x="11978" y="29229"/>
                    <a:pt x="13060" y="28159"/>
                    <a:pt x="13888" y="27277"/>
                  </a:cubicBezTo>
                  <a:cubicBezTo>
                    <a:pt x="14877" y="26220"/>
                    <a:pt x="15730" y="24978"/>
                    <a:pt x="16208" y="23602"/>
                  </a:cubicBezTo>
                  <a:cubicBezTo>
                    <a:pt x="16274" y="24701"/>
                    <a:pt x="16327" y="25801"/>
                    <a:pt x="16521" y="26888"/>
                  </a:cubicBezTo>
                  <a:cubicBezTo>
                    <a:pt x="16745" y="28145"/>
                    <a:pt x="17158" y="29572"/>
                    <a:pt x="18195" y="30408"/>
                  </a:cubicBezTo>
                  <a:cubicBezTo>
                    <a:pt x="18670" y="30790"/>
                    <a:pt x="19107" y="30952"/>
                    <a:pt x="19503" y="30952"/>
                  </a:cubicBezTo>
                  <a:cubicBezTo>
                    <a:pt x="21039" y="30952"/>
                    <a:pt x="21987" y="28532"/>
                    <a:pt x="22348" y="27116"/>
                  </a:cubicBezTo>
                  <a:cubicBezTo>
                    <a:pt x="22567" y="26262"/>
                    <a:pt x="22792" y="25280"/>
                    <a:pt x="22821" y="24323"/>
                  </a:cubicBezTo>
                  <a:cubicBezTo>
                    <a:pt x="23228" y="25285"/>
                    <a:pt x="23779" y="26201"/>
                    <a:pt x="24469" y="26907"/>
                  </a:cubicBezTo>
                  <a:cubicBezTo>
                    <a:pt x="25072" y="27523"/>
                    <a:pt x="25853" y="27961"/>
                    <a:pt x="26618" y="27961"/>
                  </a:cubicBezTo>
                  <a:cubicBezTo>
                    <a:pt x="27134" y="27961"/>
                    <a:pt x="27643" y="27761"/>
                    <a:pt x="28085" y="27282"/>
                  </a:cubicBezTo>
                  <a:cubicBezTo>
                    <a:pt x="28957" y="26338"/>
                    <a:pt x="29363" y="24983"/>
                    <a:pt x="29522" y="23737"/>
                  </a:cubicBezTo>
                  <a:cubicBezTo>
                    <a:pt x="29618" y="22984"/>
                    <a:pt x="29627" y="22174"/>
                    <a:pt x="29484" y="21403"/>
                  </a:cubicBezTo>
                  <a:lnTo>
                    <a:pt x="29484" y="21403"/>
                  </a:lnTo>
                  <a:cubicBezTo>
                    <a:pt x="30255" y="22573"/>
                    <a:pt x="31141" y="23705"/>
                    <a:pt x="32306" y="24446"/>
                  </a:cubicBezTo>
                  <a:cubicBezTo>
                    <a:pt x="33615" y="25279"/>
                    <a:pt x="35236" y="25631"/>
                    <a:pt x="36815" y="25631"/>
                  </a:cubicBezTo>
                  <a:cubicBezTo>
                    <a:pt x="37363" y="25631"/>
                    <a:pt x="37906" y="25589"/>
                    <a:pt x="38430" y="25509"/>
                  </a:cubicBezTo>
                  <a:cubicBezTo>
                    <a:pt x="40101" y="25256"/>
                    <a:pt x="41931" y="24427"/>
                    <a:pt x="42894" y="22981"/>
                  </a:cubicBezTo>
                  <a:cubicBezTo>
                    <a:pt x="43551" y="21993"/>
                    <a:pt x="43688" y="20630"/>
                    <a:pt x="42298" y="20328"/>
                  </a:cubicBezTo>
                  <a:lnTo>
                    <a:pt x="42296" y="20328"/>
                  </a:lnTo>
                  <a:cubicBezTo>
                    <a:pt x="41990" y="20261"/>
                    <a:pt x="41676" y="20240"/>
                    <a:pt x="41361" y="20240"/>
                  </a:cubicBezTo>
                  <a:cubicBezTo>
                    <a:pt x="41062" y="20240"/>
                    <a:pt x="40762" y="20259"/>
                    <a:pt x="40467" y="20277"/>
                  </a:cubicBezTo>
                  <a:cubicBezTo>
                    <a:pt x="40153" y="20297"/>
                    <a:pt x="39844" y="20310"/>
                    <a:pt x="39535" y="20310"/>
                  </a:cubicBezTo>
                  <a:cubicBezTo>
                    <a:pt x="39089" y="20310"/>
                    <a:pt x="38645" y="20283"/>
                    <a:pt x="38194" y="20208"/>
                  </a:cubicBezTo>
                  <a:cubicBezTo>
                    <a:pt x="36265" y="19893"/>
                    <a:pt x="34522" y="18928"/>
                    <a:pt x="33167" y="17530"/>
                  </a:cubicBezTo>
                  <a:cubicBezTo>
                    <a:pt x="31583" y="15897"/>
                    <a:pt x="30590" y="13729"/>
                    <a:pt x="29737" y="11647"/>
                  </a:cubicBezTo>
                  <a:cubicBezTo>
                    <a:pt x="28778" y="9303"/>
                    <a:pt x="28491" y="6821"/>
                    <a:pt x="27799" y="4403"/>
                  </a:cubicBezTo>
                  <a:cubicBezTo>
                    <a:pt x="27298" y="2647"/>
                    <a:pt x="26520" y="1178"/>
                    <a:pt x="24746" y="474"/>
                  </a:cubicBezTo>
                  <a:cubicBezTo>
                    <a:pt x="23954" y="160"/>
                    <a:pt x="23118" y="0"/>
                    <a:pt x="22289"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4" name="Google Shape;954;p20"/>
            <p:cNvSpPr/>
            <p:nvPr/>
          </p:nvSpPr>
          <p:spPr>
            <a:xfrm>
              <a:off x="6114165" y="1063471"/>
              <a:ext cx="1352881" cy="1020590"/>
            </a:xfrm>
            <a:custGeom>
              <a:rect b="b" l="l" r="r" t="t"/>
              <a:pathLst>
                <a:path extrusionOk="0" h="27369" w="36280">
                  <a:moveTo>
                    <a:pt x="17956" y="1"/>
                  </a:moveTo>
                  <a:cubicBezTo>
                    <a:pt x="17952" y="1"/>
                    <a:pt x="17948" y="1"/>
                    <a:pt x="17945" y="1"/>
                  </a:cubicBezTo>
                  <a:cubicBezTo>
                    <a:pt x="17617" y="41"/>
                    <a:pt x="17287" y="100"/>
                    <a:pt x="16957" y="121"/>
                  </a:cubicBezTo>
                  <a:cubicBezTo>
                    <a:pt x="16954" y="121"/>
                    <a:pt x="16952" y="124"/>
                    <a:pt x="16949" y="126"/>
                  </a:cubicBezTo>
                  <a:cubicBezTo>
                    <a:pt x="16918" y="127"/>
                    <a:pt x="16890" y="146"/>
                    <a:pt x="16893" y="186"/>
                  </a:cubicBezTo>
                  <a:cubicBezTo>
                    <a:pt x="17192" y="6417"/>
                    <a:pt x="12433" y="11100"/>
                    <a:pt x="7324" y="13865"/>
                  </a:cubicBezTo>
                  <a:cubicBezTo>
                    <a:pt x="5808" y="14685"/>
                    <a:pt x="4234" y="15398"/>
                    <a:pt x="2774" y="16316"/>
                  </a:cubicBezTo>
                  <a:cubicBezTo>
                    <a:pt x="1932" y="16848"/>
                    <a:pt x="749" y="17570"/>
                    <a:pt x="428" y="18585"/>
                  </a:cubicBezTo>
                  <a:cubicBezTo>
                    <a:pt x="0" y="19938"/>
                    <a:pt x="1740" y="20250"/>
                    <a:pt x="3337" y="20250"/>
                  </a:cubicBezTo>
                  <a:cubicBezTo>
                    <a:pt x="4278" y="20250"/>
                    <a:pt x="5169" y="20141"/>
                    <a:pt x="5537" y="20074"/>
                  </a:cubicBezTo>
                  <a:cubicBezTo>
                    <a:pt x="7460" y="19722"/>
                    <a:pt x="9326" y="18883"/>
                    <a:pt x="10847" y="17642"/>
                  </a:cubicBezTo>
                  <a:lnTo>
                    <a:pt x="10847" y="17642"/>
                  </a:lnTo>
                  <a:cubicBezTo>
                    <a:pt x="10348" y="18231"/>
                    <a:pt x="9856" y="18824"/>
                    <a:pt x="9432" y="19470"/>
                  </a:cubicBezTo>
                  <a:cubicBezTo>
                    <a:pt x="8565" y="20782"/>
                    <a:pt x="7395" y="22515"/>
                    <a:pt x="7645" y="24175"/>
                  </a:cubicBezTo>
                  <a:cubicBezTo>
                    <a:pt x="7819" y="25332"/>
                    <a:pt x="8832" y="25938"/>
                    <a:pt x="9910" y="25938"/>
                  </a:cubicBezTo>
                  <a:cubicBezTo>
                    <a:pt x="10038" y="25938"/>
                    <a:pt x="10167" y="25929"/>
                    <a:pt x="10296" y="25912"/>
                  </a:cubicBezTo>
                  <a:cubicBezTo>
                    <a:pt x="11805" y="25708"/>
                    <a:pt x="12941" y="24550"/>
                    <a:pt x="13785" y="23369"/>
                  </a:cubicBezTo>
                  <a:cubicBezTo>
                    <a:pt x="14594" y="22237"/>
                    <a:pt x="15494" y="20918"/>
                    <a:pt x="15847" y="19513"/>
                  </a:cubicBezTo>
                  <a:cubicBezTo>
                    <a:pt x="16029" y="21293"/>
                    <a:pt x="16351" y="23015"/>
                    <a:pt x="17132" y="24666"/>
                  </a:cubicBezTo>
                  <a:cubicBezTo>
                    <a:pt x="17613" y="25687"/>
                    <a:pt x="18546" y="27369"/>
                    <a:pt x="19888" y="27369"/>
                  </a:cubicBezTo>
                  <a:cubicBezTo>
                    <a:pt x="19969" y="27369"/>
                    <a:pt x="20052" y="27363"/>
                    <a:pt x="20137" y="27350"/>
                  </a:cubicBezTo>
                  <a:cubicBezTo>
                    <a:pt x="21105" y="27201"/>
                    <a:pt x="21428" y="26019"/>
                    <a:pt x="21573" y="25206"/>
                  </a:cubicBezTo>
                  <a:cubicBezTo>
                    <a:pt x="21792" y="23972"/>
                    <a:pt x="21780" y="22684"/>
                    <a:pt x="21676" y="21439"/>
                  </a:cubicBezTo>
                  <a:cubicBezTo>
                    <a:pt x="21604" y="20545"/>
                    <a:pt x="21440" y="19613"/>
                    <a:pt x="21136" y="18742"/>
                  </a:cubicBezTo>
                  <a:lnTo>
                    <a:pt x="21136" y="18742"/>
                  </a:lnTo>
                  <a:cubicBezTo>
                    <a:pt x="21651" y="19303"/>
                    <a:pt x="22243" y="19789"/>
                    <a:pt x="22893" y="20166"/>
                  </a:cubicBezTo>
                  <a:cubicBezTo>
                    <a:pt x="23544" y="20543"/>
                    <a:pt x="24415" y="20858"/>
                    <a:pt x="25244" y="20858"/>
                  </a:cubicBezTo>
                  <a:cubicBezTo>
                    <a:pt x="25720" y="20858"/>
                    <a:pt x="26182" y="20754"/>
                    <a:pt x="26580" y="20497"/>
                  </a:cubicBezTo>
                  <a:cubicBezTo>
                    <a:pt x="27385" y="19979"/>
                    <a:pt x="27086" y="18980"/>
                    <a:pt x="26743" y="18269"/>
                  </a:cubicBezTo>
                  <a:cubicBezTo>
                    <a:pt x="26296" y="17342"/>
                    <a:pt x="25655" y="16529"/>
                    <a:pt x="25077" y="15680"/>
                  </a:cubicBezTo>
                  <a:lnTo>
                    <a:pt x="25077" y="15680"/>
                  </a:lnTo>
                  <a:cubicBezTo>
                    <a:pt x="25983" y="16258"/>
                    <a:pt x="26972" y="16707"/>
                    <a:pt x="27991" y="17045"/>
                  </a:cubicBezTo>
                  <a:cubicBezTo>
                    <a:pt x="29002" y="17381"/>
                    <a:pt x="30107" y="17652"/>
                    <a:pt x="31193" y="17652"/>
                  </a:cubicBezTo>
                  <a:cubicBezTo>
                    <a:pt x="31439" y="17652"/>
                    <a:pt x="31685" y="17638"/>
                    <a:pt x="31928" y="17608"/>
                  </a:cubicBezTo>
                  <a:cubicBezTo>
                    <a:pt x="32953" y="17480"/>
                    <a:pt x="34078" y="17048"/>
                    <a:pt x="34940" y="16486"/>
                  </a:cubicBezTo>
                  <a:cubicBezTo>
                    <a:pt x="35575" y="16073"/>
                    <a:pt x="36279" y="15181"/>
                    <a:pt x="35546" y="14499"/>
                  </a:cubicBezTo>
                  <a:lnTo>
                    <a:pt x="35546" y="14499"/>
                  </a:lnTo>
                  <a:lnTo>
                    <a:pt x="35546" y="14501"/>
                  </a:lnTo>
                  <a:cubicBezTo>
                    <a:pt x="34935" y="13929"/>
                    <a:pt x="33859" y="13984"/>
                    <a:pt x="33086" y="13955"/>
                  </a:cubicBezTo>
                  <a:cubicBezTo>
                    <a:pt x="31629" y="13900"/>
                    <a:pt x="30167" y="13777"/>
                    <a:pt x="28731" y="13524"/>
                  </a:cubicBezTo>
                  <a:cubicBezTo>
                    <a:pt x="25883" y="13018"/>
                    <a:pt x="23132" y="11913"/>
                    <a:pt x="21103" y="9792"/>
                  </a:cubicBezTo>
                  <a:cubicBezTo>
                    <a:pt x="19866" y="8497"/>
                    <a:pt x="19003" y="7030"/>
                    <a:pt x="18583" y="5288"/>
                  </a:cubicBezTo>
                  <a:cubicBezTo>
                    <a:pt x="18176" y="3590"/>
                    <a:pt x="18129" y="1859"/>
                    <a:pt x="18067" y="124"/>
                  </a:cubicBezTo>
                  <a:cubicBezTo>
                    <a:pt x="18066" y="67"/>
                    <a:pt x="18018" y="1"/>
                    <a:pt x="17956"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5" name="Google Shape;955;p20"/>
            <p:cNvSpPr/>
            <p:nvPr/>
          </p:nvSpPr>
          <p:spPr>
            <a:xfrm>
              <a:off x="6584616" y="927512"/>
              <a:ext cx="364995" cy="354479"/>
            </a:xfrm>
            <a:custGeom>
              <a:rect b="b" l="l" r="r" t="t"/>
              <a:pathLst>
                <a:path extrusionOk="0" h="9506" w="9788">
                  <a:moveTo>
                    <a:pt x="3216" y="6010"/>
                  </a:moveTo>
                  <a:lnTo>
                    <a:pt x="3216" y="6010"/>
                  </a:lnTo>
                  <a:cubicBezTo>
                    <a:pt x="3238" y="6021"/>
                    <a:pt x="3235" y="6033"/>
                    <a:pt x="3228" y="6033"/>
                  </a:cubicBezTo>
                  <a:cubicBezTo>
                    <a:pt x="3223" y="6033"/>
                    <a:pt x="3217" y="6027"/>
                    <a:pt x="3216" y="6010"/>
                  </a:cubicBezTo>
                  <a:close/>
                  <a:moveTo>
                    <a:pt x="4314" y="1"/>
                  </a:moveTo>
                  <a:cubicBezTo>
                    <a:pt x="4173" y="1"/>
                    <a:pt x="4023" y="94"/>
                    <a:pt x="3868" y="325"/>
                  </a:cubicBezTo>
                  <a:cubicBezTo>
                    <a:pt x="3606" y="717"/>
                    <a:pt x="3584" y="1329"/>
                    <a:pt x="3540" y="1783"/>
                  </a:cubicBezTo>
                  <a:cubicBezTo>
                    <a:pt x="3497" y="2260"/>
                    <a:pt x="3494" y="2738"/>
                    <a:pt x="3492" y="3216"/>
                  </a:cubicBezTo>
                  <a:cubicBezTo>
                    <a:pt x="3490" y="3477"/>
                    <a:pt x="3504" y="3753"/>
                    <a:pt x="3473" y="4017"/>
                  </a:cubicBezTo>
                  <a:cubicBezTo>
                    <a:pt x="3016" y="3896"/>
                    <a:pt x="2548" y="3804"/>
                    <a:pt x="2096" y="3661"/>
                  </a:cubicBezTo>
                  <a:cubicBezTo>
                    <a:pt x="1679" y="3530"/>
                    <a:pt x="1243" y="3393"/>
                    <a:pt x="804" y="3393"/>
                  </a:cubicBezTo>
                  <a:cubicBezTo>
                    <a:pt x="763" y="3393"/>
                    <a:pt x="721" y="3395"/>
                    <a:pt x="680" y="3397"/>
                  </a:cubicBezTo>
                  <a:cubicBezTo>
                    <a:pt x="427" y="3411"/>
                    <a:pt x="62" y="3458"/>
                    <a:pt x="30" y="3772"/>
                  </a:cubicBezTo>
                  <a:cubicBezTo>
                    <a:pt x="0" y="4044"/>
                    <a:pt x="276" y="4290"/>
                    <a:pt x="458" y="4450"/>
                  </a:cubicBezTo>
                  <a:cubicBezTo>
                    <a:pt x="1186" y="5103"/>
                    <a:pt x="2122" y="5417"/>
                    <a:pt x="2969" y="5879"/>
                  </a:cubicBezTo>
                  <a:cubicBezTo>
                    <a:pt x="3014" y="5903"/>
                    <a:pt x="3081" y="5955"/>
                    <a:pt x="3138" y="5983"/>
                  </a:cubicBezTo>
                  <a:cubicBezTo>
                    <a:pt x="3104" y="6024"/>
                    <a:pt x="3073" y="6067"/>
                    <a:pt x="3066" y="6076"/>
                  </a:cubicBezTo>
                  <a:cubicBezTo>
                    <a:pt x="2874" y="6349"/>
                    <a:pt x="2689" y="6627"/>
                    <a:pt x="2517" y="6911"/>
                  </a:cubicBezTo>
                  <a:cubicBezTo>
                    <a:pt x="2248" y="7352"/>
                    <a:pt x="1994" y="7811"/>
                    <a:pt x="1771" y="8277"/>
                  </a:cubicBezTo>
                  <a:cubicBezTo>
                    <a:pt x="1635" y="8562"/>
                    <a:pt x="1443" y="8967"/>
                    <a:pt x="1583" y="9285"/>
                  </a:cubicBezTo>
                  <a:cubicBezTo>
                    <a:pt x="1654" y="9445"/>
                    <a:pt x="1779" y="9505"/>
                    <a:pt x="1921" y="9505"/>
                  </a:cubicBezTo>
                  <a:cubicBezTo>
                    <a:pt x="1996" y="9505"/>
                    <a:pt x="2077" y="9488"/>
                    <a:pt x="2156" y="9459"/>
                  </a:cubicBezTo>
                  <a:cubicBezTo>
                    <a:pt x="2702" y="9264"/>
                    <a:pt x="3245" y="8727"/>
                    <a:pt x="3654" y="8325"/>
                  </a:cubicBezTo>
                  <a:cubicBezTo>
                    <a:pt x="3944" y="8040"/>
                    <a:pt x="4224" y="7745"/>
                    <a:pt x="4504" y="7448"/>
                  </a:cubicBezTo>
                  <a:cubicBezTo>
                    <a:pt x="4697" y="7243"/>
                    <a:pt x="4933" y="6879"/>
                    <a:pt x="5182" y="6737"/>
                  </a:cubicBezTo>
                  <a:cubicBezTo>
                    <a:pt x="5195" y="6729"/>
                    <a:pt x="5231" y="6676"/>
                    <a:pt x="5250" y="6670"/>
                  </a:cubicBezTo>
                  <a:lnTo>
                    <a:pt x="5250" y="6670"/>
                  </a:lnTo>
                  <a:cubicBezTo>
                    <a:pt x="5226" y="6683"/>
                    <a:pt x="5378" y="6906"/>
                    <a:pt x="5403" y="6939"/>
                  </a:cubicBezTo>
                  <a:cubicBezTo>
                    <a:pt x="5853" y="7519"/>
                    <a:pt x="6366" y="8051"/>
                    <a:pt x="6924" y="8527"/>
                  </a:cubicBezTo>
                  <a:cubicBezTo>
                    <a:pt x="7278" y="8832"/>
                    <a:pt x="7918" y="9486"/>
                    <a:pt x="8463" y="9486"/>
                  </a:cubicBezTo>
                  <a:cubicBezTo>
                    <a:pt x="8517" y="9486"/>
                    <a:pt x="8570" y="9480"/>
                    <a:pt x="8622" y="9466"/>
                  </a:cubicBezTo>
                  <a:cubicBezTo>
                    <a:pt x="9035" y="9354"/>
                    <a:pt x="8953" y="8871"/>
                    <a:pt x="8850" y="8562"/>
                  </a:cubicBezTo>
                  <a:cubicBezTo>
                    <a:pt x="8458" y="7371"/>
                    <a:pt x="7012" y="5928"/>
                    <a:pt x="6968" y="5672"/>
                  </a:cubicBezTo>
                  <a:cubicBezTo>
                    <a:pt x="6922" y="5401"/>
                    <a:pt x="8002" y="4787"/>
                    <a:pt x="8284" y="4557"/>
                  </a:cubicBezTo>
                  <a:cubicBezTo>
                    <a:pt x="8758" y="4169"/>
                    <a:pt x="9501" y="3625"/>
                    <a:pt x="9659" y="2995"/>
                  </a:cubicBezTo>
                  <a:cubicBezTo>
                    <a:pt x="9788" y="2482"/>
                    <a:pt x="9432" y="2336"/>
                    <a:pt x="9002" y="2336"/>
                  </a:cubicBezTo>
                  <a:cubicBezTo>
                    <a:pt x="8623" y="2336"/>
                    <a:pt x="8186" y="2450"/>
                    <a:pt x="7971" y="2527"/>
                  </a:cubicBezTo>
                  <a:lnTo>
                    <a:pt x="7971" y="2529"/>
                  </a:lnTo>
                  <a:cubicBezTo>
                    <a:pt x="7516" y="2693"/>
                    <a:pt x="7067" y="2897"/>
                    <a:pt x="6646" y="3133"/>
                  </a:cubicBezTo>
                  <a:cubicBezTo>
                    <a:pt x="6288" y="3335"/>
                    <a:pt x="5988" y="3578"/>
                    <a:pt x="5672" y="3822"/>
                  </a:cubicBezTo>
                  <a:cubicBezTo>
                    <a:pt x="5418" y="3066"/>
                    <a:pt x="5336" y="2227"/>
                    <a:pt x="5218" y="1450"/>
                  </a:cubicBezTo>
                  <a:cubicBezTo>
                    <a:pt x="5161" y="1068"/>
                    <a:pt x="4792" y="1"/>
                    <a:pt x="4314"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6" name="Google Shape;956;p20"/>
            <p:cNvSpPr/>
            <p:nvPr/>
          </p:nvSpPr>
          <p:spPr>
            <a:xfrm>
              <a:off x="6282455" y="1642548"/>
              <a:ext cx="274305" cy="235747"/>
            </a:xfrm>
            <a:custGeom>
              <a:rect b="b" l="l" r="r" t="t"/>
              <a:pathLst>
                <a:path extrusionOk="0" h="6322" w="7356">
                  <a:moveTo>
                    <a:pt x="4567" y="1"/>
                  </a:moveTo>
                  <a:cubicBezTo>
                    <a:pt x="4317" y="1"/>
                    <a:pt x="4067" y="25"/>
                    <a:pt x="3822" y="66"/>
                  </a:cubicBezTo>
                  <a:cubicBezTo>
                    <a:pt x="3220" y="168"/>
                    <a:pt x="2621" y="409"/>
                    <a:pt x="2107" y="758"/>
                  </a:cubicBezTo>
                  <a:cubicBezTo>
                    <a:pt x="443" y="1889"/>
                    <a:pt x="1" y="4514"/>
                    <a:pt x="1779" y="5771"/>
                  </a:cubicBezTo>
                  <a:cubicBezTo>
                    <a:pt x="2301" y="6140"/>
                    <a:pt x="2941" y="6322"/>
                    <a:pt x="3583" y="6322"/>
                  </a:cubicBezTo>
                  <a:cubicBezTo>
                    <a:pt x="3867" y="6322"/>
                    <a:pt x="4151" y="6286"/>
                    <a:pt x="4425" y="6216"/>
                  </a:cubicBezTo>
                  <a:cubicBezTo>
                    <a:pt x="5977" y="5816"/>
                    <a:pt x="7356" y="4316"/>
                    <a:pt x="7292" y="2660"/>
                  </a:cubicBezTo>
                  <a:cubicBezTo>
                    <a:pt x="7254" y="1666"/>
                    <a:pt x="6695" y="672"/>
                    <a:pt x="5794" y="251"/>
                  </a:cubicBezTo>
                  <a:cubicBezTo>
                    <a:pt x="5411" y="71"/>
                    <a:pt x="4991" y="1"/>
                    <a:pt x="4567"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7" name="Google Shape;957;p20"/>
            <p:cNvSpPr/>
            <p:nvPr/>
          </p:nvSpPr>
          <p:spPr>
            <a:xfrm>
              <a:off x="6336041" y="1665518"/>
              <a:ext cx="136929" cy="89011"/>
            </a:xfrm>
            <a:custGeom>
              <a:rect b="b" l="l" r="r" t="t"/>
              <a:pathLst>
                <a:path extrusionOk="0" h="2387" w="3672">
                  <a:moveTo>
                    <a:pt x="2542" y="0"/>
                  </a:moveTo>
                  <a:cubicBezTo>
                    <a:pt x="1905" y="0"/>
                    <a:pt x="1206" y="266"/>
                    <a:pt x="784" y="587"/>
                  </a:cubicBezTo>
                  <a:cubicBezTo>
                    <a:pt x="312" y="948"/>
                    <a:pt x="0" y="1551"/>
                    <a:pt x="102" y="2134"/>
                  </a:cubicBezTo>
                  <a:cubicBezTo>
                    <a:pt x="112" y="2196"/>
                    <a:pt x="129" y="2258"/>
                    <a:pt x="171" y="2307"/>
                  </a:cubicBezTo>
                  <a:cubicBezTo>
                    <a:pt x="224" y="2368"/>
                    <a:pt x="306" y="2387"/>
                    <a:pt x="390" y="2387"/>
                  </a:cubicBezTo>
                  <a:cubicBezTo>
                    <a:pt x="428" y="2387"/>
                    <a:pt x="467" y="2383"/>
                    <a:pt x="504" y="2377"/>
                  </a:cubicBezTo>
                  <a:cubicBezTo>
                    <a:pt x="1238" y="2260"/>
                    <a:pt x="1828" y="1732"/>
                    <a:pt x="2494" y="1404"/>
                  </a:cubicBezTo>
                  <a:cubicBezTo>
                    <a:pt x="2888" y="1211"/>
                    <a:pt x="3338" y="1066"/>
                    <a:pt x="3583" y="703"/>
                  </a:cubicBezTo>
                  <a:cubicBezTo>
                    <a:pt x="3632" y="631"/>
                    <a:pt x="3671" y="541"/>
                    <a:pt x="3646" y="458"/>
                  </a:cubicBezTo>
                  <a:cubicBezTo>
                    <a:pt x="3628" y="408"/>
                    <a:pt x="3590" y="368"/>
                    <a:pt x="3551" y="332"/>
                  </a:cubicBezTo>
                  <a:cubicBezTo>
                    <a:pt x="3285" y="96"/>
                    <a:pt x="2925" y="0"/>
                    <a:pt x="2542" y="0"/>
                  </a:cubicBezTo>
                  <a:close/>
                </a:path>
              </a:pathLst>
            </a:custGeom>
            <a:solidFill>
              <a:srgbClr val="FFFFFF">
                <a:alpha val="2619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8" name="Google Shape;958;p20"/>
            <p:cNvSpPr/>
            <p:nvPr/>
          </p:nvSpPr>
          <p:spPr>
            <a:xfrm>
              <a:off x="6947373" y="1644822"/>
              <a:ext cx="261179" cy="220272"/>
            </a:xfrm>
            <a:custGeom>
              <a:rect b="b" l="l" r="r" t="t"/>
              <a:pathLst>
                <a:path extrusionOk="0" h="5907" w="7004">
                  <a:moveTo>
                    <a:pt x="4347" y="1"/>
                  </a:moveTo>
                  <a:cubicBezTo>
                    <a:pt x="4110" y="1"/>
                    <a:pt x="3872" y="24"/>
                    <a:pt x="3639" y="62"/>
                  </a:cubicBezTo>
                  <a:cubicBezTo>
                    <a:pt x="3064" y="157"/>
                    <a:pt x="2496" y="383"/>
                    <a:pt x="2004" y="709"/>
                  </a:cubicBezTo>
                  <a:cubicBezTo>
                    <a:pt x="420" y="1766"/>
                    <a:pt x="0" y="4218"/>
                    <a:pt x="1692" y="5392"/>
                  </a:cubicBezTo>
                  <a:cubicBezTo>
                    <a:pt x="2189" y="5737"/>
                    <a:pt x="2797" y="5906"/>
                    <a:pt x="3407" y="5906"/>
                  </a:cubicBezTo>
                  <a:cubicBezTo>
                    <a:pt x="3679" y="5906"/>
                    <a:pt x="3951" y="5873"/>
                    <a:pt x="4214" y="5806"/>
                  </a:cubicBezTo>
                  <a:cubicBezTo>
                    <a:pt x="5691" y="5433"/>
                    <a:pt x="7003" y="4032"/>
                    <a:pt x="6943" y="2485"/>
                  </a:cubicBezTo>
                  <a:cubicBezTo>
                    <a:pt x="6907" y="1557"/>
                    <a:pt x="6375" y="628"/>
                    <a:pt x="5515" y="235"/>
                  </a:cubicBezTo>
                  <a:cubicBezTo>
                    <a:pt x="5151" y="67"/>
                    <a:pt x="4751" y="1"/>
                    <a:pt x="4347"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9" name="Google Shape;959;p20"/>
            <p:cNvSpPr/>
            <p:nvPr/>
          </p:nvSpPr>
          <p:spPr>
            <a:xfrm>
              <a:off x="6998349" y="1666301"/>
              <a:ext cx="130366" cy="83157"/>
            </a:xfrm>
            <a:custGeom>
              <a:rect b="b" l="l" r="r" t="t"/>
              <a:pathLst>
                <a:path extrusionOk="0" h="2230" w="3496">
                  <a:moveTo>
                    <a:pt x="2420" y="1"/>
                  </a:moveTo>
                  <a:cubicBezTo>
                    <a:pt x="1813" y="1"/>
                    <a:pt x="1147" y="248"/>
                    <a:pt x="746" y="549"/>
                  </a:cubicBezTo>
                  <a:cubicBezTo>
                    <a:pt x="297" y="886"/>
                    <a:pt x="1" y="1448"/>
                    <a:pt x="97" y="1994"/>
                  </a:cubicBezTo>
                  <a:cubicBezTo>
                    <a:pt x="108" y="2051"/>
                    <a:pt x="123" y="2111"/>
                    <a:pt x="163" y="2154"/>
                  </a:cubicBezTo>
                  <a:cubicBezTo>
                    <a:pt x="213" y="2212"/>
                    <a:pt x="290" y="2230"/>
                    <a:pt x="369" y="2230"/>
                  </a:cubicBezTo>
                  <a:cubicBezTo>
                    <a:pt x="406" y="2230"/>
                    <a:pt x="444" y="2226"/>
                    <a:pt x="480" y="2220"/>
                  </a:cubicBezTo>
                  <a:cubicBezTo>
                    <a:pt x="1179" y="2111"/>
                    <a:pt x="1742" y="1618"/>
                    <a:pt x="2376" y="1312"/>
                  </a:cubicBezTo>
                  <a:cubicBezTo>
                    <a:pt x="2750" y="1131"/>
                    <a:pt x="3180" y="996"/>
                    <a:pt x="3413" y="658"/>
                  </a:cubicBezTo>
                  <a:cubicBezTo>
                    <a:pt x="3458" y="591"/>
                    <a:pt x="3496" y="506"/>
                    <a:pt x="3472" y="428"/>
                  </a:cubicBezTo>
                  <a:cubicBezTo>
                    <a:pt x="3456" y="382"/>
                    <a:pt x="3418" y="344"/>
                    <a:pt x="3380" y="311"/>
                  </a:cubicBezTo>
                  <a:cubicBezTo>
                    <a:pt x="3128" y="90"/>
                    <a:pt x="2785" y="1"/>
                    <a:pt x="2420" y="1"/>
                  </a:cubicBezTo>
                  <a:close/>
                </a:path>
              </a:pathLst>
            </a:custGeom>
            <a:solidFill>
              <a:srgbClr val="FFFFFF">
                <a:alpha val="2619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0" name="Google Shape;960;p20"/>
            <p:cNvSpPr/>
            <p:nvPr/>
          </p:nvSpPr>
          <p:spPr>
            <a:xfrm>
              <a:off x="6935962" y="2180642"/>
              <a:ext cx="313012" cy="278780"/>
            </a:xfrm>
            <a:custGeom>
              <a:rect b="b" l="l" r="r" t="t"/>
              <a:pathLst>
                <a:path extrusionOk="0" h="7476" w="8394">
                  <a:moveTo>
                    <a:pt x="5209" y="1"/>
                  </a:moveTo>
                  <a:cubicBezTo>
                    <a:pt x="4925" y="1"/>
                    <a:pt x="4640" y="30"/>
                    <a:pt x="4361" y="78"/>
                  </a:cubicBezTo>
                  <a:cubicBezTo>
                    <a:pt x="3674" y="199"/>
                    <a:pt x="2991" y="484"/>
                    <a:pt x="2404" y="896"/>
                  </a:cubicBezTo>
                  <a:lnTo>
                    <a:pt x="2404" y="898"/>
                  </a:lnTo>
                  <a:cubicBezTo>
                    <a:pt x="505" y="2232"/>
                    <a:pt x="1" y="5338"/>
                    <a:pt x="2029" y="6824"/>
                  </a:cubicBezTo>
                  <a:cubicBezTo>
                    <a:pt x="2624" y="7261"/>
                    <a:pt x="3353" y="7476"/>
                    <a:pt x="4084" y="7476"/>
                  </a:cubicBezTo>
                  <a:cubicBezTo>
                    <a:pt x="4410" y="7476"/>
                    <a:pt x="4735" y="7433"/>
                    <a:pt x="5050" y="7348"/>
                  </a:cubicBezTo>
                  <a:cubicBezTo>
                    <a:pt x="6821" y="6875"/>
                    <a:pt x="8393" y="5103"/>
                    <a:pt x="8321" y="3144"/>
                  </a:cubicBezTo>
                  <a:cubicBezTo>
                    <a:pt x="8278" y="1968"/>
                    <a:pt x="7639" y="793"/>
                    <a:pt x="6610" y="296"/>
                  </a:cubicBezTo>
                  <a:cubicBezTo>
                    <a:pt x="6174" y="84"/>
                    <a:pt x="5693" y="1"/>
                    <a:pt x="5209"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1" name="Google Shape;961;p20"/>
            <p:cNvSpPr/>
            <p:nvPr/>
          </p:nvSpPr>
          <p:spPr>
            <a:xfrm>
              <a:off x="6997118" y="2207827"/>
              <a:ext cx="156208" cy="105232"/>
            </a:xfrm>
            <a:custGeom>
              <a:rect b="b" l="l" r="r" t="t"/>
              <a:pathLst>
                <a:path extrusionOk="0" h="2822" w="4189">
                  <a:moveTo>
                    <a:pt x="2901" y="0"/>
                  </a:moveTo>
                  <a:cubicBezTo>
                    <a:pt x="2173" y="0"/>
                    <a:pt x="1375" y="314"/>
                    <a:pt x="893" y="695"/>
                  </a:cubicBezTo>
                  <a:lnTo>
                    <a:pt x="893" y="694"/>
                  </a:lnTo>
                  <a:cubicBezTo>
                    <a:pt x="356" y="1120"/>
                    <a:pt x="1" y="1833"/>
                    <a:pt x="115" y="2523"/>
                  </a:cubicBezTo>
                  <a:cubicBezTo>
                    <a:pt x="128" y="2596"/>
                    <a:pt x="146" y="2670"/>
                    <a:pt x="192" y="2727"/>
                  </a:cubicBezTo>
                  <a:cubicBezTo>
                    <a:pt x="254" y="2799"/>
                    <a:pt x="347" y="2822"/>
                    <a:pt x="444" y="2822"/>
                  </a:cubicBezTo>
                  <a:cubicBezTo>
                    <a:pt x="488" y="2822"/>
                    <a:pt x="533" y="2817"/>
                    <a:pt x="576" y="2810"/>
                  </a:cubicBezTo>
                  <a:cubicBezTo>
                    <a:pt x="1413" y="2672"/>
                    <a:pt x="2086" y="2047"/>
                    <a:pt x="2845" y="1659"/>
                  </a:cubicBezTo>
                  <a:cubicBezTo>
                    <a:pt x="3294" y="1431"/>
                    <a:pt x="3809" y="1260"/>
                    <a:pt x="4088" y="832"/>
                  </a:cubicBezTo>
                  <a:cubicBezTo>
                    <a:pt x="4143" y="746"/>
                    <a:pt x="4188" y="640"/>
                    <a:pt x="4159" y="542"/>
                  </a:cubicBezTo>
                  <a:cubicBezTo>
                    <a:pt x="4140" y="481"/>
                    <a:pt x="4095" y="435"/>
                    <a:pt x="4050" y="392"/>
                  </a:cubicBezTo>
                  <a:cubicBezTo>
                    <a:pt x="3748" y="113"/>
                    <a:pt x="3337" y="0"/>
                    <a:pt x="2901" y="0"/>
                  </a:cubicBezTo>
                  <a:close/>
                </a:path>
              </a:pathLst>
            </a:custGeom>
            <a:solidFill>
              <a:srgbClr val="FFFFFF">
                <a:alpha val="2619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2" name="Google Shape;962;p20"/>
            <p:cNvSpPr/>
            <p:nvPr/>
          </p:nvSpPr>
          <p:spPr>
            <a:xfrm>
              <a:off x="6334475" y="2685139"/>
              <a:ext cx="377673" cy="336319"/>
            </a:xfrm>
            <a:custGeom>
              <a:rect b="b" l="l" r="r" t="t"/>
              <a:pathLst>
                <a:path extrusionOk="0" h="9019" w="10128">
                  <a:moveTo>
                    <a:pt x="6287" y="0"/>
                  </a:moveTo>
                  <a:cubicBezTo>
                    <a:pt x="5944" y="0"/>
                    <a:pt x="5599" y="35"/>
                    <a:pt x="5262" y="94"/>
                  </a:cubicBezTo>
                  <a:cubicBezTo>
                    <a:pt x="4431" y="239"/>
                    <a:pt x="3608" y="582"/>
                    <a:pt x="2899" y="1081"/>
                  </a:cubicBezTo>
                  <a:cubicBezTo>
                    <a:pt x="608" y="2693"/>
                    <a:pt x="1" y="6439"/>
                    <a:pt x="2446" y="8232"/>
                  </a:cubicBezTo>
                  <a:cubicBezTo>
                    <a:pt x="3167" y="8760"/>
                    <a:pt x="4048" y="9019"/>
                    <a:pt x="4931" y="9019"/>
                  </a:cubicBezTo>
                  <a:cubicBezTo>
                    <a:pt x="5322" y="9019"/>
                    <a:pt x="5714" y="8968"/>
                    <a:pt x="6092" y="8868"/>
                  </a:cubicBezTo>
                  <a:cubicBezTo>
                    <a:pt x="8229" y="8294"/>
                    <a:pt x="10128" y="6156"/>
                    <a:pt x="10040" y="3793"/>
                  </a:cubicBezTo>
                  <a:cubicBezTo>
                    <a:pt x="9986" y="2374"/>
                    <a:pt x="9216" y="957"/>
                    <a:pt x="7975" y="356"/>
                  </a:cubicBezTo>
                  <a:cubicBezTo>
                    <a:pt x="7449" y="101"/>
                    <a:pt x="6871" y="0"/>
                    <a:pt x="6287"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3" name="Google Shape;963;p20"/>
            <p:cNvSpPr/>
            <p:nvPr/>
          </p:nvSpPr>
          <p:spPr>
            <a:xfrm>
              <a:off x="6408234" y="2717879"/>
              <a:ext cx="188501" cy="127010"/>
            </a:xfrm>
            <a:custGeom>
              <a:rect b="b" l="l" r="r" t="t"/>
              <a:pathLst>
                <a:path extrusionOk="0" h="3406" w="5055">
                  <a:moveTo>
                    <a:pt x="3499" y="1"/>
                  </a:moveTo>
                  <a:cubicBezTo>
                    <a:pt x="2621" y="1"/>
                    <a:pt x="1658" y="380"/>
                    <a:pt x="1078" y="838"/>
                  </a:cubicBezTo>
                  <a:cubicBezTo>
                    <a:pt x="430" y="1353"/>
                    <a:pt x="1" y="2212"/>
                    <a:pt x="139" y="3046"/>
                  </a:cubicBezTo>
                  <a:cubicBezTo>
                    <a:pt x="154" y="3132"/>
                    <a:pt x="177" y="3224"/>
                    <a:pt x="234" y="3291"/>
                  </a:cubicBezTo>
                  <a:cubicBezTo>
                    <a:pt x="307" y="3378"/>
                    <a:pt x="419" y="3405"/>
                    <a:pt x="535" y="3405"/>
                  </a:cubicBezTo>
                  <a:cubicBezTo>
                    <a:pt x="588" y="3405"/>
                    <a:pt x="642" y="3399"/>
                    <a:pt x="693" y="3391"/>
                  </a:cubicBezTo>
                  <a:cubicBezTo>
                    <a:pt x="1703" y="3225"/>
                    <a:pt x="2516" y="2469"/>
                    <a:pt x="3434" y="2003"/>
                  </a:cubicBezTo>
                  <a:cubicBezTo>
                    <a:pt x="3974" y="1727"/>
                    <a:pt x="4594" y="1520"/>
                    <a:pt x="4932" y="1004"/>
                  </a:cubicBezTo>
                  <a:cubicBezTo>
                    <a:pt x="4999" y="900"/>
                    <a:pt x="5055" y="773"/>
                    <a:pt x="5017" y="655"/>
                  </a:cubicBezTo>
                  <a:cubicBezTo>
                    <a:pt x="4994" y="583"/>
                    <a:pt x="4941" y="524"/>
                    <a:pt x="4886" y="474"/>
                  </a:cubicBezTo>
                  <a:cubicBezTo>
                    <a:pt x="4521" y="137"/>
                    <a:pt x="4026" y="1"/>
                    <a:pt x="3499" y="1"/>
                  </a:cubicBezTo>
                  <a:close/>
                </a:path>
              </a:pathLst>
            </a:custGeom>
            <a:solidFill>
              <a:srgbClr val="FFFFFF">
                <a:alpha val="2619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4" name="Google Shape;964;p20"/>
            <p:cNvSpPr/>
            <p:nvPr/>
          </p:nvSpPr>
          <p:spPr>
            <a:xfrm>
              <a:off x="6080940" y="2129965"/>
              <a:ext cx="206960" cy="184324"/>
            </a:xfrm>
            <a:custGeom>
              <a:rect b="b" l="l" r="r" t="t"/>
              <a:pathLst>
                <a:path extrusionOk="0" h="4943" w="5550">
                  <a:moveTo>
                    <a:pt x="3447" y="1"/>
                  </a:moveTo>
                  <a:cubicBezTo>
                    <a:pt x="3258" y="1"/>
                    <a:pt x="3068" y="20"/>
                    <a:pt x="2883" y="53"/>
                  </a:cubicBezTo>
                  <a:cubicBezTo>
                    <a:pt x="2429" y="132"/>
                    <a:pt x="1977" y="320"/>
                    <a:pt x="1589" y="593"/>
                  </a:cubicBezTo>
                  <a:cubicBezTo>
                    <a:pt x="334" y="1477"/>
                    <a:pt x="0" y="3529"/>
                    <a:pt x="1342" y="4511"/>
                  </a:cubicBezTo>
                  <a:cubicBezTo>
                    <a:pt x="1735" y="4801"/>
                    <a:pt x="2219" y="4943"/>
                    <a:pt x="2703" y="4943"/>
                  </a:cubicBezTo>
                  <a:cubicBezTo>
                    <a:pt x="2917" y="4943"/>
                    <a:pt x="3132" y="4915"/>
                    <a:pt x="3339" y="4860"/>
                  </a:cubicBezTo>
                  <a:cubicBezTo>
                    <a:pt x="4509" y="4546"/>
                    <a:pt x="5550" y="3374"/>
                    <a:pt x="5502" y="2079"/>
                  </a:cubicBezTo>
                  <a:cubicBezTo>
                    <a:pt x="5472" y="1303"/>
                    <a:pt x="5049" y="526"/>
                    <a:pt x="4369" y="196"/>
                  </a:cubicBezTo>
                  <a:cubicBezTo>
                    <a:pt x="4082" y="56"/>
                    <a:pt x="3766" y="1"/>
                    <a:pt x="344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5" name="Google Shape;965;p20"/>
            <p:cNvSpPr/>
            <p:nvPr/>
          </p:nvSpPr>
          <p:spPr>
            <a:xfrm>
              <a:off x="6121362" y="2147939"/>
              <a:ext cx="103293" cy="69620"/>
            </a:xfrm>
            <a:custGeom>
              <a:rect b="b" l="l" r="r" t="t"/>
              <a:pathLst>
                <a:path extrusionOk="0" h="1867" w="2770">
                  <a:moveTo>
                    <a:pt x="1918" y="1"/>
                  </a:moveTo>
                  <a:cubicBezTo>
                    <a:pt x="1437" y="1"/>
                    <a:pt x="909" y="208"/>
                    <a:pt x="591" y="460"/>
                  </a:cubicBezTo>
                  <a:cubicBezTo>
                    <a:pt x="235" y="741"/>
                    <a:pt x="0" y="1212"/>
                    <a:pt x="76" y="1668"/>
                  </a:cubicBezTo>
                  <a:cubicBezTo>
                    <a:pt x="85" y="1716"/>
                    <a:pt x="97" y="1766"/>
                    <a:pt x="128" y="1803"/>
                  </a:cubicBezTo>
                  <a:cubicBezTo>
                    <a:pt x="168" y="1851"/>
                    <a:pt x="230" y="1866"/>
                    <a:pt x="293" y="1866"/>
                  </a:cubicBezTo>
                  <a:cubicBezTo>
                    <a:pt x="322" y="1866"/>
                    <a:pt x="352" y="1863"/>
                    <a:pt x="380" y="1858"/>
                  </a:cubicBezTo>
                  <a:cubicBezTo>
                    <a:pt x="934" y="1766"/>
                    <a:pt x="1380" y="1354"/>
                    <a:pt x="1882" y="1097"/>
                  </a:cubicBezTo>
                  <a:cubicBezTo>
                    <a:pt x="2177" y="947"/>
                    <a:pt x="2517" y="833"/>
                    <a:pt x="2704" y="550"/>
                  </a:cubicBezTo>
                  <a:cubicBezTo>
                    <a:pt x="2740" y="494"/>
                    <a:pt x="2769" y="424"/>
                    <a:pt x="2750" y="360"/>
                  </a:cubicBezTo>
                  <a:cubicBezTo>
                    <a:pt x="2738" y="318"/>
                    <a:pt x="2709" y="287"/>
                    <a:pt x="2678" y="260"/>
                  </a:cubicBezTo>
                  <a:cubicBezTo>
                    <a:pt x="2478" y="75"/>
                    <a:pt x="2206" y="1"/>
                    <a:pt x="1918" y="1"/>
                  </a:cubicBezTo>
                  <a:close/>
                </a:path>
              </a:pathLst>
            </a:custGeom>
            <a:solidFill>
              <a:srgbClr val="FFFFFF">
                <a:alpha val="2619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6" name="Google Shape;966;p20"/>
            <p:cNvSpPr/>
            <p:nvPr/>
          </p:nvSpPr>
          <p:spPr>
            <a:xfrm>
              <a:off x="7217390" y="2741559"/>
              <a:ext cx="297015" cy="268413"/>
            </a:xfrm>
            <a:custGeom>
              <a:rect b="b" l="l" r="r" t="t"/>
              <a:pathLst>
                <a:path extrusionOk="0" h="7198" w="7965">
                  <a:moveTo>
                    <a:pt x="4944" y="0"/>
                  </a:moveTo>
                  <a:cubicBezTo>
                    <a:pt x="4674" y="0"/>
                    <a:pt x="4403" y="28"/>
                    <a:pt x="4138" y="76"/>
                  </a:cubicBezTo>
                  <a:cubicBezTo>
                    <a:pt x="3485" y="191"/>
                    <a:pt x="2838" y="466"/>
                    <a:pt x="2281" y="864"/>
                  </a:cubicBezTo>
                  <a:cubicBezTo>
                    <a:pt x="479" y="2150"/>
                    <a:pt x="0" y="5138"/>
                    <a:pt x="1925" y="6571"/>
                  </a:cubicBezTo>
                  <a:cubicBezTo>
                    <a:pt x="2490" y="6990"/>
                    <a:pt x="3182" y="7197"/>
                    <a:pt x="3875" y="7197"/>
                  </a:cubicBezTo>
                  <a:cubicBezTo>
                    <a:pt x="4184" y="7197"/>
                    <a:pt x="4492" y="7156"/>
                    <a:pt x="4790" y="7075"/>
                  </a:cubicBezTo>
                  <a:cubicBezTo>
                    <a:pt x="6472" y="6619"/>
                    <a:pt x="7965" y="4912"/>
                    <a:pt x="7896" y="3027"/>
                  </a:cubicBezTo>
                  <a:cubicBezTo>
                    <a:pt x="7854" y="1895"/>
                    <a:pt x="7248" y="764"/>
                    <a:pt x="6271" y="284"/>
                  </a:cubicBezTo>
                  <a:cubicBezTo>
                    <a:pt x="5857" y="81"/>
                    <a:pt x="5403" y="0"/>
                    <a:pt x="4944"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7" name="Google Shape;967;p20"/>
            <p:cNvSpPr/>
            <p:nvPr/>
          </p:nvSpPr>
          <p:spPr>
            <a:xfrm>
              <a:off x="7275376" y="2767699"/>
              <a:ext cx="148265" cy="101354"/>
            </a:xfrm>
            <a:custGeom>
              <a:rect b="b" l="l" r="r" t="t"/>
              <a:pathLst>
                <a:path extrusionOk="0" h="2718" w="3976">
                  <a:moveTo>
                    <a:pt x="2753" y="1"/>
                  </a:moveTo>
                  <a:cubicBezTo>
                    <a:pt x="2063" y="1"/>
                    <a:pt x="1305" y="303"/>
                    <a:pt x="848" y="669"/>
                  </a:cubicBezTo>
                  <a:cubicBezTo>
                    <a:pt x="339" y="1078"/>
                    <a:pt x="1" y="1765"/>
                    <a:pt x="111" y="2430"/>
                  </a:cubicBezTo>
                  <a:cubicBezTo>
                    <a:pt x="121" y="2501"/>
                    <a:pt x="140" y="2571"/>
                    <a:pt x="185" y="2625"/>
                  </a:cubicBezTo>
                  <a:cubicBezTo>
                    <a:pt x="243" y="2696"/>
                    <a:pt x="331" y="2717"/>
                    <a:pt x="422" y="2717"/>
                  </a:cubicBezTo>
                  <a:cubicBezTo>
                    <a:pt x="464" y="2717"/>
                    <a:pt x="506" y="2713"/>
                    <a:pt x="546" y="2706"/>
                  </a:cubicBezTo>
                  <a:cubicBezTo>
                    <a:pt x="1342" y="2573"/>
                    <a:pt x="1979" y="1971"/>
                    <a:pt x="2702" y="1598"/>
                  </a:cubicBezTo>
                  <a:cubicBezTo>
                    <a:pt x="3127" y="1379"/>
                    <a:pt x="3613" y="1213"/>
                    <a:pt x="3879" y="800"/>
                  </a:cubicBezTo>
                  <a:cubicBezTo>
                    <a:pt x="3933" y="719"/>
                    <a:pt x="3976" y="617"/>
                    <a:pt x="3947" y="522"/>
                  </a:cubicBezTo>
                  <a:cubicBezTo>
                    <a:pt x="3929" y="464"/>
                    <a:pt x="3886" y="419"/>
                    <a:pt x="3843" y="377"/>
                  </a:cubicBezTo>
                  <a:cubicBezTo>
                    <a:pt x="3557" y="109"/>
                    <a:pt x="3167" y="1"/>
                    <a:pt x="2753" y="1"/>
                  </a:cubicBezTo>
                  <a:close/>
                </a:path>
              </a:pathLst>
            </a:custGeom>
            <a:solidFill>
              <a:srgbClr val="FFFFFF">
                <a:alpha val="2619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8" name="Google Shape;968;p20"/>
            <p:cNvSpPr/>
            <p:nvPr/>
          </p:nvSpPr>
          <p:spPr>
            <a:xfrm>
              <a:off x="6538824" y="2149953"/>
              <a:ext cx="197600" cy="178545"/>
            </a:xfrm>
            <a:custGeom>
              <a:rect b="b" l="l" r="r" t="t"/>
              <a:pathLst>
                <a:path extrusionOk="0" h="4788" w="5299">
                  <a:moveTo>
                    <a:pt x="3290" y="0"/>
                  </a:moveTo>
                  <a:cubicBezTo>
                    <a:pt x="3111" y="0"/>
                    <a:pt x="2930" y="19"/>
                    <a:pt x="2754" y="50"/>
                  </a:cubicBezTo>
                  <a:cubicBezTo>
                    <a:pt x="2319" y="128"/>
                    <a:pt x="1889" y="309"/>
                    <a:pt x="1518" y="575"/>
                  </a:cubicBezTo>
                  <a:cubicBezTo>
                    <a:pt x="320" y="1429"/>
                    <a:pt x="1" y="3418"/>
                    <a:pt x="1282" y="4371"/>
                  </a:cubicBezTo>
                  <a:cubicBezTo>
                    <a:pt x="1657" y="4650"/>
                    <a:pt x="2118" y="4788"/>
                    <a:pt x="2580" y="4788"/>
                  </a:cubicBezTo>
                  <a:cubicBezTo>
                    <a:pt x="2785" y="4788"/>
                    <a:pt x="2990" y="4761"/>
                    <a:pt x="3187" y="4707"/>
                  </a:cubicBezTo>
                  <a:cubicBezTo>
                    <a:pt x="4306" y="4403"/>
                    <a:pt x="5298" y="3268"/>
                    <a:pt x="5253" y="2014"/>
                  </a:cubicBezTo>
                  <a:cubicBezTo>
                    <a:pt x="5226" y="1260"/>
                    <a:pt x="4822" y="508"/>
                    <a:pt x="4173" y="190"/>
                  </a:cubicBezTo>
                  <a:cubicBezTo>
                    <a:pt x="3898" y="54"/>
                    <a:pt x="3595" y="0"/>
                    <a:pt x="329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9" name="Google Shape;969;p20"/>
            <p:cNvSpPr/>
            <p:nvPr/>
          </p:nvSpPr>
          <p:spPr>
            <a:xfrm>
              <a:off x="6577456" y="2167330"/>
              <a:ext cx="98595" cy="67420"/>
            </a:xfrm>
            <a:custGeom>
              <a:rect b="b" l="l" r="r" t="t"/>
              <a:pathLst>
                <a:path extrusionOk="0" h="1808" w="2644">
                  <a:moveTo>
                    <a:pt x="1831" y="0"/>
                  </a:moveTo>
                  <a:cubicBezTo>
                    <a:pt x="1371" y="0"/>
                    <a:pt x="868" y="202"/>
                    <a:pt x="563" y="445"/>
                  </a:cubicBezTo>
                  <a:cubicBezTo>
                    <a:pt x="225" y="718"/>
                    <a:pt x="1" y="1176"/>
                    <a:pt x="73" y="1618"/>
                  </a:cubicBezTo>
                  <a:cubicBezTo>
                    <a:pt x="82" y="1664"/>
                    <a:pt x="92" y="1711"/>
                    <a:pt x="121" y="1747"/>
                  </a:cubicBezTo>
                  <a:cubicBezTo>
                    <a:pt x="161" y="1793"/>
                    <a:pt x="220" y="1808"/>
                    <a:pt x="281" y="1808"/>
                  </a:cubicBezTo>
                  <a:cubicBezTo>
                    <a:pt x="309" y="1808"/>
                    <a:pt x="337" y="1805"/>
                    <a:pt x="363" y="1800"/>
                  </a:cubicBezTo>
                  <a:cubicBezTo>
                    <a:pt x="891" y="1712"/>
                    <a:pt x="1316" y="1312"/>
                    <a:pt x="1796" y="1063"/>
                  </a:cubicBezTo>
                  <a:cubicBezTo>
                    <a:pt x="2079" y="917"/>
                    <a:pt x="2403" y="808"/>
                    <a:pt x="2579" y="534"/>
                  </a:cubicBezTo>
                  <a:cubicBezTo>
                    <a:pt x="2616" y="478"/>
                    <a:pt x="2643" y="411"/>
                    <a:pt x="2624" y="349"/>
                  </a:cubicBezTo>
                  <a:cubicBezTo>
                    <a:pt x="2614" y="309"/>
                    <a:pt x="2585" y="280"/>
                    <a:pt x="2557" y="252"/>
                  </a:cubicBezTo>
                  <a:cubicBezTo>
                    <a:pt x="2366" y="73"/>
                    <a:pt x="2106" y="0"/>
                    <a:pt x="1831" y="0"/>
                  </a:cubicBezTo>
                  <a:close/>
                </a:path>
              </a:pathLst>
            </a:custGeom>
            <a:solidFill>
              <a:srgbClr val="FFFFFF">
                <a:alpha val="2619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0" name="Google Shape;970;p20"/>
            <p:cNvSpPr/>
            <p:nvPr/>
          </p:nvSpPr>
          <p:spPr>
            <a:xfrm>
              <a:off x="6739966" y="1480374"/>
              <a:ext cx="172056" cy="155537"/>
            </a:xfrm>
            <a:custGeom>
              <a:rect b="b" l="l" r="r" t="t"/>
              <a:pathLst>
                <a:path extrusionOk="0" h="4171" w="4614">
                  <a:moveTo>
                    <a:pt x="2863" y="1"/>
                  </a:moveTo>
                  <a:cubicBezTo>
                    <a:pt x="2707" y="1"/>
                    <a:pt x="2550" y="17"/>
                    <a:pt x="2397" y="44"/>
                  </a:cubicBezTo>
                  <a:cubicBezTo>
                    <a:pt x="2019" y="112"/>
                    <a:pt x="1644" y="271"/>
                    <a:pt x="1321" y="500"/>
                  </a:cubicBezTo>
                  <a:cubicBezTo>
                    <a:pt x="277" y="1246"/>
                    <a:pt x="1" y="2977"/>
                    <a:pt x="1114" y="3807"/>
                  </a:cubicBezTo>
                  <a:cubicBezTo>
                    <a:pt x="1442" y="4051"/>
                    <a:pt x="1843" y="4171"/>
                    <a:pt x="2246" y="4171"/>
                  </a:cubicBezTo>
                  <a:cubicBezTo>
                    <a:pt x="2424" y="4171"/>
                    <a:pt x="2602" y="4147"/>
                    <a:pt x="2775" y="4101"/>
                  </a:cubicBezTo>
                  <a:cubicBezTo>
                    <a:pt x="3748" y="3837"/>
                    <a:pt x="4613" y="2846"/>
                    <a:pt x="4573" y="1755"/>
                  </a:cubicBezTo>
                  <a:cubicBezTo>
                    <a:pt x="4549" y="1099"/>
                    <a:pt x="4199" y="443"/>
                    <a:pt x="3633" y="165"/>
                  </a:cubicBezTo>
                  <a:cubicBezTo>
                    <a:pt x="3393" y="48"/>
                    <a:pt x="3129" y="1"/>
                    <a:pt x="286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1" name="Google Shape;971;p20"/>
            <p:cNvSpPr/>
            <p:nvPr/>
          </p:nvSpPr>
          <p:spPr>
            <a:xfrm>
              <a:off x="6773602" y="1495551"/>
              <a:ext cx="85879" cy="58694"/>
            </a:xfrm>
            <a:custGeom>
              <a:rect b="b" l="l" r="r" t="t"/>
              <a:pathLst>
                <a:path extrusionOk="0" h="1574" w="2303">
                  <a:moveTo>
                    <a:pt x="1594" y="0"/>
                  </a:moveTo>
                  <a:cubicBezTo>
                    <a:pt x="1194" y="0"/>
                    <a:pt x="755" y="176"/>
                    <a:pt x="490" y="388"/>
                  </a:cubicBezTo>
                  <a:lnTo>
                    <a:pt x="490" y="387"/>
                  </a:lnTo>
                  <a:cubicBezTo>
                    <a:pt x="195" y="625"/>
                    <a:pt x="0" y="1022"/>
                    <a:pt x="62" y="1407"/>
                  </a:cubicBezTo>
                  <a:cubicBezTo>
                    <a:pt x="69" y="1448"/>
                    <a:pt x="79" y="1490"/>
                    <a:pt x="105" y="1521"/>
                  </a:cubicBezTo>
                  <a:cubicBezTo>
                    <a:pt x="140" y="1561"/>
                    <a:pt x="191" y="1574"/>
                    <a:pt x="244" y="1574"/>
                  </a:cubicBezTo>
                  <a:cubicBezTo>
                    <a:pt x="268" y="1574"/>
                    <a:pt x="293" y="1571"/>
                    <a:pt x="316" y="1567"/>
                  </a:cubicBezTo>
                  <a:cubicBezTo>
                    <a:pt x="775" y="1491"/>
                    <a:pt x="1146" y="1141"/>
                    <a:pt x="1564" y="925"/>
                  </a:cubicBezTo>
                  <a:cubicBezTo>
                    <a:pt x="1809" y="799"/>
                    <a:pt x="2092" y="702"/>
                    <a:pt x="2246" y="464"/>
                  </a:cubicBezTo>
                  <a:cubicBezTo>
                    <a:pt x="2277" y="416"/>
                    <a:pt x="2303" y="357"/>
                    <a:pt x="2285" y="302"/>
                  </a:cubicBezTo>
                  <a:cubicBezTo>
                    <a:pt x="2275" y="269"/>
                    <a:pt x="2251" y="242"/>
                    <a:pt x="2225" y="219"/>
                  </a:cubicBezTo>
                  <a:cubicBezTo>
                    <a:pt x="2059" y="63"/>
                    <a:pt x="1834" y="0"/>
                    <a:pt x="1594" y="0"/>
                  </a:cubicBezTo>
                  <a:close/>
                </a:path>
              </a:pathLst>
            </a:custGeom>
            <a:solidFill>
              <a:srgbClr val="FFFFFF">
                <a:alpha val="2619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2" name="Google Shape;972;p20"/>
            <p:cNvSpPr/>
            <p:nvPr/>
          </p:nvSpPr>
          <p:spPr>
            <a:xfrm>
              <a:off x="6950729" y="2630994"/>
              <a:ext cx="172093" cy="155537"/>
            </a:xfrm>
            <a:custGeom>
              <a:rect b="b" l="l" r="r" t="t"/>
              <a:pathLst>
                <a:path extrusionOk="0" h="4171" w="4615">
                  <a:moveTo>
                    <a:pt x="2864" y="1"/>
                  </a:moveTo>
                  <a:cubicBezTo>
                    <a:pt x="2708" y="1"/>
                    <a:pt x="2551" y="17"/>
                    <a:pt x="2398" y="44"/>
                  </a:cubicBezTo>
                  <a:cubicBezTo>
                    <a:pt x="2020" y="111"/>
                    <a:pt x="1643" y="270"/>
                    <a:pt x="1321" y="500"/>
                  </a:cubicBezTo>
                  <a:cubicBezTo>
                    <a:pt x="278" y="1245"/>
                    <a:pt x="0" y="2977"/>
                    <a:pt x="1115" y="3807"/>
                  </a:cubicBezTo>
                  <a:cubicBezTo>
                    <a:pt x="1443" y="4051"/>
                    <a:pt x="1844" y="4171"/>
                    <a:pt x="2247" y="4171"/>
                  </a:cubicBezTo>
                  <a:cubicBezTo>
                    <a:pt x="2425" y="4171"/>
                    <a:pt x="2603" y="4147"/>
                    <a:pt x="2776" y="4100"/>
                  </a:cubicBezTo>
                  <a:cubicBezTo>
                    <a:pt x="3749" y="3836"/>
                    <a:pt x="4614" y="2846"/>
                    <a:pt x="4574" y="1755"/>
                  </a:cubicBezTo>
                  <a:cubicBezTo>
                    <a:pt x="4550" y="1099"/>
                    <a:pt x="4200" y="443"/>
                    <a:pt x="3634" y="165"/>
                  </a:cubicBezTo>
                  <a:cubicBezTo>
                    <a:pt x="3393" y="47"/>
                    <a:pt x="3129" y="1"/>
                    <a:pt x="286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3" name="Google Shape;973;p20"/>
            <p:cNvSpPr/>
            <p:nvPr/>
          </p:nvSpPr>
          <p:spPr>
            <a:xfrm>
              <a:off x="6984328" y="2646133"/>
              <a:ext cx="85879" cy="58732"/>
            </a:xfrm>
            <a:custGeom>
              <a:rect b="b" l="l" r="r" t="t"/>
              <a:pathLst>
                <a:path extrusionOk="0" h="1575" w="2303">
                  <a:moveTo>
                    <a:pt x="1595" y="1"/>
                  </a:moveTo>
                  <a:cubicBezTo>
                    <a:pt x="1195" y="1"/>
                    <a:pt x="757" y="176"/>
                    <a:pt x="492" y="389"/>
                  </a:cubicBezTo>
                  <a:cubicBezTo>
                    <a:pt x="197" y="625"/>
                    <a:pt x="0" y="1024"/>
                    <a:pt x="64" y="1409"/>
                  </a:cubicBezTo>
                  <a:cubicBezTo>
                    <a:pt x="71" y="1449"/>
                    <a:pt x="81" y="1490"/>
                    <a:pt x="107" y="1521"/>
                  </a:cubicBezTo>
                  <a:cubicBezTo>
                    <a:pt x="141" y="1562"/>
                    <a:pt x="192" y="1574"/>
                    <a:pt x="245" y="1574"/>
                  </a:cubicBezTo>
                  <a:cubicBezTo>
                    <a:pt x="269" y="1574"/>
                    <a:pt x="293" y="1572"/>
                    <a:pt x="316" y="1568"/>
                  </a:cubicBezTo>
                  <a:cubicBezTo>
                    <a:pt x="777" y="1492"/>
                    <a:pt x="1146" y="1143"/>
                    <a:pt x="1566" y="926"/>
                  </a:cubicBezTo>
                  <a:cubicBezTo>
                    <a:pt x="1811" y="800"/>
                    <a:pt x="2094" y="703"/>
                    <a:pt x="2248" y="465"/>
                  </a:cubicBezTo>
                  <a:cubicBezTo>
                    <a:pt x="2279" y="417"/>
                    <a:pt x="2303" y="358"/>
                    <a:pt x="2287" y="303"/>
                  </a:cubicBezTo>
                  <a:cubicBezTo>
                    <a:pt x="2277" y="270"/>
                    <a:pt x="2251" y="242"/>
                    <a:pt x="2227" y="220"/>
                  </a:cubicBezTo>
                  <a:cubicBezTo>
                    <a:pt x="2061" y="64"/>
                    <a:pt x="1835" y="1"/>
                    <a:pt x="1595" y="1"/>
                  </a:cubicBezTo>
                  <a:close/>
                </a:path>
              </a:pathLst>
            </a:custGeom>
            <a:solidFill>
              <a:srgbClr val="FFFFFF">
                <a:alpha val="2619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4" name="Google Shape;974;p20"/>
            <p:cNvSpPr/>
            <p:nvPr/>
          </p:nvSpPr>
          <p:spPr>
            <a:xfrm>
              <a:off x="6274102" y="3185384"/>
              <a:ext cx="1119558" cy="230900"/>
            </a:xfrm>
            <a:custGeom>
              <a:rect b="b" l="l" r="r" t="t"/>
              <a:pathLst>
                <a:path extrusionOk="0" h="6192" w="30023">
                  <a:moveTo>
                    <a:pt x="21660" y="1"/>
                  </a:moveTo>
                  <a:cubicBezTo>
                    <a:pt x="13478" y="1"/>
                    <a:pt x="1576" y="330"/>
                    <a:pt x="1576" y="330"/>
                  </a:cubicBezTo>
                  <a:cubicBezTo>
                    <a:pt x="1576" y="330"/>
                    <a:pt x="1473" y="310"/>
                    <a:pt x="1321" y="310"/>
                  </a:cubicBezTo>
                  <a:cubicBezTo>
                    <a:pt x="915" y="310"/>
                    <a:pt x="162" y="457"/>
                    <a:pt x="94" y="1535"/>
                  </a:cubicBezTo>
                  <a:cubicBezTo>
                    <a:pt x="1" y="3016"/>
                    <a:pt x="278" y="6061"/>
                    <a:pt x="927" y="6075"/>
                  </a:cubicBezTo>
                  <a:cubicBezTo>
                    <a:pt x="1703" y="6091"/>
                    <a:pt x="8352" y="6191"/>
                    <a:pt x="14979" y="6191"/>
                  </a:cubicBezTo>
                  <a:cubicBezTo>
                    <a:pt x="21049" y="6191"/>
                    <a:pt x="27101" y="6107"/>
                    <a:pt x="28605" y="5797"/>
                  </a:cubicBezTo>
                  <a:cubicBezTo>
                    <a:pt x="29417" y="5630"/>
                    <a:pt x="30023" y="1071"/>
                    <a:pt x="29189" y="330"/>
                  </a:cubicBezTo>
                  <a:cubicBezTo>
                    <a:pt x="28911" y="83"/>
                    <a:pt x="25750" y="1"/>
                    <a:pt x="2166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5" name="Google Shape;975;p20"/>
            <p:cNvSpPr/>
            <p:nvPr/>
          </p:nvSpPr>
          <p:spPr>
            <a:xfrm>
              <a:off x="6814583" y="3509360"/>
              <a:ext cx="33002" cy="350601"/>
            </a:xfrm>
            <a:custGeom>
              <a:rect b="b" l="l" r="r" t="t"/>
              <a:pathLst>
                <a:path extrusionOk="0" h="9402" w="885">
                  <a:moveTo>
                    <a:pt x="408" y="0"/>
                  </a:moveTo>
                  <a:cubicBezTo>
                    <a:pt x="309" y="0"/>
                    <a:pt x="212" y="65"/>
                    <a:pt x="208" y="197"/>
                  </a:cubicBezTo>
                  <a:cubicBezTo>
                    <a:pt x="159" y="1616"/>
                    <a:pt x="1" y="3033"/>
                    <a:pt x="39" y="4452"/>
                  </a:cubicBezTo>
                  <a:cubicBezTo>
                    <a:pt x="59" y="5227"/>
                    <a:pt x="175" y="5995"/>
                    <a:pt x="256" y="6763"/>
                  </a:cubicBezTo>
                  <a:cubicBezTo>
                    <a:pt x="301" y="7193"/>
                    <a:pt x="346" y="7624"/>
                    <a:pt x="368" y="8056"/>
                  </a:cubicBezTo>
                  <a:cubicBezTo>
                    <a:pt x="387" y="8463"/>
                    <a:pt x="360" y="8888"/>
                    <a:pt x="444" y="9290"/>
                  </a:cubicBezTo>
                  <a:cubicBezTo>
                    <a:pt x="459" y="9364"/>
                    <a:pt x="529" y="9402"/>
                    <a:pt x="598" y="9402"/>
                  </a:cubicBezTo>
                  <a:cubicBezTo>
                    <a:pt x="666" y="9402"/>
                    <a:pt x="733" y="9365"/>
                    <a:pt x="746" y="9290"/>
                  </a:cubicBezTo>
                  <a:cubicBezTo>
                    <a:pt x="884" y="8517"/>
                    <a:pt x="760" y="7635"/>
                    <a:pt x="744" y="6849"/>
                  </a:cubicBezTo>
                  <a:cubicBezTo>
                    <a:pt x="731" y="6048"/>
                    <a:pt x="658" y="5253"/>
                    <a:pt x="629" y="4452"/>
                  </a:cubicBezTo>
                  <a:cubicBezTo>
                    <a:pt x="579" y="3031"/>
                    <a:pt x="705" y="1621"/>
                    <a:pt x="617" y="197"/>
                  </a:cubicBezTo>
                  <a:cubicBezTo>
                    <a:pt x="608" y="66"/>
                    <a:pt x="507" y="0"/>
                    <a:pt x="408"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6" name="Google Shape;976;p20"/>
            <p:cNvSpPr/>
            <p:nvPr/>
          </p:nvSpPr>
          <p:spPr>
            <a:xfrm>
              <a:off x="6662664" y="3648377"/>
              <a:ext cx="324460" cy="30317"/>
            </a:xfrm>
            <a:custGeom>
              <a:rect b="b" l="l" r="r" t="t"/>
              <a:pathLst>
                <a:path extrusionOk="0" h="813" w="8701">
                  <a:moveTo>
                    <a:pt x="7524" y="1"/>
                  </a:moveTo>
                  <a:cubicBezTo>
                    <a:pt x="7203" y="1"/>
                    <a:pt x="6879" y="24"/>
                    <a:pt x="6565" y="30"/>
                  </a:cubicBezTo>
                  <a:cubicBezTo>
                    <a:pt x="5875" y="42"/>
                    <a:pt x="5183" y="63"/>
                    <a:pt x="4492" y="64"/>
                  </a:cubicBezTo>
                  <a:cubicBezTo>
                    <a:pt x="3802" y="66"/>
                    <a:pt x="3110" y="63"/>
                    <a:pt x="2419" y="71"/>
                  </a:cubicBezTo>
                  <a:cubicBezTo>
                    <a:pt x="2100" y="76"/>
                    <a:pt x="1781" y="76"/>
                    <a:pt x="1463" y="95"/>
                  </a:cubicBezTo>
                  <a:cubicBezTo>
                    <a:pt x="1092" y="120"/>
                    <a:pt x="714" y="202"/>
                    <a:pt x="346" y="211"/>
                  </a:cubicBezTo>
                  <a:cubicBezTo>
                    <a:pt x="5" y="218"/>
                    <a:pt x="1" y="746"/>
                    <a:pt x="340" y="746"/>
                  </a:cubicBezTo>
                  <a:cubicBezTo>
                    <a:pt x="342" y="746"/>
                    <a:pt x="344" y="746"/>
                    <a:pt x="346" y="746"/>
                  </a:cubicBezTo>
                  <a:cubicBezTo>
                    <a:pt x="368" y="746"/>
                    <a:pt x="390" y="745"/>
                    <a:pt x="412" y="745"/>
                  </a:cubicBezTo>
                  <a:cubicBezTo>
                    <a:pt x="758" y="745"/>
                    <a:pt x="1114" y="805"/>
                    <a:pt x="1463" y="812"/>
                  </a:cubicBezTo>
                  <a:cubicBezTo>
                    <a:pt x="1511" y="813"/>
                    <a:pt x="1559" y="813"/>
                    <a:pt x="1607" y="813"/>
                  </a:cubicBezTo>
                  <a:cubicBezTo>
                    <a:pt x="1878" y="813"/>
                    <a:pt x="2148" y="802"/>
                    <a:pt x="2419" y="795"/>
                  </a:cubicBezTo>
                  <a:cubicBezTo>
                    <a:pt x="3111" y="774"/>
                    <a:pt x="3802" y="739"/>
                    <a:pt x="4492" y="712"/>
                  </a:cubicBezTo>
                  <a:cubicBezTo>
                    <a:pt x="5183" y="684"/>
                    <a:pt x="5875" y="674"/>
                    <a:pt x="6565" y="656"/>
                  </a:cubicBezTo>
                  <a:cubicBezTo>
                    <a:pt x="7213" y="639"/>
                    <a:pt x="7908" y="698"/>
                    <a:pt x="8526" y="473"/>
                  </a:cubicBezTo>
                  <a:cubicBezTo>
                    <a:pt x="8690" y="413"/>
                    <a:pt x="8700" y="184"/>
                    <a:pt x="8526" y="128"/>
                  </a:cubicBezTo>
                  <a:cubicBezTo>
                    <a:pt x="8204" y="27"/>
                    <a:pt x="7865" y="1"/>
                    <a:pt x="7524"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7" name="Google Shape;977;p20"/>
            <p:cNvSpPr/>
            <p:nvPr/>
          </p:nvSpPr>
          <p:spPr>
            <a:xfrm>
              <a:off x="6725982" y="3564586"/>
              <a:ext cx="224076" cy="194654"/>
            </a:xfrm>
            <a:custGeom>
              <a:rect b="b" l="l" r="r" t="t"/>
              <a:pathLst>
                <a:path extrusionOk="0" h="5220" w="6009">
                  <a:moveTo>
                    <a:pt x="264" y="0"/>
                  </a:moveTo>
                  <a:cubicBezTo>
                    <a:pt x="124" y="0"/>
                    <a:pt x="1" y="203"/>
                    <a:pt x="134" y="307"/>
                  </a:cubicBezTo>
                  <a:cubicBezTo>
                    <a:pt x="588" y="668"/>
                    <a:pt x="1023" y="1046"/>
                    <a:pt x="1446" y="1441"/>
                  </a:cubicBezTo>
                  <a:cubicBezTo>
                    <a:pt x="1892" y="1856"/>
                    <a:pt x="2368" y="2232"/>
                    <a:pt x="2808" y="2651"/>
                  </a:cubicBezTo>
                  <a:cubicBezTo>
                    <a:pt x="3293" y="3114"/>
                    <a:pt x="3788" y="3556"/>
                    <a:pt x="4301" y="3987"/>
                  </a:cubicBezTo>
                  <a:cubicBezTo>
                    <a:pt x="4558" y="4207"/>
                    <a:pt x="4814" y="4428"/>
                    <a:pt x="5055" y="4664"/>
                  </a:cubicBezTo>
                  <a:cubicBezTo>
                    <a:pt x="5228" y="4832"/>
                    <a:pt x="5467" y="5219"/>
                    <a:pt x="5734" y="5219"/>
                  </a:cubicBezTo>
                  <a:cubicBezTo>
                    <a:pt x="5741" y="5219"/>
                    <a:pt x="5749" y="5219"/>
                    <a:pt x="5756" y="5218"/>
                  </a:cubicBezTo>
                  <a:cubicBezTo>
                    <a:pt x="5832" y="5211"/>
                    <a:pt x="5887" y="5172"/>
                    <a:pt x="5912" y="5097"/>
                  </a:cubicBezTo>
                  <a:cubicBezTo>
                    <a:pt x="6008" y="4821"/>
                    <a:pt x="5660" y="4535"/>
                    <a:pt x="5489" y="4357"/>
                  </a:cubicBezTo>
                  <a:cubicBezTo>
                    <a:pt x="5245" y="4103"/>
                    <a:pt x="4985" y="3867"/>
                    <a:pt x="4721" y="3634"/>
                  </a:cubicBezTo>
                  <a:cubicBezTo>
                    <a:pt x="4208" y="3180"/>
                    <a:pt x="3695" y="2733"/>
                    <a:pt x="3198" y="2261"/>
                  </a:cubicBezTo>
                  <a:cubicBezTo>
                    <a:pt x="2316" y="1429"/>
                    <a:pt x="1344" y="716"/>
                    <a:pt x="350" y="28"/>
                  </a:cubicBezTo>
                  <a:cubicBezTo>
                    <a:pt x="322" y="9"/>
                    <a:pt x="293" y="0"/>
                    <a:pt x="264"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8" name="Google Shape;978;p20"/>
            <p:cNvSpPr/>
            <p:nvPr/>
          </p:nvSpPr>
          <p:spPr>
            <a:xfrm>
              <a:off x="6731986" y="3569173"/>
              <a:ext cx="182609" cy="209421"/>
            </a:xfrm>
            <a:custGeom>
              <a:rect b="b" l="l" r="r" t="t"/>
              <a:pathLst>
                <a:path extrusionOk="0" h="5616" w="4897">
                  <a:moveTo>
                    <a:pt x="4717" y="0"/>
                  </a:moveTo>
                  <a:cubicBezTo>
                    <a:pt x="4702" y="0"/>
                    <a:pt x="4686" y="2"/>
                    <a:pt x="4670" y="7"/>
                  </a:cubicBezTo>
                  <a:cubicBezTo>
                    <a:pt x="4192" y="138"/>
                    <a:pt x="3857" y="680"/>
                    <a:pt x="3553" y="1041"/>
                  </a:cubicBezTo>
                  <a:cubicBezTo>
                    <a:pt x="3142" y="1527"/>
                    <a:pt x="2735" y="2018"/>
                    <a:pt x="2331" y="2509"/>
                  </a:cubicBezTo>
                  <a:cubicBezTo>
                    <a:pt x="1575" y="3429"/>
                    <a:pt x="826" y="4356"/>
                    <a:pt x="106" y="5304"/>
                  </a:cubicBezTo>
                  <a:cubicBezTo>
                    <a:pt x="1" y="5442"/>
                    <a:pt x="153" y="5615"/>
                    <a:pt x="298" y="5615"/>
                  </a:cubicBezTo>
                  <a:cubicBezTo>
                    <a:pt x="345" y="5615"/>
                    <a:pt x="391" y="5597"/>
                    <a:pt x="427" y="5553"/>
                  </a:cubicBezTo>
                  <a:cubicBezTo>
                    <a:pt x="1173" y="4634"/>
                    <a:pt x="1946" y="3738"/>
                    <a:pt x="2725" y="2849"/>
                  </a:cubicBezTo>
                  <a:cubicBezTo>
                    <a:pt x="3136" y="2380"/>
                    <a:pt x="3548" y="1914"/>
                    <a:pt x="3964" y="1451"/>
                  </a:cubicBezTo>
                  <a:cubicBezTo>
                    <a:pt x="4278" y="1104"/>
                    <a:pt x="4791" y="697"/>
                    <a:pt x="4877" y="214"/>
                  </a:cubicBezTo>
                  <a:cubicBezTo>
                    <a:pt x="4897" y="106"/>
                    <a:pt x="4825" y="0"/>
                    <a:pt x="4717"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9" name="Google Shape;979;p20"/>
            <p:cNvSpPr/>
            <p:nvPr/>
          </p:nvSpPr>
          <p:spPr>
            <a:xfrm>
              <a:off x="5878903" y="2726531"/>
              <a:ext cx="183541" cy="165940"/>
            </a:xfrm>
            <a:custGeom>
              <a:rect b="b" l="l" r="r" t="t"/>
              <a:pathLst>
                <a:path extrusionOk="0" h="4450" w="4922">
                  <a:moveTo>
                    <a:pt x="3055" y="0"/>
                  </a:moveTo>
                  <a:cubicBezTo>
                    <a:pt x="2888" y="0"/>
                    <a:pt x="2720" y="18"/>
                    <a:pt x="2557" y="47"/>
                  </a:cubicBezTo>
                  <a:cubicBezTo>
                    <a:pt x="2153" y="118"/>
                    <a:pt x="1752" y="289"/>
                    <a:pt x="1409" y="534"/>
                  </a:cubicBezTo>
                  <a:cubicBezTo>
                    <a:pt x="295" y="1330"/>
                    <a:pt x="0" y="3176"/>
                    <a:pt x="1190" y="4062"/>
                  </a:cubicBezTo>
                  <a:cubicBezTo>
                    <a:pt x="1539" y="4322"/>
                    <a:pt x="1967" y="4449"/>
                    <a:pt x="2396" y="4449"/>
                  </a:cubicBezTo>
                  <a:cubicBezTo>
                    <a:pt x="2586" y="4449"/>
                    <a:pt x="2777" y="4424"/>
                    <a:pt x="2961" y="4374"/>
                  </a:cubicBezTo>
                  <a:cubicBezTo>
                    <a:pt x="4000" y="4093"/>
                    <a:pt x="4921" y="3037"/>
                    <a:pt x="4880" y="1872"/>
                  </a:cubicBezTo>
                  <a:cubicBezTo>
                    <a:pt x="4854" y="1172"/>
                    <a:pt x="4480" y="473"/>
                    <a:pt x="3875" y="177"/>
                  </a:cubicBezTo>
                  <a:cubicBezTo>
                    <a:pt x="3620" y="50"/>
                    <a:pt x="3339" y="0"/>
                    <a:pt x="305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0" name="Google Shape;980;p20"/>
            <p:cNvSpPr/>
            <p:nvPr/>
          </p:nvSpPr>
          <p:spPr>
            <a:xfrm>
              <a:off x="5914738" y="2742677"/>
              <a:ext cx="91622" cy="62647"/>
            </a:xfrm>
            <a:custGeom>
              <a:rect b="b" l="l" r="r" t="t"/>
              <a:pathLst>
                <a:path extrusionOk="0" h="1680" w="2457">
                  <a:moveTo>
                    <a:pt x="1703" y="1"/>
                  </a:moveTo>
                  <a:cubicBezTo>
                    <a:pt x="1275" y="1"/>
                    <a:pt x="807" y="188"/>
                    <a:pt x="524" y="415"/>
                  </a:cubicBezTo>
                  <a:cubicBezTo>
                    <a:pt x="210" y="667"/>
                    <a:pt x="1" y="1092"/>
                    <a:pt x="68" y="1502"/>
                  </a:cubicBezTo>
                  <a:cubicBezTo>
                    <a:pt x="75" y="1546"/>
                    <a:pt x="85" y="1590"/>
                    <a:pt x="113" y="1623"/>
                  </a:cubicBezTo>
                  <a:cubicBezTo>
                    <a:pt x="149" y="1667"/>
                    <a:pt x="204" y="1680"/>
                    <a:pt x="260" y="1680"/>
                  </a:cubicBezTo>
                  <a:cubicBezTo>
                    <a:pt x="286" y="1680"/>
                    <a:pt x="312" y="1677"/>
                    <a:pt x="337" y="1673"/>
                  </a:cubicBezTo>
                  <a:cubicBezTo>
                    <a:pt x="828" y="1590"/>
                    <a:pt x="1223" y="1219"/>
                    <a:pt x="1670" y="988"/>
                  </a:cubicBezTo>
                  <a:cubicBezTo>
                    <a:pt x="1932" y="853"/>
                    <a:pt x="2234" y="750"/>
                    <a:pt x="2398" y="496"/>
                  </a:cubicBezTo>
                  <a:cubicBezTo>
                    <a:pt x="2429" y="444"/>
                    <a:pt x="2457" y="382"/>
                    <a:pt x="2440" y="323"/>
                  </a:cubicBezTo>
                  <a:cubicBezTo>
                    <a:pt x="2428" y="287"/>
                    <a:pt x="2402" y="260"/>
                    <a:pt x="2376" y="234"/>
                  </a:cubicBezTo>
                  <a:cubicBezTo>
                    <a:pt x="2199" y="68"/>
                    <a:pt x="1958" y="1"/>
                    <a:pt x="1703" y="1"/>
                  </a:cubicBezTo>
                  <a:close/>
                </a:path>
              </a:pathLst>
            </a:custGeom>
            <a:solidFill>
              <a:srgbClr val="FFFFFF">
                <a:alpha val="2619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981" name="Google Shape;981;p20"/>
            <p:cNvGrpSpPr/>
            <p:nvPr/>
          </p:nvGrpSpPr>
          <p:grpSpPr>
            <a:xfrm>
              <a:off x="5465075" y="3107738"/>
              <a:ext cx="644900" cy="886125"/>
              <a:chOff x="10836000" y="3137413"/>
              <a:chExt cx="644900" cy="886125"/>
            </a:xfrm>
          </p:grpSpPr>
          <p:sp>
            <p:nvSpPr>
              <p:cNvPr id="982" name="Google Shape;982;p20"/>
              <p:cNvSpPr/>
              <p:nvPr/>
            </p:nvSpPr>
            <p:spPr>
              <a:xfrm>
                <a:off x="10890200" y="3153413"/>
                <a:ext cx="288375" cy="234525"/>
              </a:xfrm>
              <a:custGeom>
                <a:rect b="b" l="l" r="r" t="t"/>
                <a:pathLst>
                  <a:path extrusionOk="0" h="9381" w="11535">
                    <a:moveTo>
                      <a:pt x="4157" y="0"/>
                    </a:moveTo>
                    <a:cubicBezTo>
                      <a:pt x="3946" y="0"/>
                      <a:pt x="3746" y="49"/>
                      <a:pt x="3558" y="155"/>
                    </a:cubicBezTo>
                    <a:cubicBezTo>
                      <a:pt x="857" y="1670"/>
                      <a:pt x="1" y="5097"/>
                      <a:pt x="922" y="6086"/>
                    </a:cubicBezTo>
                    <a:cubicBezTo>
                      <a:pt x="1846" y="7075"/>
                      <a:pt x="11336" y="9381"/>
                      <a:pt x="11336" y="9381"/>
                    </a:cubicBezTo>
                    <a:lnTo>
                      <a:pt x="11534" y="8789"/>
                    </a:lnTo>
                    <a:cubicBezTo>
                      <a:pt x="11534" y="8789"/>
                      <a:pt x="6969" y="0"/>
                      <a:pt x="415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3" name="Google Shape;983;p20"/>
              <p:cNvSpPr/>
              <p:nvPr/>
            </p:nvSpPr>
            <p:spPr>
              <a:xfrm>
                <a:off x="11193775" y="3137413"/>
                <a:ext cx="276900" cy="252550"/>
              </a:xfrm>
              <a:custGeom>
                <a:rect b="b" l="l" r="r" t="t"/>
                <a:pathLst>
                  <a:path extrusionOk="0" h="10102" w="11076">
                    <a:moveTo>
                      <a:pt x="6536" y="0"/>
                    </a:moveTo>
                    <a:cubicBezTo>
                      <a:pt x="3723" y="0"/>
                      <a:pt x="1" y="9532"/>
                      <a:pt x="1" y="9532"/>
                    </a:cubicBezTo>
                    <a:lnTo>
                      <a:pt x="260" y="10102"/>
                    </a:lnTo>
                    <a:cubicBezTo>
                      <a:pt x="260" y="10102"/>
                      <a:pt x="9451" y="6796"/>
                      <a:pt x="10262" y="5714"/>
                    </a:cubicBezTo>
                    <a:cubicBezTo>
                      <a:pt x="11075" y="4634"/>
                      <a:pt x="9858" y="1316"/>
                      <a:pt x="7009" y="97"/>
                    </a:cubicBezTo>
                    <a:cubicBezTo>
                      <a:pt x="6855" y="32"/>
                      <a:pt x="6697" y="0"/>
                      <a:pt x="653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4" name="Google Shape;984;p20"/>
              <p:cNvSpPr/>
              <p:nvPr/>
            </p:nvSpPr>
            <p:spPr>
              <a:xfrm>
                <a:off x="11154850" y="3348313"/>
                <a:ext cx="58075" cy="45850"/>
              </a:xfrm>
              <a:custGeom>
                <a:rect b="b" l="l" r="r" t="t"/>
                <a:pathLst>
                  <a:path extrusionOk="0" h="1834" w="2323">
                    <a:moveTo>
                      <a:pt x="1200" y="0"/>
                    </a:moveTo>
                    <a:cubicBezTo>
                      <a:pt x="1111" y="0"/>
                      <a:pt x="1016" y="17"/>
                      <a:pt x="916" y="54"/>
                    </a:cubicBezTo>
                    <a:cubicBezTo>
                      <a:pt x="1" y="389"/>
                      <a:pt x="420" y="1832"/>
                      <a:pt x="420" y="1832"/>
                    </a:cubicBezTo>
                    <a:lnTo>
                      <a:pt x="420" y="1833"/>
                    </a:lnTo>
                    <a:cubicBezTo>
                      <a:pt x="420" y="1833"/>
                      <a:pt x="2134" y="1799"/>
                      <a:pt x="2233" y="1536"/>
                    </a:cubicBezTo>
                    <a:cubicBezTo>
                      <a:pt x="2323" y="1299"/>
                      <a:pt x="1985" y="0"/>
                      <a:pt x="120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5" name="Google Shape;985;p20"/>
              <p:cNvSpPr/>
              <p:nvPr/>
            </p:nvSpPr>
            <p:spPr>
              <a:xfrm>
                <a:off x="11154850" y="3348313"/>
                <a:ext cx="58075" cy="45850"/>
              </a:xfrm>
              <a:custGeom>
                <a:rect b="b" l="l" r="r" t="t"/>
                <a:pathLst>
                  <a:path extrusionOk="0" h="1834" w="2323">
                    <a:moveTo>
                      <a:pt x="1200" y="0"/>
                    </a:moveTo>
                    <a:cubicBezTo>
                      <a:pt x="1111" y="0"/>
                      <a:pt x="1016" y="17"/>
                      <a:pt x="916" y="54"/>
                    </a:cubicBezTo>
                    <a:cubicBezTo>
                      <a:pt x="1" y="389"/>
                      <a:pt x="420" y="1832"/>
                      <a:pt x="420" y="1832"/>
                    </a:cubicBezTo>
                    <a:lnTo>
                      <a:pt x="420" y="1833"/>
                    </a:lnTo>
                    <a:cubicBezTo>
                      <a:pt x="420" y="1833"/>
                      <a:pt x="2134" y="1799"/>
                      <a:pt x="2233" y="1536"/>
                    </a:cubicBezTo>
                    <a:cubicBezTo>
                      <a:pt x="2323" y="1299"/>
                      <a:pt x="1985" y="0"/>
                      <a:pt x="120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6" name="Google Shape;986;p20"/>
              <p:cNvSpPr/>
              <p:nvPr/>
            </p:nvSpPr>
            <p:spPr>
              <a:xfrm>
                <a:off x="10909275" y="3507538"/>
                <a:ext cx="500800" cy="516000"/>
              </a:xfrm>
              <a:custGeom>
                <a:rect b="b" l="l" r="r" t="t"/>
                <a:pathLst>
                  <a:path extrusionOk="0" h="20640" w="20032">
                    <a:moveTo>
                      <a:pt x="18353" y="1"/>
                    </a:moveTo>
                    <a:cubicBezTo>
                      <a:pt x="17749" y="1"/>
                      <a:pt x="16981" y="13"/>
                      <a:pt x="16103" y="35"/>
                    </a:cubicBezTo>
                    <a:cubicBezTo>
                      <a:pt x="10694" y="173"/>
                      <a:pt x="1157" y="684"/>
                      <a:pt x="589" y="1067"/>
                    </a:cubicBezTo>
                    <a:cubicBezTo>
                      <a:pt x="1" y="1459"/>
                      <a:pt x="2762" y="12047"/>
                      <a:pt x="4219" y="17456"/>
                    </a:cubicBezTo>
                    <a:cubicBezTo>
                      <a:pt x="4721" y="19324"/>
                      <a:pt x="5070" y="20572"/>
                      <a:pt x="5070" y="20572"/>
                    </a:cubicBezTo>
                    <a:cubicBezTo>
                      <a:pt x="5070" y="20572"/>
                      <a:pt x="8602" y="20639"/>
                      <a:pt x="12173" y="20639"/>
                    </a:cubicBezTo>
                    <a:cubicBezTo>
                      <a:pt x="15721" y="20639"/>
                      <a:pt x="19308" y="20573"/>
                      <a:pt x="19505" y="20308"/>
                    </a:cubicBezTo>
                    <a:cubicBezTo>
                      <a:pt x="19897" y="19783"/>
                      <a:pt x="20032" y="408"/>
                      <a:pt x="19768" y="78"/>
                    </a:cubicBezTo>
                    <a:cubicBezTo>
                      <a:pt x="19726" y="25"/>
                      <a:pt x="19203" y="1"/>
                      <a:pt x="18353"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7" name="Google Shape;987;p20"/>
              <p:cNvSpPr/>
              <p:nvPr/>
            </p:nvSpPr>
            <p:spPr>
              <a:xfrm>
                <a:off x="10836000" y="3382438"/>
                <a:ext cx="644900" cy="178675"/>
              </a:xfrm>
              <a:custGeom>
                <a:rect b="b" l="l" r="r" t="t"/>
                <a:pathLst>
                  <a:path extrusionOk="0" h="7147" w="25796">
                    <a:moveTo>
                      <a:pt x="24986" y="0"/>
                    </a:moveTo>
                    <a:cubicBezTo>
                      <a:pt x="22605" y="0"/>
                      <a:pt x="5945" y="343"/>
                      <a:pt x="1212" y="441"/>
                    </a:cubicBezTo>
                    <a:cubicBezTo>
                      <a:pt x="418" y="458"/>
                      <a:pt x="1" y="833"/>
                      <a:pt x="65" y="1394"/>
                    </a:cubicBezTo>
                    <a:cubicBezTo>
                      <a:pt x="268" y="3187"/>
                      <a:pt x="701" y="6974"/>
                      <a:pt x="752" y="7124"/>
                    </a:cubicBezTo>
                    <a:cubicBezTo>
                      <a:pt x="757" y="7139"/>
                      <a:pt x="902" y="7146"/>
                      <a:pt x="1167" y="7146"/>
                    </a:cubicBezTo>
                    <a:cubicBezTo>
                      <a:pt x="4381" y="7146"/>
                      <a:pt x="25161" y="6120"/>
                      <a:pt x="25466" y="5938"/>
                    </a:cubicBezTo>
                    <a:cubicBezTo>
                      <a:pt x="25795" y="5740"/>
                      <a:pt x="25466" y="71"/>
                      <a:pt x="25269" y="6"/>
                    </a:cubicBezTo>
                    <a:cubicBezTo>
                      <a:pt x="25257" y="2"/>
                      <a:pt x="25160" y="0"/>
                      <a:pt x="24986"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8" name="Google Shape;988;p20"/>
              <p:cNvSpPr/>
              <p:nvPr/>
            </p:nvSpPr>
            <p:spPr>
              <a:xfrm>
                <a:off x="11157100" y="3380938"/>
                <a:ext cx="85300" cy="639325"/>
              </a:xfrm>
              <a:custGeom>
                <a:rect b="b" l="l" r="r" t="t"/>
                <a:pathLst>
                  <a:path extrusionOk="0" h="25573" w="3412">
                    <a:moveTo>
                      <a:pt x="1" y="0"/>
                    </a:moveTo>
                    <a:lnTo>
                      <a:pt x="1171" y="25572"/>
                    </a:lnTo>
                    <a:lnTo>
                      <a:pt x="3411" y="25507"/>
                    </a:lnTo>
                    <a:lnTo>
                      <a:pt x="2243" y="66"/>
                    </a:lnTo>
                    <a:lnTo>
                      <a:pt x="1"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89" name="Google Shape;989;p20"/>
            <p:cNvGrpSpPr/>
            <p:nvPr/>
          </p:nvGrpSpPr>
          <p:grpSpPr>
            <a:xfrm>
              <a:off x="6109975" y="3342925"/>
              <a:ext cx="597301" cy="650910"/>
              <a:chOff x="6109975" y="3342925"/>
              <a:chExt cx="597301" cy="650910"/>
            </a:xfrm>
          </p:grpSpPr>
          <p:sp>
            <p:nvSpPr>
              <p:cNvPr id="990" name="Google Shape;990;p20"/>
              <p:cNvSpPr/>
              <p:nvPr/>
            </p:nvSpPr>
            <p:spPr>
              <a:xfrm>
                <a:off x="6188343" y="3342925"/>
                <a:ext cx="427744" cy="174637"/>
              </a:xfrm>
              <a:custGeom>
                <a:rect b="b" l="l" r="r" t="t"/>
                <a:pathLst>
                  <a:path extrusionOk="0" h="11446" w="28035">
                    <a:moveTo>
                      <a:pt x="18963" y="1"/>
                    </a:moveTo>
                    <a:cubicBezTo>
                      <a:pt x="11545" y="1"/>
                      <a:pt x="1711" y="522"/>
                      <a:pt x="947" y="727"/>
                    </a:cubicBezTo>
                    <a:cubicBezTo>
                      <a:pt x="1" y="979"/>
                      <a:pt x="522" y="6819"/>
                      <a:pt x="804" y="9428"/>
                    </a:cubicBezTo>
                    <a:cubicBezTo>
                      <a:pt x="885" y="10188"/>
                      <a:pt x="947" y="10675"/>
                      <a:pt x="947" y="10675"/>
                    </a:cubicBezTo>
                    <a:cubicBezTo>
                      <a:pt x="1163" y="11239"/>
                      <a:pt x="8671" y="11445"/>
                      <a:pt x="15677" y="11445"/>
                    </a:cubicBezTo>
                    <a:cubicBezTo>
                      <a:pt x="21799" y="11445"/>
                      <a:pt x="27538" y="11287"/>
                      <a:pt x="27696" y="11072"/>
                    </a:cubicBezTo>
                    <a:cubicBezTo>
                      <a:pt x="28034" y="10613"/>
                      <a:pt x="27964" y="2174"/>
                      <a:pt x="27223" y="727"/>
                    </a:cubicBezTo>
                    <a:cubicBezTo>
                      <a:pt x="27002" y="297"/>
                      <a:pt x="24681" y="92"/>
                      <a:pt x="21508" y="25"/>
                    </a:cubicBezTo>
                    <a:cubicBezTo>
                      <a:pt x="20708" y="8"/>
                      <a:pt x="19853" y="1"/>
                      <a:pt x="18963"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1" name="Google Shape;991;p20"/>
              <p:cNvSpPr/>
              <p:nvPr/>
            </p:nvSpPr>
            <p:spPr>
              <a:xfrm>
                <a:off x="6380693" y="3343368"/>
                <a:ext cx="57673" cy="174195"/>
              </a:xfrm>
              <a:custGeom>
                <a:rect b="b" l="l" r="r" t="t"/>
                <a:pathLst>
                  <a:path extrusionOk="0" h="11417" w="3780">
                    <a:moveTo>
                      <a:pt x="3159" y="1"/>
                    </a:moveTo>
                    <a:cubicBezTo>
                      <a:pt x="2112" y="16"/>
                      <a:pt x="1050" y="41"/>
                      <a:pt x="1" y="70"/>
                    </a:cubicBezTo>
                    <a:lnTo>
                      <a:pt x="56" y="11403"/>
                    </a:lnTo>
                    <a:cubicBezTo>
                      <a:pt x="1034" y="11412"/>
                      <a:pt x="2024" y="11417"/>
                      <a:pt x="3005" y="11417"/>
                    </a:cubicBezTo>
                    <a:cubicBezTo>
                      <a:pt x="3264" y="11417"/>
                      <a:pt x="3522" y="11416"/>
                      <a:pt x="3779" y="11416"/>
                    </a:cubicBezTo>
                    <a:lnTo>
                      <a:pt x="3159" y="1"/>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2" name="Google Shape;992;p20"/>
              <p:cNvSpPr/>
              <p:nvPr/>
            </p:nvSpPr>
            <p:spPr>
              <a:xfrm>
                <a:off x="6148183" y="3621598"/>
                <a:ext cx="517046" cy="372237"/>
              </a:xfrm>
              <a:custGeom>
                <a:rect b="b" l="l" r="r" t="t"/>
                <a:pathLst>
                  <a:path extrusionOk="0" h="24397" w="33888">
                    <a:moveTo>
                      <a:pt x="30785" y="0"/>
                    </a:moveTo>
                    <a:cubicBezTo>
                      <a:pt x="29560" y="0"/>
                      <a:pt x="27967" y="23"/>
                      <a:pt x="26151" y="62"/>
                    </a:cubicBezTo>
                    <a:cubicBezTo>
                      <a:pt x="16447" y="262"/>
                      <a:pt x="406" y="918"/>
                      <a:pt x="406" y="918"/>
                    </a:cubicBezTo>
                    <a:cubicBezTo>
                      <a:pt x="406" y="918"/>
                      <a:pt x="1" y="12362"/>
                      <a:pt x="209" y="19088"/>
                    </a:cubicBezTo>
                    <a:cubicBezTo>
                      <a:pt x="291" y="21722"/>
                      <a:pt x="474" y="23628"/>
                      <a:pt x="803" y="23852"/>
                    </a:cubicBezTo>
                    <a:cubicBezTo>
                      <a:pt x="1369" y="24229"/>
                      <a:pt x="8315" y="24397"/>
                      <a:pt x="15544" y="24397"/>
                    </a:cubicBezTo>
                    <a:cubicBezTo>
                      <a:pt x="23446" y="24397"/>
                      <a:pt x="31687" y="24197"/>
                      <a:pt x="32306" y="23852"/>
                    </a:cubicBezTo>
                    <a:cubicBezTo>
                      <a:pt x="33496" y="23193"/>
                      <a:pt x="33887" y="654"/>
                      <a:pt x="33361" y="124"/>
                    </a:cubicBezTo>
                    <a:cubicBezTo>
                      <a:pt x="33274" y="37"/>
                      <a:pt x="32319" y="0"/>
                      <a:pt x="3078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3" name="Google Shape;993;p20"/>
              <p:cNvSpPr/>
              <p:nvPr/>
            </p:nvSpPr>
            <p:spPr>
              <a:xfrm>
                <a:off x="6193485" y="3633072"/>
                <a:ext cx="24717" cy="357971"/>
              </a:xfrm>
              <a:custGeom>
                <a:rect b="b" l="l" r="r" t="t"/>
                <a:pathLst>
                  <a:path extrusionOk="0" h="23462" w="1620">
                    <a:moveTo>
                      <a:pt x="1620" y="0"/>
                    </a:moveTo>
                    <a:lnTo>
                      <a:pt x="1620" y="0"/>
                    </a:lnTo>
                    <a:cubicBezTo>
                      <a:pt x="1079" y="21"/>
                      <a:pt x="580" y="40"/>
                      <a:pt x="130" y="57"/>
                    </a:cubicBezTo>
                    <a:lnTo>
                      <a:pt x="1" y="23390"/>
                    </a:lnTo>
                    <a:cubicBezTo>
                      <a:pt x="406" y="23416"/>
                      <a:pt x="862" y="23441"/>
                      <a:pt x="1357" y="23461"/>
                    </a:cubicBezTo>
                    <a:lnTo>
                      <a:pt x="1620"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4" name="Google Shape;994;p20"/>
              <p:cNvSpPr/>
              <p:nvPr/>
            </p:nvSpPr>
            <p:spPr>
              <a:xfrm>
                <a:off x="6276218" y="3630005"/>
                <a:ext cx="24549" cy="363266"/>
              </a:xfrm>
              <a:custGeom>
                <a:rect b="b" l="l" r="r" t="t"/>
                <a:pathLst>
                  <a:path extrusionOk="0" h="23809" w="1609">
                    <a:moveTo>
                      <a:pt x="1609" y="1"/>
                    </a:moveTo>
                    <a:cubicBezTo>
                      <a:pt x="1058" y="20"/>
                      <a:pt x="521" y="41"/>
                      <a:pt x="0" y="60"/>
                    </a:cubicBezTo>
                    <a:lnTo>
                      <a:pt x="247" y="23788"/>
                    </a:lnTo>
                    <a:cubicBezTo>
                      <a:pt x="691" y="23797"/>
                      <a:pt x="1145" y="23804"/>
                      <a:pt x="1609" y="23809"/>
                    </a:cubicBezTo>
                    <a:lnTo>
                      <a:pt x="1609" y="1"/>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5" name="Google Shape;995;p20"/>
              <p:cNvSpPr/>
              <p:nvPr/>
            </p:nvSpPr>
            <p:spPr>
              <a:xfrm>
                <a:off x="6359255" y="3627427"/>
                <a:ext cx="23329" cy="366409"/>
              </a:xfrm>
              <a:custGeom>
                <a:rect b="b" l="l" r="r" t="t"/>
                <a:pathLst>
                  <a:path extrusionOk="0" h="24015" w="1529">
                    <a:moveTo>
                      <a:pt x="1024" y="1"/>
                    </a:moveTo>
                    <a:cubicBezTo>
                      <a:pt x="807" y="8"/>
                      <a:pt x="591" y="16"/>
                      <a:pt x="377" y="23"/>
                    </a:cubicBezTo>
                    <a:lnTo>
                      <a:pt x="1" y="24011"/>
                    </a:lnTo>
                    <a:cubicBezTo>
                      <a:pt x="506" y="24012"/>
                      <a:pt x="1016" y="24014"/>
                      <a:pt x="1528" y="24014"/>
                    </a:cubicBezTo>
                    <a:lnTo>
                      <a:pt x="1024" y="1"/>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6" name="Google Shape;996;p20"/>
              <p:cNvSpPr/>
              <p:nvPr/>
            </p:nvSpPr>
            <p:spPr>
              <a:xfrm>
                <a:off x="6441194" y="3624695"/>
                <a:ext cx="24671" cy="368865"/>
              </a:xfrm>
              <a:custGeom>
                <a:rect b="b" l="l" r="r" t="t"/>
                <a:pathLst>
                  <a:path extrusionOk="0" h="24176" w="1617">
                    <a:moveTo>
                      <a:pt x="1350" y="0"/>
                    </a:moveTo>
                    <a:cubicBezTo>
                      <a:pt x="903" y="14"/>
                      <a:pt x="453" y="28"/>
                      <a:pt x="0" y="42"/>
                    </a:cubicBezTo>
                    <a:lnTo>
                      <a:pt x="396" y="24176"/>
                    </a:lnTo>
                    <a:cubicBezTo>
                      <a:pt x="807" y="24172"/>
                      <a:pt x="1214" y="24167"/>
                      <a:pt x="1616" y="24164"/>
                    </a:cubicBezTo>
                    <a:lnTo>
                      <a:pt x="1350"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7" name="Google Shape;997;p20"/>
              <p:cNvSpPr/>
              <p:nvPr/>
            </p:nvSpPr>
            <p:spPr>
              <a:xfrm>
                <a:off x="6524735" y="3622773"/>
                <a:ext cx="22688" cy="369506"/>
              </a:xfrm>
              <a:custGeom>
                <a:rect b="b" l="l" r="r" t="t"/>
                <a:pathLst>
                  <a:path extrusionOk="0" h="24218" w="1487">
                    <a:moveTo>
                      <a:pt x="741" y="0"/>
                    </a:moveTo>
                    <a:cubicBezTo>
                      <a:pt x="498" y="5"/>
                      <a:pt x="251" y="11"/>
                      <a:pt x="1" y="18"/>
                    </a:cubicBezTo>
                    <a:lnTo>
                      <a:pt x="396" y="24217"/>
                    </a:lnTo>
                    <a:cubicBezTo>
                      <a:pt x="769" y="24209"/>
                      <a:pt x="1133" y="24200"/>
                      <a:pt x="1487" y="24190"/>
                    </a:cubicBezTo>
                    <a:lnTo>
                      <a:pt x="1487" y="68"/>
                    </a:lnTo>
                    <a:lnTo>
                      <a:pt x="741"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8" name="Google Shape;998;p20"/>
              <p:cNvSpPr/>
              <p:nvPr/>
            </p:nvSpPr>
            <p:spPr>
              <a:xfrm>
                <a:off x="6611419" y="3621613"/>
                <a:ext cx="14449" cy="367614"/>
              </a:xfrm>
              <a:custGeom>
                <a:rect b="b" l="l" r="r" t="t"/>
                <a:pathLst>
                  <a:path extrusionOk="0" h="24094" w="947">
                    <a:moveTo>
                      <a:pt x="0" y="0"/>
                    </a:moveTo>
                    <a:lnTo>
                      <a:pt x="0" y="24093"/>
                    </a:lnTo>
                    <a:cubicBezTo>
                      <a:pt x="304" y="24072"/>
                      <a:pt x="575" y="24052"/>
                      <a:pt x="815" y="24031"/>
                    </a:cubicBezTo>
                    <a:lnTo>
                      <a:pt x="946" y="346"/>
                    </a:lnTo>
                    <a:lnTo>
                      <a:pt x="138"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9" name="Google Shape;999;p20"/>
              <p:cNvSpPr/>
              <p:nvPr/>
            </p:nvSpPr>
            <p:spPr>
              <a:xfrm>
                <a:off x="6109975" y="3493896"/>
                <a:ext cx="597301" cy="161791"/>
              </a:xfrm>
              <a:custGeom>
                <a:rect b="b" l="l" r="r" t="t"/>
                <a:pathLst>
                  <a:path extrusionOk="0" h="10604" w="39148">
                    <a:moveTo>
                      <a:pt x="23329" y="1"/>
                    </a:moveTo>
                    <a:cubicBezTo>
                      <a:pt x="12889" y="1"/>
                      <a:pt x="628" y="492"/>
                      <a:pt x="395" y="1112"/>
                    </a:cubicBezTo>
                    <a:cubicBezTo>
                      <a:pt x="0" y="2167"/>
                      <a:pt x="131" y="10209"/>
                      <a:pt x="527" y="10471"/>
                    </a:cubicBezTo>
                    <a:cubicBezTo>
                      <a:pt x="659" y="10559"/>
                      <a:pt x="4787" y="10603"/>
                      <a:pt x="10252" y="10603"/>
                    </a:cubicBezTo>
                    <a:cubicBezTo>
                      <a:pt x="21158" y="10603"/>
                      <a:pt x="37392" y="10428"/>
                      <a:pt x="37831" y="10076"/>
                    </a:cubicBezTo>
                    <a:cubicBezTo>
                      <a:pt x="38490" y="9549"/>
                      <a:pt x="39148" y="1903"/>
                      <a:pt x="37831" y="850"/>
                    </a:cubicBezTo>
                    <a:cubicBezTo>
                      <a:pt x="37072" y="242"/>
                      <a:pt x="30648" y="1"/>
                      <a:pt x="2332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1000" name="Google Shape;1000;p20"/>
          <p:cNvGrpSpPr/>
          <p:nvPr/>
        </p:nvGrpSpPr>
        <p:grpSpPr>
          <a:xfrm rot="-5400000">
            <a:off x="140932" y="231237"/>
            <a:ext cx="848697" cy="732518"/>
            <a:chOff x="6899725" y="518988"/>
            <a:chExt cx="1140875" cy="984700"/>
          </a:xfrm>
        </p:grpSpPr>
        <p:sp>
          <p:nvSpPr>
            <p:cNvPr id="1001" name="Google Shape;1001;p20"/>
            <p:cNvSpPr/>
            <p:nvPr/>
          </p:nvSpPr>
          <p:spPr>
            <a:xfrm>
              <a:off x="7403350" y="518988"/>
              <a:ext cx="529575" cy="557900"/>
            </a:xfrm>
            <a:custGeom>
              <a:rect b="b" l="l" r="r" t="t"/>
              <a:pathLst>
                <a:path extrusionOk="0" h="22316" w="21183">
                  <a:moveTo>
                    <a:pt x="4984" y="19985"/>
                  </a:moveTo>
                  <a:lnTo>
                    <a:pt x="4984" y="19987"/>
                  </a:lnTo>
                  <a:cubicBezTo>
                    <a:pt x="4984" y="19987"/>
                    <a:pt x="4984" y="19986"/>
                    <a:pt x="4984" y="19985"/>
                  </a:cubicBezTo>
                  <a:lnTo>
                    <a:pt x="4984" y="19985"/>
                  </a:lnTo>
                  <a:lnTo>
                    <a:pt x="4984" y="19985"/>
                  </a:lnTo>
                  <a:close/>
                  <a:moveTo>
                    <a:pt x="16460" y="0"/>
                  </a:moveTo>
                  <a:lnTo>
                    <a:pt x="16460" y="0"/>
                  </a:lnTo>
                  <a:cubicBezTo>
                    <a:pt x="16460" y="1"/>
                    <a:pt x="14204" y="3680"/>
                    <a:pt x="11291" y="4264"/>
                  </a:cubicBezTo>
                  <a:cubicBezTo>
                    <a:pt x="10590" y="4404"/>
                    <a:pt x="9953" y="4462"/>
                    <a:pt x="9378" y="4462"/>
                  </a:cubicBezTo>
                  <a:cubicBezTo>
                    <a:pt x="6554" y="4462"/>
                    <a:pt x="5234" y="3057"/>
                    <a:pt x="5234" y="3057"/>
                  </a:cubicBezTo>
                  <a:lnTo>
                    <a:pt x="5234" y="3057"/>
                  </a:lnTo>
                  <a:cubicBezTo>
                    <a:pt x="5234" y="3058"/>
                    <a:pt x="5329" y="6194"/>
                    <a:pt x="3957" y="8113"/>
                  </a:cubicBezTo>
                  <a:cubicBezTo>
                    <a:pt x="2583" y="10034"/>
                    <a:pt x="0" y="10845"/>
                    <a:pt x="0" y="10845"/>
                  </a:cubicBezTo>
                  <a:cubicBezTo>
                    <a:pt x="0" y="10845"/>
                    <a:pt x="3703" y="11819"/>
                    <a:pt x="4835" y="14339"/>
                  </a:cubicBezTo>
                  <a:cubicBezTo>
                    <a:pt x="6161" y="17286"/>
                    <a:pt x="5013" y="19920"/>
                    <a:pt x="4984" y="19985"/>
                  </a:cubicBezTo>
                  <a:lnTo>
                    <a:pt x="4984" y="19985"/>
                  </a:lnTo>
                  <a:lnTo>
                    <a:pt x="7600" y="22315"/>
                  </a:lnTo>
                  <a:cubicBezTo>
                    <a:pt x="7600" y="22315"/>
                    <a:pt x="7752" y="21803"/>
                    <a:pt x="10801" y="20454"/>
                  </a:cubicBezTo>
                  <a:cubicBezTo>
                    <a:pt x="11824" y="20003"/>
                    <a:pt x="12684" y="19852"/>
                    <a:pt x="13376" y="19852"/>
                  </a:cubicBezTo>
                  <a:cubicBezTo>
                    <a:pt x="14745" y="19852"/>
                    <a:pt x="15452" y="20441"/>
                    <a:pt x="15452" y="20441"/>
                  </a:cubicBezTo>
                  <a:cubicBezTo>
                    <a:pt x="15452" y="20441"/>
                    <a:pt x="14689" y="17665"/>
                    <a:pt x="16248" y="13909"/>
                  </a:cubicBezTo>
                  <a:cubicBezTo>
                    <a:pt x="17409" y="11108"/>
                    <a:pt x="19583" y="10752"/>
                    <a:pt x="20613" y="10752"/>
                  </a:cubicBezTo>
                  <a:cubicBezTo>
                    <a:pt x="20965" y="10752"/>
                    <a:pt x="21183" y="10794"/>
                    <a:pt x="21183" y="10794"/>
                  </a:cubicBezTo>
                  <a:cubicBezTo>
                    <a:pt x="21183" y="10794"/>
                    <a:pt x="19177" y="9993"/>
                    <a:pt x="17313" y="6730"/>
                  </a:cubicBezTo>
                  <a:cubicBezTo>
                    <a:pt x="15447" y="3467"/>
                    <a:pt x="16460" y="1"/>
                    <a:pt x="1646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2" name="Google Shape;1002;p20"/>
            <p:cNvSpPr/>
            <p:nvPr/>
          </p:nvSpPr>
          <p:spPr>
            <a:xfrm>
              <a:off x="7560225" y="649038"/>
              <a:ext cx="209775" cy="382825"/>
            </a:xfrm>
            <a:custGeom>
              <a:rect b="b" l="l" r="r" t="t"/>
              <a:pathLst>
                <a:path extrusionOk="0" h="15313" w="8391">
                  <a:moveTo>
                    <a:pt x="8171" y="1"/>
                  </a:moveTo>
                  <a:cubicBezTo>
                    <a:pt x="8144" y="1"/>
                    <a:pt x="8117" y="11"/>
                    <a:pt x="8097" y="33"/>
                  </a:cubicBezTo>
                  <a:cubicBezTo>
                    <a:pt x="7855" y="306"/>
                    <a:pt x="7760" y="734"/>
                    <a:pt x="7620" y="1071"/>
                  </a:cubicBezTo>
                  <a:cubicBezTo>
                    <a:pt x="7387" y="1632"/>
                    <a:pt x="7184" y="2205"/>
                    <a:pt x="6959" y="2769"/>
                  </a:cubicBezTo>
                  <a:cubicBezTo>
                    <a:pt x="6443" y="4060"/>
                    <a:pt x="5894" y="5334"/>
                    <a:pt x="5283" y="6582"/>
                  </a:cubicBezTo>
                  <a:cubicBezTo>
                    <a:pt x="4336" y="8516"/>
                    <a:pt x="3260" y="10376"/>
                    <a:pt x="2150" y="12220"/>
                  </a:cubicBezTo>
                  <a:cubicBezTo>
                    <a:pt x="1781" y="12836"/>
                    <a:pt x="1403" y="13449"/>
                    <a:pt x="990" y="14037"/>
                  </a:cubicBezTo>
                  <a:cubicBezTo>
                    <a:pt x="737" y="14396"/>
                    <a:pt x="471" y="14814"/>
                    <a:pt x="110" y="15076"/>
                  </a:cubicBezTo>
                  <a:cubicBezTo>
                    <a:pt x="1" y="15156"/>
                    <a:pt x="76" y="15312"/>
                    <a:pt x="184" y="15312"/>
                  </a:cubicBezTo>
                  <a:cubicBezTo>
                    <a:pt x="207" y="15312"/>
                    <a:pt x="231" y="15305"/>
                    <a:pt x="255" y="15289"/>
                  </a:cubicBezTo>
                  <a:cubicBezTo>
                    <a:pt x="999" y="14781"/>
                    <a:pt x="1527" y="13823"/>
                    <a:pt x="2016" y="13093"/>
                  </a:cubicBezTo>
                  <a:cubicBezTo>
                    <a:pt x="2723" y="12033"/>
                    <a:pt x="3379" y="10944"/>
                    <a:pt x="4022" y="9846"/>
                  </a:cubicBezTo>
                  <a:cubicBezTo>
                    <a:pt x="5240" y="7763"/>
                    <a:pt x="6262" y="5588"/>
                    <a:pt x="7229" y="3377"/>
                  </a:cubicBezTo>
                  <a:cubicBezTo>
                    <a:pt x="7515" y="2723"/>
                    <a:pt x="7812" y="2065"/>
                    <a:pt x="8033" y="1383"/>
                  </a:cubicBezTo>
                  <a:cubicBezTo>
                    <a:pt x="8157" y="1002"/>
                    <a:pt x="8390" y="463"/>
                    <a:pt x="8261" y="63"/>
                  </a:cubicBezTo>
                  <a:cubicBezTo>
                    <a:pt x="8248" y="22"/>
                    <a:pt x="8210" y="1"/>
                    <a:pt x="8171"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3" name="Google Shape;1003;p20"/>
            <p:cNvSpPr/>
            <p:nvPr/>
          </p:nvSpPr>
          <p:spPr>
            <a:xfrm>
              <a:off x="7576200" y="693563"/>
              <a:ext cx="80600" cy="165325"/>
            </a:xfrm>
            <a:custGeom>
              <a:rect b="b" l="l" r="r" t="t"/>
              <a:pathLst>
                <a:path extrusionOk="0" h="6613" w="3224">
                  <a:moveTo>
                    <a:pt x="115" y="1"/>
                  </a:moveTo>
                  <a:cubicBezTo>
                    <a:pt x="58" y="1"/>
                    <a:pt x="1" y="38"/>
                    <a:pt x="13" y="103"/>
                  </a:cubicBezTo>
                  <a:cubicBezTo>
                    <a:pt x="122" y="662"/>
                    <a:pt x="496" y="1187"/>
                    <a:pt x="723" y="1706"/>
                  </a:cubicBezTo>
                  <a:cubicBezTo>
                    <a:pt x="973" y="2281"/>
                    <a:pt x="1187" y="2870"/>
                    <a:pt x="1420" y="3451"/>
                  </a:cubicBezTo>
                  <a:cubicBezTo>
                    <a:pt x="1646" y="4012"/>
                    <a:pt x="1865" y="4582"/>
                    <a:pt x="2138" y="5122"/>
                  </a:cubicBezTo>
                  <a:cubicBezTo>
                    <a:pt x="2418" y="5673"/>
                    <a:pt x="2825" y="6127"/>
                    <a:pt x="3206" y="6608"/>
                  </a:cubicBezTo>
                  <a:cubicBezTo>
                    <a:pt x="3208" y="6611"/>
                    <a:pt x="3211" y="6612"/>
                    <a:pt x="3213" y="6612"/>
                  </a:cubicBezTo>
                  <a:cubicBezTo>
                    <a:pt x="3219" y="6612"/>
                    <a:pt x="3224" y="6606"/>
                    <a:pt x="3220" y="6600"/>
                  </a:cubicBezTo>
                  <a:lnTo>
                    <a:pt x="3219" y="6600"/>
                  </a:lnTo>
                  <a:cubicBezTo>
                    <a:pt x="2903" y="6056"/>
                    <a:pt x="2747" y="5450"/>
                    <a:pt x="2497" y="4877"/>
                  </a:cubicBezTo>
                  <a:cubicBezTo>
                    <a:pt x="2247" y="4302"/>
                    <a:pt x="2017" y="3722"/>
                    <a:pt x="1786" y="3141"/>
                  </a:cubicBezTo>
                  <a:cubicBezTo>
                    <a:pt x="1560" y="2576"/>
                    <a:pt x="1327" y="2014"/>
                    <a:pt x="1070" y="1465"/>
                  </a:cubicBezTo>
                  <a:cubicBezTo>
                    <a:pt x="843" y="981"/>
                    <a:pt x="614" y="351"/>
                    <a:pt x="179" y="20"/>
                  </a:cubicBezTo>
                  <a:cubicBezTo>
                    <a:pt x="161" y="7"/>
                    <a:pt x="138" y="1"/>
                    <a:pt x="115"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4" name="Google Shape;1004;p20"/>
            <p:cNvSpPr/>
            <p:nvPr/>
          </p:nvSpPr>
          <p:spPr>
            <a:xfrm>
              <a:off x="7719500" y="759038"/>
              <a:ext cx="103525" cy="53125"/>
            </a:xfrm>
            <a:custGeom>
              <a:rect b="b" l="l" r="r" t="t"/>
              <a:pathLst>
                <a:path extrusionOk="0" h="2125" w="4141">
                  <a:moveTo>
                    <a:pt x="3970" y="1"/>
                  </a:moveTo>
                  <a:cubicBezTo>
                    <a:pt x="3839" y="1"/>
                    <a:pt x="3716" y="60"/>
                    <a:pt x="3595" y="118"/>
                  </a:cubicBezTo>
                  <a:cubicBezTo>
                    <a:pt x="3424" y="202"/>
                    <a:pt x="3257" y="294"/>
                    <a:pt x="3083" y="377"/>
                  </a:cubicBezTo>
                  <a:cubicBezTo>
                    <a:pt x="2749" y="534"/>
                    <a:pt x="2408" y="677"/>
                    <a:pt x="2069" y="822"/>
                  </a:cubicBezTo>
                  <a:cubicBezTo>
                    <a:pt x="1396" y="1109"/>
                    <a:pt x="735" y="1404"/>
                    <a:pt x="140" y="1835"/>
                  </a:cubicBezTo>
                  <a:cubicBezTo>
                    <a:pt x="0" y="1936"/>
                    <a:pt x="96" y="2125"/>
                    <a:pt x="234" y="2125"/>
                  </a:cubicBezTo>
                  <a:cubicBezTo>
                    <a:pt x="262" y="2125"/>
                    <a:pt x="291" y="2117"/>
                    <a:pt x="321" y="2099"/>
                  </a:cubicBezTo>
                  <a:cubicBezTo>
                    <a:pt x="944" y="1725"/>
                    <a:pt x="1626" y="1444"/>
                    <a:pt x="2297" y="1166"/>
                  </a:cubicBezTo>
                  <a:cubicBezTo>
                    <a:pt x="2627" y="1029"/>
                    <a:pt x="2958" y="893"/>
                    <a:pt x="3283" y="743"/>
                  </a:cubicBezTo>
                  <a:cubicBezTo>
                    <a:pt x="3540" y="622"/>
                    <a:pt x="4003" y="475"/>
                    <a:pt x="4113" y="187"/>
                  </a:cubicBezTo>
                  <a:cubicBezTo>
                    <a:pt x="4141" y="116"/>
                    <a:pt x="4111" y="16"/>
                    <a:pt x="4023" y="4"/>
                  </a:cubicBezTo>
                  <a:cubicBezTo>
                    <a:pt x="4005" y="2"/>
                    <a:pt x="3988" y="1"/>
                    <a:pt x="3970"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5" name="Google Shape;1005;p20"/>
            <p:cNvSpPr/>
            <p:nvPr/>
          </p:nvSpPr>
          <p:spPr>
            <a:xfrm>
              <a:off x="7550750" y="1082463"/>
              <a:ext cx="489850" cy="421225"/>
            </a:xfrm>
            <a:custGeom>
              <a:rect b="b" l="l" r="r" t="t"/>
              <a:pathLst>
                <a:path extrusionOk="0" h="16849" w="19594">
                  <a:moveTo>
                    <a:pt x="9625" y="1"/>
                  </a:moveTo>
                  <a:cubicBezTo>
                    <a:pt x="9625" y="1"/>
                    <a:pt x="8093" y="2754"/>
                    <a:pt x="5165" y="3454"/>
                  </a:cubicBezTo>
                  <a:cubicBezTo>
                    <a:pt x="2238" y="4155"/>
                    <a:pt x="1" y="4240"/>
                    <a:pt x="1" y="4240"/>
                  </a:cubicBezTo>
                  <a:lnTo>
                    <a:pt x="374" y="7954"/>
                  </a:lnTo>
                  <a:lnTo>
                    <a:pt x="374" y="7956"/>
                  </a:lnTo>
                  <a:cubicBezTo>
                    <a:pt x="374" y="7956"/>
                    <a:pt x="2804" y="9760"/>
                    <a:pt x="3710" y="11928"/>
                  </a:cubicBezTo>
                  <a:cubicBezTo>
                    <a:pt x="4616" y="14098"/>
                    <a:pt x="4623" y="14935"/>
                    <a:pt x="4623" y="14935"/>
                  </a:cubicBezTo>
                  <a:cubicBezTo>
                    <a:pt x="4623" y="14935"/>
                    <a:pt x="6570" y="12924"/>
                    <a:pt x="8759" y="12924"/>
                  </a:cubicBezTo>
                  <a:cubicBezTo>
                    <a:pt x="9216" y="12924"/>
                    <a:pt x="9684" y="13012"/>
                    <a:pt x="10147" y="13224"/>
                  </a:cubicBezTo>
                  <a:cubicBezTo>
                    <a:pt x="12827" y="14453"/>
                    <a:pt x="13594" y="16849"/>
                    <a:pt x="13594" y="16849"/>
                  </a:cubicBezTo>
                  <a:cubicBezTo>
                    <a:pt x="13594" y="16849"/>
                    <a:pt x="14094" y="12473"/>
                    <a:pt x="16654" y="12118"/>
                  </a:cubicBezTo>
                  <a:cubicBezTo>
                    <a:pt x="19212" y="11764"/>
                    <a:pt x="19594" y="11738"/>
                    <a:pt x="19594" y="11738"/>
                  </a:cubicBezTo>
                  <a:cubicBezTo>
                    <a:pt x="19594" y="11738"/>
                    <a:pt x="17070" y="10084"/>
                    <a:pt x="16927" y="7604"/>
                  </a:cubicBezTo>
                  <a:cubicBezTo>
                    <a:pt x="16785" y="5124"/>
                    <a:pt x="17389" y="3881"/>
                    <a:pt x="17389" y="3881"/>
                  </a:cubicBezTo>
                  <a:lnTo>
                    <a:pt x="17389" y="3881"/>
                  </a:lnTo>
                  <a:cubicBezTo>
                    <a:pt x="17389" y="3881"/>
                    <a:pt x="16146" y="4490"/>
                    <a:pt x="14726" y="4490"/>
                  </a:cubicBezTo>
                  <a:cubicBezTo>
                    <a:pt x="13815" y="4490"/>
                    <a:pt x="12832" y="4239"/>
                    <a:pt x="12056" y="3418"/>
                  </a:cubicBezTo>
                  <a:cubicBezTo>
                    <a:pt x="10069" y="1314"/>
                    <a:pt x="9625" y="1"/>
                    <a:pt x="962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6" name="Google Shape;1006;p20"/>
            <p:cNvSpPr/>
            <p:nvPr/>
          </p:nvSpPr>
          <p:spPr>
            <a:xfrm>
              <a:off x="7595775" y="1224863"/>
              <a:ext cx="316800" cy="104050"/>
            </a:xfrm>
            <a:custGeom>
              <a:rect b="b" l="l" r="r" t="t"/>
              <a:pathLst>
                <a:path extrusionOk="0" h="4162" w="12672">
                  <a:moveTo>
                    <a:pt x="1884" y="0"/>
                  </a:moveTo>
                  <a:cubicBezTo>
                    <a:pt x="1299" y="0"/>
                    <a:pt x="714" y="39"/>
                    <a:pt x="121" y="103"/>
                  </a:cubicBezTo>
                  <a:cubicBezTo>
                    <a:pt x="1" y="115"/>
                    <a:pt x="22" y="313"/>
                    <a:pt x="140" y="313"/>
                  </a:cubicBezTo>
                  <a:cubicBezTo>
                    <a:pt x="141" y="313"/>
                    <a:pt x="141" y="313"/>
                    <a:pt x="142" y="313"/>
                  </a:cubicBezTo>
                  <a:cubicBezTo>
                    <a:pt x="221" y="311"/>
                    <a:pt x="301" y="310"/>
                    <a:pt x="381" y="310"/>
                  </a:cubicBezTo>
                  <a:cubicBezTo>
                    <a:pt x="2510" y="310"/>
                    <a:pt x="4643" y="1004"/>
                    <a:pt x="6658" y="1611"/>
                  </a:cubicBezTo>
                  <a:cubicBezTo>
                    <a:pt x="7683" y="1922"/>
                    <a:pt x="8691" y="2212"/>
                    <a:pt x="9671" y="2650"/>
                  </a:cubicBezTo>
                  <a:cubicBezTo>
                    <a:pt x="10111" y="2847"/>
                    <a:pt x="10548" y="3051"/>
                    <a:pt x="10966" y="3292"/>
                  </a:cubicBezTo>
                  <a:cubicBezTo>
                    <a:pt x="11387" y="3536"/>
                    <a:pt x="11732" y="3886"/>
                    <a:pt x="12152" y="4126"/>
                  </a:cubicBezTo>
                  <a:cubicBezTo>
                    <a:pt x="12194" y="4150"/>
                    <a:pt x="12243" y="4162"/>
                    <a:pt x="12292" y="4162"/>
                  </a:cubicBezTo>
                  <a:cubicBezTo>
                    <a:pt x="12476" y="4162"/>
                    <a:pt x="12672" y="4006"/>
                    <a:pt x="12597" y="3802"/>
                  </a:cubicBezTo>
                  <a:cubicBezTo>
                    <a:pt x="12278" y="2937"/>
                    <a:pt x="11137" y="2479"/>
                    <a:pt x="10360" y="2117"/>
                  </a:cubicBezTo>
                  <a:cubicBezTo>
                    <a:pt x="9288" y="1620"/>
                    <a:pt x="8196" y="1288"/>
                    <a:pt x="7058" y="978"/>
                  </a:cubicBezTo>
                  <a:cubicBezTo>
                    <a:pt x="5929" y="670"/>
                    <a:pt x="4816" y="306"/>
                    <a:pt x="3656" y="130"/>
                  </a:cubicBezTo>
                  <a:cubicBezTo>
                    <a:pt x="3060" y="39"/>
                    <a:pt x="2472" y="0"/>
                    <a:pt x="1884"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7" name="Google Shape;1007;p20"/>
            <p:cNvSpPr/>
            <p:nvPr/>
          </p:nvSpPr>
          <p:spPr>
            <a:xfrm>
              <a:off x="7682975" y="1255338"/>
              <a:ext cx="48875" cy="106225"/>
            </a:xfrm>
            <a:custGeom>
              <a:rect b="b" l="l" r="r" t="t"/>
              <a:pathLst>
                <a:path extrusionOk="0" h="4249" w="1955">
                  <a:moveTo>
                    <a:pt x="252" y="1"/>
                  </a:moveTo>
                  <a:cubicBezTo>
                    <a:pt x="129" y="1"/>
                    <a:pt x="0" y="135"/>
                    <a:pt x="66" y="287"/>
                  </a:cubicBezTo>
                  <a:cubicBezTo>
                    <a:pt x="356" y="951"/>
                    <a:pt x="636" y="1621"/>
                    <a:pt x="924" y="2286"/>
                  </a:cubicBezTo>
                  <a:cubicBezTo>
                    <a:pt x="1072" y="2627"/>
                    <a:pt x="1210" y="2973"/>
                    <a:pt x="1333" y="3323"/>
                  </a:cubicBezTo>
                  <a:cubicBezTo>
                    <a:pt x="1430" y="3596"/>
                    <a:pt x="1481" y="4007"/>
                    <a:pt x="1689" y="4219"/>
                  </a:cubicBezTo>
                  <a:cubicBezTo>
                    <a:pt x="1709" y="4239"/>
                    <a:pt x="1734" y="4248"/>
                    <a:pt x="1760" y="4248"/>
                  </a:cubicBezTo>
                  <a:cubicBezTo>
                    <a:pt x="1801" y="4248"/>
                    <a:pt x="1843" y="4223"/>
                    <a:pt x="1858" y="4177"/>
                  </a:cubicBezTo>
                  <a:cubicBezTo>
                    <a:pt x="1954" y="3877"/>
                    <a:pt x="1768" y="3449"/>
                    <a:pt x="1680" y="3161"/>
                  </a:cubicBezTo>
                  <a:cubicBezTo>
                    <a:pt x="1575" y="2814"/>
                    <a:pt x="1456" y="2470"/>
                    <a:pt x="1328" y="2130"/>
                  </a:cubicBezTo>
                  <a:cubicBezTo>
                    <a:pt x="1065" y="1431"/>
                    <a:pt x="732" y="768"/>
                    <a:pt x="403" y="102"/>
                  </a:cubicBezTo>
                  <a:cubicBezTo>
                    <a:pt x="367" y="30"/>
                    <a:pt x="310" y="1"/>
                    <a:pt x="252"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8" name="Google Shape;1008;p20"/>
            <p:cNvSpPr/>
            <p:nvPr/>
          </p:nvSpPr>
          <p:spPr>
            <a:xfrm>
              <a:off x="7744750" y="1153338"/>
              <a:ext cx="71325" cy="60475"/>
            </a:xfrm>
            <a:custGeom>
              <a:rect b="b" l="l" r="r" t="t"/>
              <a:pathLst>
                <a:path extrusionOk="0" h="2419" w="2853">
                  <a:moveTo>
                    <a:pt x="2705" y="1"/>
                  </a:moveTo>
                  <a:cubicBezTo>
                    <a:pt x="2695" y="1"/>
                    <a:pt x="2684" y="2"/>
                    <a:pt x="2673" y="5"/>
                  </a:cubicBezTo>
                  <a:cubicBezTo>
                    <a:pt x="2544" y="40"/>
                    <a:pt x="2451" y="124"/>
                    <a:pt x="2350" y="210"/>
                  </a:cubicBezTo>
                  <a:cubicBezTo>
                    <a:pt x="2240" y="307"/>
                    <a:pt x="2135" y="402"/>
                    <a:pt x="2029" y="506"/>
                  </a:cubicBezTo>
                  <a:cubicBezTo>
                    <a:pt x="1821" y="707"/>
                    <a:pt x="1603" y="899"/>
                    <a:pt x="1377" y="1082"/>
                  </a:cubicBezTo>
                  <a:cubicBezTo>
                    <a:pt x="1156" y="1258"/>
                    <a:pt x="926" y="1422"/>
                    <a:pt x="704" y="1595"/>
                  </a:cubicBezTo>
                  <a:cubicBezTo>
                    <a:pt x="483" y="1764"/>
                    <a:pt x="284" y="1978"/>
                    <a:pt x="89" y="2175"/>
                  </a:cubicBezTo>
                  <a:cubicBezTo>
                    <a:pt x="0" y="2267"/>
                    <a:pt x="76" y="2419"/>
                    <a:pt x="186" y="2419"/>
                  </a:cubicBezTo>
                  <a:cubicBezTo>
                    <a:pt x="208" y="2419"/>
                    <a:pt x="231" y="2413"/>
                    <a:pt x="255" y="2399"/>
                  </a:cubicBezTo>
                  <a:lnTo>
                    <a:pt x="255" y="2397"/>
                  </a:lnTo>
                  <a:cubicBezTo>
                    <a:pt x="497" y="2256"/>
                    <a:pt x="757" y="2138"/>
                    <a:pt x="990" y="1985"/>
                  </a:cubicBezTo>
                  <a:cubicBezTo>
                    <a:pt x="1246" y="1819"/>
                    <a:pt x="1493" y="1638"/>
                    <a:pt x="1736" y="1457"/>
                  </a:cubicBezTo>
                  <a:cubicBezTo>
                    <a:pt x="1969" y="1282"/>
                    <a:pt x="2197" y="1101"/>
                    <a:pt x="2402" y="894"/>
                  </a:cubicBezTo>
                  <a:cubicBezTo>
                    <a:pt x="2585" y="709"/>
                    <a:pt x="2853" y="412"/>
                    <a:pt x="2827" y="129"/>
                  </a:cubicBezTo>
                  <a:cubicBezTo>
                    <a:pt x="2821" y="63"/>
                    <a:pt x="2774" y="1"/>
                    <a:pt x="2705"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9" name="Google Shape;1009;p20"/>
            <p:cNvSpPr/>
            <p:nvPr/>
          </p:nvSpPr>
          <p:spPr>
            <a:xfrm>
              <a:off x="7855700" y="1225838"/>
              <a:ext cx="89800" cy="34225"/>
            </a:xfrm>
            <a:custGeom>
              <a:rect b="b" l="l" r="r" t="t"/>
              <a:pathLst>
                <a:path extrusionOk="0" h="1369" w="3592">
                  <a:moveTo>
                    <a:pt x="3328" y="1"/>
                  </a:moveTo>
                  <a:cubicBezTo>
                    <a:pt x="3096" y="1"/>
                    <a:pt x="2847" y="77"/>
                    <a:pt x="2633" y="141"/>
                  </a:cubicBezTo>
                  <a:cubicBezTo>
                    <a:pt x="2350" y="224"/>
                    <a:pt x="2067" y="302"/>
                    <a:pt x="1786" y="385"/>
                  </a:cubicBezTo>
                  <a:cubicBezTo>
                    <a:pt x="1223" y="550"/>
                    <a:pt x="669" y="744"/>
                    <a:pt x="165" y="1049"/>
                  </a:cubicBezTo>
                  <a:cubicBezTo>
                    <a:pt x="1" y="1151"/>
                    <a:pt x="95" y="1368"/>
                    <a:pt x="253" y="1368"/>
                  </a:cubicBezTo>
                  <a:cubicBezTo>
                    <a:pt x="277" y="1368"/>
                    <a:pt x="304" y="1363"/>
                    <a:pt x="331" y="1351"/>
                  </a:cubicBezTo>
                  <a:cubicBezTo>
                    <a:pt x="859" y="1115"/>
                    <a:pt x="1423" y="956"/>
                    <a:pt x="1979" y="797"/>
                  </a:cubicBezTo>
                  <a:cubicBezTo>
                    <a:pt x="2250" y="719"/>
                    <a:pt x="2525" y="645"/>
                    <a:pt x="2797" y="566"/>
                  </a:cubicBezTo>
                  <a:cubicBezTo>
                    <a:pt x="3049" y="492"/>
                    <a:pt x="3360" y="383"/>
                    <a:pt x="3534" y="176"/>
                  </a:cubicBezTo>
                  <a:cubicBezTo>
                    <a:pt x="3591" y="110"/>
                    <a:pt x="3555" y="24"/>
                    <a:pt x="3472" y="12"/>
                  </a:cubicBezTo>
                  <a:cubicBezTo>
                    <a:pt x="3425" y="4"/>
                    <a:pt x="3377" y="1"/>
                    <a:pt x="3328"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0" name="Google Shape;1010;p20"/>
            <p:cNvSpPr/>
            <p:nvPr/>
          </p:nvSpPr>
          <p:spPr>
            <a:xfrm>
              <a:off x="6899725" y="784488"/>
              <a:ext cx="499675" cy="473600"/>
            </a:xfrm>
            <a:custGeom>
              <a:rect b="b" l="l" r="r" t="t"/>
              <a:pathLst>
                <a:path extrusionOk="0" h="18944" w="19987">
                  <a:moveTo>
                    <a:pt x="9064" y="1"/>
                  </a:moveTo>
                  <a:cubicBezTo>
                    <a:pt x="9064" y="1"/>
                    <a:pt x="8776" y="2159"/>
                    <a:pt x="5508" y="3082"/>
                  </a:cubicBezTo>
                  <a:cubicBezTo>
                    <a:pt x="4121" y="3473"/>
                    <a:pt x="2884" y="3582"/>
                    <a:pt x="1936" y="3582"/>
                  </a:cubicBezTo>
                  <a:cubicBezTo>
                    <a:pt x="738" y="3582"/>
                    <a:pt x="0" y="3408"/>
                    <a:pt x="0" y="3408"/>
                  </a:cubicBezTo>
                  <a:lnTo>
                    <a:pt x="0" y="3408"/>
                  </a:lnTo>
                  <a:cubicBezTo>
                    <a:pt x="0" y="3408"/>
                    <a:pt x="1768" y="4964"/>
                    <a:pt x="2650" y="8878"/>
                  </a:cubicBezTo>
                  <a:cubicBezTo>
                    <a:pt x="3290" y="11726"/>
                    <a:pt x="2239" y="13749"/>
                    <a:pt x="2239" y="13749"/>
                  </a:cubicBezTo>
                  <a:cubicBezTo>
                    <a:pt x="2239" y="13749"/>
                    <a:pt x="3439" y="13111"/>
                    <a:pt x="4966" y="13111"/>
                  </a:cubicBezTo>
                  <a:cubicBezTo>
                    <a:pt x="5960" y="13111"/>
                    <a:pt x="7093" y="13382"/>
                    <a:pt x="8123" y="14276"/>
                  </a:cubicBezTo>
                  <a:cubicBezTo>
                    <a:pt x="10735" y="16544"/>
                    <a:pt x="10590" y="18943"/>
                    <a:pt x="10590" y="18943"/>
                  </a:cubicBezTo>
                  <a:cubicBezTo>
                    <a:pt x="10590" y="18943"/>
                    <a:pt x="13569" y="14835"/>
                    <a:pt x="16747" y="14421"/>
                  </a:cubicBezTo>
                  <a:cubicBezTo>
                    <a:pt x="19923" y="14008"/>
                    <a:pt x="19987" y="13124"/>
                    <a:pt x="19987" y="13124"/>
                  </a:cubicBezTo>
                  <a:lnTo>
                    <a:pt x="19577" y="10009"/>
                  </a:lnTo>
                  <a:lnTo>
                    <a:pt x="19579" y="10009"/>
                  </a:lnTo>
                  <a:cubicBezTo>
                    <a:pt x="19579" y="10009"/>
                    <a:pt x="18552" y="7944"/>
                    <a:pt x="17843" y="5920"/>
                  </a:cubicBezTo>
                  <a:cubicBezTo>
                    <a:pt x="17135" y="3895"/>
                    <a:pt x="17570" y="2041"/>
                    <a:pt x="17570" y="2041"/>
                  </a:cubicBezTo>
                  <a:lnTo>
                    <a:pt x="17570" y="2041"/>
                  </a:lnTo>
                  <a:cubicBezTo>
                    <a:pt x="17570" y="2041"/>
                    <a:pt x="16231" y="3627"/>
                    <a:pt x="14134" y="3627"/>
                  </a:cubicBezTo>
                  <a:cubicBezTo>
                    <a:pt x="13613" y="3627"/>
                    <a:pt x="13045" y="3529"/>
                    <a:pt x="12438" y="3284"/>
                  </a:cubicBezTo>
                  <a:cubicBezTo>
                    <a:pt x="9397" y="2053"/>
                    <a:pt x="9064" y="1"/>
                    <a:pt x="906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1" name="Google Shape;1011;p20"/>
            <p:cNvSpPr/>
            <p:nvPr/>
          </p:nvSpPr>
          <p:spPr>
            <a:xfrm>
              <a:off x="7030175" y="931138"/>
              <a:ext cx="323450" cy="141625"/>
            </a:xfrm>
            <a:custGeom>
              <a:rect b="b" l="l" r="r" t="t"/>
              <a:pathLst>
                <a:path extrusionOk="0" h="5665" w="12938">
                  <a:moveTo>
                    <a:pt x="683" y="0"/>
                  </a:moveTo>
                  <a:cubicBezTo>
                    <a:pt x="515" y="0"/>
                    <a:pt x="346" y="11"/>
                    <a:pt x="176" y="35"/>
                  </a:cubicBezTo>
                  <a:cubicBezTo>
                    <a:pt x="0" y="58"/>
                    <a:pt x="11" y="322"/>
                    <a:pt x="177" y="322"/>
                  </a:cubicBezTo>
                  <a:cubicBezTo>
                    <a:pt x="183" y="322"/>
                    <a:pt x="190" y="322"/>
                    <a:pt x="197" y="321"/>
                  </a:cubicBezTo>
                  <a:cubicBezTo>
                    <a:pt x="342" y="303"/>
                    <a:pt x="486" y="295"/>
                    <a:pt x="629" y="295"/>
                  </a:cubicBezTo>
                  <a:cubicBezTo>
                    <a:pt x="1590" y="295"/>
                    <a:pt x="2510" y="670"/>
                    <a:pt x="3414" y="975"/>
                  </a:cubicBezTo>
                  <a:cubicBezTo>
                    <a:pt x="4590" y="1372"/>
                    <a:pt x="5789" y="1680"/>
                    <a:pt x="6922" y="2196"/>
                  </a:cubicBezTo>
                  <a:cubicBezTo>
                    <a:pt x="7982" y="2681"/>
                    <a:pt x="9014" y="3185"/>
                    <a:pt x="10003" y="3803"/>
                  </a:cubicBezTo>
                  <a:cubicBezTo>
                    <a:pt x="10519" y="4127"/>
                    <a:pt x="10994" y="4507"/>
                    <a:pt x="11473" y="4885"/>
                  </a:cubicBezTo>
                  <a:cubicBezTo>
                    <a:pt x="11874" y="5199"/>
                    <a:pt x="12223" y="5548"/>
                    <a:pt x="12730" y="5660"/>
                  </a:cubicBezTo>
                  <a:cubicBezTo>
                    <a:pt x="12742" y="5663"/>
                    <a:pt x="12754" y="5664"/>
                    <a:pt x="12765" y="5664"/>
                  </a:cubicBezTo>
                  <a:cubicBezTo>
                    <a:pt x="12879" y="5664"/>
                    <a:pt x="12937" y="5528"/>
                    <a:pt x="12884" y="5429"/>
                  </a:cubicBezTo>
                  <a:cubicBezTo>
                    <a:pt x="12614" y="4947"/>
                    <a:pt x="12135" y="4649"/>
                    <a:pt x="11708" y="4314"/>
                  </a:cubicBezTo>
                  <a:cubicBezTo>
                    <a:pt x="11244" y="3948"/>
                    <a:pt x="10759" y="3604"/>
                    <a:pt x="10248" y="3306"/>
                  </a:cubicBezTo>
                  <a:cubicBezTo>
                    <a:pt x="9171" y="2679"/>
                    <a:pt x="7956" y="2211"/>
                    <a:pt x="6808" y="1726"/>
                  </a:cubicBezTo>
                  <a:cubicBezTo>
                    <a:pt x="5731" y="1272"/>
                    <a:pt x="4590" y="1006"/>
                    <a:pt x="3480" y="649"/>
                  </a:cubicBezTo>
                  <a:cubicBezTo>
                    <a:pt x="2569" y="355"/>
                    <a:pt x="1644" y="0"/>
                    <a:pt x="683"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2" name="Google Shape;1012;p20"/>
            <p:cNvSpPr/>
            <p:nvPr/>
          </p:nvSpPr>
          <p:spPr>
            <a:xfrm>
              <a:off x="7155350" y="1054063"/>
              <a:ext cx="87350" cy="70125"/>
            </a:xfrm>
            <a:custGeom>
              <a:rect b="b" l="l" r="r" t="t"/>
              <a:pathLst>
                <a:path extrusionOk="0" h="2805" w="3494">
                  <a:moveTo>
                    <a:pt x="3255" y="0"/>
                  </a:moveTo>
                  <a:cubicBezTo>
                    <a:pt x="3227" y="0"/>
                    <a:pt x="3197" y="8"/>
                    <a:pt x="3166" y="25"/>
                  </a:cubicBezTo>
                  <a:cubicBezTo>
                    <a:pt x="2541" y="377"/>
                    <a:pt x="1960" y="765"/>
                    <a:pt x="1402" y="1216"/>
                  </a:cubicBezTo>
                  <a:cubicBezTo>
                    <a:pt x="1128" y="1439"/>
                    <a:pt x="860" y="1670"/>
                    <a:pt x="605" y="1915"/>
                  </a:cubicBezTo>
                  <a:cubicBezTo>
                    <a:pt x="389" y="2120"/>
                    <a:pt x="71" y="2383"/>
                    <a:pt x="13" y="2690"/>
                  </a:cubicBezTo>
                  <a:cubicBezTo>
                    <a:pt x="1" y="2750"/>
                    <a:pt x="50" y="2805"/>
                    <a:pt x="107" y="2805"/>
                  </a:cubicBezTo>
                  <a:cubicBezTo>
                    <a:pt x="117" y="2805"/>
                    <a:pt x="128" y="2803"/>
                    <a:pt x="139" y="2799"/>
                  </a:cubicBezTo>
                  <a:cubicBezTo>
                    <a:pt x="416" y="2695"/>
                    <a:pt x="637" y="2398"/>
                    <a:pt x="853" y="2202"/>
                  </a:cubicBezTo>
                  <a:cubicBezTo>
                    <a:pt x="1117" y="1962"/>
                    <a:pt x="1395" y="1737"/>
                    <a:pt x="1680" y="1523"/>
                  </a:cubicBezTo>
                  <a:cubicBezTo>
                    <a:pt x="2232" y="1107"/>
                    <a:pt x="2798" y="712"/>
                    <a:pt x="3351" y="294"/>
                  </a:cubicBezTo>
                  <a:cubicBezTo>
                    <a:pt x="3493" y="188"/>
                    <a:pt x="3397" y="0"/>
                    <a:pt x="3255"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3" name="Google Shape;1013;p20"/>
            <p:cNvSpPr/>
            <p:nvPr/>
          </p:nvSpPr>
          <p:spPr>
            <a:xfrm>
              <a:off x="7117375" y="845763"/>
              <a:ext cx="38775" cy="73850"/>
            </a:xfrm>
            <a:custGeom>
              <a:rect b="b" l="l" r="r" t="t"/>
              <a:pathLst>
                <a:path extrusionOk="0" h="2954" w="1551">
                  <a:moveTo>
                    <a:pt x="230" y="1"/>
                  </a:moveTo>
                  <a:cubicBezTo>
                    <a:pt x="179" y="1"/>
                    <a:pt x="125" y="31"/>
                    <a:pt x="104" y="77"/>
                  </a:cubicBezTo>
                  <a:cubicBezTo>
                    <a:pt x="0" y="308"/>
                    <a:pt x="85" y="560"/>
                    <a:pt x="171" y="785"/>
                  </a:cubicBezTo>
                  <a:cubicBezTo>
                    <a:pt x="261" y="1019"/>
                    <a:pt x="380" y="1244"/>
                    <a:pt x="491" y="1470"/>
                  </a:cubicBezTo>
                  <a:cubicBezTo>
                    <a:pt x="601" y="1694"/>
                    <a:pt x="712" y="1920"/>
                    <a:pt x="808" y="2152"/>
                  </a:cubicBezTo>
                  <a:cubicBezTo>
                    <a:pt x="903" y="2379"/>
                    <a:pt x="955" y="2633"/>
                    <a:pt x="1079" y="2846"/>
                  </a:cubicBezTo>
                  <a:cubicBezTo>
                    <a:pt x="1121" y="2916"/>
                    <a:pt x="1207" y="2954"/>
                    <a:pt x="1290" y="2954"/>
                  </a:cubicBezTo>
                  <a:cubicBezTo>
                    <a:pt x="1318" y="2954"/>
                    <a:pt x="1346" y="2949"/>
                    <a:pt x="1371" y="2940"/>
                  </a:cubicBezTo>
                  <a:cubicBezTo>
                    <a:pt x="1483" y="2901"/>
                    <a:pt x="1533" y="2797"/>
                    <a:pt x="1538" y="2685"/>
                  </a:cubicBezTo>
                  <a:cubicBezTo>
                    <a:pt x="1551" y="2447"/>
                    <a:pt x="1426" y="2183"/>
                    <a:pt x="1338" y="1965"/>
                  </a:cubicBezTo>
                  <a:cubicBezTo>
                    <a:pt x="1245" y="1732"/>
                    <a:pt x="1140" y="1504"/>
                    <a:pt x="1033" y="1278"/>
                  </a:cubicBezTo>
                  <a:cubicBezTo>
                    <a:pt x="924" y="1050"/>
                    <a:pt x="820" y="821"/>
                    <a:pt x="708" y="596"/>
                  </a:cubicBezTo>
                  <a:cubicBezTo>
                    <a:pt x="599" y="377"/>
                    <a:pt x="506" y="142"/>
                    <a:pt x="285" y="15"/>
                  </a:cubicBezTo>
                  <a:cubicBezTo>
                    <a:pt x="269" y="5"/>
                    <a:pt x="249" y="1"/>
                    <a:pt x="230"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4" name="Google Shape;1014;p20"/>
            <p:cNvSpPr/>
            <p:nvPr/>
          </p:nvSpPr>
          <p:spPr>
            <a:xfrm>
              <a:off x="7015000" y="993788"/>
              <a:ext cx="110675" cy="49875"/>
            </a:xfrm>
            <a:custGeom>
              <a:rect b="b" l="l" r="r" t="t"/>
              <a:pathLst>
                <a:path extrusionOk="0" h="1995" w="4427">
                  <a:moveTo>
                    <a:pt x="4234" y="1"/>
                  </a:moveTo>
                  <a:cubicBezTo>
                    <a:pt x="4221" y="1"/>
                    <a:pt x="4207" y="3"/>
                    <a:pt x="4192" y="7"/>
                  </a:cubicBezTo>
                  <a:cubicBezTo>
                    <a:pt x="3355" y="258"/>
                    <a:pt x="2544" y="558"/>
                    <a:pt x="1731" y="877"/>
                  </a:cubicBezTo>
                  <a:cubicBezTo>
                    <a:pt x="1401" y="1007"/>
                    <a:pt x="1068" y="1131"/>
                    <a:pt x="745" y="1279"/>
                  </a:cubicBezTo>
                  <a:cubicBezTo>
                    <a:pt x="486" y="1400"/>
                    <a:pt x="101" y="1538"/>
                    <a:pt x="22" y="1842"/>
                  </a:cubicBezTo>
                  <a:cubicBezTo>
                    <a:pt x="0" y="1921"/>
                    <a:pt x="72" y="1994"/>
                    <a:pt x="147" y="1994"/>
                  </a:cubicBezTo>
                  <a:cubicBezTo>
                    <a:pt x="150" y="1994"/>
                    <a:pt x="152" y="1994"/>
                    <a:pt x="155" y="1994"/>
                  </a:cubicBezTo>
                  <a:cubicBezTo>
                    <a:pt x="434" y="1975"/>
                    <a:pt x="712" y="1733"/>
                    <a:pt x="964" y="1618"/>
                  </a:cubicBezTo>
                  <a:cubicBezTo>
                    <a:pt x="1285" y="1469"/>
                    <a:pt x="1615" y="1345"/>
                    <a:pt x="1941" y="1205"/>
                  </a:cubicBezTo>
                  <a:cubicBezTo>
                    <a:pt x="2718" y="872"/>
                    <a:pt x="3481" y="537"/>
                    <a:pt x="4280" y="256"/>
                  </a:cubicBezTo>
                  <a:cubicBezTo>
                    <a:pt x="4426" y="206"/>
                    <a:pt x="4368" y="1"/>
                    <a:pt x="4234"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5" name="Google Shape;1015;p20"/>
            <p:cNvSpPr/>
            <p:nvPr/>
          </p:nvSpPr>
          <p:spPr>
            <a:xfrm>
              <a:off x="7279275" y="959688"/>
              <a:ext cx="218550" cy="212475"/>
            </a:xfrm>
            <a:custGeom>
              <a:rect b="b" l="l" r="r" t="t"/>
              <a:pathLst>
                <a:path extrusionOk="0" h="8499" w="8742">
                  <a:moveTo>
                    <a:pt x="3905" y="1"/>
                  </a:moveTo>
                  <a:cubicBezTo>
                    <a:pt x="3768" y="1"/>
                    <a:pt x="3634" y="9"/>
                    <a:pt x="3507" y="25"/>
                  </a:cubicBezTo>
                  <a:lnTo>
                    <a:pt x="3507" y="27"/>
                  </a:lnTo>
                  <a:cubicBezTo>
                    <a:pt x="1927" y="227"/>
                    <a:pt x="532" y="1468"/>
                    <a:pt x="149" y="3013"/>
                  </a:cubicBezTo>
                  <a:cubicBezTo>
                    <a:pt x="27" y="3508"/>
                    <a:pt x="1" y="4021"/>
                    <a:pt x="6" y="4532"/>
                  </a:cubicBezTo>
                  <a:cubicBezTo>
                    <a:pt x="9" y="5038"/>
                    <a:pt x="46" y="5552"/>
                    <a:pt x="210" y="6032"/>
                  </a:cubicBezTo>
                  <a:cubicBezTo>
                    <a:pt x="377" y="6522"/>
                    <a:pt x="676" y="6964"/>
                    <a:pt x="1043" y="7332"/>
                  </a:cubicBezTo>
                  <a:cubicBezTo>
                    <a:pt x="1818" y="8103"/>
                    <a:pt x="2910" y="8498"/>
                    <a:pt x="4002" y="8498"/>
                  </a:cubicBezTo>
                  <a:cubicBezTo>
                    <a:pt x="4843" y="8498"/>
                    <a:pt x="5684" y="8263"/>
                    <a:pt x="6379" y="7786"/>
                  </a:cubicBezTo>
                  <a:cubicBezTo>
                    <a:pt x="7872" y="6757"/>
                    <a:pt x="8742" y="4383"/>
                    <a:pt x="8165" y="2623"/>
                  </a:cubicBezTo>
                  <a:cubicBezTo>
                    <a:pt x="7661" y="1080"/>
                    <a:pt x="5509" y="1"/>
                    <a:pt x="390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6" name="Google Shape;1016;p20"/>
            <p:cNvSpPr/>
            <p:nvPr/>
          </p:nvSpPr>
          <p:spPr>
            <a:xfrm>
              <a:off x="7496075" y="931238"/>
              <a:ext cx="209450" cy="178975"/>
            </a:xfrm>
            <a:custGeom>
              <a:rect b="b" l="l" r="r" t="t"/>
              <a:pathLst>
                <a:path extrusionOk="0" h="7159" w="8378">
                  <a:moveTo>
                    <a:pt x="4195" y="1"/>
                  </a:moveTo>
                  <a:cubicBezTo>
                    <a:pt x="2746" y="1"/>
                    <a:pt x="1314" y="711"/>
                    <a:pt x="679" y="2088"/>
                  </a:cubicBezTo>
                  <a:cubicBezTo>
                    <a:pt x="1" y="3559"/>
                    <a:pt x="475" y="5471"/>
                    <a:pt x="1763" y="6453"/>
                  </a:cubicBezTo>
                  <a:cubicBezTo>
                    <a:pt x="2381" y="6925"/>
                    <a:pt x="3156" y="7158"/>
                    <a:pt x="3932" y="7158"/>
                  </a:cubicBezTo>
                  <a:cubicBezTo>
                    <a:pt x="4773" y="7158"/>
                    <a:pt x="5615" y="6884"/>
                    <a:pt x="6258" y="6340"/>
                  </a:cubicBezTo>
                  <a:cubicBezTo>
                    <a:pt x="7647" y="5162"/>
                    <a:pt x="8377" y="2092"/>
                    <a:pt x="6714" y="823"/>
                  </a:cubicBezTo>
                  <a:cubicBezTo>
                    <a:pt x="5991" y="271"/>
                    <a:pt x="5090" y="1"/>
                    <a:pt x="419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7" name="Google Shape;1017;p20"/>
            <p:cNvSpPr/>
            <p:nvPr/>
          </p:nvSpPr>
          <p:spPr>
            <a:xfrm>
              <a:off x="7432050" y="1140088"/>
              <a:ext cx="232125" cy="219775"/>
            </a:xfrm>
            <a:custGeom>
              <a:rect b="b" l="l" r="r" t="t"/>
              <a:pathLst>
                <a:path extrusionOk="0" h="8791" w="9285">
                  <a:moveTo>
                    <a:pt x="4342" y="0"/>
                  </a:moveTo>
                  <a:cubicBezTo>
                    <a:pt x="3523" y="0"/>
                    <a:pt x="2712" y="216"/>
                    <a:pt x="2049" y="732"/>
                  </a:cubicBezTo>
                  <a:cubicBezTo>
                    <a:pt x="1455" y="1193"/>
                    <a:pt x="1043" y="1854"/>
                    <a:pt x="737" y="2541"/>
                  </a:cubicBezTo>
                  <a:cubicBezTo>
                    <a:pt x="252" y="3625"/>
                    <a:pt x="0" y="4850"/>
                    <a:pt x="247" y="6014"/>
                  </a:cubicBezTo>
                  <a:cubicBezTo>
                    <a:pt x="494" y="7177"/>
                    <a:pt x="1300" y="8258"/>
                    <a:pt x="2427" y="8632"/>
                  </a:cubicBezTo>
                  <a:cubicBezTo>
                    <a:pt x="2760" y="8743"/>
                    <a:pt x="3107" y="8790"/>
                    <a:pt x="3456" y="8790"/>
                  </a:cubicBezTo>
                  <a:cubicBezTo>
                    <a:pt x="3929" y="8790"/>
                    <a:pt x="4407" y="8703"/>
                    <a:pt x="4863" y="8568"/>
                  </a:cubicBezTo>
                  <a:cubicBezTo>
                    <a:pt x="7086" y="7912"/>
                    <a:pt x="8850" y="6110"/>
                    <a:pt x="9085" y="3756"/>
                  </a:cubicBezTo>
                  <a:cubicBezTo>
                    <a:pt x="9285" y="1742"/>
                    <a:pt x="7607" y="765"/>
                    <a:pt x="5850" y="231"/>
                  </a:cubicBezTo>
                  <a:cubicBezTo>
                    <a:pt x="5367" y="84"/>
                    <a:pt x="4853" y="0"/>
                    <a:pt x="4342"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018" name="Google Shape;1018;p20"/>
          <p:cNvGrpSpPr/>
          <p:nvPr/>
        </p:nvGrpSpPr>
        <p:grpSpPr>
          <a:xfrm>
            <a:off x="3757556" y="4348732"/>
            <a:ext cx="1628834" cy="825392"/>
            <a:chOff x="5592591" y="589463"/>
            <a:chExt cx="2838185" cy="1438217"/>
          </a:xfrm>
        </p:grpSpPr>
        <p:sp>
          <p:nvSpPr>
            <p:cNvPr id="1019" name="Google Shape;1019;p20"/>
            <p:cNvSpPr/>
            <p:nvPr/>
          </p:nvSpPr>
          <p:spPr>
            <a:xfrm>
              <a:off x="5592591" y="589463"/>
              <a:ext cx="2717539" cy="1438217"/>
            </a:xfrm>
            <a:custGeom>
              <a:rect b="b" l="l" r="r" t="t"/>
              <a:pathLst>
                <a:path extrusionOk="0" h="14256" w="26937">
                  <a:moveTo>
                    <a:pt x="6906" y="1"/>
                  </a:moveTo>
                  <a:cubicBezTo>
                    <a:pt x="6817" y="1"/>
                    <a:pt x="6727" y="44"/>
                    <a:pt x="6691" y="145"/>
                  </a:cubicBezTo>
                  <a:cubicBezTo>
                    <a:pt x="6220" y="1322"/>
                    <a:pt x="5279" y="2228"/>
                    <a:pt x="4101" y="2662"/>
                  </a:cubicBezTo>
                  <a:cubicBezTo>
                    <a:pt x="4047" y="2680"/>
                    <a:pt x="4029" y="2698"/>
                    <a:pt x="4011" y="2717"/>
                  </a:cubicBezTo>
                  <a:cubicBezTo>
                    <a:pt x="3771" y="2730"/>
                    <a:pt x="3532" y="2737"/>
                    <a:pt x="3292" y="2737"/>
                  </a:cubicBezTo>
                  <a:cubicBezTo>
                    <a:pt x="2554" y="2737"/>
                    <a:pt x="1815" y="2672"/>
                    <a:pt x="1077" y="2535"/>
                  </a:cubicBezTo>
                  <a:lnTo>
                    <a:pt x="1041" y="2535"/>
                  </a:lnTo>
                  <a:cubicBezTo>
                    <a:pt x="860" y="2391"/>
                    <a:pt x="643" y="2246"/>
                    <a:pt x="461" y="2083"/>
                  </a:cubicBezTo>
                  <a:cubicBezTo>
                    <a:pt x="419" y="2044"/>
                    <a:pt x="371" y="2028"/>
                    <a:pt x="325" y="2028"/>
                  </a:cubicBezTo>
                  <a:cubicBezTo>
                    <a:pt x="155" y="2028"/>
                    <a:pt x="1" y="2248"/>
                    <a:pt x="172" y="2391"/>
                  </a:cubicBezTo>
                  <a:cubicBezTo>
                    <a:pt x="787" y="2934"/>
                    <a:pt x="1476" y="3405"/>
                    <a:pt x="2164" y="3857"/>
                  </a:cubicBezTo>
                  <a:cubicBezTo>
                    <a:pt x="2164" y="3894"/>
                    <a:pt x="2182" y="3948"/>
                    <a:pt x="2236" y="3966"/>
                  </a:cubicBezTo>
                  <a:cubicBezTo>
                    <a:pt x="2490" y="4165"/>
                    <a:pt x="2671" y="4491"/>
                    <a:pt x="2798" y="4854"/>
                  </a:cubicBezTo>
                  <a:cubicBezTo>
                    <a:pt x="2761" y="4890"/>
                    <a:pt x="2725" y="4962"/>
                    <a:pt x="2761" y="5035"/>
                  </a:cubicBezTo>
                  <a:cubicBezTo>
                    <a:pt x="2961" y="6302"/>
                    <a:pt x="2417" y="7425"/>
                    <a:pt x="1802" y="8494"/>
                  </a:cubicBezTo>
                  <a:cubicBezTo>
                    <a:pt x="1713" y="8671"/>
                    <a:pt x="1864" y="8822"/>
                    <a:pt x="2006" y="8822"/>
                  </a:cubicBezTo>
                  <a:cubicBezTo>
                    <a:pt x="2066" y="8822"/>
                    <a:pt x="2126" y="8794"/>
                    <a:pt x="2164" y="8729"/>
                  </a:cubicBezTo>
                  <a:cubicBezTo>
                    <a:pt x="2580" y="7968"/>
                    <a:pt x="2942" y="7226"/>
                    <a:pt x="3124" y="6429"/>
                  </a:cubicBezTo>
                  <a:cubicBezTo>
                    <a:pt x="3124" y="6556"/>
                    <a:pt x="3142" y="6646"/>
                    <a:pt x="3142" y="6755"/>
                  </a:cubicBezTo>
                  <a:cubicBezTo>
                    <a:pt x="3214" y="7570"/>
                    <a:pt x="3160" y="8385"/>
                    <a:pt x="3087" y="9200"/>
                  </a:cubicBezTo>
                  <a:cubicBezTo>
                    <a:pt x="3078" y="9336"/>
                    <a:pt x="3182" y="9404"/>
                    <a:pt x="3291" y="9404"/>
                  </a:cubicBezTo>
                  <a:cubicBezTo>
                    <a:pt x="3400" y="9404"/>
                    <a:pt x="3513" y="9336"/>
                    <a:pt x="3522" y="9200"/>
                  </a:cubicBezTo>
                  <a:cubicBezTo>
                    <a:pt x="3612" y="8131"/>
                    <a:pt x="3667" y="7063"/>
                    <a:pt x="3504" y="6031"/>
                  </a:cubicBezTo>
                  <a:cubicBezTo>
                    <a:pt x="3431" y="5560"/>
                    <a:pt x="3305" y="4926"/>
                    <a:pt x="3069" y="4401"/>
                  </a:cubicBezTo>
                  <a:lnTo>
                    <a:pt x="3069" y="4401"/>
                  </a:lnTo>
                  <a:cubicBezTo>
                    <a:pt x="5260" y="5614"/>
                    <a:pt x="7778" y="6465"/>
                    <a:pt x="10186" y="7099"/>
                  </a:cubicBezTo>
                  <a:cubicBezTo>
                    <a:pt x="10639" y="7371"/>
                    <a:pt x="11056" y="7697"/>
                    <a:pt x="11400" y="8095"/>
                  </a:cubicBezTo>
                  <a:lnTo>
                    <a:pt x="11400" y="8204"/>
                  </a:lnTo>
                  <a:cubicBezTo>
                    <a:pt x="11635" y="8819"/>
                    <a:pt x="11671" y="9453"/>
                    <a:pt x="11544" y="10087"/>
                  </a:cubicBezTo>
                  <a:cubicBezTo>
                    <a:pt x="11501" y="10249"/>
                    <a:pt x="11638" y="10353"/>
                    <a:pt x="11764" y="10353"/>
                  </a:cubicBezTo>
                  <a:cubicBezTo>
                    <a:pt x="11849" y="10353"/>
                    <a:pt x="11928" y="10305"/>
                    <a:pt x="11943" y="10196"/>
                  </a:cubicBezTo>
                  <a:cubicBezTo>
                    <a:pt x="12033" y="9743"/>
                    <a:pt x="12052" y="9290"/>
                    <a:pt x="11997" y="8838"/>
                  </a:cubicBezTo>
                  <a:lnTo>
                    <a:pt x="11997" y="8838"/>
                  </a:lnTo>
                  <a:cubicBezTo>
                    <a:pt x="12486" y="9562"/>
                    <a:pt x="12812" y="10413"/>
                    <a:pt x="12921" y="11319"/>
                  </a:cubicBezTo>
                  <a:cubicBezTo>
                    <a:pt x="12935" y="11428"/>
                    <a:pt x="13012" y="11476"/>
                    <a:pt x="13095" y="11476"/>
                  </a:cubicBezTo>
                  <a:cubicBezTo>
                    <a:pt x="13217" y="11476"/>
                    <a:pt x="13352" y="11372"/>
                    <a:pt x="13319" y="11210"/>
                  </a:cubicBezTo>
                  <a:cubicBezTo>
                    <a:pt x="13229" y="10540"/>
                    <a:pt x="13029" y="9906"/>
                    <a:pt x="12758" y="9308"/>
                  </a:cubicBezTo>
                  <a:lnTo>
                    <a:pt x="12758" y="9308"/>
                  </a:lnTo>
                  <a:cubicBezTo>
                    <a:pt x="13102" y="9508"/>
                    <a:pt x="13464" y="9653"/>
                    <a:pt x="13844" y="9743"/>
                  </a:cubicBezTo>
                  <a:cubicBezTo>
                    <a:pt x="13865" y="9749"/>
                    <a:pt x="13885" y="9751"/>
                    <a:pt x="13904" y="9751"/>
                  </a:cubicBezTo>
                  <a:cubicBezTo>
                    <a:pt x="14130" y="9751"/>
                    <a:pt x="14204" y="9377"/>
                    <a:pt x="13953" y="9327"/>
                  </a:cubicBezTo>
                  <a:cubicBezTo>
                    <a:pt x="13355" y="9200"/>
                    <a:pt x="12830" y="8928"/>
                    <a:pt x="12359" y="8512"/>
                  </a:cubicBezTo>
                  <a:cubicBezTo>
                    <a:pt x="12305" y="8475"/>
                    <a:pt x="12269" y="8475"/>
                    <a:pt x="12233" y="8475"/>
                  </a:cubicBezTo>
                  <a:cubicBezTo>
                    <a:pt x="11961" y="8095"/>
                    <a:pt x="11635" y="7733"/>
                    <a:pt x="11273" y="7407"/>
                  </a:cubicBezTo>
                  <a:lnTo>
                    <a:pt x="11273" y="7407"/>
                  </a:lnTo>
                  <a:cubicBezTo>
                    <a:pt x="11490" y="7461"/>
                    <a:pt x="11689" y="7516"/>
                    <a:pt x="11907" y="7570"/>
                  </a:cubicBezTo>
                  <a:cubicBezTo>
                    <a:pt x="14261" y="8149"/>
                    <a:pt x="16669" y="8512"/>
                    <a:pt x="19078" y="8729"/>
                  </a:cubicBezTo>
                  <a:cubicBezTo>
                    <a:pt x="19078" y="8747"/>
                    <a:pt x="19096" y="8747"/>
                    <a:pt x="19096" y="8765"/>
                  </a:cubicBezTo>
                  <a:cubicBezTo>
                    <a:pt x="19603" y="9490"/>
                    <a:pt x="20563" y="9997"/>
                    <a:pt x="21450" y="10377"/>
                  </a:cubicBezTo>
                  <a:cubicBezTo>
                    <a:pt x="21432" y="10413"/>
                    <a:pt x="21432" y="10467"/>
                    <a:pt x="21450" y="10504"/>
                  </a:cubicBezTo>
                  <a:cubicBezTo>
                    <a:pt x="21994" y="11952"/>
                    <a:pt x="22827" y="13202"/>
                    <a:pt x="24004" y="14198"/>
                  </a:cubicBezTo>
                  <a:cubicBezTo>
                    <a:pt x="24052" y="14238"/>
                    <a:pt x="24105" y="14255"/>
                    <a:pt x="24156" y="14255"/>
                  </a:cubicBezTo>
                  <a:cubicBezTo>
                    <a:pt x="24332" y="14255"/>
                    <a:pt x="24481" y="14049"/>
                    <a:pt x="24312" y="13908"/>
                  </a:cubicBezTo>
                  <a:cubicBezTo>
                    <a:pt x="23261" y="13003"/>
                    <a:pt x="22446" y="11862"/>
                    <a:pt x="21957" y="10576"/>
                  </a:cubicBezTo>
                  <a:lnTo>
                    <a:pt x="21957" y="10576"/>
                  </a:lnTo>
                  <a:cubicBezTo>
                    <a:pt x="22012" y="10594"/>
                    <a:pt x="22066" y="10630"/>
                    <a:pt x="22139" y="10649"/>
                  </a:cubicBezTo>
                  <a:cubicBezTo>
                    <a:pt x="23442" y="11210"/>
                    <a:pt x="24819" y="11590"/>
                    <a:pt x="26249" y="11808"/>
                  </a:cubicBezTo>
                  <a:cubicBezTo>
                    <a:pt x="26260" y="11809"/>
                    <a:pt x="26271" y="11810"/>
                    <a:pt x="26281" y="11810"/>
                  </a:cubicBezTo>
                  <a:cubicBezTo>
                    <a:pt x="26529" y="11810"/>
                    <a:pt x="26619" y="11408"/>
                    <a:pt x="26358" y="11391"/>
                  </a:cubicBezTo>
                  <a:cubicBezTo>
                    <a:pt x="25724" y="11300"/>
                    <a:pt x="25090" y="11174"/>
                    <a:pt x="24457" y="11011"/>
                  </a:cubicBezTo>
                  <a:cubicBezTo>
                    <a:pt x="25253" y="10866"/>
                    <a:pt x="26032" y="10594"/>
                    <a:pt x="26720" y="10178"/>
                  </a:cubicBezTo>
                  <a:cubicBezTo>
                    <a:pt x="26936" y="10024"/>
                    <a:pt x="26824" y="9712"/>
                    <a:pt x="26629" y="9712"/>
                  </a:cubicBezTo>
                  <a:cubicBezTo>
                    <a:pt x="26595" y="9712"/>
                    <a:pt x="26559" y="9722"/>
                    <a:pt x="26521" y="9743"/>
                  </a:cubicBezTo>
                  <a:cubicBezTo>
                    <a:pt x="25670" y="10268"/>
                    <a:pt x="24764" y="10558"/>
                    <a:pt x="23768" y="10594"/>
                  </a:cubicBezTo>
                  <a:cubicBezTo>
                    <a:pt x="23696" y="10594"/>
                    <a:pt x="23624" y="10649"/>
                    <a:pt x="23605" y="10685"/>
                  </a:cubicBezTo>
                  <a:cubicBezTo>
                    <a:pt x="23406" y="10630"/>
                    <a:pt x="23207" y="10558"/>
                    <a:pt x="22990" y="10467"/>
                  </a:cubicBezTo>
                  <a:cubicBezTo>
                    <a:pt x="22048" y="10105"/>
                    <a:pt x="20436" y="9544"/>
                    <a:pt x="19694" y="8693"/>
                  </a:cubicBezTo>
                  <a:lnTo>
                    <a:pt x="19694" y="8693"/>
                  </a:lnTo>
                  <a:cubicBezTo>
                    <a:pt x="20761" y="8770"/>
                    <a:pt x="21834" y="8806"/>
                    <a:pt x="22909" y="8806"/>
                  </a:cubicBezTo>
                  <a:cubicBezTo>
                    <a:pt x="23840" y="8806"/>
                    <a:pt x="24773" y="8779"/>
                    <a:pt x="25706" y="8729"/>
                  </a:cubicBezTo>
                  <a:cubicBezTo>
                    <a:pt x="25972" y="8693"/>
                    <a:pt x="25978" y="8294"/>
                    <a:pt x="25723" y="8294"/>
                  </a:cubicBezTo>
                  <a:cubicBezTo>
                    <a:pt x="25718" y="8294"/>
                    <a:pt x="25712" y="8294"/>
                    <a:pt x="25706" y="8294"/>
                  </a:cubicBezTo>
                  <a:cubicBezTo>
                    <a:pt x="24762" y="8351"/>
                    <a:pt x="23816" y="8379"/>
                    <a:pt x="22871" y="8379"/>
                  </a:cubicBezTo>
                  <a:cubicBezTo>
                    <a:pt x="20172" y="8379"/>
                    <a:pt x="17473" y="8148"/>
                    <a:pt x="14804" y="7679"/>
                  </a:cubicBezTo>
                  <a:cubicBezTo>
                    <a:pt x="15366" y="7606"/>
                    <a:pt x="15927" y="7479"/>
                    <a:pt x="16488" y="7335"/>
                  </a:cubicBezTo>
                  <a:cubicBezTo>
                    <a:pt x="16510" y="7345"/>
                    <a:pt x="16531" y="7350"/>
                    <a:pt x="16552" y="7350"/>
                  </a:cubicBezTo>
                  <a:cubicBezTo>
                    <a:pt x="16603" y="7350"/>
                    <a:pt x="16654" y="7324"/>
                    <a:pt x="16706" y="7298"/>
                  </a:cubicBezTo>
                  <a:cubicBezTo>
                    <a:pt x="16977" y="7208"/>
                    <a:pt x="17267" y="7117"/>
                    <a:pt x="17539" y="7027"/>
                  </a:cubicBezTo>
                  <a:cubicBezTo>
                    <a:pt x="17557" y="7027"/>
                    <a:pt x="17557" y="7045"/>
                    <a:pt x="17593" y="7045"/>
                  </a:cubicBezTo>
                  <a:cubicBezTo>
                    <a:pt x="18192" y="7145"/>
                    <a:pt x="18883" y="7210"/>
                    <a:pt x="19590" y="7210"/>
                  </a:cubicBezTo>
                  <a:cubicBezTo>
                    <a:pt x="20808" y="7210"/>
                    <a:pt x="22073" y="7015"/>
                    <a:pt x="22990" y="6465"/>
                  </a:cubicBezTo>
                  <a:cubicBezTo>
                    <a:pt x="23200" y="6345"/>
                    <a:pt x="23086" y="6063"/>
                    <a:pt x="22897" y="6063"/>
                  </a:cubicBezTo>
                  <a:cubicBezTo>
                    <a:pt x="22858" y="6063"/>
                    <a:pt x="22816" y="6075"/>
                    <a:pt x="22772" y="6103"/>
                  </a:cubicBezTo>
                  <a:cubicBezTo>
                    <a:pt x="21940" y="6597"/>
                    <a:pt x="20734" y="6774"/>
                    <a:pt x="19584" y="6774"/>
                  </a:cubicBezTo>
                  <a:cubicBezTo>
                    <a:pt x="19133" y="6774"/>
                    <a:pt x="18690" y="6747"/>
                    <a:pt x="18281" y="6701"/>
                  </a:cubicBezTo>
                  <a:cubicBezTo>
                    <a:pt x="18897" y="6429"/>
                    <a:pt x="19458" y="6121"/>
                    <a:pt x="20038" y="5759"/>
                  </a:cubicBezTo>
                  <a:cubicBezTo>
                    <a:pt x="20217" y="5625"/>
                    <a:pt x="20113" y="5356"/>
                    <a:pt x="19930" y="5356"/>
                  </a:cubicBezTo>
                  <a:cubicBezTo>
                    <a:pt x="19890" y="5356"/>
                    <a:pt x="19847" y="5368"/>
                    <a:pt x="19802" y="5397"/>
                  </a:cubicBezTo>
                  <a:cubicBezTo>
                    <a:pt x="19006" y="5922"/>
                    <a:pt x="18173" y="6320"/>
                    <a:pt x="17321" y="6646"/>
                  </a:cubicBezTo>
                  <a:cubicBezTo>
                    <a:pt x="17738" y="6139"/>
                    <a:pt x="18100" y="5578"/>
                    <a:pt x="18372" y="4944"/>
                  </a:cubicBezTo>
                  <a:cubicBezTo>
                    <a:pt x="18460" y="4767"/>
                    <a:pt x="18293" y="4608"/>
                    <a:pt x="18153" y="4608"/>
                  </a:cubicBezTo>
                  <a:cubicBezTo>
                    <a:pt x="18092" y="4608"/>
                    <a:pt x="18037" y="4638"/>
                    <a:pt x="18010" y="4709"/>
                  </a:cubicBezTo>
                  <a:cubicBezTo>
                    <a:pt x="17647" y="5560"/>
                    <a:pt x="17140" y="6284"/>
                    <a:pt x="16452" y="6882"/>
                  </a:cubicBezTo>
                  <a:cubicBezTo>
                    <a:pt x="15420" y="7190"/>
                    <a:pt x="14351" y="7335"/>
                    <a:pt x="13247" y="7335"/>
                  </a:cubicBezTo>
                  <a:lnTo>
                    <a:pt x="13192" y="7335"/>
                  </a:lnTo>
                  <a:cubicBezTo>
                    <a:pt x="12921" y="7280"/>
                    <a:pt x="12649" y="7226"/>
                    <a:pt x="12396" y="7153"/>
                  </a:cubicBezTo>
                  <a:cubicBezTo>
                    <a:pt x="10621" y="6737"/>
                    <a:pt x="8846" y="6212"/>
                    <a:pt x="7126" y="5578"/>
                  </a:cubicBezTo>
                  <a:lnTo>
                    <a:pt x="7126" y="5578"/>
                  </a:lnTo>
                  <a:cubicBezTo>
                    <a:pt x="7393" y="5596"/>
                    <a:pt x="7658" y="5605"/>
                    <a:pt x="7922" y="5605"/>
                  </a:cubicBezTo>
                  <a:cubicBezTo>
                    <a:pt x="8698" y="5605"/>
                    <a:pt x="9461" y="5527"/>
                    <a:pt x="10204" y="5379"/>
                  </a:cubicBezTo>
                  <a:lnTo>
                    <a:pt x="10222" y="5379"/>
                  </a:lnTo>
                  <a:cubicBezTo>
                    <a:pt x="10546" y="5403"/>
                    <a:pt x="10867" y="5416"/>
                    <a:pt x="11185" y="5416"/>
                  </a:cubicBezTo>
                  <a:cubicBezTo>
                    <a:pt x="12501" y="5416"/>
                    <a:pt x="13767" y="5204"/>
                    <a:pt x="15021" y="4781"/>
                  </a:cubicBezTo>
                  <a:cubicBezTo>
                    <a:pt x="15266" y="4700"/>
                    <a:pt x="15203" y="4369"/>
                    <a:pt x="14990" y="4369"/>
                  </a:cubicBezTo>
                  <a:cubicBezTo>
                    <a:pt x="14966" y="4369"/>
                    <a:pt x="14940" y="4374"/>
                    <a:pt x="14913" y="4383"/>
                  </a:cubicBezTo>
                  <a:cubicBezTo>
                    <a:pt x="13844" y="4745"/>
                    <a:pt x="12794" y="4944"/>
                    <a:pt x="11707" y="4980"/>
                  </a:cubicBezTo>
                  <a:cubicBezTo>
                    <a:pt x="12577" y="4691"/>
                    <a:pt x="13446" y="4256"/>
                    <a:pt x="14261" y="3767"/>
                  </a:cubicBezTo>
                  <a:cubicBezTo>
                    <a:pt x="14440" y="3633"/>
                    <a:pt x="14336" y="3364"/>
                    <a:pt x="14153" y="3364"/>
                  </a:cubicBezTo>
                  <a:cubicBezTo>
                    <a:pt x="14113" y="3364"/>
                    <a:pt x="14070" y="3376"/>
                    <a:pt x="14025" y="3405"/>
                  </a:cubicBezTo>
                  <a:cubicBezTo>
                    <a:pt x="12468" y="4401"/>
                    <a:pt x="10711" y="4980"/>
                    <a:pt x="8919" y="5161"/>
                  </a:cubicBezTo>
                  <a:cubicBezTo>
                    <a:pt x="10096" y="4582"/>
                    <a:pt x="11074" y="3695"/>
                    <a:pt x="11816" y="2590"/>
                  </a:cubicBezTo>
                  <a:cubicBezTo>
                    <a:pt x="11932" y="2423"/>
                    <a:pt x="11765" y="2265"/>
                    <a:pt x="11613" y="2265"/>
                  </a:cubicBezTo>
                  <a:cubicBezTo>
                    <a:pt x="11550" y="2265"/>
                    <a:pt x="11491" y="2291"/>
                    <a:pt x="11454" y="2354"/>
                  </a:cubicBezTo>
                  <a:cubicBezTo>
                    <a:pt x="10621" y="3658"/>
                    <a:pt x="9389" y="4600"/>
                    <a:pt x="7941" y="5125"/>
                  </a:cubicBezTo>
                  <a:cubicBezTo>
                    <a:pt x="7904" y="5143"/>
                    <a:pt x="7868" y="5161"/>
                    <a:pt x="7850" y="5216"/>
                  </a:cubicBezTo>
                  <a:cubicBezTo>
                    <a:pt x="7090" y="5216"/>
                    <a:pt x="6311" y="5125"/>
                    <a:pt x="5550" y="4962"/>
                  </a:cubicBezTo>
                  <a:lnTo>
                    <a:pt x="5478" y="4962"/>
                  </a:lnTo>
                  <a:cubicBezTo>
                    <a:pt x="4192" y="4437"/>
                    <a:pt x="2924" y="3839"/>
                    <a:pt x="1783" y="3061"/>
                  </a:cubicBezTo>
                  <a:lnTo>
                    <a:pt x="1783" y="3061"/>
                  </a:lnTo>
                  <a:cubicBezTo>
                    <a:pt x="2302" y="3121"/>
                    <a:pt x="2818" y="3151"/>
                    <a:pt x="3331" y="3151"/>
                  </a:cubicBezTo>
                  <a:cubicBezTo>
                    <a:pt x="5127" y="3151"/>
                    <a:pt x="6880" y="2783"/>
                    <a:pt x="8556" y="2065"/>
                  </a:cubicBezTo>
                  <a:cubicBezTo>
                    <a:pt x="8777" y="1970"/>
                    <a:pt x="8641" y="1682"/>
                    <a:pt x="8422" y="1682"/>
                  </a:cubicBezTo>
                  <a:cubicBezTo>
                    <a:pt x="8390" y="1682"/>
                    <a:pt x="8356" y="1689"/>
                    <a:pt x="8321" y="1702"/>
                  </a:cubicBezTo>
                  <a:cubicBezTo>
                    <a:pt x="7307" y="2155"/>
                    <a:pt x="6238" y="2445"/>
                    <a:pt x="5152" y="2608"/>
                  </a:cubicBezTo>
                  <a:cubicBezTo>
                    <a:pt x="6039" y="2065"/>
                    <a:pt x="6691" y="1250"/>
                    <a:pt x="7108" y="254"/>
                  </a:cubicBezTo>
                  <a:cubicBezTo>
                    <a:pt x="7173" y="101"/>
                    <a:pt x="7041" y="1"/>
                    <a:pt x="690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0" name="Google Shape;1020;p20"/>
            <p:cNvSpPr/>
            <p:nvPr/>
          </p:nvSpPr>
          <p:spPr>
            <a:xfrm>
              <a:off x="6819347" y="839757"/>
              <a:ext cx="140735" cy="109662"/>
            </a:xfrm>
            <a:custGeom>
              <a:rect b="b" l="l" r="r" t="t"/>
              <a:pathLst>
                <a:path extrusionOk="0" h="1087" w="1395">
                  <a:moveTo>
                    <a:pt x="688" y="0"/>
                  </a:moveTo>
                  <a:cubicBezTo>
                    <a:pt x="0" y="0"/>
                    <a:pt x="0" y="1087"/>
                    <a:pt x="688" y="1087"/>
                  </a:cubicBezTo>
                  <a:cubicBezTo>
                    <a:pt x="1395" y="1051"/>
                    <a:pt x="1395" y="0"/>
                    <a:pt x="688"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1" name="Google Shape;1021;p20"/>
            <p:cNvSpPr/>
            <p:nvPr/>
          </p:nvSpPr>
          <p:spPr>
            <a:xfrm>
              <a:off x="7091533" y="878093"/>
              <a:ext cx="126207" cy="115614"/>
            </a:xfrm>
            <a:custGeom>
              <a:rect b="b" l="l" r="r" t="t"/>
              <a:pathLst>
                <a:path extrusionOk="0" h="1146" w="1251">
                  <a:moveTo>
                    <a:pt x="668" y="0"/>
                  </a:moveTo>
                  <a:cubicBezTo>
                    <a:pt x="530" y="0"/>
                    <a:pt x="390" y="55"/>
                    <a:pt x="272" y="163"/>
                  </a:cubicBezTo>
                  <a:lnTo>
                    <a:pt x="218" y="218"/>
                  </a:lnTo>
                  <a:cubicBezTo>
                    <a:pt x="1" y="435"/>
                    <a:pt x="1" y="797"/>
                    <a:pt x="218" y="996"/>
                  </a:cubicBezTo>
                  <a:cubicBezTo>
                    <a:pt x="326" y="1096"/>
                    <a:pt x="462" y="1146"/>
                    <a:pt x="598" y="1146"/>
                  </a:cubicBezTo>
                  <a:cubicBezTo>
                    <a:pt x="734" y="1146"/>
                    <a:pt x="870" y="1096"/>
                    <a:pt x="978" y="996"/>
                  </a:cubicBezTo>
                  <a:lnTo>
                    <a:pt x="1051" y="924"/>
                  </a:lnTo>
                  <a:cubicBezTo>
                    <a:pt x="1250" y="725"/>
                    <a:pt x="1250" y="363"/>
                    <a:pt x="1051" y="163"/>
                  </a:cubicBezTo>
                  <a:cubicBezTo>
                    <a:pt x="942" y="55"/>
                    <a:pt x="806" y="0"/>
                    <a:pt x="668"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2" name="Google Shape;1022;p20"/>
            <p:cNvSpPr/>
            <p:nvPr/>
          </p:nvSpPr>
          <p:spPr>
            <a:xfrm>
              <a:off x="6905199" y="1149977"/>
              <a:ext cx="109662" cy="115513"/>
            </a:xfrm>
            <a:custGeom>
              <a:rect b="b" l="l" r="r" t="t"/>
              <a:pathLst>
                <a:path extrusionOk="0" h="1145" w="1087">
                  <a:moveTo>
                    <a:pt x="596" y="1"/>
                  </a:moveTo>
                  <a:cubicBezTo>
                    <a:pt x="579" y="1"/>
                    <a:pt x="561" y="2"/>
                    <a:pt x="544" y="4"/>
                  </a:cubicBezTo>
                  <a:cubicBezTo>
                    <a:pt x="254" y="22"/>
                    <a:pt x="0" y="221"/>
                    <a:pt x="0" y="547"/>
                  </a:cubicBezTo>
                  <a:lnTo>
                    <a:pt x="0" y="601"/>
                  </a:lnTo>
                  <a:cubicBezTo>
                    <a:pt x="0" y="873"/>
                    <a:pt x="254" y="1145"/>
                    <a:pt x="544" y="1145"/>
                  </a:cubicBezTo>
                  <a:cubicBezTo>
                    <a:pt x="833" y="1127"/>
                    <a:pt x="1087" y="927"/>
                    <a:pt x="1087" y="601"/>
                  </a:cubicBezTo>
                  <a:lnTo>
                    <a:pt x="1087" y="547"/>
                  </a:lnTo>
                  <a:cubicBezTo>
                    <a:pt x="1087" y="258"/>
                    <a:pt x="863" y="1"/>
                    <a:pt x="596"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3" name="Google Shape;1023;p20"/>
            <p:cNvSpPr/>
            <p:nvPr/>
          </p:nvSpPr>
          <p:spPr>
            <a:xfrm>
              <a:off x="8290041" y="1639973"/>
              <a:ext cx="140735" cy="109662"/>
            </a:xfrm>
            <a:custGeom>
              <a:rect b="b" l="l" r="r" t="t"/>
              <a:pathLst>
                <a:path extrusionOk="0" h="1087" w="1395">
                  <a:moveTo>
                    <a:pt x="689" y="0"/>
                  </a:moveTo>
                  <a:cubicBezTo>
                    <a:pt x="0" y="0"/>
                    <a:pt x="0" y="1087"/>
                    <a:pt x="689" y="1087"/>
                  </a:cubicBezTo>
                  <a:cubicBezTo>
                    <a:pt x="1395" y="1087"/>
                    <a:pt x="1395" y="0"/>
                    <a:pt x="689"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4" name="Google Shape;1024;p20"/>
            <p:cNvSpPr/>
            <p:nvPr/>
          </p:nvSpPr>
          <p:spPr>
            <a:xfrm>
              <a:off x="8138412" y="1835386"/>
              <a:ext cx="138919" cy="109763"/>
            </a:xfrm>
            <a:custGeom>
              <a:rect b="b" l="l" r="r" t="t"/>
              <a:pathLst>
                <a:path extrusionOk="0" h="1088" w="1377">
                  <a:moveTo>
                    <a:pt x="707" y="1"/>
                  </a:moveTo>
                  <a:cubicBezTo>
                    <a:pt x="0" y="1"/>
                    <a:pt x="0" y="1087"/>
                    <a:pt x="707" y="1087"/>
                  </a:cubicBezTo>
                  <a:cubicBezTo>
                    <a:pt x="1377" y="1087"/>
                    <a:pt x="1377" y="1"/>
                    <a:pt x="707"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5" name="Google Shape;1025;p20"/>
            <p:cNvSpPr/>
            <p:nvPr/>
          </p:nvSpPr>
          <p:spPr>
            <a:xfrm>
              <a:off x="7994046" y="1771526"/>
              <a:ext cx="117027" cy="109662"/>
            </a:xfrm>
            <a:custGeom>
              <a:rect b="b" l="l" r="r" t="t"/>
              <a:pathLst>
                <a:path extrusionOk="0" h="1087" w="1160">
                  <a:moveTo>
                    <a:pt x="544" y="0"/>
                  </a:moveTo>
                  <a:cubicBezTo>
                    <a:pt x="272" y="0"/>
                    <a:pt x="1" y="235"/>
                    <a:pt x="1" y="543"/>
                  </a:cubicBezTo>
                  <a:cubicBezTo>
                    <a:pt x="37" y="833"/>
                    <a:pt x="236" y="1087"/>
                    <a:pt x="544" y="1087"/>
                  </a:cubicBezTo>
                  <a:lnTo>
                    <a:pt x="616" y="1087"/>
                  </a:lnTo>
                  <a:cubicBezTo>
                    <a:pt x="888" y="1087"/>
                    <a:pt x="1160" y="833"/>
                    <a:pt x="1160" y="543"/>
                  </a:cubicBezTo>
                  <a:cubicBezTo>
                    <a:pt x="1142" y="235"/>
                    <a:pt x="906" y="0"/>
                    <a:pt x="616"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6" name="Google Shape;1026;p20"/>
            <p:cNvSpPr/>
            <p:nvPr/>
          </p:nvSpPr>
          <p:spPr>
            <a:xfrm>
              <a:off x="5673803" y="1188716"/>
              <a:ext cx="124290" cy="115614"/>
            </a:xfrm>
            <a:custGeom>
              <a:rect b="b" l="l" r="r" t="t"/>
              <a:pathLst>
                <a:path extrusionOk="0" h="1146" w="1232">
                  <a:moveTo>
                    <a:pt x="603" y="0"/>
                  </a:moveTo>
                  <a:cubicBezTo>
                    <a:pt x="458" y="0"/>
                    <a:pt x="308" y="54"/>
                    <a:pt x="200" y="163"/>
                  </a:cubicBezTo>
                  <a:cubicBezTo>
                    <a:pt x="1" y="380"/>
                    <a:pt x="1" y="706"/>
                    <a:pt x="200" y="924"/>
                  </a:cubicBezTo>
                  <a:cubicBezTo>
                    <a:pt x="236" y="942"/>
                    <a:pt x="254" y="978"/>
                    <a:pt x="254" y="996"/>
                  </a:cubicBezTo>
                  <a:cubicBezTo>
                    <a:pt x="345" y="1096"/>
                    <a:pt x="485" y="1146"/>
                    <a:pt x="628" y="1146"/>
                  </a:cubicBezTo>
                  <a:cubicBezTo>
                    <a:pt x="770" y="1146"/>
                    <a:pt x="915" y="1096"/>
                    <a:pt x="1015" y="996"/>
                  </a:cubicBezTo>
                  <a:cubicBezTo>
                    <a:pt x="1232" y="761"/>
                    <a:pt x="1232" y="453"/>
                    <a:pt x="1015" y="217"/>
                  </a:cubicBezTo>
                  <a:cubicBezTo>
                    <a:pt x="997" y="199"/>
                    <a:pt x="978" y="181"/>
                    <a:pt x="978" y="163"/>
                  </a:cubicBezTo>
                  <a:cubicBezTo>
                    <a:pt x="888" y="54"/>
                    <a:pt x="748" y="0"/>
                    <a:pt x="603"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7" name="Google Shape;1027;p20"/>
            <p:cNvSpPr/>
            <p:nvPr/>
          </p:nvSpPr>
          <p:spPr>
            <a:xfrm>
              <a:off x="5737764" y="1535759"/>
              <a:ext cx="142551" cy="109763"/>
            </a:xfrm>
            <a:custGeom>
              <a:rect b="b" l="l" r="r" t="t"/>
              <a:pathLst>
                <a:path extrusionOk="0" h="1088" w="1413">
                  <a:moveTo>
                    <a:pt x="707" y="1"/>
                  </a:moveTo>
                  <a:cubicBezTo>
                    <a:pt x="0" y="1"/>
                    <a:pt x="0" y="1087"/>
                    <a:pt x="707" y="1087"/>
                  </a:cubicBezTo>
                  <a:cubicBezTo>
                    <a:pt x="1413" y="1087"/>
                    <a:pt x="1413" y="1"/>
                    <a:pt x="707"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8" name="Google Shape;1028;p20"/>
            <p:cNvSpPr/>
            <p:nvPr/>
          </p:nvSpPr>
          <p:spPr>
            <a:xfrm>
              <a:off x="5615391" y="1431243"/>
              <a:ext cx="126106" cy="115614"/>
            </a:xfrm>
            <a:custGeom>
              <a:rect b="b" l="l" r="r" t="t"/>
              <a:pathLst>
                <a:path extrusionOk="0" h="1146" w="1250">
                  <a:moveTo>
                    <a:pt x="652" y="0"/>
                  </a:moveTo>
                  <a:cubicBezTo>
                    <a:pt x="516" y="0"/>
                    <a:pt x="380" y="50"/>
                    <a:pt x="272" y="150"/>
                  </a:cubicBezTo>
                  <a:lnTo>
                    <a:pt x="199" y="222"/>
                  </a:lnTo>
                  <a:cubicBezTo>
                    <a:pt x="0" y="421"/>
                    <a:pt x="0" y="783"/>
                    <a:pt x="199" y="983"/>
                  </a:cubicBezTo>
                  <a:cubicBezTo>
                    <a:pt x="308" y="1091"/>
                    <a:pt x="444" y="1146"/>
                    <a:pt x="582" y="1146"/>
                  </a:cubicBezTo>
                  <a:cubicBezTo>
                    <a:pt x="720" y="1146"/>
                    <a:pt x="860" y="1091"/>
                    <a:pt x="978" y="983"/>
                  </a:cubicBezTo>
                  <a:lnTo>
                    <a:pt x="1032" y="910"/>
                  </a:lnTo>
                  <a:cubicBezTo>
                    <a:pt x="1250" y="711"/>
                    <a:pt x="1250" y="349"/>
                    <a:pt x="1032" y="150"/>
                  </a:cubicBezTo>
                  <a:cubicBezTo>
                    <a:pt x="924" y="50"/>
                    <a:pt x="788" y="0"/>
                    <a:pt x="652"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029" name="Google Shape;1029;p20"/>
          <p:cNvGrpSpPr/>
          <p:nvPr/>
        </p:nvGrpSpPr>
        <p:grpSpPr>
          <a:xfrm>
            <a:off x="8436998" y="101136"/>
            <a:ext cx="547356" cy="706096"/>
            <a:chOff x="8495548" y="1440711"/>
            <a:chExt cx="547356" cy="706096"/>
          </a:xfrm>
        </p:grpSpPr>
        <p:sp>
          <p:nvSpPr>
            <p:cNvPr id="1030" name="Google Shape;1030;p20"/>
            <p:cNvSpPr/>
            <p:nvPr/>
          </p:nvSpPr>
          <p:spPr>
            <a:xfrm rot="2851161">
              <a:off x="8622832" y="1874937"/>
              <a:ext cx="216813" cy="102097"/>
            </a:xfrm>
            <a:custGeom>
              <a:rect b="b" l="l" r="r" t="t"/>
              <a:pathLst>
                <a:path extrusionOk="0" h="623" w="1323">
                  <a:moveTo>
                    <a:pt x="1009" y="1"/>
                  </a:moveTo>
                  <a:cubicBezTo>
                    <a:pt x="848" y="1"/>
                    <a:pt x="653" y="19"/>
                    <a:pt x="598" y="30"/>
                  </a:cubicBezTo>
                  <a:cubicBezTo>
                    <a:pt x="399" y="66"/>
                    <a:pt x="199" y="156"/>
                    <a:pt x="73" y="301"/>
                  </a:cubicBezTo>
                  <a:cubicBezTo>
                    <a:pt x="36" y="356"/>
                    <a:pt x="0" y="428"/>
                    <a:pt x="0" y="482"/>
                  </a:cubicBezTo>
                  <a:cubicBezTo>
                    <a:pt x="36" y="555"/>
                    <a:pt x="91" y="573"/>
                    <a:pt x="163" y="609"/>
                  </a:cubicBezTo>
                  <a:cubicBezTo>
                    <a:pt x="217" y="618"/>
                    <a:pt x="267" y="623"/>
                    <a:pt x="319" y="623"/>
                  </a:cubicBezTo>
                  <a:cubicBezTo>
                    <a:pt x="371" y="623"/>
                    <a:pt x="426" y="618"/>
                    <a:pt x="489" y="609"/>
                  </a:cubicBezTo>
                  <a:cubicBezTo>
                    <a:pt x="634" y="573"/>
                    <a:pt x="797" y="482"/>
                    <a:pt x="942" y="392"/>
                  </a:cubicBezTo>
                  <a:cubicBezTo>
                    <a:pt x="996" y="356"/>
                    <a:pt x="1322" y="156"/>
                    <a:pt x="1232" y="30"/>
                  </a:cubicBezTo>
                  <a:cubicBezTo>
                    <a:pt x="1203" y="8"/>
                    <a:pt x="1113" y="1"/>
                    <a:pt x="100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1" name="Google Shape;1031;p20"/>
            <p:cNvSpPr/>
            <p:nvPr/>
          </p:nvSpPr>
          <p:spPr>
            <a:xfrm rot="2851161">
              <a:off x="8873416" y="1833227"/>
              <a:ext cx="89151" cy="177482"/>
            </a:xfrm>
            <a:custGeom>
              <a:rect b="b" l="l" r="r" t="t"/>
              <a:pathLst>
                <a:path extrusionOk="0" h="1083" w="544">
                  <a:moveTo>
                    <a:pt x="343" y="0"/>
                  </a:moveTo>
                  <a:cubicBezTo>
                    <a:pt x="258" y="0"/>
                    <a:pt x="160" y="56"/>
                    <a:pt x="109" y="121"/>
                  </a:cubicBezTo>
                  <a:cubicBezTo>
                    <a:pt x="54" y="211"/>
                    <a:pt x="18" y="356"/>
                    <a:pt x="18" y="465"/>
                  </a:cubicBezTo>
                  <a:cubicBezTo>
                    <a:pt x="18" y="573"/>
                    <a:pt x="0" y="1062"/>
                    <a:pt x="145" y="1080"/>
                  </a:cubicBezTo>
                  <a:cubicBezTo>
                    <a:pt x="151" y="1082"/>
                    <a:pt x="158" y="1083"/>
                    <a:pt x="165" y="1083"/>
                  </a:cubicBezTo>
                  <a:cubicBezTo>
                    <a:pt x="304" y="1083"/>
                    <a:pt x="455" y="732"/>
                    <a:pt x="507" y="646"/>
                  </a:cubicBezTo>
                  <a:cubicBezTo>
                    <a:pt x="525" y="555"/>
                    <a:pt x="543" y="465"/>
                    <a:pt x="543" y="356"/>
                  </a:cubicBezTo>
                  <a:cubicBezTo>
                    <a:pt x="543" y="247"/>
                    <a:pt x="525" y="102"/>
                    <a:pt x="435" y="30"/>
                  </a:cubicBezTo>
                  <a:cubicBezTo>
                    <a:pt x="409" y="9"/>
                    <a:pt x="377" y="0"/>
                    <a:pt x="34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2" name="Google Shape;1032;p20"/>
            <p:cNvSpPr/>
            <p:nvPr/>
          </p:nvSpPr>
          <p:spPr>
            <a:xfrm rot="2851161">
              <a:off x="8671546" y="1799587"/>
              <a:ext cx="219763" cy="317764"/>
            </a:xfrm>
            <a:custGeom>
              <a:rect b="b" l="l" r="r" t="t"/>
              <a:pathLst>
                <a:path extrusionOk="0" fill="none" h="1939" w="1341">
                  <a:moveTo>
                    <a:pt x="1340" y="1939"/>
                  </a:moveTo>
                  <a:cubicBezTo>
                    <a:pt x="1232" y="1124"/>
                    <a:pt x="706" y="381"/>
                    <a:pt x="0" y="1"/>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3" name="Google Shape;1033;p20"/>
            <p:cNvSpPr/>
            <p:nvPr/>
          </p:nvSpPr>
          <p:spPr>
            <a:xfrm rot="2851161">
              <a:off x="8569613" y="1658042"/>
              <a:ext cx="270238" cy="77351"/>
            </a:xfrm>
            <a:custGeom>
              <a:rect b="b" l="l" r="r" t="t"/>
              <a:pathLst>
                <a:path extrusionOk="0" fill="none" h="472" w="1649">
                  <a:moveTo>
                    <a:pt x="0" y="327"/>
                  </a:moveTo>
                  <a:cubicBezTo>
                    <a:pt x="181" y="454"/>
                    <a:pt x="381" y="472"/>
                    <a:pt x="598" y="472"/>
                  </a:cubicBezTo>
                  <a:cubicBezTo>
                    <a:pt x="996" y="472"/>
                    <a:pt x="1431" y="327"/>
                    <a:pt x="1648" y="1"/>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4" name="Google Shape;1034;p20"/>
            <p:cNvSpPr/>
            <p:nvPr/>
          </p:nvSpPr>
          <p:spPr>
            <a:xfrm rot="2851161">
              <a:off x="8670708" y="1661084"/>
              <a:ext cx="199114" cy="47689"/>
            </a:xfrm>
            <a:custGeom>
              <a:rect b="b" l="l" r="r" t="t"/>
              <a:pathLst>
                <a:path extrusionOk="0" fill="none" h="291" w="1215">
                  <a:moveTo>
                    <a:pt x="1" y="0"/>
                  </a:moveTo>
                  <a:cubicBezTo>
                    <a:pt x="363" y="200"/>
                    <a:pt x="798" y="290"/>
                    <a:pt x="1214" y="254"/>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5" name="Google Shape;1035;p20"/>
            <p:cNvSpPr/>
            <p:nvPr/>
          </p:nvSpPr>
          <p:spPr>
            <a:xfrm rot="2851161">
              <a:off x="8881873" y="1602579"/>
              <a:ext cx="41789" cy="207800"/>
            </a:xfrm>
            <a:custGeom>
              <a:rect b="b" l="l" r="r" t="t"/>
              <a:pathLst>
                <a:path extrusionOk="0" fill="none" h="1268" w="255">
                  <a:moveTo>
                    <a:pt x="55" y="1268"/>
                  </a:moveTo>
                  <a:cubicBezTo>
                    <a:pt x="91" y="1214"/>
                    <a:pt x="127" y="1177"/>
                    <a:pt x="146" y="1105"/>
                  </a:cubicBezTo>
                  <a:cubicBezTo>
                    <a:pt x="254" y="743"/>
                    <a:pt x="218" y="308"/>
                    <a:pt x="1" y="0"/>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6" name="Google Shape;1036;p20"/>
            <p:cNvSpPr/>
            <p:nvPr/>
          </p:nvSpPr>
          <p:spPr>
            <a:xfrm rot="2851161">
              <a:off x="8764335" y="1603002"/>
              <a:ext cx="130776" cy="139626"/>
            </a:xfrm>
            <a:custGeom>
              <a:rect b="b" l="l" r="r" t="t"/>
              <a:pathLst>
                <a:path extrusionOk="0" fill="none" h="852" w="798">
                  <a:moveTo>
                    <a:pt x="797" y="852"/>
                  </a:moveTo>
                  <a:cubicBezTo>
                    <a:pt x="634" y="490"/>
                    <a:pt x="362" y="182"/>
                    <a:pt x="0" y="1"/>
                  </a:cubicBezTo>
                </a:path>
              </a:pathLst>
            </a:custGeom>
            <a:noFill/>
            <a:ln cap="flat" cmpd="sng" w="2725">
              <a:solidFill>
                <a:schemeClr val="lt1"/>
              </a:solidFill>
              <a:prstDash val="solid"/>
              <a:miter lim="18109"/>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7" name="Google Shape;1037;p20"/>
            <p:cNvSpPr/>
            <p:nvPr/>
          </p:nvSpPr>
          <p:spPr>
            <a:xfrm rot="2851161">
              <a:off x="8757392" y="1471752"/>
              <a:ext cx="129629" cy="103244"/>
            </a:xfrm>
            <a:custGeom>
              <a:rect b="b" l="l" r="r" t="t"/>
              <a:pathLst>
                <a:path extrusionOk="0" h="630" w="791">
                  <a:moveTo>
                    <a:pt x="465" y="1"/>
                  </a:moveTo>
                  <a:cubicBezTo>
                    <a:pt x="374" y="1"/>
                    <a:pt x="284" y="19"/>
                    <a:pt x="229" y="73"/>
                  </a:cubicBezTo>
                  <a:cubicBezTo>
                    <a:pt x="0" y="270"/>
                    <a:pt x="186" y="629"/>
                    <a:pt x="464" y="629"/>
                  </a:cubicBezTo>
                  <a:cubicBezTo>
                    <a:pt x="494" y="629"/>
                    <a:pt x="524" y="625"/>
                    <a:pt x="555" y="617"/>
                  </a:cubicBezTo>
                  <a:cubicBezTo>
                    <a:pt x="682" y="562"/>
                    <a:pt x="791" y="417"/>
                    <a:pt x="773" y="273"/>
                  </a:cubicBezTo>
                  <a:cubicBezTo>
                    <a:pt x="755" y="110"/>
                    <a:pt x="610" y="1"/>
                    <a:pt x="46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8" name="Google Shape;1038;p20"/>
            <p:cNvSpPr/>
            <p:nvPr/>
          </p:nvSpPr>
          <p:spPr>
            <a:xfrm rot="2851161">
              <a:off x="8904120" y="1517172"/>
              <a:ext cx="121599" cy="100131"/>
            </a:xfrm>
            <a:custGeom>
              <a:rect b="b" l="l" r="r" t="t"/>
              <a:pathLst>
                <a:path extrusionOk="0" h="611" w="742">
                  <a:moveTo>
                    <a:pt x="415" y="0"/>
                  </a:moveTo>
                  <a:cubicBezTo>
                    <a:pt x="343" y="0"/>
                    <a:pt x="252" y="18"/>
                    <a:pt x="180" y="73"/>
                  </a:cubicBezTo>
                  <a:cubicBezTo>
                    <a:pt x="1" y="268"/>
                    <a:pt x="174" y="611"/>
                    <a:pt x="422" y="611"/>
                  </a:cubicBezTo>
                  <a:cubicBezTo>
                    <a:pt x="449" y="611"/>
                    <a:pt x="477" y="607"/>
                    <a:pt x="506" y="598"/>
                  </a:cubicBezTo>
                  <a:cubicBezTo>
                    <a:pt x="651" y="543"/>
                    <a:pt x="741" y="417"/>
                    <a:pt x="705" y="272"/>
                  </a:cubicBezTo>
                  <a:cubicBezTo>
                    <a:pt x="687" y="145"/>
                    <a:pt x="560" y="18"/>
                    <a:pt x="415"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9" name="Google Shape;1039;p20"/>
            <p:cNvSpPr/>
            <p:nvPr/>
          </p:nvSpPr>
          <p:spPr>
            <a:xfrm rot="2851161">
              <a:off x="8650060" y="1498039"/>
              <a:ext cx="121271" cy="97345"/>
            </a:xfrm>
            <a:custGeom>
              <a:rect b="b" l="l" r="r" t="t"/>
              <a:pathLst>
                <a:path extrusionOk="0" h="594" w="740">
                  <a:moveTo>
                    <a:pt x="414" y="1"/>
                  </a:moveTo>
                  <a:cubicBezTo>
                    <a:pt x="359" y="1"/>
                    <a:pt x="269" y="19"/>
                    <a:pt x="196" y="73"/>
                  </a:cubicBezTo>
                  <a:cubicBezTo>
                    <a:pt x="1" y="252"/>
                    <a:pt x="172" y="593"/>
                    <a:pt x="433" y="593"/>
                  </a:cubicBezTo>
                  <a:cubicBezTo>
                    <a:pt x="462" y="593"/>
                    <a:pt x="492" y="589"/>
                    <a:pt x="522" y="580"/>
                  </a:cubicBezTo>
                  <a:cubicBezTo>
                    <a:pt x="649" y="544"/>
                    <a:pt x="740" y="399"/>
                    <a:pt x="721" y="272"/>
                  </a:cubicBezTo>
                  <a:cubicBezTo>
                    <a:pt x="685" y="127"/>
                    <a:pt x="558" y="19"/>
                    <a:pt x="414"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0" name="Google Shape;1040;p20"/>
            <p:cNvSpPr/>
            <p:nvPr/>
          </p:nvSpPr>
          <p:spPr>
            <a:xfrm rot="2851161">
              <a:off x="8513263" y="1492826"/>
              <a:ext cx="138806" cy="109144"/>
            </a:xfrm>
            <a:custGeom>
              <a:rect b="b" l="l" r="r" t="t"/>
              <a:pathLst>
                <a:path extrusionOk="0" h="666" w="847">
                  <a:moveTo>
                    <a:pt x="484" y="1"/>
                  </a:moveTo>
                  <a:cubicBezTo>
                    <a:pt x="394" y="1"/>
                    <a:pt x="303" y="19"/>
                    <a:pt x="231" y="73"/>
                  </a:cubicBezTo>
                  <a:cubicBezTo>
                    <a:pt x="1" y="287"/>
                    <a:pt x="203" y="665"/>
                    <a:pt x="500" y="665"/>
                  </a:cubicBezTo>
                  <a:cubicBezTo>
                    <a:pt x="530" y="665"/>
                    <a:pt x="561" y="661"/>
                    <a:pt x="593" y="653"/>
                  </a:cubicBezTo>
                  <a:cubicBezTo>
                    <a:pt x="756" y="617"/>
                    <a:pt x="847" y="454"/>
                    <a:pt x="829" y="291"/>
                  </a:cubicBezTo>
                  <a:cubicBezTo>
                    <a:pt x="792" y="128"/>
                    <a:pt x="647" y="19"/>
                    <a:pt x="484"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041" name="Google Shape;1041;p20"/>
          <p:cNvGrpSpPr/>
          <p:nvPr/>
        </p:nvGrpSpPr>
        <p:grpSpPr>
          <a:xfrm rot="1092281">
            <a:off x="3791545" y="129840"/>
            <a:ext cx="957689" cy="789165"/>
            <a:chOff x="6381599" y="3236125"/>
            <a:chExt cx="1540650" cy="1269542"/>
          </a:xfrm>
        </p:grpSpPr>
        <p:sp>
          <p:nvSpPr>
            <p:cNvPr id="1042" name="Google Shape;1042;p20"/>
            <p:cNvSpPr/>
            <p:nvPr/>
          </p:nvSpPr>
          <p:spPr>
            <a:xfrm>
              <a:off x="6616322" y="3270194"/>
              <a:ext cx="499755" cy="393780"/>
            </a:xfrm>
            <a:custGeom>
              <a:rect b="b" l="l" r="r" t="t"/>
              <a:pathLst>
                <a:path extrusionOk="0" fill="none" h="1884" w="2391">
                  <a:moveTo>
                    <a:pt x="1304" y="562"/>
                  </a:moveTo>
                  <a:cubicBezTo>
                    <a:pt x="1811" y="960"/>
                    <a:pt x="2391" y="1884"/>
                    <a:pt x="2391" y="1884"/>
                  </a:cubicBezTo>
                  <a:cubicBezTo>
                    <a:pt x="2391" y="1884"/>
                    <a:pt x="1340" y="1558"/>
                    <a:pt x="815" y="1177"/>
                  </a:cubicBezTo>
                  <a:cubicBezTo>
                    <a:pt x="308" y="797"/>
                    <a:pt x="0" y="344"/>
                    <a:pt x="127" y="163"/>
                  </a:cubicBezTo>
                  <a:cubicBezTo>
                    <a:pt x="254" y="0"/>
                    <a:pt x="779" y="181"/>
                    <a:pt x="1304" y="562"/>
                  </a:cubicBezTo>
                  <a:close/>
                </a:path>
              </a:pathLst>
            </a:custGeom>
            <a:noFill/>
            <a:ln cap="rnd" cmpd="sng" w="272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3" name="Google Shape;1043;p20"/>
            <p:cNvSpPr/>
            <p:nvPr/>
          </p:nvSpPr>
          <p:spPr>
            <a:xfrm>
              <a:off x="6934232" y="3247412"/>
              <a:ext cx="181843" cy="420324"/>
            </a:xfrm>
            <a:custGeom>
              <a:rect b="b" l="l" r="r" t="t"/>
              <a:pathLst>
                <a:path extrusionOk="0" fill="none" h="2011" w="870">
                  <a:moveTo>
                    <a:pt x="707" y="743"/>
                  </a:moveTo>
                  <a:cubicBezTo>
                    <a:pt x="870" y="1196"/>
                    <a:pt x="870" y="2011"/>
                    <a:pt x="870" y="2011"/>
                  </a:cubicBezTo>
                  <a:cubicBezTo>
                    <a:pt x="870" y="2011"/>
                    <a:pt x="344" y="1395"/>
                    <a:pt x="181" y="942"/>
                  </a:cubicBezTo>
                  <a:cubicBezTo>
                    <a:pt x="18" y="490"/>
                    <a:pt x="0" y="91"/>
                    <a:pt x="163" y="37"/>
                  </a:cubicBezTo>
                  <a:cubicBezTo>
                    <a:pt x="326" y="1"/>
                    <a:pt x="544" y="290"/>
                    <a:pt x="707" y="743"/>
                  </a:cubicBezTo>
                  <a:close/>
                </a:path>
              </a:pathLst>
            </a:custGeom>
            <a:noFill/>
            <a:ln cap="rnd" cmpd="sng" w="272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4" name="Google Shape;1044;p20"/>
            <p:cNvSpPr/>
            <p:nvPr/>
          </p:nvSpPr>
          <p:spPr>
            <a:xfrm>
              <a:off x="6381599" y="3250756"/>
              <a:ext cx="1540650" cy="1254911"/>
            </a:xfrm>
            <a:custGeom>
              <a:rect b="b" l="l" r="r" t="t"/>
              <a:pathLst>
                <a:path extrusionOk="0" h="6004" w="7371">
                  <a:moveTo>
                    <a:pt x="6481" y="0"/>
                  </a:moveTo>
                  <a:cubicBezTo>
                    <a:pt x="6216" y="0"/>
                    <a:pt x="5952" y="86"/>
                    <a:pt x="5687" y="202"/>
                  </a:cubicBezTo>
                  <a:cubicBezTo>
                    <a:pt x="5596" y="256"/>
                    <a:pt x="5506" y="329"/>
                    <a:pt x="5415" y="365"/>
                  </a:cubicBezTo>
                  <a:cubicBezTo>
                    <a:pt x="5198" y="474"/>
                    <a:pt x="4999" y="637"/>
                    <a:pt x="4817" y="781"/>
                  </a:cubicBezTo>
                  <a:cubicBezTo>
                    <a:pt x="4727" y="818"/>
                    <a:pt x="4654" y="890"/>
                    <a:pt x="4600" y="926"/>
                  </a:cubicBezTo>
                  <a:cubicBezTo>
                    <a:pt x="4564" y="944"/>
                    <a:pt x="4564" y="981"/>
                    <a:pt x="4546" y="981"/>
                  </a:cubicBezTo>
                  <a:cubicBezTo>
                    <a:pt x="4347" y="1126"/>
                    <a:pt x="4129" y="1325"/>
                    <a:pt x="3930" y="1506"/>
                  </a:cubicBezTo>
                  <a:lnTo>
                    <a:pt x="3731" y="1705"/>
                  </a:lnTo>
                  <a:lnTo>
                    <a:pt x="3260" y="2176"/>
                  </a:lnTo>
                  <a:lnTo>
                    <a:pt x="3169" y="2266"/>
                  </a:lnTo>
                  <a:lnTo>
                    <a:pt x="3061" y="2375"/>
                  </a:lnTo>
                  <a:cubicBezTo>
                    <a:pt x="2916" y="2484"/>
                    <a:pt x="2807" y="2629"/>
                    <a:pt x="2662" y="2755"/>
                  </a:cubicBezTo>
                  <a:cubicBezTo>
                    <a:pt x="2608" y="2828"/>
                    <a:pt x="2536" y="2918"/>
                    <a:pt x="2463" y="2991"/>
                  </a:cubicBezTo>
                  <a:cubicBezTo>
                    <a:pt x="2282" y="3172"/>
                    <a:pt x="2101" y="3371"/>
                    <a:pt x="1920" y="3588"/>
                  </a:cubicBezTo>
                  <a:cubicBezTo>
                    <a:pt x="1902" y="3625"/>
                    <a:pt x="1884" y="3643"/>
                    <a:pt x="1847" y="3661"/>
                  </a:cubicBezTo>
                  <a:cubicBezTo>
                    <a:pt x="1811" y="3715"/>
                    <a:pt x="1757" y="3788"/>
                    <a:pt x="1721" y="3824"/>
                  </a:cubicBezTo>
                  <a:cubicBezTo>
                    <a:pt x="1540" y="4041"/>
                    <a:pt x="1359" y="4240"/>
                    <a:pt x="1177" y="4458"/>
                  </a:cubicBezTo>
                  <a:cubicBezTo>
                    <a:pt x="1105" y="4548"/>
                    <a:pt x="1033" y="4621"/>
                    <a:pt x="978" y="4711"/>
                  </a:cubicBezTo>
                  <a:cubicBezTo>
                    <a:pt x="888" y="4820"/>
                    <a:pt x="815" y="4910"/>
                    <a:pt x="725" y="5019"/>
                  </a:cubicBezTo>
                  <a:cubicBezTo>
                    <a:pt x="544" y="5254"/>
                    <a:pt x="0" y="5689"/>
                    <a:pt x="363" y="5906"/>
                  </a:cubicBezTo>
                  <a:cubicBezTo>
                    <a:pt x="381" y="5925"/>
                    <a:pt x="399" y="5925"/>
                    <a:pt x="453" y="5961"/>
                  </a:cubicBezTo>
                  <a:cubicBezTo>
                    <a:pt x="521" y="5990"/>
                    <a:pt x="589" y="6003"/>
                    <a:pt x="658" y="6003"/>
                  </a:cubicBezTo>
                  <a:cubicBezTo>
                    <a:pt x="845" y="6003"/>
                    <a:pt x="1038" y="5903"/>
                    <a:pt x="1250" y="5743"/>
                  </a:cubicBezTo>
                  <a:cubicBezTo>
                    <a:pt x="1304" y="5707"/>
                    <a:pt x="1377" y="5653"/>
                    <a:pt x="1449" y="5599"/>
                  </a:cubicBezTo>
                  <a:cubicBezTo>
                    <a:pt x="1703" y="5381"/>
                    <a:pt x="1902" y="5146"/>
                    <a:pt x="2065" y="4965"/>
                  </a:cubicBezTo>
                  <a:cubicBezTo>
                    <a:pt x="2101" y="4892"/>
                    <a:pt x="2155" y="4874"/>
                    <a:pt x="2173" y="4820"/>
                  </a:cubicBezTo>
                  <a:cubicBezTo>
                    <a:pt x="2192" y="4784"/>
                    <a:pt x="2210" y="4747"/>
                    <a:pt x="2228" y="4729"/>
                  </a:cubicBezTo>
                  <a:lnTo>
                    <a:pt x="2717" y="4186"/>
                  </a:lnTo>
                  <a:cubicBezTo>
                    <a:pt x="2771" y="4114"/>
                    <a:pt x="2844" y="4041"/>
                    <a:pt x="2916" y="3969"/>
                  </a:cubicBezTo>
                  <a:cubicBezTo>
                    <a:pt x="3025" y="3806"/>
                    <a:pt x="3169" y="3661"/>
                    <a:pt x="3296" y="3516"/>
                  </a:cubicBezTo>
                  <a:cubicBezTo>
                    <a:pt x="3351" y="3444"/>
                    <a:pt x="3423" y="3389"/>
                    <a:pt x="3459" y="3335"/>
                  </a:cubicBezTo>
                  <a:cubicBezTo>
                    <a:pt x="3640" y="3099"/>
                    <a:pt x="3840" y="2900"/>
                    <a:pt x="4021" y="2701"/>
                  </a:cubicBezTo>
                  <a:cubicBezTo>
                    <a:pt x="4093" y="2629"/>
                    <a:pt x="4147" y="2556"/>
                    <a:pt x="4202" y="2484"/>
                  </a:cubicBezTo>
                  <a:lnTo>
                    <a:pt x="4256" y="2447"/>
                  </a:lnTo>
                  <a:cubicBezTo>
                    <a:pt x="4328" y="2357"/>
                    <a:pt x="4419" y="2266"/>
                    <a:pt x="4510" y="2176"/>
                  </a:cubicBezTo>
                  <a:cubicBezTo>
                    <a:pt x="4600" y="2103"/>
                    <a:pt x="4654" y="2013"/>
                    <a:pt x="4727" y="1959"/>
                  </a:cubicBezTo>
                  <a:cubicBezTo>
                    <a:pt x="4872" y="1814"/>
                    <a:pt x="4999" y="1687"/>
                    <a:pt x="5162" y="1542"/>
                  </a:cubicBezTo>
                  <a:cubicBezTo>
                    <a:pt x="5234" y="1470"/>
                    <a:pt x="5288" y="1397"/>
                    <a:pt x="5361" y="1361"/>
                  </a:cubicBezTo>
                  <a:cubicBezTo>
                    <a:pt x="5379" y="1343"/>
                    <a:pt x="5397" y="1325"/>
                    <a:pt x="5451" y="1288"/>
                  </a:cubicBezTo>
                  <a:cubicBezTo>
                    <a:pt x="5560" y="1234"/>
                    <a:pt x="5687" y="1126"/>
                    <a:pt x="5813" y="1089"/>
                  </a:cubicBezTo>
                  <a:cubicBezTo>
                    <a:pt x="5868" y="1089"/>
                    <a:pt x="5886" y="1071"/>
                    <a:pt x="5922" y="1071"/>
                  </a:cubicBezTo>
                  <a:cubicBezTo>
                    <a:pt x="5995" y="1071"/>
                    <a:pt x="6049" y="1071"/>
                    <a:pt x="6085" y="1089"/>
                  </a:cubicBezTo>
                  <a:cubicBezTo>
                    <a:pt x="6139" y="1089"/>
                    <a:pt x="6194" y="1126"/>
                    <a:pt x="6230" y="1180"/>
                  </a:cubicBezTo>
                  <a:cubicBezTo>
                    <a:pt x="6266" y="1270"/>
                    <a:pt x="6266" y="1361"/>
                    <a:pt x="6248" y="1451"/>
                  </a:cubicBezTo>
                  <a:cubicBezTo>
                    <a:pt x="6248" y="1488"/>
                    <a:pt x="6248" y="1524"/>
                    <a:pt x="6230" y="1560"/>
                  </a:cubicBezTo>
                  <a:cubicBezTo>
                    <a:pt x="6176" y="1651"/>
                    <a:pt x="6139" y="1777"/>
                    <a:pt x="6085" y="1850"/>
                  </a:cubicBezTo>
                  <a:cubicBezTo>
                    <a:pt x="6049" y="1922"/>
                    <a:pt x="6013" y="1995"/>
                    <a:pt x="5976" y="2067"/>
                  </a:cubicBezTo>
                  <a:lnTo>
                    <a:pt x="5832" y="2339"/>
                  </a:lnTo>
                  <a:cubicBezTo>
                    <a:pt x="5813" y="2375"/>
                    <a:pt x="5795" y="2447"/>
                    <a:pt x="5777" y="2520"/>
                  </a:cubicBezTo>
                  <a:cubicBezTo>
                    <a:pt x="5777" y="2556"/>
                    <a:pt x="5741" y="2629"/>
                    <a:pt x="5741" y="2701"/>
                  </a:cubicBezTo>
                  <a:cubicBezTo>
                    <a:pt x="5725" y="2913"/>
                    <a:pt x="5767" y="3125"/>
                    <a:pt x="5948" y="3125"/>
                  </a:cubicBezTo>
                  <a:cubicBezTo>
                    <a:pt x="5968" y="3125"/>
                    <a:pt x="5989" y="3123"/>
                    <a:pt x="6013" y="3118"/>
                  </a:cubicBezTo>
                  <a:cubicBezTo>
                    <a:pt x="6067" y="3118"/>
                    <a:pt x="6103" y="3099"/>
                    <a:pt x="6176" y="3081"/>
                  </a:cubicBezTo>
                  <a:cubicBezTo>
                    <a:pt x="6339" y="3009"/>
                    <a:pt x="6465" y="2882"/>
                    <a:pt x="6610" y="2737"/>
                  </a:cubicBezTo>
                  <a:cubicBezTo>
                    <a:pt x="6647" y="2719"/>
                    <a:pt x="6683" y="2701"/>
                    <a:pt x="6701" y="2647"/>
                  </a:cubicBezTo>
                  <a:cubicBezTo>
                    <a:pt x="6719" y="2610"/>
                    <a:pt x="6773" y="2556"/>
                    <a:pt x="6791" y="2520"/>
                  </a:cubicBezTo>
                  <a:cubicBezTo>
                    <a:pt x="6900" y="2357"/>
                    <a:pt x="6991" y="2194"/>
                    <a:pt x="7063" y="2013"/>
                  </a:cubicBezTo>
                  <a:cubicBezTo>
                    <a:pt x="7081" y="1977"/>
                    <a:pt x="7099" y="1904"/>
                    <a:pt x="7135" y="1850"/>
                  </a:cubicBezTo>
                  <a:cubicBezTo>
                    <a:pt x="7226" y="1651"/>
                    <a:pt x="7262" y="1451"/>
                    <a:pt x="7317" y="1288"/>
                  </a:cubicBezTo>
                  <a:cubicBezTo>
                    <a:pt x="7335" y="1270"/>
                    <a:pt x="7335" y="1234"/>
                    <a:pt x="7335" y="1198"/>
                  </a:cubicBezTo>
                  <a:cubicBezTo>
                    <a:pt x="7353" y="1144"/>
                    <a:pt x="7353" y="1071"/>
                    <a:pt x="7353" y="999"/>
                  </a:cubicBezTo>
                  <a:cubicBezTo>
                    <a:pt x="7371" y="564"/>
                    <a:pt x="7190" y="148"/>
                    <a:pt x="6809" y="75"/>
                  </a:cubicBezTo>
                  <a:cubicBezTo>
                    <a:pt x="6773" y="57"/>
                    <a:pt x="6719" y="21"/>
                    <a:pt x="6683" y="21"/>
                  </a:cubicBezTo>
                  <a:cubicBezTo>
                    <a:pt x="6628" y="3"/>
                    <a:pt x="6610" y="3"/>
                    <a:pt x="6556" y="3"/>
                  </a:cubicBezTo>
                  <a:cubicBezTo>
                    <a:pt x="6531" y="1"/>
                    <a:pt x="6506" y="0"/>
                    <a:pt x="648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5" name="Google Shape;1045;p20"/>
            <p:cNvSpPr/>
            <p:nvPr/>
          </p:nvSpPr>
          <p:spPr>
            <a:xfrm>
              <a:off x="6586015" y="4178555"/>
              <a:ext cx="98655" cy="265237"/>
            </a:xfrm>
            <a:custGeom>
              <a:rect b="b" l="l" r="r" t="t"/>
              <a:pathLst>
                <a:path extrusionOk="0" h="1269" w="472">
                  <a:moveTo>
                    <a:pt x="199" y="1"/>
                  </a:moveTo>
                  <a:cubicBezTo>
                    <a:pt x="127" y="91"/>
                    <a:pt x="55" y="164"/>
                    <a:pt x="0" y="254"/>
                  </a:cubicBezTo>
                  <a:cubicBezTo>
                    <a:pt x="18" y="417"/>
                    <a:pt x="36" y="562"/>
                    <a:pt x="91" y="707"/>
                  </a:cubicBezTo>
                  <a:cubicBezTo>
                    <a:pt x="91" y="725"/>
                    <a:pt x="109" y="761"/>
                    <a:pt x="109" y="797"/>
                  </a:cubicBezTo>
                  <a:cubicBezTo>
                    <a:pt x="145" y="924"/>
                    <a:pt x="199" y="1105"/>
                    <a:pt x="272" y="1268"/>
                  </a:cubicBezTo>
                  <a:cubicBezTo>
                    <a:pt x="326" y="1232"/>
                    <a:pt x="399" y="1178"/>
                    <a:pt x="471" y="1105"/>
                  </a:cubicBezTo>
                  <a:cubicBezTo>
                    <a:pt x="381" y="906"/>
                    <a:pt x="308" y="689"/>
                    <a:pt x="272" y="508"/>
                  </a:cubicBezTo>
                  <a:lnTo>
                    <a:pt x="272" y="471"/>
                  </a:lnTo>
                  <a:cubicBezTo>
                    <a:pt x="218" y="308"/>
                    <a:pt x="199" y="164"/>
                    <a:pt x="199"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6" name="Google Shape;1046;p20"/>
            <p:cNvSpPr/>
            <p:nvPr/>
          </p:nvSpPr>
          <p:spPr>
            <a:xfrm>
              <a:off x="6741103" y="3993162"/>
              <a:ext cx="109942" cy="291572"/>
            </a:xfrm>
            <a:custGeom>
              <a:rect b="b" l="l" r="r" t="t"/>
              <a:pathLst>
                <a:path extrusionOk="0" h="1395" w="526">
                  <a:moveTo>
                    <a:pt x="200" y="0"/>
                  </a:moveTo>
                  <a:cubicBezTo>
                    <a:pt x="182" y="55"/>
                    <a:pt x="164" y="73"/>
                    <a:pt x="127" y="91"/>
                  </a:cubicBezTo>
                  <a:cubicBezTo>
                    <a:pt x="91" y="145"/>
                    <a:pt x="37" y="217"/>
                    <a:pt x="1" y="254"/>
                  </a:cubicBezTo>
                  <a:cubicBezTo>
                    <a:pt x="1" y="435"/>
                    <a:pt x="37" y="598"/>
                    <a:pt x="91" y="779"/>
                  </a:cubicBezTo>
                  <a:cubicBezTo>
                    <a:pt x="127" y="978"/>
                    <a:pt x="218" y="1214"/>
                    <a:pt x="345" y="1395"/>
                  </a:cubicBezTo>
                  <a:cubicBezTo>
                    <a:pt x="381" y="1322"/>
                    <a:pt x="435" y="1304"/>
                    <a:pt x="453" y="1250"/>
                  </a:cubicBezTo>
                  <a:cubicBezTo>
                    <a:pt x="472" y="1214"/>
                    <a:pt x="490" y="1177"/>
                    <a:pt x="526" y="1159"/>
                  </a:cubicBezTo>
                  <a:cubicBezTo>
                    <a:pt x="435" y="960"/>
                    <a:pt x="345" y="725"/>
                    <a:pt x="290" y="543"/>
                  </a:cubicBezTo>
                  <a:cubicBezTo>
                    <a:pt x="254" y="362"/>
                    <a:pt x="218" y="181"/>
                    <a:pt x="200"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7" name="Google Shape;1047;p20"/>
            <p:cNvSpPr/>
            <p:nvPr/>
          </p:nvSpPr>
          <p:spPr>
            <a:xfrm>
              <a:off x="6892638" y="3819056"/>
              <a:ext cx="98446" cy="302859"/>
            </a:xfrm>
            <a:custGeom>
              <a:rect b="b" l="l" r="r" t="t"/>
              <a:pathLst>
                <a:path extrusionOk="0" h="1449" w="471">
                  <a:moveTo>
                    <a:pt x="199" y="0"/>
                  </a:moveTo>
                  <a:cubicBezTo>
                    <a:pt x="127" y="73"/>
                    <a:pt x="73" y="163"/>
                    <a:pt x="0" y="217"/>
                  </a:cubicBezTo>
                  <a:cubicBezTo>
                    <a:pt x="0" y="435"/>
                    <a:pt x="0" y="616"/>
                    <a:pt x="36" y="815"/>
                  </a:cubicBezTo>
                  <a:cubicBezTo>
                    <a:pt x="91" y="1050"/>
                    <a:pt x="163" y="1250"/>
                    <a:pt x="272" y="1449"/>
                  </a:cubicBezTo>
                  <a:cubicBezTo>
                    <a:pt x="344" y="1376"/>
                    <a:pt x="399" y="1286"/>
                    <a:pt x="471" y="1232"/>
                  </a:cubicBezTo>
                  <a:cubicBezTo>
                    <a:pt x="380" y="1014"/>
                    <a:pt x="308" y="797"/>
                    <a:pt x="272" y="598"/>
                  </a:cubicBezTo>
                  <a:cubicBezTo>
                    <a:pt x="217" y="380"/>
                    <a:pt x="199" y="199"/>
                    <a:pt x="199"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8" name="Google Shape;1048;p20"/>
            <p:cNvSpPr/>
            <p:nvPr/>
          </p:nvSpPr>
          <p:spPr>
            <a:xfrm>
              <a:off x="7021182" y="3690305"/>
              <a:ext cx="87368" cy="295335"/>
            </a:xfrm>
            <a:custGeom>
              <a:rect b="b" l="l" r="r" t="t"/>
              <a:pathLst>
                <a:path extrusionOk="0" h="1413" w="418">
                  <a:moveTo>
                    <a:pt x="200" y="0"/>
                  </a:moveTo>
                  <a:lnTo>
                    <a:pt x="109" y="91"/>
                  </a:lnTo>
                  <a:lnTo>
                    <a:pt x="1" y="218"/>
                  </a:lnTo>
                  <a:cubicBezTo>
                    <a:pt x="1" y="417"/>
                    <a:pt x="1" y="616"/>
                    <a:pt x="37" y="815"/>
                  </a:cubicBezTo>
                  <a:cubicBezTo>
                    <a:pt x="91" y="1051"/>
                    <a:pt x="146" y="1232"/>
                    <a:pt x="272" y="1413"/>
                  </a:cubicBezTo>
                  <a:cubicBezTo>
                    <a:pt x="309" y="1341"/>
                    <a:pt x="381" y="1304"/>
                    <a:pt x="417" y="1232"/>
                  </a:cubicBezTo>
                  <a:cubicBezTo>
                    <a:pt x="309" y="1051"/>
                    <a:pt x="236" y="852"/>
                    <a:pt x="218" y="616"/>
                  </a:cubicBezTo>
                  <a:cubicBezTo>
                    <a:pt x="200" y="417"/>
                    <a:pt x="164" y="218"/>
                    <a:pt x="200"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9" name="Google Shape;1049;p20"/>
            <p:cNvSpPr/>
            <p:nvPr/>
          </p:nvSpPr>
          <p:spPr>
            <a:xfrm>
              <a:off x="7157459" y="3554030"/>
              <a:ext cx="102417" cy="265237"/>
            </a:xfrm>
            <a:custGeom>
              <a:rect b="b" l="l" r="r" t="t"/>
              <a:pathLst>
                <a:path extrusionOk="0" h="1269" w="490">
                  <a:moveTo>
                    <a:pt x="200" y="0"/>
                  </a:moveTo>
                  <a:lnTo>
                    <a:pt x="1" y="200"/>
                  </a:lnTo>
                  <a:cubicBezTo>
                    <a:pt x="1" y="399"/>
                    <a:pt x="19" y="580"/>
                    <a:pt x="73" y="779"/>
                  </a:cubicBezTo>
                  <a:cubicBezTo>
                    <a:pt x="109" y="960"/>
                    <a:pt x="200" y="1123"/>
                    <a:pt x="309" y="1268"/>
                  </a:cubicBezTo>
                  <a:cubicBezTo>
                    <a:pt x="381" y="1196"/>
                    <a:pt x="435" y="1141"/>
                    <a:pt x="490" y="1069"/>
                  </a:cubicBezTo>
                  <a:cubicBezTo>
                    <a:pt x="381" y="906"/>
                    <a:pt x="291" y="725"/>
                    <a:pt x="272" y="562"/>
                  </a:cubicBezTo>
                  <a:cubicBezTo>
                    <a:pt x="218" y="381"/>
                    <a:pt x="200" y="200"/>
                    <a:pt x="200"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0" name="Google Shape;1050;p20"/>
            <p:cNvSpPr/>
            <p:nvPr/>
          </p:nvSpPr>
          <p:spPr>
            <a:xfrm>
              <a:off x="7305232" y="3398735"/>
              <a:ext cx="79635" cy="306830"/>
            </a:xfrm>
            <a:custGeom>
              <a:rect b="b" l="l" r="r" t="t"/>
              <a:pathLst>
                <a:path extrusionOk="0" h="1468" w="381">
                  <a:moveTo>
                    <a:pt x="380" y="1"/>
                  </a:moveTo>
                  <a:lnTo>
                    <a:pt x="380" y="1"/>
                  </a:lnTo>
                  <a:cubicBezTo>
                    <a:pt x="290" y="37"/>
                    <a:pt x="217" y="110"/>
                    <a:pt x="145" y="164"/>
                  </a:cubicBezTo>
                  <a:cubicBezTo>
                    <a:pt x="91" y="381"/>
                    <a:pt x="18" y="635"/>
                    <a:pt x="18" y="852"/>
                  </a:cubicBezTo>
                  <a:cubicBezTo>
                    <a:pt x="0" y="1069"/>
                    <a:pt x="18" y="1287"/>
                    <a:pt x="91" y="1468"/>
                  </a:cubicBezTo>
                  <a:cubicBezTo>
                    <a:pt x="181" y="1395"/>
                    <a:pt x="235" y="1305"/>
                    <a:pt x="308" y="1251"/>
                  </a:cubicBezTo>
                  <a:cubicBezTo>
                    <a:pt x="272" y="1069"/>
                    <a:pt x="217" y="888"/>
                    <a:pt x="235" y="653"/>
                  </a:cubicBezTo>
                  <a:cubicBezTo>
                    <a:pt x="272" y="418"/>
                    <a:pt x="308" y="218"/>
                    <a:pt x="380"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1" name="Google Shape;1051;p20"/>
            <p:cNvSpPr/>
            <p:nvPr/>
          </p:nvSpPr>
          <p:spPr>
            <a:xfrm>
              <a:off x="7456558" y="3285243"/>
              <a:ext cx="102417" cy="291781"/>
            </a:xfrm>
            <a:custGeom>
              <a:rect b="b" l="l" r="r" t="t"/>
              <a:pathLst>
                <a:path extrusionOk="0" h="1396" w="490">
                  <a:moveTo>
                    <a:pt x="489" y="1"/>
                  </a:moveTo>
                  <a:lnTo>
                    <a:pt x="218" y="127"/>
                  </a:lnTo>
                  <a:cubicBezTo>
                    <a:pt x="145" y="309"/>
                    <a:pt x="109" y="490"/>
                    <a:pt x="55" y="707"/>
                  </a:cubicBezTo>
                  <a:cubicBezTo>
                    <a:pt x="55" y="725"/>
                    <a:pt x="37" y="761"/>
                    <a:pt x="37" y="816"/>
                  </a:cubicBezTo>
                  <a:cubicBezTo>
                    <a:pt x="19" y="997"/>
                    <a:pt x="0" y="1196"/>
                    <a:pt x="19" y="1395"/>
                  </a:cubicBezTo>
                  <a:cubicBezTo>
                    <a:pt x="91" y="1341"/>
                    <a:pt x="145" y="1268"/>
                    <a:pt x="218" y="1214"/>
                  </a:cubicBezTo>
                  <a:cubicBezTo>
                    <a:pt x="200" y="1015"/>
                    <a:pt x="218" y="816"/>
                    <a:pt x="272" y="653"/>
                  </a:cubicBezTo>
                  <a:cubicBezTo>
                    <a:pt x="290" y="580"/>
                    <a:pt x="290" y="526"/>
                    <a:pt x="308" y="472"/>
                  </a:cubicBezTo>
                  <a:cubicBezTo>
                    <a:pt x="363" y="309"/>
                    <a:pt x="417" y="164"/>
                    <a:pt x="489"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2" name="Google Shape;1052;p20"/>
            <p:cNvSpPr/>
            <p:nvPr/>
          </p:nvSpPr>
          <p:spPr>
            <a:xfrm>
              <a:off x="7638191" y="3640979"/>
              <a:ext cx="166794" cy="170554"/>
            </a:xfrm>
            <a:custGeom>
              <a:rect b="b" l="l" r="r" t="t"/>
              <a:pathLst>
                <a:path extrusionOk="0" h="816" w="798">
                  <a:moveTo>
                    <a:pt x="127" y="1"/>
                  </a:moveTo>
                  <a:cubicBezTo>
                    <a:pt x="73" y="55"/>
                    <a:pt x="55" y="128"/>
                    <a:pt x="1" y="200"/>
                  </a:cubicBezTo>
                  <a:cubicBezTo>
                    <a:pt x="146" y="218"/>
                    <a:pt x="309" y="291"/>
                    <a:pt x="435" y="418"/>
                  </a:cubicBezTo>
                  <a:cubicBezTo>
                    <a:pt x="508" y="490"/>
                    <a:pt x="580" y="580"/>
                    <a:pt x="616" y="653"/>
                  </a:cubicBezTo>
                  <a:cubicBezTo>
                    <a:pt x="635" y="725"/>
                    <a:pt x="689" y="762"/>
                    <a:pt x="707" y="816"/>
                  </a:cubicBezTo>
                  <a:cubicBezTo>
                    <a:pt x="725" y="762"/>
                    <a:pt x="779" y="725"/>
                    <a:pt x="797" y="671"/>
                  </a:cubicBezTo>
                  <a:cubicBezTo>
                    <a:pt x="761" y="562"/>
                    <a:pt x="689" y="454"/>
                    <a:pt x="635" y="363"/>
                  </a:cubicBezTo>
                  <a:cubicBezTo>
                    <a:pt x="598" y="291"/>
                    <a:pt x="526" y="218"/>
                    <a:pt x="453" y="182"/>
                  </a:cubicBezTo>
                  <a:cubicBezTo>
                    <a:pt x="363" y="92"/>
                    <a:pt x="236" y="37"/>
                    <a:pt x="127"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3" name="Google Shape;1053;p20"/>
            <p:cNvSpPr/>
            <p:nvPr/>
          </p:nvSpPr>
          <p:spPr>
            <a:xfrm>
              <a:off x="7600359" y="3236125"/>
              <a:ext cx="197101" cy="242455"/>
            </a:xfrm>
            <a:custGeom>
              <a:rect b="b" l="l" r="r" t="t"/>
              <a:pathLst>
                <a:path extrusionOk="0" h="1160" w="943">
                  <a:moveTo>
                    <a:pt x="707" y="0"/>
                  </a:moveTo>
                  <a:cubicBezTo>
                    <a:pt x="471" y="163"/>
                    <a:pt x="308" y="417"/>
                    <a:pt x="164" y="670"/>
                  </a:cubicBezTo>
                  <a:cubicBezTo>
                    <a:pt x="91" y="815"/>
                    <a:pt x="19" y="978"/>
                    <a:pt x="1" y="1159"/>
                  </a:cubicBezTo>
                  <a:cubicBezTo>
                    <a:pt x="55" y="1159"/>
                    <a:pt x="73" y="1141"/>
                    <a:pt x="109" y="1141"/>
                  </a:cubicBezTo>
                  <a:cubicBezTo>
                    <a:pt x="182" y="1141"/>
                    <a:pt x="236" y="1141"/>
                    <a:pt x="272" y="1159"/>
                  </a:cubicBezTo>
                  <a:cubicBezTo>
                    <a:pt x="308" y="996"/>
                    <a:pt x="345" y="815"/>
                    <a:pt x="417" y="670"/>
                  </a:cubicBezTo>
                  <a:cubicBezTo>
                    <a:pt x="417" y="634"/>
                    <a:pt x="435" y="634"/>
                    <a:pt x="435" y="616"/>
                  </a:cubicBezTo>
                  <a:cubicBezTo>
                    <a:pt x="544" y="399"/>
                    <a:pt x="725" y="218"/>
                    <a:pt x="942" y="73"/>
                  </a:cubicBezTo>
                  <a:cubicBezTo>
                    <a:pt x="888" y="55"/>
                    <a:pt x="852" y="55"/>
                    <a:pt x="816" y="37"/>
                  </a:cubicBezTo>
                  <a:cubicBezTo>
                    <a:pt x="779" y="0"/>
                    <a:pt x="761" y="0"/>
                    <a:pt x="707"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4" name="Google Shape;1054;p20"/>
            <p:cNvSpPr/>
            <p:nvPr/>
          </p:nvSpPr>
          <p:spPr>
            <a:xfrm>
              <a:off x="7683547" y="3452869"/>
              <a:ext cx="231171" cy="218627"/>
            </a:xfrm>
            <a:custGeom>
              <a:rect b="b" l="l" r="r" t="t"/>
              <a:pathLst>
                <a:path extrusionOk="0" h="1046" w="1106">
                  <a:moveTo>
                    <a:pt x="841" y="0"/>
                  </a:moveTo>
                  <a:cubicBezTo>
                    <a:pt x="748" y="0"/>
                    <a:pt x="653" y="5"/>
                    <a:pt x="562" y="14"/>
                  </a:cubicBezTo>
                  <a:cubicBezTo>
                    <a:pt x="363" y="32"/>
                    <a:pt x="146" y="122"/>
                    <a:pt x="1" y="213"/>
                  </a:cubicBezTo>
                  <a:cubicBezTo>
                    <a:pt x="37" y="303"/>
                    <a:pt x="37" y="394"/>
                    <a:pt x="19" y="484"/>
                  </a:cubicBezTo>
                  <a:cubicBezTo>
                    <a:pt x="19" y="539"/>
                    <a:pt x="19" y="557"/>
                    <a:pt x="1" y="593"/>
                  </a:cubicBezTo>
                  <a:cubicBezTo>
                    <a:pt x="182" y="647"/>
                    <a:pt x="381" y="756"/>
                    <a:pt x="508" y="829"/>
                  </a:cubicBezTo>
                  <a:cubicBezTo>
                    <a:pt x="653" y="901"/>
                    <a:pt x="743" y="955"/>
                    <a:pt x="834" y="1046"/>
                  </a:cubicBezTo>
                  <a:cubicBezTo>
                    <a:pt x="852" y="1010"/>
                    <a:pt x="870" y="937"/>
                    <a:pt x="906" y="901"/>
                  </a:cubicBezTo>
                  <a:cubicBezTo>
                    <a:pt x="816" y="774"/>
                    <a:pt x="725" y="684"/>
                    <a:pt x="580" y="629"/>
                  </a:cubicBezTo>
                  <a:lnTo>
                    <a:pt x="454" y="557"/>
                  </a:lnTo>
                  <a:cubicBezTo>
                    <a:pt x="327" y="484"/>
                    <a:pt x="200" y="448"/>
                    <a:pt x="92" y="394"/>
                  </a:cubicBezTo>
                  <a:cubicBezTo>
                    <a:pt x="236" y="303"/>
                    <a:pt x="454" y="231"/>
                    <a:pt x="635" y="213"/>
                  </a:cubicBezTo>
                  <a:cubicBezTo>
                    <a:pt x="671" y="213"/>
                    <a:pt x="725" y="213"/>
                    <a:pt x="725" y="177"/>
                  </a:cubicBezTo>
                  <a:cubicBezTo>
                    <a:pt x="852" y="177"/>
                    <a:pt x="961" y="195"/>
                    <a:pt x="1088" y="213"/>
                  </a:cubicBezTo>
                  <a:cubicBezTo>
                    <a:pt x="1106" y="140"/>
                    <a:pt x="1106" y="86"/>
                    <a:pt x="1106" y="14"/>
                  </a:cubicBezTo>
                  <a:cubicBezTo>
                    <a:pt x="1024" y="5"/>
                    <a:pt x="934" y="0"/>
                    <a:pt x="841"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5" name="Google Shape;1055;p20"/>
            <p:cNvSpPr/>
            <p:nvPr/>
          </p:nvSpPr>
          <p:spPr>
            <a:xfrm>
              <a:off x="7589073" y="3781225"/>
              <a:ext cx="87159" cy="128752"/>
            </a:xfrm>
            <a:custGeom>
              <a:rect b="b" l="l" r="r" t="t"/>
              <a:pathLst>
                <a:path extrusionOk="0" h="616" w="417">
                  <a:moveTo>
                    <a:pt x="18" y="0"/>
                  </a:moveTo>
                  <a:cubicBezTo>
                    <a:pt x="18" y="54"/>
                    <a:pt x="0" y="109"/>
                    <a:pt x="0" y="181"/>
                  </a:cubicBezTo>
                  <a:cubicBezTo>
                    <a:pt x="55" y="235"/>
                    <a:pt x="109" y="272"/>
                    <a:pt x="145" y="344"/>
                  </a:cubicBezTo>
                  <a:cubicBezTo>
                    <a:pt x="218" y="435"/>
                    <a:pt x="236" y="525"/>
                    <a:pt x="272" y="616"/>
                  </a:cubicBezTo>
                  <a:cubicBezTo>
                    <a:pt x="308" y="616"/>
                    <a:pt x="362" y="598"/>
                    <a:pt x="417" y="561"/>
                  </a:cubicBezTo>
                  <a:cubicBezTo>
                    <a:pt x="381" y="417"/>
                    <a:pt x="308" y="272"/>
                    <a:pt x="218" y="181"/>
                  </a:cubicBezTo>
                  <a:cubicBezTo>
                    <a:pt x="145" y="109"/>
                    <a:pt x="73" y="54"/>
                    <a:pt x="18"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6" name="Google Shape;1056;p20"/>
            <p:cNvSpPr/>
            <p:nvPr/>
          </p:nvSpPr>
          <p:spPr>
            <a:xfrm>
              <a:off x="7104578" y="3640979"/>
              <a:ext cx="155298" cy="140456"/>
            </a:xfrm>
            <a:custGeom>
              <a:rect b="b" l="l" r="r" t="t"/>
              <a:pathLst>
                <a:path extrusionOk="0" fill="none" h="672" w="743">
                  <a:moveTo>
                    <a:pt x="0" y="1"/>
                  </a:moveTo>
                  <a:cubicBezTo>
                    <a:pt x="0" y="182"/>
                    <a:pt x="73" y="381"/>
                    <a:pt x="236" y="490"/>
                  </a:cubicBezTo>
                  <a:cubicBezTo>
                    <a:pt x="362" y="635"/>
                    <a:pt x="562" y="671"/>
                    <a:pt x="743" y="653"/>
                  </a:cubicBezTo>
                </a:path>
              </a:pathLst>
            </a:custGeom>
            <a:noFill/>
            <a:ln cap="rnd" cmpd="sng" w="272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7" name="Google Shape;1057;p20"/>
            <p:cNvSpPr/>
            <p:nvPr/>
          </p:nvSpPr>
          <p:spPr>
            <a:xfrm>
              <a:off x="7085558" y="3644950"/>
              <a:ext cx="128962" cy="193128"/>
            </a:xfrm>
            <a:custGeom>
              <a:rect b="b" l="l" r="r" t="t"/>
              <a:pathLst>
                <a:path extrusionOk="0" fill="none" h="924" w="617">
                  <a:moveTo>
                    <a:pt x="55" y="0"/>
                  </a:moveTo>
                  <a:cubicBezTo>
                    <a:pt x="1" y="199"/>
                    <a:pt x="55" y="399"/>
                    <a:pt x="146" y="580"/>
                  </a:cubicBezTo>
                  <a:cubicBezTo>
                    <a:pt x="218" y="761"/>
                    <a:pt x="435" y="887"/>
                    <a:pt x="616" y="924"/>
                  </a:cubicBezTo>
                </a:path>
              </a:pathLst>
            </a:custGeom>
            <a:noFill/>
            <a:ln cap="rnd" cmpd="sng" w="272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058" name="Google Shape;1058;p20"/>
          <p:cNvGrpSpPr/>
          <p:nvPr/>
        </p:nvGrpSpPr>
        <p:grpSpPr>
          <a:xfrm>
            <a:off x="7805350" y="3457908"/>
            <a:ext cx="661993" cy="554073"/>
            <a:chOff x="6892950" y="3873813"/>
            <a:chExt cx="978700" cy="819150"/>
          </a:xfrm>
        </p:grpSpPr>
        <p:sp>
          <p:nvSpPr>
            <p:cNvPr id="1059" name="Google Shape;1059;p20"/>
            <p:cNvSpPr/>
            <p:nvPr/>
          </p:nvSpPr>
          <p:spPr>
            <a:xfrm>
              <a:off x="6955550" y="4083038"/>
              <a:ext cx="847200" cy="609925"/>
            </a:xfrm>
            <a:custGeom>
              <a:rect b="b" l="l" r="r" t="t"/>
              <a:pathLst>
                <a:path extrusionOk="0" h="24397" w="33888">
                  <a:moveTo>
                    <a:pt x="30785" y="0"/>
                  </a:moveTo>
                  <a:cubicBezTo>
                    <a:pt x="29560" y="0"/>
                    <a:pt x="27967" y="23"/>
                    <a:pt x="26151" y="62"/>
                  </a:cubicBezTo>
                  <a:cubicBezTo>
                    <a:pt x="16447" y="262"/>
                    <a:pt x="406" y="918"/>
                    <a:pt x="406" y="918"/>
                  </a:cubicBezTo>
                  <a:cubicBezTo>
                    <a:pt x="406" y="918"/>
                    <a:pt x="1" y="12362"/>
                    <a:pt x="209" y="19088"/>
                  </a:cubicBezTo>
                  <a:cubicBezTo>
                    <a:pt x="291" y="21722"/>
                    <a:pt x="474" y="23628"/>
                    <a:pt x="803" y="23852"/>
                  </a:cubicBezTo>
                  <a:cubicBezTo>
                    <a:pt x="1369" y="24229"/>
                    <a:pt x="8315" y="24397"/>
                    <a:pt x="15544" y="24397"/>
                  </a:cubicBezTo>
                  <a:cubicBezTo>
                    <a:pt x="23446" y="24397"/>
                    <a:pt x="31687" y="24197"/>
                    <a:pt x="32306" y="23852"/>
                  </a:cubicBezTo>
                  <a:cubicBezTo>
                    <a:pt x="33496" y="23193"/>
                    <a:pt x="33887" y="654"/>
                    <a:pt x="33361" y="124"/>
                  </a:cubicBezTo>
                  <a:cubicBezTo>
                    <a:pt x="33274" y="37"/>
                    <a:pt x="32319" y="0"/>
                    <a:pt x="30785"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0" name="Google Shape;1060;p20"/>
            <p:cNvSpPr/>
            <p:nvPr/>
          </p:nvSpPr>
          <p:spPr>
            <a:xfrm>
              <a:off x="7029775" y="4101838"/>
              <a:ext cx="40500" cy="586550"/>
            </a:xfrm>
            <a:custGeom>
              <a:rect b="b" l="l" r="r" t="t"/>
              <a:pathLst>
                <a:path extrusionOk="0" h="23462" w="1620">
                  <a:moveTo>
                    <a:pt x="1620" y="0"/>
                  </a:moveTo>
                  <a:lnTo>
                    <a:pt x="1620" y="0"/>
                  </a:lnTo>
                  <a:cubicBezTo>
                    <a:pt x="1079" y="21"/>
                    <a:pt x="580" y="40"/>
                    <a:pt x="130" y="57"/>
                  </a:cubicBezTo>
                  <a:lnTo>
                    <a:pt x="1" y="23390"/>
                  </a:lnTo>
                  <a:cubicBezTo>
                    <a:pt x="406" y="23416"/>
                    <a:pt x="862" y="23441"/>
                    <a:pt x="1357" y="23461"/>
                  </a:cubicBezTo>
                  <a:lnTo>
                    <a:pt x="1620"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1" name="Google Shape;1061;p20"/>
            <p:cNvSpPr/>
            <p:nvPr/>
          </p:nvSpPr>
          <p:spPr>
            <a:xfrm>
              <a:off x="7165325" y="4096813"/>
              <a:ext cx="40225" cy="595225"/>
            </a:xfrm>
            <a:custGeom>
              <a:rect b="b" l="l" r="r" t="t"/>
              <a:pathLst>
                <a:path extrusionOk="0" h="23809" w="1609">
                  <a:moveTo>
                    <a:pt x="1609" y="1"/>
                  </a:moveTo>
                  <a:cubicBezTo>
                    <a:pt x="1058" y="20"/>
                    <a:pt x="521" y="41"/>
                    <a:pt x="0" y="60"/>
                  </a:cubicBezTo>
                  <a:lnTo>
                    <a:pt x="247" y="23788"/>
                  </a:lnTo>
                  <a:cubicBezTo>
                    <a:pt x="691" y="23797"/>
                    <a:pt x="1145" y="23804"/>
                    <a:pt x="1609" y="23809"/>
                  </a:cubicBezTo>
                  <a:lnTo>
                    <a:pt x="1609" y="1"/>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2" name="Google Shape;1062;p20"/>
            <p:cNvSpPr/>
            <p:nvPr/>
          </p:nvSpPr>
          <p:spPr>
            <a:xfrm>
              <a:off x="7301375" y="4092588"/>
              <a:ext cx="38225" cy="600375"/>
            </a:xfrm>
            <a:custGeom>
              <a:rect b="b" l="l" r="r" t="t"/>
              <a:pathLst>
                <a:path extrusionOk="0" h="24015" w="1529">
                  <a:moveTo>
                    <a:pt x="1024" y="1"/>
                  </a:moveTo>
                  <a:cubicBezTo>
                    <a:pt x="807" y="8"/>
                    <a:pt x="591" y="16"/>
                    <a:pt x="377" y="23"/>
                  </a:cubicBezTo>
                  <a:lnTo>
                    <a:pt x="1" y="24011"/>
                  </a:lnTo>
                  <a:cubicBezTo>
                    <a:pt x="506" y="24012"/>
                    <a:pt x="1016" y="24014"/>
                    <a:pt x="1528" y="24014"/>
                  </a:cubicBezTo>
                  <a:lnTo>
                    <a:pt x="1024" y="1"/>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3" name="Google Shape;1063;p20"/>
            <p:cNvSpPr/>
            <p:nvPr/>
          </p:nvSpPr>
          <p:spPr>
            <a:xfrm>
              <a:off x="7435625" y="4088113"/>
              <a:ext cx="40425" cy="604400"/>
            </a:xfrm>
            <a:custGeom>
              <a:rect b="b" l="l" r="r" t="t"/>
              <a:pathLst>
                <a:path extrusionOk="0" h="24176" w="1617">
                  <a:moveTo>
                    <a:pt x="1350" y="0"/>
                  </a:moveTo>
                  <a:cubicBezTo>
                    <a:pt x="903" y="14"/>
                    <a:pt x="453" y="28"/>
                    <a:pt x="0" y="42"/>
                  </a:cubicBezTo>
                  <a:lnTo>
                    <a:pt x="396" y="24176"/>
                  </a:lnTo>
                  <a:cubicBezTo>
                    <a:pt x="807" y="24172"/>
                    <a:pt x="1214" y="24167"/>
                    <a:pt x="1616" y="24164"/>
                  </a:cubicBezTo>
                  <a:lnTo>
                    <a:pt x="1350"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4" name="Google Shape;1064;p20"/>
            <p:cNvSpPr/>
            <p:nvPr/>
          </p:nvSpPr>
          <p:spPr>
            <a:xfrm>
              <a:off x="7572500" y="4084963"/>
              <a:ext cx="37175" cy="605450"/>
            </a:xfrm>
            <a:custGeom>
              <a:rect b="b" l="l" r="r" t="t"/>
              <a:pathLst>
                <a:path extrusionOk="0" h="24218" w="1487">
                  <a:moveTo>
                    <a:pt x="741" y="0"/>
                  </a:moveTo>
                  <a:cubicBezTo>
                    <a:pt x="498" y="5"/>
                    <a:pt x="251" y="11"/>
                    <a:pt x="1" y="18"/>
                  </a:cubicBezTo>
                  <a:lnTo>
                    <a:pt x="396" y="24217"/>
                  </a:lnTo>
                  <a:cubicBezTo>
                    <a:pt x="769" y="24209"/>
                    <a:pt x="1133" y="24200"/>
                    <a:pt x="1487" y="24190"/>
                  </a:cubicBezTo>
                  <a:lnTo>
                    <a:pt x="1487" y="68"/>
                  </a:lnTo>
                  <a:lnTo>
                    <a:pt x="741"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5" name="Google Shape;1065;p20"/>
            <p:cNvSpPr/>
            <p:nvPr/>
          </p:nvSpPr>
          <p:spPr>
            <a:xfrm>
              <a:off x="7714525" y="4083063"/>
              <a:ext cx="23675" cy="602350"/>
            </a:xfrm>
            <a:custGeom>
              <a:rect b="b" l="l" r="r" t="t"/>
              <a:pathLst>
                <a:path extrusionOk="0" h="24094" w="947">
                  <a:moveTo>
                    <a:pt x="0" y="0"/>
                  </a:moveTo>
                  <a:lnTo>
                    <a:pt x="0" y="24093"/>
                  </a:lnTo>
                  <a:cubicBezTo>
                    <a:pt x="304" y="24072"/>
                    <a:pt x="575" y="24052"/>
                    <a:pt x="815" y="24031"/>
                  </a:cubicBezTo>
                  <a:lnTo>
                    <a:pt x="946" y="346"/>
                  </a:lnTo>
                  <a:lnTo>
                    <a:pt x="138"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6" name="Google Shape;1066;p20"/>
            <p:cNvSpPr/>
            <p:nvPr/>
          </p:nvSpPr>
          <p:spPr>
            <a:xfrm>
              <a:off x="6892950" y="3873813"/>
              <a:ext cx="978700" cy="265100"/>
            </a:xfrm>
            <a:custGeom>
              <a:rect b="b" l="l" r="r" t="t"/>
              <a:pathLst>
                <a:path extrusionOk="0" h="10604" w="39148">
                  <a:moveTo>
                    <a:pt x="23329" y="1"/>
                  </a:moveTo>
                  <a:cubicBezTo>
                    <a:pt x="12889" y="1"/>
                    <a:pt x="628" y="492"/>
                    <a:pt x="395" y="1112"/>
                  </a:cubicBezTo>
                  <a:cubicBezTo>
                    <a:pt x="0" y="2167"/>
                    <a:pt x="131" y="10209"/>
                    <a:pt x="527" y="10471"/>
                  </a:cubicBezTo>
                  <a:cubicBezTo>
                    <a:pt x="659" y="10559"/>
                    <a:pt x="4787" y="10603"/>
                    <a:pt x="10252" y="10603"/>
                  </a:cubicBezTo>
                  <a:cubicBezTo>
                    <a:pt x="21158" y="10603"/>
                    <a:pt x="37392" y="10428"/>
                    <a:pt x="37831" y="10076"/>
                  </a:cubicBezTo>
                  <a:cubicBezTo>
                    <a:pt x="38490" y="9549"/>
                    <a:pt x="39148" y="1903"/>
                    <a:pt x="37831" y="850"/>
                  </a:cubicBezTo>
                  <a:cubicBezTo>
                    <a:pt x="37072" y="242"/>
                    <a:pt x="30648" y="1"/>
                    <a:pt x="2332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70" name="Shape 1070"/>
        <p:cNvGrpSpPr/>
        <p:nvPr/>
      </p:nvGrpSpPr>
      <p:grpSpPr>
        <a:xfrm>
          <a:off x="0" y="0"/>
          <a:ext cx="0" cy="0"/>
          <a:chOff x="0" y="0"/>
          <a:chExt cx="0" cy="0"/>
        </a:xfrm>
      </p:grpSpPr>
      <p:sp>
        <p:nvSpPr>
          <p:cNvPr id="1071" name="Google Shape;1071;p21"/>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 </a:t>
            </a:r>
            <a:r>
              <a:rPr lang="en"/>
              <a:t>Welcome winter! - infographics</a:t>
            </a:r>
            <a:endParaRPr/>
          </a:p>
        </p:txBody>
      </p:sp>
      <p:sp>
        <p:nvSpPr>
          <p:cNvPr id="1072" name="Google Shape;1072;p21"/>
          <p:cNvSpPr txBox="1"/>
          <p:nvPr/>
        </p:nvSpPr>
        <p:spPr>
          <a:xfrm>
            <a:off x="720000" y="1209625"/>
            <a:ext cx="7704000" cy="2524200"/>
          </a:xfrm>
          <a:prstGeom prst="rect">
            <a:avLst/>
          </a:prstGeom>
          <a:noFill/>
          <a:ln>
            <a:noFill/>
          </a:ln>
        </p:spPr>
        <p:txBody>
          <a:bodyPr anchorCtr="0" anchor="t" bIns="91425" lIns="91425" spcFirstLastPara="1" rIns="91425" wrap="square" tIns="91425">
            <a:noAutofit/>
          </a:bodyPr>
          <a:lstStyle/>
          <a:p>
            <a:pPr indent="-304800" lvl="0" marL="457200" rtl="0" algn="l">
              <a:spcBef>
                <a:spcPts val="0"/>
              </a:spcBef>
              <a:spcAft>
                <a:spcPts val="0"/>
              </a:spcAft>
              <a:buClr>
                <a:srgbClr val="F8416C"/>
              </a:buClr>
              <a:buSzPts val="1200"/>
              <a:buFont typeface="Montserrat"/>
              <a:buChar char="●"/>
            </a:pPr>
            <a:r>
              <a:rPr lang="en" sz="1200">
                <a:solidFill>
                  <a:srgbClr val="434343"/>
                </a:solidFill>
                <a:latin typeface="Montserrat"/>
                <a:ea typeface="Montserrat"/>
                <a:cs typeface="Montserrat"/>
                <a:sym typeface="Montserrat"/>
              </a:rPr>
              <a:t>This template contains an assortment of complementary infographic resources for the </a:t>
            </a:r>
            <a:r>
              <a:rPr b="1" lang="en" sz="1200" u="sng">
                <a:solidFill>
                  <a:schemeClr val="hlink"/>
                </a:solidFill>
                <a:latin typeface="Montserrat"/>
                <a:ea typeface="Montserrat"/>
                <a:cs typeface="Montserrat"/>
                <a:sym typeface="Montserrat"/>
                <a:hlinkClick r:id="rId3"/>
              </a:rPr>
              <a:t>Welcome Winter!</a:t>
            </a:r>
            <a:r>
              <a:rPr b="1" lang="en" sz="1200" u="sng">
                <a:solidFill>
                  <a:schemeClr val="hlink"/>
                </a:solidFill>
                <a:latin typeface="Montserrat"/>
                <a:ea typeface="Montserrat"/>
                <a:cs typeface="Montserrat"/>
                <a:sym typeface="Montserrat"/>
                <a:hlinkClick r:id="rId4"/>
              </a:rPr>
              <a:t> </a:t>
            </a:r>
            <a:r>
              <a:rPr lang="en" sz="1200">
                <a:solidFill>
                  <a:srgbClr val="434343"/>
                </a:solidFill>
                <a:latin typeface="Montserrat"/>
                <a:ea typeface="Montserrat"/>
                <a:cs typeface="Montserrat"/>
                <a:sym typeface="Montserrat"/>
              </a:rPr>
              <a:t>presentation</a:t>
            </a:r>
            <a:endParaRPr sz="1200">
              <a:solidFill>
                <a:srgbClr val="434343"/>
              </a:solidFill>
              <a:latin typeface="Montserrat"/>
              <a:ea typeface="Montserrat"/>
              <a:cs typeface="Montserrat"/>
              <a:sym typeface="Montserrat"/>
            </a:endParaRPr>
          </a:p>
          <a:p>
            <a:pPr indent="0" lvl="0" marL="0" rtl="0" algn="l">
              <a:spcBef>
                <a:spcPts val="1000"/>
              </a:spcBef>
              <a:spcAft>
                <a:spcPts val="0"/>
              </a:spcAft>
              <a:buNone/>
            </a:pPr>
            <a:r>
              <a:t/>
            </a:r>
            <a:endParaRPr sz="1200">
              <a:solidFill>
                <a:srgbClr val="434343"/>
              </a:solidFill>
              <a:latin typeface="Montserrat"/>
              <a:ea typeface="Montserrat"/>
              <a:cs typeface="Montserrat"/>
              <a:sym typeface="Montserrat"/>
            </a:endParaRPr>
          </a:p>
          <a:p>
            <a:pPr indent="-304800" lvl="0" marL="457200" rtl="0" algn="l">
              <a:spcBef>
                <a:spcPts val="1000"/>
              </a:spcBef>
              <a:spcAft>
                <a:spcPts val="0"/>
              </a:spcAft>
              <a:buClr>
                <a:srgbClr val="F8416C"/>
              </a:buClr>
              <a:buSzPts val="1200"/>
              <a:buFont typeface="Montserrat"/>
              <a:buChar char="●"/>
            </a:pPr>
            <a:r>
              <a:rPr lang="en" sz="1200">
                <a:solidFill>
                  <a:srgbClr val="434343"/>
                </a:solidFill>
                <a:latin typeface="Montserrat"/>
                <a:ea typeface="Montserrat"/>
                <a:cs typeface="Montserrat"/>
                <a:sym typeface="Montserrat"/>
              </a:rPr>
              <a:t>These infographics are adapted to the style of the aforementioned presentation, so you can insert them easily and have them completely integrated at once. You just need to do the following:</a:t>
            </a:r>
            <a:endParaRPr sz="1200">
              <a:solidFill>
                <a:srgbClr val="434343"/>
              </a:solidFill>
              <a:latin typeface="Montserrat"/>
              <a:ea typeface="Montserrat"/>
              <a:cs typeface="Montserrat"/>
              <a:sym typeface="Montserrat"/>
            </a:endParaRPr>
          </a:p>
          <a:p>
            <a:pPr indent="-304800" lvl="1" marL="914400" rtl="0" algn="l">
              <a:spcBef>
                <a:spcPts val="1000"/>
              </a:spcBef>
              <a:spcAft>
                <a:spcPts val="0"/>
              </a:spcAft>
              <a:buClr>
                <a:srgbClr val="F8416C"/>
              </a:buClr>
              <a:buSzPts val="1200"/>
              <a:buFont typeface="Montserrat"/>
              <a:buChar char="○"/>
            </a:pPr>
            <a:r>
              <a:rPr lang="en" sz="1200">
                <a:solidFill>
                  <a:srgbClr val="434343"/>
                </a:solidFill>
                <a:latin typeface="Montserrat"/>
                <a:ea typeface="Montserrat"/>
                <a:cs typeface="Montserrat"/>
                <a:sym typeface="Montserrat"/>
              </a:rPr>
              <a:t>Select the element that you want to copy</a:t>
            </a:r>
            <a:endParaRPr sz="1200">
              <a:solidFill>
                <a:srgbClr val="434343"/>
              </a:solidFill>
              <a:latin typeface="Montserrat"/>
              <a:ea typeface="Montserrat"/>
              <a:cs typeface="Montserrat"/>
              <a:sym typeface="Montserrat"/>
            </a:endParaRPr>
          </a:p>
          <a:p>
            <a:pPr indent="-304800" lvl="1" marL="914400" rtl="0" algn="l">
              <a:spcBef>
                <a:spcPts val="0"/>
              </a:spcBef>
              <a:spcAft>
                <a:spcPts val="0"/>
              </a:spcAft>
              <a:buClr>
                <a:srgbClr val="F8416C"/>
              </a:buClr>
              <a:buSzPts val="1200"/>
              <a:buFont typeface="Montserrat"/>
              <a:buChar char="○"/>
            </a:pPr>
            <a:r>
              <a:rPr lang="en" sz="1200">
                <a:solidFill>
                  <a:srgbClr val="434343"/>
                </a:solidFill>
                <a:latin typeface="Montserrat"/>
                <a:ea typeface="Montserrat"/>
                <a:cs typeface="Montserrat"/>
                <a:sym typeface="Montserrat"/>
              </a:rPr>
              <a:t>Right-click and choose “Copy”</a:t>
            </a:r>
            <a:endParaRPr sz="1200">
              <a:solidFill>
                <a:srgbClr val="434343"/>
              </a:solidFill>
              <a:latin typeface="Montserrat"/>
              <a:ea typeface="Montserrat"/>
              <a:cs typeface="Montserrat"/>
              <a:sym typeface="Montserrat"/>
            </a:endParaRPr>
          </a:p>
          <a:p>
            <a:pPr indent="-304800" lvl="1" marL="914400" rtl="0" algn="l">
              <a:spcBef>
                <a:spcPts val="0"/>
              </a:spcBef>
              <a:spcAft>
                <a:spcPts val="0"/>
              </a:spcAft>
              <a:buClr>
                <a:srgbClr val="F8416C"/>
              </a:buClr>
              <a:buSzPts val="1200"/>
              <a:buFont typeface="Montserrat"/>
              <a:buChar char="○"/>
            </a:pPr>
            <a:r>
              <a:rPr lang="en" sz="1200">
                <a:solidFill>
                  <a:srgbClr val="434343"/>
                </a:solidFill>
                <a:latin typeface="Montserrat"/>
                <a:ea typeface="Montserrat"/>
                <a:cs typeface="Montserrat"/>
                <a:sym typeface="Montserrat"/>
              </a:rPr>
              <a:t>Go to the slide where you want the element to appear</a:t>
            </a:r>
            <a:endParaRPr sz="1200">
              <a:solidFill>
                <a:srgbClr val="434343"/>
              </a:solidFill>
              <a:latin typeface="Montserrat"/>
              <a:ea typeface="Montserrat"/>
              <a:cs typeface="Montserrat"/>
              <a:sym typeface="Montserrat"/>
            </a:endParaRPr>
          </a:p>
          <a:p>
            <a:pPr indent="-304800" lvl="1" marL="914400" rtl="0" algn="l">
              <a:spcBef>
                <a:spcPts val="0"/>
              </a:spcBef>
              <a:spcAft>
                <a:spcPts val="0"/>
              </a:spcAft>
              <a:buClr>
                <a:srgbClr val="F8416C"/>
              </a:buClr>
              <a:buSzPts val="1200"/>
              <a:buFont typeface="Montserrat"/>
              <a:buChar char="○"/>
            </a:pPr>
            <a:r>
              <a:rPr lang="en" sz="1200">
                <a:solidFill>
                  <a:srgbClr val="434343"/>
                </a:solidFill>
                <a:latin typeface="Montserrat"/>
                <a:ea typeface="Montserrat"/>
                <a:cs typeface="Montserrat"/>
                <a:sym typeface="Montserrat"/>
              </a:rPr>
              <a:t>Right-click and choose “Paste”</a:t>
            </a:r>
            <a:endParaRPr sz="1200">
              <a:solidFill>
                <a:srgbClr val="434343"/>
              </a:solidFill>
              <a:latin typeface="Montserrat"/>
              <a:ea typeface="Montserrat"/>
              <a:cs typeface="Montserrat"/>
              <a:sym typeface="Montserrat"/>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76" name="Shape 1076"/>
        <p:cNvGrpSpPr/>
        <p:nvPr/>
      </p:nvGrpSpPr>
      <p:grpSpPr>
        <a:xfrm>
          <a:off x="0" y="0"/>
          <a:ext cx="0" cy="0"/>
          <a:chOff x="0" y="0"/>
          <a:chExt cx="0" cy="0"/>
        </a:xfrm>
      </p:grpSpPr>
      <p:sp>
        <p:nvSpPr>
          <p:cNvPr id="1077" name="Google Shape;1077;p22"/>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 </a:t>
            </a:r>
            <a:r>
              <a:rPr lang="en"/>
              <a:t>Welcome winter! - infographics</a:t>
            </a:r>
            <a:endParaRPr/>
          </a:p>
        </p:txBody>
      </p:sp>
      <p:grpSp>
        <p:nvGrpSpPr>
          <p:cNvPr id="1078" name="Google Shape;1078;p22"/>
          <p:cNvGrpSpPr/>
          <p:nvPr/>
        </p:nvGrpSpPr>
        <p:grpSpPr>
          <a:xfrm>
            <a:off x="1269285" y="3844671"/>
            <a:ext cx="713242" cy="713214"/>
            <a:chOff x="998500" y="838750"/>
            <a:chExt cx="442925" cy="438550"/>
          </a:xfrm>
        </p:grpSpPr>
        <p:sp>
          <p:nvSpPr>
            <p:cNvPr id="1079" name="Google Shape;1079;p22"/>
            <p:cNvSpPr/>
            <p:nvPr/>
          </p:nvSpPr>
          <p:spPr>
            <a:xfrm>
              <a:off x="1123425" y="838750"/>
              <a:ext cx="197925" cy="438550"/>
            </a:xfrm>
            <a:custGeom>
              <a:rect b="b" l="l" r="r" t="t"/>
              <a:pathLst>
                <a:path extrusionOk="0" h="17542" w="7917">
                  <a:moveTo>
                    <a:pt x="3936" y="0"/>
                  </a:moveTo>
                  <a:cubicBezTo>
                    <a:pt x="2785" y="0"/>
                    <a:pt x="1849" y="933"/>
                    <a:pt x="1849" y="2088"/>
                  </a:cubicBezTo>
                  <a:lnTo>
                    <a:pt x="1849" y="10262"/>
                  </a:lnTo>
                  <a:cubicBezTo>
                    <a:pt x="736" y="10976"/>
                    <a:pt x="0" y="12227"/>
                    <a:pt x="20" y="13653"/>
                  </a:cubicBezTo>
                  <a:cubicBezTo>
                    <a:pt x="50" y="15778"/>
                    <a:pt x="1788" y="17511"/>
                    <a:pt x="3911" y="17542"/>
                  </a:cubicBezTo>
                  <a:lnTo>
                    <a:pt x="3967" y="17542"/>
                  </a:lnTo>
                  <a:cubicBezTo>
                    <a:pt x="6148" y="17542"/>
                    <a:pt x="7917" y="15773"/>
                    <a:pt x="7917" y="13594"/>
                  </a:cubicBezTo>
                  <a:cubicBezTo>
                    <a:pt x="7917" y="12194"/>
                    <a:pt x="7186" y="10962"/>
                    <a:pt x="6084" y="10259"/>
                  </a:cubicBezTo>
                  <a:lnTo>
                    <a:pt x="6084" y="2088"/>
                  </a:lnTo>
                  <a:cubicBezTo>
                    <a:pt x="6084" y="933"/>
                    <a:pt x="5152" y="0"/>
                    <a:pt x="4000"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0" name="Google Shape;1080;p22"/>
            <p:cNvSpPr/>
            <p:nvPr/>
          </p:nvSpPr>
          <p:spPr>
            <a:xfrm>
              <a:off x="1222575" y="838825"/>
              <a:ext cx="98775" cy="438475"/>
            </a:xfrm>
            <a:custGeom>
              <a:rect b="b" l="l" r="r" t="t"/>
              <a:pathLst>
                <a:path extrusionOk="0" h="17539" w="3951">
                  <a:moveTo>
                    <a:pt x="1" y="0"/>
                  </a:moveTo>
                  <a:lnTo>
                    <a:pt x="1" y="17539"/>
                  </a:lnTo>
                  <a:cubicBezTo>
                    <a:pt x="2182" y="17539"/>
                    <a:pt x="3951" y="15770"/>
                    <a:pt x="3951" y="13591"/>
                  </a:cubicBezTo>
                  <a:cubicBezTo>
                    <a:pt x="3951" y="12191"/>
                    <a:pt x="3220" y="10959"/>
                    <a:pt x="2124" y="10259"/>
                  </a:cubicBezTo>
                  <a:lnTo>
                    <a:pt x="2124" y="2087"/>
                  </a:lnTo>
                  <a:cubicBezTo>
                    <a:pt x="2124" y="936"/>
                    <a:pt x="1188" y="0"/>
                    <a:pt x="37"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1" name="Google Shape;1081;p22"/>
            <p:cNvSpPr/>
            <p:nvPr/>
          </p:nvSpPr>
          <p:spPr>
            <a:xfrm>
              <a:off x="1208475" y="879650"/>
              <a:ext cx="67150" cy="320000"/>
            </a:xfrm>
            <a:custGeom>
              <a:rect b="b" l="l" r="r" t="t"/>
              <a:pathLst>
                <a:path extrusionOk="0" h="12800" w="2686">
                  <a:moveTo>
                    <a:pt x="568" y="0"/>
                  </a:moveTo>
                  <a:cubicBezTo>
                    <a:pt x="255" y="0"/>
                    <a:pt x="0" y="252"/>
                    <a:pt x="0" y="568"/>
                  </a:cubicBezTo>
                  <a:lnTo>
                    <a:pt x="0" y="12232"/>
                  </a:lnTo>
                  <a:cubicBezTo>
                    <a:pt x="0" y="12542"/>
                    <a:pt x="258" y="12800"/>
                    <a:pt x="568" y="12800"/>
                  </a:cubicBezTo>
                  <a:cubicBezTo>
                    <a:pt x="880" y="12800"/>
                    <a:pt x="1135" y="12545"/>
                    <a:pt x="1135" y="12232"/>
                  </a:cubicBezTo>
                  <a:lnTo>
                    <a:pt x="1135" y="7333"/>
                  </a:lnTo>
                  <a:lnTo>
                    <a:pt x="2685" y="7333"/>
                  </a:lnTo>
                  <a:lnTo>
                    <a:pt x="2685" y="6195"/>
                  </a:lnTo>
                  <a:lnTo>
                    <a:pt x="1135" y="6195"/>
                  </a:lnTo>
                  <a:lnTo>
                    <a:pt x="1135" y="5077"/>
                  </a:lnTo>
                  <a:lnTo>
                    <a:pt x="2685" y="5077"/>
                  </a:lnTo>
                  <a:lnTo>
                    <a:pt x="2685" y="3939"/>
                  </a:lnTo>
                  <a:lnTo>
                    <a:pt x="1135" y="3939"/>
                  </a:lnTo>
                  <a:lnTo>
                    <a:pt x="1135" y="2821"/>
                  </a:lnTo>
                  <a:lnTo>
                    <a:pt x="2685" y="2821"/>
                  </a:lnTo>
                  <a:lnTo>
                    <a:pt x="2685" y="1683"/>
                  </a:lnTo>
                  <a:lnTo>
                    <a:pt x="1135" y="1683"/>
                  </a:lnTo>
                  <a:lnTo>
                    <a:pt x="1135" y="568"/>
                  </a:lnTo>
                  <a:cubicBezTo>
                    <a:pt x="1135" y="258"/>
                    <a:pt x="883" y="0"/>
                    <a:pt x="5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2" name="Google Shape;1082;p22"/>
            <p:cNvSpPr/>
            <p:nvPr/>
          </p:nvSpPr>
          <p:spPr>
            <a:xfrm>
              <a:off x="1222650" y="879650"/>
              <a:ext cx="52975" cy="320000"/>
            </a:xfrm>
            <a:custGeom>
              <a:rect b="b" l="l" r="r" t="t"/>
              <a:pathLst>
                <a:path extrusionOk="0" h="12800" w="2119">
                  <a:moveTo>
                    <a:pt x="1" y="0"/>
                  </a:moveTo>
                  <a:lnTo>
                    <a:pt x="1" y="12800"/>
                  </a:lnTo>
                  <a:cubicBezTo>
                    <a:pt x="313" y="12800"/>
                    <a:pt x="568" y="12545"/>
                    <a:pt x="568" y="12232"/>
                  </a:cubicBezTo>
                  <a:lnTo>
                    <a:pt x="568" y="7333"/>
                  </a:lnTo>
                  <a:lnTo>
                    <a:pt x="2118" y="7333"/>
                  </a:lnTo>
                  <a:lnTo>
                    <a:pt x="2118" y="6195"/>
                  </a:lnTo>
                  <a:lnTo>
                    <a:pt x="568" y="6195"/>
                  </a:lnTo>
                  <a:lnTo>
                    <a:pt x="568" y="5077"/>
                  </a:lnTo>
                  <a:lnTo>
                    <a:pt x="2118" y="5077"/>
                  </a:lnTo>
                  <a:lnTo>
                    <a:pt x="2118" y="3939"/>
                  </a:lnTo>
                  <a:lnTo>
                    <a:pt x="568" y="3939"/>
                  </a:lnTo>
                  <a:lnTo>
                    <a:pt x="568" y="2821"/>
                  </a:lnTo>
                  <a:lnTo>
                    <a:pt x="2118" y="2821"/>
                  </a:lnTo>
                  <a:lnTo>
                    <a:pt x="2118" y="1683"/>
                  </a:lnTo>
                  <a:lnTo>
                    <a:pt x="568" y="1683"/>
                  </a:lnTo>
                  <a:lnTo>
                    <a:pt x="568" y="568"/>
                  </a:lnTo>
                  <a:cubicBezTo>
                    <a:pt x="568" y="258"/>
                    <a:pt x="316" y="0"/>
                    <a:pt x="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3" name="Google Shape;1083;p22"/>
            <p:cNvSpPr/>
            <p:nvPr/>
          </p:nvSpPr>
          <p:spPr>
            <a:xfrm>
              <a:off x="1177250" y="1132850"/>
              <a:ext cx="90675" cy="90675"/>
            </a:xfrm>
            <a:custGeom>
              <a:rect b="b" l="l" r="r" t="t"/>
              <a:pathLst>
                <a:path extrusionOk="0" h="3627" w="3627">
                  <a:moveTo>
                    <a:pt x="1814" y="1"/>
                  </a:moveTo>
                  <a:cubicBezTo>
                    <a:pt x="812" y="1"/>
                    <a:pt x="1" y="815"/>
                    <a:pt x="1" y="1814"/>
                  </a:cubicBezTo>
                  <a:cubicBezTo>
                    <a:pt x="1" y="2813"/>
                    <a:pt x="815" y="3627"/>
                    <a:pt x="1814" y="3627"/>
                  </a:cubicBezTo>
                  <a:cubicBezTo>
                    <a:pt x="2816" y="3627"/>
                    <a:pt x="3627" y="2813"/>
                    <a:pt x="3627" y="1814"/>
                  </a:cubicBezTo>
                  <a:cubicBezTo>
                    <a:pt x="3627" y="809"/>
                    <a:pt x="2819" y="1"/>
                    <a:pt x="1814"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4" name="Google Shape;1084;p22"/>
            <p:cNvSpPr/>
            <p:nvPr/>
          </p:nvSpPr>
          <p:spPr>
            <a:xfrm>
              <a:off x="1222575" y="1132850"/>
              <a:ext cx="45350" cy="90675"/>
            </a:xfrm>
            <a:custGeom>
              <a:rect b="b" l="l" r="r" t="t"/>
              <a:pathLst>
                <a:path extrusionOk="0" h="3627" w="1814">
                  <a:moveTo>
                    <a:pt x="1" y="1"/>
                  </a:moveTo>
                  <a:lnTo>
                    <a:pt x="1" y="3627"/>
                  </a:lnTo>
                  <a:cubicBezTo>
                    <a:pt x="1003" y="3627"/>
                    <a:pt x="1814" y="2813"/>
                    <a:pt x="1814" y="1814"/>
                  </a:cubicBezTo>
                  <a:cubicBezTo>
                    <a:pt x="1814" y="809"/>
                    <a:pt x="1006" y="1"/>
                    <a:pt x="1"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5" name="Google Shape;1085;p22"/>
            <p:cNvSpPr/>
            <p:nvPr/>
          </p:nvSpPr>
          <p:spPr>
            <a:xfrm>
              <a:off x="1341275" y="1019025"/>
              <a:ext cx="96200" cy="102100"/>
            </a:xfrm>
            <a:custGeom>
              <a:rect b="b" l="l" r="r" t="t"/>
              <a:pathLst>
                <a:path extrusionOk="0" h="4084" w="3848">
                  <a:moveTo>
                    <a:pt x="1924" y="0"/>
                  </a:moveTo>
                  <a:cubicBezTo>
                    <a:pt x="1614" y="0"/>
                    <a:pt x="1356" y="252"/>
                    <a:pt x="1356" y="568"/>
                  </a:cubicBezTo>
                  <a:lnTo>
                    <a:pt x="1356" y="1058"/>
                  </a:lnTo>
                  <a:lnTo>
                    <a:pt x="930" y="814"/>
                  </a:lnTo>
                  <a:cubicBezTo>
                    <a:pt x="841" y="762"/>
                    <a:pt x="743" y="737"/>
                    <a:pt x="647" y="737"/>
                  </a:cubicBezTo>
                  <a:cubicBezTo>
                    <a:pt x="452" y="737"/>
                    <a:pt x="261" y="838"/>
                    <a:pt x="155" y="1022"/>
                  </a:cubicBezTo>
                  <a:cubicBezTo>
                    <a:pt x="0" y="1290"/>
                    <a:pt x="91" y="1639"/>
                    <a:pt x="363" y="1797"/>
                  </a:cubicBezTo>
                  <a:lnTo>
                    <a:pt x="789" y="2040"/>
                  </a:lnTo>
                  <a:lnTo>
                    <a:pt x="363" y="2287"/>
                  </a:lnTo>
                  <a:cubicBezTo>
                    <a:pt x="94" y="2442"/>
                    <a:pt x="0" y="2788"/>
                    <a:pt x="155" y="3062"/>
                  </a:cubicBezTo>
                  <a:cubicBezTo>
                    <a:pt x="261" y="3245"/>
                    <a:pt x="452" y="3345"/>
                    <a:pt x="647" y="3345"/>
                  </a:cubicBezTo>
                  <a:cubicBezTo>
                    <a:pt x="744" y="3345"/>
                    <a:pt x="841" y="3321"/>
                    <a:pt x="930" y="3269"/>
                  </a:cubicBezTo>
                  <a:lnTo>
                    <a:pt x="1356" y="3023"/>
                  </a:lnTo>
                  <a:lnTo>
                    <a:pt x="1356" y="3516"/>
                  </a:lnTo>
                  <a:cubicBezTo>
                    <a:pt x="1356" y="3826"/>
                    <a:pt x="1611" y="4083"/>
                    <a:pt x="1924" y="4083"/>
                  </a:cubicBezTo>
                  <a:cubicBezTo>
                    <a:pt x="2237" y="4083"/>
                    <a:pt x="2491" y="3831"/>
                    <a:pt x="2491" y="3516"/>
                  </a:cubicBezTo>
                  <a:lnTo>
                    <a:pt x="2491" y="3023"/>
                  </a:lnTo>
                  <a:lnTo>
                    <a:pt x="2918" y="3269"/>
                  </a:lnTo>
                  <a:cubicBezTo>
                    <a:pt x="3008" y="3323"/>
                    <a:pt x="3106" y="3348"/>
                    <a:pt x="3203" y="3348"/>
                  </a:cubicBezTo>
                  <a:cubicBezTo>
                    <a:pt x="3399" y="3348"/>
                    <a:pt x="3589" y="3245"/>
                    <a:pt x="3693" y="3062"/>
                  </a:cubicBezTo>
                  <a:cubicBezTo>
                    <a:pt x="3848" y="2788"/>
                    <a:pt x="3756" y="2442"/>
                    <a:pt x="3485" y="2287"/>
                  </a:cubicBezTo>
                  <a:lnTo>
                    <a:pt x="3059" y="2040"/>
                  </a:lnTo>
                  <a:lnTo>
                    <a:pt x="3485" y="1797"/>
                  </a:lnTo>
                  <a:cubicBezTo>
                    <a:pt x="3756" y="1639"/>
                    <a:pt x="3848" y="1293"/>
                    <a:pt x="3693" y="1022"/>
                  </a:cubicBezTo>
                  <a:cubicBezTo>
                    <a:pt x="3589" y="840"/>
                    <a:pt x="3399" y="737"/>
                    <a:pt x="3202" y="737"/>
                  </a:cubicBezTo>
                  <a:cubicBezTo>
                    <a:pt x="3106" y="737"/>
                    <a:pt x="3008" y="762"/>
                    <a:pt x="2918" y="814"/>
                  </a:cubicBezTo>
                  <a:lnTo>
                    <a:pt x="2491" y="1058"/>
                  </a:lnTo>
                  <a:lnTo>
                    <a:pt x="2491" y="568"/>
                  </a:lnTo>
                  <a:cubicBezTo>
                    <a:pt x="2491" y="255"/>
                    <a:pt x="2240" y="0"/>
                    <a:pt x="192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6" name="Google Shape;1086;p22"/>
            <p:cNvSpPr/>
            <p:nvPr/>
          </p:nvSpPr>
          <p:spPr>
            <a:xfrm>
              <a:off x="1389350" y="1018800"/>
              <a:ext cx="48125" cy="102325"/>
            </a:xfrm>
            <a:custGeom>
              <a:rect b="b" l="l" r="r" t="t"/>
              <a:pathLst>
                <a:path extrusionOk="0" h="4093" w="1925">
                  <a:moveTo>
                    <a:pt x="1" y="1"/>
                  </a:moveTo>
                  <a:lnTo>
                    <a:pt x="1" y="4092"/>
                  </a:lnTo>
                  <a:cubicBezTo>
                    <a:pt x="314" y="4092"/>
                    <a:pt x="568" y="3840"/>
                    <a:pt x="568" y="3525"/>
                  </a:cubicBezTo>
                  <a:lnTo>
                    <a:pt x="568" y="3032"/>
                  </a:lnTo>
                  <a:lnTo>
                    <a:pt x="995" y="3278"/>
                  </a:lnTo>
                  <a:cubicBezTo>
                    <a:pt x="1085" y="3332"/>
                    <a:pt x="1183" y="3357"/>
                    <a:pt x="1280" y="3357"/>
                  </a:cubicBezTo>
                  <a:cubicBezTo>
                    <a:pt x="1476" y="3357"/>
                    <a:pt x="1666" y="3254"/>
                    <a:pt x="1770" y="3071"/>
                  </a:cubicBezTo>
                  <a:cubicBezTo>
                    <a:pt x="1925" y="2797"/>
                    <a:pt x="1833" y="2451"/>
                    <a:pt x="1562" y="2290"/>
                  </a:cubicBezTo>
                  <a:lnTo>
                    <a:pt x="1136" y="2044"/>
                  </a:lnTo>
                  <a:lnTo>
                    <a:pt x="1562" y="1797"/>
                  </a:lnTo>
                  <a:cubicBezTo>
                    <a:pt x="1833" y="1642"/>
                    <a:pt x="1925" y="1296"/>
                    <a:pt x="1770" y="1022"/>
                  </a:cubicBezTo>
                  <a:cubicBezTo>
                    <a:pt x="1666" y="840"/>
                    <a:pt x="1476" y="739"/>
                    <a:pt x="1279" y="739"/>
                  </a:cubicBezTo>
                  <a:cubicBezTo>
                    <a:pt x="1183" y="739"/>
                    <a:pt x="1085" y="764"/>
                    <a:pt x="995" y="815"/>
                  </a:cubicBezTo>
                  <a:lnTo>
                    <a:pt x="568" y="1061"/>
                  </a:lnTo>
                  <a:lnTo>
                    <a:pt x="568" y="568"/>
                  </a:lnTo>
                  <a:cubicBezTo>
                    <a:pt x="568" y="258"/>
                    <a:pt x="317" y="1"/>
                    <a:pt x="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7" name="Google Shape;1087;p22"/>
            <p:cNvSpPr/>
            <p:nvPr/>
          </p:nvSpPr>
          <p:spPr>
            <a:xfrm>
              <a:off x="1002450" y="864150"/>
              <a:ext cx="96275" cy="102100"/>
            </a:xfrm>
            <a:custGeom>
              <a:rect b="b" l="l" r="r" t="t"/>
              <a:pathLst>
                <a:path extrusionOk="0" h="4084" w="3851">
                  <a:moveTo>
                    <a:pt x="1924" y="0"/>
                  </a:moveTo>
                  <a:cubicBezTo>
                    <a:pt x="1609" y="0"/>
                    <a:pt x="1357" y="255"/>
                    <a:pt x="1357" y="568"/>
                  </a:cubicBezTo>
                  <a:lnTo>
                    <a:pt x="1357" y="1060"/>
                  </a:lnTo>
                  <a:lnTo>
                    <a:pt x="931" y="814"/>
                  </a:lnTo>
                  <a:cubicBezTo>
                    <a:pt x="842" y="763"/>
                    <a:pt x="744" y="738"/>
                    <a:pt x="647" y="738"/>
                  </a:cubicBezTo>
                  <a:cubicBezTo>
                    <a:pt x="452" y="738"/>
                    <a:pt x="261" y="838"/>
                    <a:pt x="156" y="1022"/>
                  </a:cubicBezTo>
                  <a:cubicBezTo>
                    <a:pt x="1" y="1293"/>
                    <a:pt x="92" y="1642"/>
                    <a:pt x="363" y="1797"/>
                  </a:cubicBezTo>
                  <a:lnTo>
                    <a:pt x="789" y="2043"/>
                  </a:lnTo>
                  <a:lnTo>
                    <a:pt x="363" y="2289"/>
                  </a:lnTo>
                  <a:cubicBezTo>
                    <a:pt x="95" y="2444"/>
                    <a:pt x="1" y="2790"/>
                    <a:pt x="156" y="3065"/>
                  </a:cubicBezTo>
                  <a:cubicBezTo>
                    <a:pt x="261" y="3246"/>
                    <a:pt x="453" y="3348"/>
                    <a:pt x="649" y="3348"/>
                  </a:cubicBezTo>
                  <a:cubicBezTo>
                    <a:pt x="745" y="3348"/>
                    <a:pt x="842" y="3323"/>
                    <a:pt x="931" y="3272"/>
                  </a:cubicBezTo>
                  <a:lnTo>
                    <a:pt x="1357" y="3026"/>
                  </a:lnTo>
                  <a:lnTo>
                    <a:pt x="1357" y="3516"/>
                  </a:lnTo>
                  <a:cubicBezTo>
                    <a:pt x="1357" y="3831"/>
                    <a:pt x="1609" y="4083"/>
                    <a:pt x="1924" y="4083"/>
                  </a:cubicBezTo>
                  <a:cubicBezTo>
                    <a:pt x="2237" y="4083"/>
                    <a:pt x="2492" y="3831"/>
                    <a:pt x="2492" y="3516"/>
                  </a:cubicBezTo>
                  <a:lnTo>
                    <a:pt x="2492" y="3026"/>
                  </a:lnTo>
                  <a:lnTo>
                    <a:pt x="2918" y="3272"/>
                  </a:lnTo>
                  <a:cubicBezTo>
                    <a:pt x="3007" y="3324"/>
                    <a:pt x="3103" y="3349"/>
                    <a:pt x="3199" y="3349"/>
                  </a:cubicBezTo>
                  <a:cubicBezTo>
                    <a:pt x="3394" y="3349"/>
                    <a:pt x="3586" y="3246"/>
                    <a:pt x="3693" y="3065"/>
                  </a:cubicBezTo>
                  <a:cubicBezTo>
                    <a:pt x="3851" y="2790"/>
                    <a:pt x="3760" y="2444"/>
                    <a:pt x="3486" y="2289"/>
                  </a:cubicBezTo>
                  <a:lnTo>
                    <a:pt x="3059" y="2043"/>
                  </a:lnTo>
                  <a:lnTo>
                    <a:pt x="3486" y="1797"/>
                  </a:lnTo>
                  <a:cubicBezTo>
                    <a:pt x="3754" y="1642"/>
                    <a:pt x="3848" y="1296"/>
                    <a:pt x="3693" y="1022"/>
                  </a:cubicBezTo>
                  <a:cubicBezTo>
                    <a:pt x="3589" y="841"/>
                    <a:pt x="3398" y="739"/>
                    <a:pt x="3201" y="739"/>
                  </a:cubicBezTo>
                  <a:cubicBezTo>
                    <a:pt x="3105" y="739"/>
                    <a:pt x="3008" y="763"/>
                    <a:pt x="2918" y="814"/>
                  </a:cubicBezTo>
                  <a:lnTo>
                    <a:pt x="2492" y="1060"/>
                  </a:lnTo>
                  <a:lnTo>
                    <a:pt x="2492" y="568"/>
                  </a:lnTo>
                  <a:cubicBezTo>
                    <a:pt x="2492" y="258"/>
                    <a:pt x="2240" y="0"/>
                    <a:pt x="192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8" name="Google Shape;1088;p22"/>
            <p:cNvSpPr/>
            <p:nvPr/>
          </p:nvSpPr>
          <p:spPr>
            <a:xfrm>
              <a:off x="1050550" y="864000"/>
              <a:ext cx="48175" cy="102250"/>
            </a:xfrm>
            <a:custGeom>
              <a:rect b="b" l="l" r="r" t="t"/>
              <a:pathLst>
                <a:path extrusionOk="0" h="4090" w="1927">
                  <a:moveTo>
                    <a:pt x="0" y="1"/>
                  </a:moveTo>
                  <a:lnTo>
                    <a:pt x="0" y="4089"/>
                  </a:lnTo>
                  <a:cubicBezTo>
                    <a:pt x="313" y="4089"/>
                    <a:pt x="568" y="3837"/>
                    <a:pt x="568" y="3522"/>
                  </a:cubicBezTo>
                  <a:lnTo>
                    <a:pt x="568" y="3032"/>
                  </a:lnTo>
                  <a:lnTo>
                    <a:pt x="994" y="3278"/>
                  </a:lnTo>
                  <a:cubicBezTo>
                    <a:pt x="1083" y="3330"/>
                    <a:pt x="1179" y="3355"/>
                    <a:pt x="1275" y="3355"/>
                  </a:cubicBezTo>
                  <a:cubicBezTo>
                    <a:pt x="1470" y="3355"/>
                    <a:pt x="1662" y="3252"/>
                    <a:pt x="1769" y="3071"/>
                  </a:cubicBezTo>
                  <a:cubicBezTo>
                    <a:pt x="1927" y="2796"/>
                    <a:pt x="1836" y="2450"/>
                    <a:pt x="1562" y="2287"/>
                  </a:cubicBezTo>
                  <a:lnTo>
                    <a:pt x="1135" y="2041"/>
                  </a:lnTo>
                  <a:lnTo>
                    <a:pt x="1562" y="1797"/>
                  </a:lnTo>
                  <a:cubicBezTo>
                    <a:pt x="1830" y="1639"/>
                    <a:pt x="1924" y="1293"/>
                    <a:pt x="1769" y="1022"/>
                  </a:cubicBezTo>
                  <a:cubicBezTo>
                    <a:pt x="1665" y="840"/>
                    <a:pt x="1475" y="738"/>
                    <a:pt x="1279" y="738"/>
                  </a:cubicBezTo>
                  <a:cubicBezTo>
                    <a:pt x="1182" y="738"/>
                    <a:pt x="1084" y="763"/>
                    <a:pt x="994" y="815"/>
                  </a:cubicBezTo>
                  <a:lnTo>
                    <a:pt x="568" y="1058"/>
                  </a:lnTo>
                  <a:lnTo>
                    <a:pt x="568" y="568"/>
                  </a:lnTo>
                  <a:cubicBezTo>
                    <a:pt x="568" y="255"/>
                    <a:pt x="316" y="1"/>
                    <a:pt x="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9" name="Google Shape;1089;p22"/>
            <p:cNvSpPr/>
            <p:nvPr/>
          </p:nvSpPr>
          <p:spPr>
            <a:xfrm>
              <a:off x="1334425" y="876750"/>
              <a:ext cx="28450" cy="39875"/>
            </a:xfrm>
            <a:custGeom>
              <a:rect b="b" l="l" r="r" t="t"/>
              <a:pathLst>
                <a:path extrusionOk="0" h="1595" w="1138">
                  <a:moveTo>
                    <a:pt x="570" y="0"/>
                  </a:moveTo>
                  <a:cubicBezTo>
                    <a:pt x="255" y="0"/>
                    <a:pt x="0" y="255"/>
                    <a:pt x="0" y="568"/>
                  </a:cubicBezTo>
                  <a:lnTo>
                    <a:pt x="0" y="1027"/>
                  </a:lnTo>
                  <a:cubicBezTo>
                    <a:pt x="0" y="1343"/>
                    <a:pt x="258" y="1594"/>
                    <a:pt x="570" y="1594"/>
                  </a:cubicBezTo>
                  <a:cubicBezTo>
                    <a:pt x="883" y="1594"/>
                    <a:pt x="1138" y="1337"/>
                    <a:pt x="1138" y="1027"/>
                  </a:cubicBezTo>
                  <a:lnTo>
                    <a:pt x="1138" y="568"/>
                  </a:lnTo>
                  <a:cubicBezTo>
                    <a:pt x="1138" y="255"/>
                    <a:pt x="883" y="0"/>
                    <a:pt x="57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0" name="Google Shape;1090;p22"/>
            <p:cNvSpPr/>
            <p:nvPr/>
          </p:nvSpPr>
          <p:spPr>
            <a:xfrm>
              <a:off x="1387500" y="1197825"/>
              <a:ext cx="28400" cy="39900"/>
            </a:xfrm>
            <a:custGeom>
              <a:rect b="b" l="l" r="r" t="t"/>
              <a:pathLst>
                <a:path extrusionOk="0" h="1596" w="1136">
                  <a:moveTo>
                    <a:pt x="568" y="1"/>
                  </a:moveTo>
                  <a:cubicBezTo>
                    <a:pt x="252" y="1"/>
                    <a:pt x="0" y="256"/>
                    <a:pt x="0" y="568"/>
                  </a:cubicBezTo>
                  <a:lnTo>
                    <a:pt x="0" y="1028"/>
                  </a:lnTo>
                  <a:cubicBezTo>
                    <a:pt x="0" y="1341"/>
                    <a:pt x="255" y="1595"/>
                    <a:pt x="568" y="1595"/>
                  </a:cubicBezTo>
                  <a:cubicBezTo>
                    <a:pt x="880" y="1595"/>
                    <a:pt x="1135" y="1338"/>
                    <a:pt x="1135" y="1028"/>
                  </a:cubicBezTo>
                  <a:lnTo>
                    <a:pt x="1135" y="568"/>
                  </a:lnTo>
                  <a:cubicBezTo>
                    <a:pt x="1135" y="253"/>
                    <a:pt x="883" y="1"/>
                    <a:pt x="56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1" name="Google Shape;1091;p22"/>
            <p:cNvSpPr/>
            <p:nvPr/>
          </p:nvSpPr>
          <p:spPr>
            <a:xfrm>
              <a:off x="1412900" y="923300"/>
              <a:ext cx="28525" cy="39900"/>
            </a:xfrm>
            <a:custGeom>
              <a:rect b="b" l="l" r="r" t="t"/>
              <a:pathLst>
                <a:path extrusionOk="0" h="1596" w="1141">
                  <a:moveTo>
                    <a:pt x="568" y="1"/>
                  </a:moveTo>
                  <a:cubicBezTo>
                    <a:pt x="255" y="1"/>
                    <a:pt x="0" y="258"/>
                    <a:pt x="0" y="568"/>
                  </a:cubicBezTo>
                  <a:lnTo>
                    <a:pt x="0" y="1028"/>
                  </a:lnTo>
                  <a:cubicBezTo>
                    <a:pt x="0" y="1343"/>
                    <a:pt x="258" y="1595"/>
                    <a:pt x="568" y="1595"/>
                  </a:cubicBezTo>
                  <a:cubicBezTo>
                    <a:pt x="883" y="1595"/>
                    <a:pt x="1135" y="1341"/>
                    <a:pt x="1135" y="1028"/>
                  </a:cubicBezTo>
                  <a:lnTo>
                    <a:pt x="1135" y="568"/>
                  </a:lnTo>
                  <a:cubicBezTo>
                    <a:pt x="1141" y="256"/>
                    <a:pt x="883" y="1"/>
                    <a:pt x="56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2" name="Google Shape;1092;p22"/>
            <p:cNvSpPr/>
            <p:nvPr/>
          </p:nvSpPr>
          <p:spPr>
            <a:xfrm>
              <a:off x="1081200" y="1004775"/>
              <a:ext cx="28475" cy="39875"/>
            </a:xfrm>
            <a:custGeom>
              <a:rect b="b" l="l" r="r" t="t"/>
              <a:pathLst>
                <a:path extrusionOk="0" h="1595" w="1139">
                  <a:moveTo>
                    <a:pt x="568" y="0"/>
                  </a:moveTo>
                  <a:cubicBezTo>
                    <a:pt x="253" y="0"/>
                    <a:pt x="1" y="255"/>
                    <a:pt x="1" y="567"/>
                  </a:cubicBezTo>
                  <a:lnTo>
                    <a:pt x="1" y="1027"/>
                  </a:lnTo>
                  <a:cubicBezTo>
                    <a:pt x="1" y="1343"/>
                    <a:pt x="255" y="1594"/>
                    <a:pt x="568" y="1594"/>
                  </a:cubicBezTo>
                  <a:cubicBezTo>
                    <a:pt x="881" y="1594"/>
                    <a:pt x="1136" y="1337"/>
                    <a:pt x="1136" y="1027"/>
                  </a:cubicBezTo>
                  <a:lnTo>
                    <a:pt x="1136" y="567"/>
                  </a:lnTo>
                  <a:cubicBezTo>
                    <a:pt x="1138" y="252"/>
                    <a:pt x="881" y="0"/>
                    <a:pt x="56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3" name="Google Shape;1093;p22"/>
            <p:cNvSpPr/>
            <p:nvPr/>
          </p:nvSpPr>
          <p:spPr>
            <a:xfrm>
              <a:off x="998500" y="1084000"/>
              <a:ext cx="28400" cy="39875"/>
            </a:xfrm>
            <a:custGeom>
              <a:rect b="b" l="l" r="r" t="t"/>
              <a:pathLst>
                <a:path extrusionOk="0" h="1595" w="1136">
                  <a:moveTo>
                    <a:pt x="568" y="0"/>
                  </a:moveTo>
                  <a:cubicBezTo>
                    <a:pt x="253" y="0"/>
                    <a:pt x="1" y="255"/>
                    <a:pt x="1" y="565"/>
                  </a:cubicBezTo>
                  <a:lnTo>
                    <a:pt x="1" y="1027"/>
                  </a:lnTo>
                  <a:cubicBezTo>
                    <a:pt x="1" y="1343"/>
                    <a:pt x="255" y="1595"/>
                    <a:pt x="568" y="1595"/>
                  </a:cubicBezTo>
                  <a:cubicBezTo>
                    <a:pt x="881" y="1595"/>
                    <a:pt x="1136" y="1337"/>
                    <a:pt x="1136" y="1027"/>
                  </a:cubicBezTo>
                  <a:lnTo>
                    <a:pt x="1136" y="565"/>
                  </a:lnTo>
                  <a:cubicBezTo>
                    <a:pt x="1136" y="255"/>
                    <a:pt x="881" y="0"/>
                    <a:pt x="56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4" name="Google Shape;1094;p22"/>
            <p:cNvSpPr/>
            <p:nvPr/>
          </p:nvSpPr>
          <p:spPr>
            <a:xfrm>
              <a:off x="1044600" y="1196250"/>
              <a:ext cx="28400" cy="40025"/>
            </a:xfrm>
            <a:custGeom>
              <a:rect b="b" l="l" r="r" t="t"/>
              <a:pathLst>
                <a:path extrusionOk="0" h="1601" w="1136">
                  <a:moveTo>
                    <a:pt x="568" y="0"/>
                  </a:moveTo>
                  <a:cubicBezTo>
                    <a:pt x="252" y="0"/>
                    <a:pt x="0" y="258"/>
                    <a:pt x="0" y="568"/>
                  </a:cubicBezTo>
                  <a:lnTo>
                    <a:pt x="0" y="1033"/>
                  </a:lnTo>
                  <a:cubicBezTo>
                    <a:pt x="0" y="1346"/>
                    <a:pt x="255" y="1600"/>
                    <a:pt x="568" y="1600"/>
                  </a:cubicBezTo>
                  <a:cubicBezTo>
                    <a:pt x="883" y="1600"/>
                    <a:pt x="1135" y="1343"/>
                    <a:pt x="1135" y="1033"/>
                  </a:cubicBezTo>
                  <a:lnTo>
                    <a:pt x="1135" y="571"/>
                  </a:lnTo>
                  <a:cubicBezTo>
                    <a:pt x="1135" y="258"/>
                    <a:pt x="883" y="0"/>
                    <a:pt x="56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095" name="Google Shape;1095;p22"/>
          <p:cNvGrpSpPr/>
          <p:nvPr/>
        </p:nvGrpSpPr>
        <p:grpSpPr>
          <a:xfrm>
            <a:off x="7143460" y="3844669"/>
            <a:ext cx="713222" cy="713218"/>
            <a:chOff x="2211625" y="822625"/>
            <a:chExt cx="442775" cy="440775"/>
          </a:xfrm>
        </p:grpSpPr>
        <p:sp>
          <p:nvSpPr>
            <p:cNvPr id="1096" name="Google Shape;1096;p22"/>
            <p:cNvSpPr/>
            <p:nvPr/>
          </p:nvSpPr>
          <p:spPr>
            <a:xfrm>
              <a:off x="2417850" y="825400"/>
              <a:ext cx="27000" cy="386300"/>
            </a:xfrm>
            <a:custGeom>
              <a:rect b="b" l="l" r="r" t="t"/>
              <a:pathLst>
                <a:path extrusionOk="0" h="15452" w="1080">
                  <a:moveTo>
                    <a:pt x="545" y="0"/>
                  </a:moveTo>
                  <a:cubicBezTo>
                    <a:pt x="543" y="0"/>
                    <a:pt x="542" y="0"/>
                    <a:pt x="540" y="0"/>
                  </a:cubicBezTo>
                  <a:cubicBezTo>
                    <a:pt x="241" y="0"/>
                    <a:pt x="0" y="244"/>
                    <a:pt x="0" y="540"/>
                  </a:cubicBezTo>
                  <a:lnTo>
                    <a:pt x="0" y="14912"/>
                  </a:lnTo>
                  <a:cubicBezTo>
                    <a:pt x="0" y="15208"/>
                    <a:pt x="241" y="15452"/>
                    <a:pt x="540" y="15452"/>
                  </a:cubicBezTo>
                  <a:cubicBezTo>
                    <a:pt x="836" y="15452"/>
                    <a:pt x="1080" y="15208"/>
                    <a:pt x="1080" y="14912"/>
                  </a:cubicBezTo>
                  <a:lnTo>
                    <a:pt x="1080" y="540"/>
                  </a:lnTo>
                  <a:cubicBezTo>
                    <a:pt x="1080" y="243"/>
                    <a:pt x="842" y="0"/>
                    <a:pt x="545"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7" name="Google Shape;1097;p22"/>
            <p:cNvSpPr/>
            <p:nvPr/>
          </p:nvSpPr>
          <p:spPr>
            <a:xfrm>
              <a:off x="2431350" y="825325"/>
              <a:ext cx="13500" cy="386375"/>
            </a:xfrm>
            <a:custGeom>
              <a:rect b="b" l="l" r="r" t="t"/>
              <a:pathLst>
                <a:path extrusionOk="0" h="15455" w="540">
                  <a:moveTo>
                    <a:pt x="0" y="0"/>
                  </a:moveTo>
                  <a:lnTo>
                    <a:pt x="0" y="15455"/>
                  </a:lnTo>
                  <a:cubicBezTo>
                    <a:pt x="296" y="15455"/>
                    <a:pt x="540" y="15211"/>
                    <a:pt x="540" y="14915"/>
                  </a:cubicBezTo>
                  <a:lnTo>
                    <a:pt x="540" y="543"/>
                  </a:lnTo>
                  <a:cubicBezTo>
                    <a:pt x="540" y="244"/>
                    <a:pt x="299" y="0"/>
                    <a:pt x="0"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8" name="Google Shape;1098;p22"/>
            <p:cNvSpPr/>
            <p:nvPr/>
          </p:nvSpPr>
          <p:spPr>
            <a:xfrm>
              <a:off x="2269200" y="873825"/>
              <a:ext cx="324225" cy="172350"/>
            </a:xfrm>
            <a:custGeom>
              <a:rect b="b" l="l" r="r" t="t"/>
              <a:pathLst>
                <a:path extrusionOk="0" h="6894" w="12969">
                  <a:moveTo>
                    <a:pt x="6486" y="1"/>
                  </a:moveTo>
                  <a:cubicBezTo>
                    <a:pt x="2904" y="1"/>
                    <a:pt x="0" y="2905"/>
                    <a:pt x="0" y="6486"/>
                  </a:cubicBezTo>
                  <a:cubicBezTo>
                    <a:pt x="0" y="6711"/>
                    <a:pt x="183" y="6893"/>
                    <a:pt x="410" y="6893"/>
                  </a:cubicBezTo>
                  <a:lnTo>
                    <a:pt x="12562" y="6893"/>
                  </a:lnTo>
                  <a:cubicBezTo>
                    <a:pt x="12786" y="6893"/>
                    <a:pt x="12969" y="6711"/>
                    <a:pt x="12969" y="6486"/>
                  </a:cubicBezTo>
                  <a:cubicBezTo>
                    <a:pt x="12969" y="2905"/>
                    <a:pt x="10065" y="1"/>
                    <a:pt x="6486"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9" name="Google Shape;1099;p22"/>
            <p:cNvSpPr/>
            <p:nvPr/>
          </p:nvSpPr>
          <p:spPr>
            <a:xfrm>
              <a:off x="2431350" y="873825"/>
              <a:ext cx="162075" cy="172350"/>
            </a:xfrm>
            <a:custGeom>
              <a:rect b="b" l="l" r="r" t="t"/>
              <a:pathLst>
                <a:path extrusionOk="0" h="6894" w="6483">
                  <a:moveTo>
                    <a:pt x="0" y="1"/>
                  </a:moveTo>
                  <a:lnTo>
                    <a:pt x="0" y="6893"/>
                  </a:lnTo>
                  <a:lnTo>
                    <a:pt x="6076" y="6893"/>
                  </a:lnTo>
                  <a:cubicBezTo>
                    <a:pt x="6300" y="6893"/>
                    <a:pt x="6483" y="6711"/>
                    <a:pt x="6483" y="6486"/>
                  </a:cubicBezTo>
                  <a:cubicBezTo>
                    <a:pt x="6483" y="2905"/>
                    <a:pt x="3579" y="1"/>
                    <a:pt x="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0" name="Google Shape;1100;p22"/>
            <p:cNvSpPr/>
            <p:nvPr/>
          </p:nvSpPr>
          <p:spPr>
            <a:xfrm>
              <a:off x="2369325" y="873825"/>
              <a:ext cx="124050" cy="172350"/>
            </a:xfrm>
            <a:custGeom>
              <a:rect b="b" l="l" r="r" t="t"/>
              <a:pathLst>
                <a:path extrusionOk="0" h="6894" w="4962">
                  <a:moveTo>
                    <a:pt x="2484" y="1"/>
                  </a:moveTo>
                  <a:cubicBezTo>
                    <a:pt x="1114" y="1"/>
                    <a:pt x="1" y="2517"/>
                    <a:pt x="1" y="5620"/>
                  </a:cubicBezTo>
                  <a:lnTo>
                    <a:pt x="1" y="6893"/>
                  </a:lnTo>
                  <a:lnTo>
                    <a:pt x="4961" y="6893"/>
                  </a:lnTo>
                  <a:lnTo>
                    <a:pt x="4961" y="5620"/>
                  </a:lnTo>
                  <a:cubicBezTo>
                    <a:pt x="4961" y="2517"/>
                    <a:pt x="3854" y="1"/>
                    <a:pt x="2484"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1" name="Google Shape;1101;p22"/>
            <p:cNvSpPr/>
            <p:nvPr/>
          </p:nvSpPr>
          <p:spPr>
            <a:xfrm>
              <a:off x="2402000" y="1164200"/>
              <a:ext cx="58625" cy="99200"/>
            </a:xfrm>
            <a:custGeom>
              <a:rect b="b" l="l" r="r" t="t"/>
              <a:pathLst>
                <a:path extrusionOk="0" h="3968" w="2345">
                  <a:moveTo>
                    <a:pt x="648" y="1"/>
                  </a:moveTo>
                  <a:cubicBezTo>
                    <a:pt x="291" y="1"/>
                    <a:pt x="0" y="294"/>
                    <a:pt x="0" y="648"/>
                  </a:cubicBezTo>
                  <a:lnTo>
                    <a:pt x="0" y="3320"/>
                  </a:lnTo>
                  <a:cubicBezTo>
                    <a:pt x="0" y="3677"/>
                    <a:pt x="291" y="3967"/>
                    <a:pt x="648" y="3967"/>
                  </a:cubicBezTo>
                  <a:lnTo>
                    <a:pt x="1700" y="3967"/>
                  </a:lnTo>
                  <a:cubicBezTo>
                    <a:pt x="2054" y="3967"/>
                    <a:pt x="2345" y="3677"/>
                    <a:pt x="2345" y="3320"/>
                  </a:cubicBezTo>
                  <a:lnTo>
                    <a:pt x="2345" y="648"/>
                  </a:lnTo>
                  <a:cubicBezTo>
                    <a:pt x="2345" y="294"/>
                    <a:pt x="2060" y="3"/>
                    <a:pt x="170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2" name="Google Shape;1102;p22"/>
            <p:cNvSpPr/>
            <p:nvPr/>
          </p:nvSpPr>
          <p:spPr>
            <a:xfrm>
              <a:off x="2431350" y="1164275"/>
              <a:ext cx="29275" cy="99125"/>
            </a:xfrm>
            <a:custGeom>
              <a:rect b="b" l="l" r="r" t="t"/>
              <a:pathLst>
                <a:path extrusionOk="0" h="3965" w="1171">
                  <a:moveTo>
                    <a:pt x="0" y="0"/>
                  </a:moveTo>
                  <a:lnTo>
                    <a:pt x="0" y="3964"/>
                  </a:lnTo>
                  <a:lnTo>
                    <a:pt x="526" y="3964"/>
                  </a:lnTo>
                  <a:cubicBezTo>
                    <a:pt x="880" y="3964"/>
                    <a:pt x="1171" y="3674"/>
                    <a:pt x="1171" y="3317"/>
                  </a:cubicBezTo>
                  <a:lnTo>
                    <a:pt x="1171" y="645"/>
                  </a:lnTo>
                  <a:cubicBezTo>
                    <a:pt x="1171" y="291"/>
                    <a:pt x="886" y="0"/>
                    <a:pt x="526"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3" name="Google Shape;1103;p22"/>
            <p:cNvSpPr/>
            <p:nvPr/>
          </p:nvSpPr>
          <p:spPr>
            <a:xfrm>
              <a:off x="2563725" y="825125"/>
              <a:ext cx="82725" cy="86875"/>
            </a:xfrm>
            <a:custGeom>
              <a:rect b="b" l="l" r="r" t="t"/>
              <a:pathLst>
                <a:path extrusionOk="0" h="3475" w="3309">
                  <a:moveTo>
                    <a:pt x="1656" y="0"/>
                  </a:moveTo>
                  <a:cubicBezTo>
                    <a:pt x="1357" y="0"/>
                    <a:pt x="1116" y="244"/>
                    <a:pt x="1116" y="540"/>
                  </a:cubicBezTo>
                  <a:lnTo>
                    <a:pt x="1116" y="800"/>
                  </a:lnTo>
                  <a:lnTo>
                    <a:pt x="892" y="670"/>
                  </a:lnTo>
                  <a:cubicBezTo>
                    <a:pt x="805" y="620"/>
                    <a:pt x="711" y="597"/>
                    <a:pt x="618" y="597"/>
                  </a:cubicBezTo>
                  <a:cubicBezTo>
                    <a:pt x="431" y="597"/>
                    <a:pt x="250" y="693"/>
                    <a:pt x="150" y="866"/>
                  </a:cubicBezTo>
                  <a:cubicBezTo>
                    <a:pt x="0" y="1127"/>
                    <a:pt x="89" y="1459"/>
                    <a:pt x="346" y="1606"/>
                  </a:cubicBezTo>
                  <a:lnTo>
                    <a:pt x="573" y="1738"/>
                  </a:lnTo>
                  <a:lnTo>
                    <a:pt x="346" y="1871"/>
                  </a:lnTo>
                  <a:cubicBezTo>
                    <a:pt x="89" y="2024"/>
                    <a:pt x="0" y="2350"/>
                    <a:pt x="150" y="2610"/>
                  </a:cubicBezTo>
                  <a:cubicBezTo>
                    <a:pt x="252" y="2784"/>
                    <a:pt x="432" y="2880"/>
                    <a:pt x="619" y="2880"/>
                  </a:cubicBezTo>
                  <a:cubicBezTo>
                    <a:pt x="711" y="2880"/>
                    <a:pt x="805" y="2857"/>
                    <a:pt x="892" y="2807"/>
                  </a:cubicBezTo>
                  <a:lnTo>
                    <a:pt x="1116" y="2677"/>
                  </a:lnTo>
                  <a:lnTo>
                    <a:pt x="1116" y="2934"/>
                  </a:lnTo>
                  <a:cubicBezTo>
                    <a:pt x="1116" y="3233"/>
                    <a:pt x="1357" y="3474"/>
                    <a:pt x="1656" y="3474"/>
                  </a:cubicBezTo>
                  <a:cubicBezTo>
                    <a:pt x="1952" y="3474"/>
                    <a:pt x="2196" y="3233"/>
                    <a:pt x="2196" y="2934"/>
                  </a:cubicBezTo>
                  <a:lnTo>
                    <a:pt x="2196" y="2677"/>
                  </a:lnTo>
                  <a:lnTo>
                    <a:pt x="2420" y="2807"/>
                  </a:lnTo>
                  <a:cubicBezTo>
                    <a:pt x="2506" y="2857"/>
                    <a:pt x="2600" y="2881"/>
                    <a:pt x="2693" y="2881"/>
                  </a:cubicBezTo>
                  <a:cubicBezTo>
                    <a:pt x="2880" y="2881"/>
                    <a:pt x="3062" y="2784"/>
                    <a:pt x="3162" y="2610"/>
                  </a:cubicBezTo>
                  <a:cubicBezTo>
                    <a:pt x="3308" y="2350"/>
                    <a:pt x="3223" y="2024"/>
                    <a:pt x="2962" y="1871"/>
                  </a:cubicBezTo>
                  <a:lnTo>
                    <a:pt x="2738" y="1738"/>
                  </a:lnTo>
                  <a:lnTo>
                    <a:pt x="2962" y="1606"/>
                  </a:lnTo>
                  <a:cubicBezTo>
                    <a:pt x="3223" y="1453"/>
                    <a:pt x="3308" y="1127"/>
                    <a:pt x="3162" y="866"/>
                  </a:cubicBezTo>
                  <a:cubicBezTo>
                    <a:pt x="3060" y="693"/>
                    <a:pt x="2879" y="597"/>
                    <a:pt x="2693" y="597"/>
                  </a:cubicBezTo>
                  <a:cubicBezTo>
                    <a:pt x="2600" y="597"/>
                    <a:pt x="2506" y="620"/>
                    <a:pt x="2420" y="670"/>
                  </a:cubicBezTo>
                  <a:lnTo>
                    <a:pt x="2196" y="800"/>
                  </a:lnTo>
                  <a:lnTo>
                    <a:pt x="2196" y="540"/>
                  </a:lnTo>
                  <a:cubicBezTo>
                    <a:pt x="2196" y="244"/>
                    <a:pt x="1952" y="0"/>
                    <a:pt x="165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4" name="Google Shape;1104;p22"/>
            <p:cNvSpPr/>
            <p:nvPr/>
          </p:nvSpPr>
          <p:spPr>
            <a:xfrm>
              <a:off x="2605100" y="825250"/>
              <a:ext cx="41350" cy="86750"/>
            </a:xfrm>
            <a:custGeom>
              <a:rect b="b" l="l" r="r" t="t"/>
              <a:pathLst>
                <a:path extrusionOk="0" h="3470" w="1654">
                  <a:moveTo>
                    <a:pt x="1" y="1"/>
                  </a:moveTo>
                  <a:lnTo>
                    <a:pt x="1" y="3469"/>
                  </a:lnTo>
                  <a:cubicBezTo>
                    <a:pt x="297" y="3469"/>
                    <a:pt x="541" y="3228"/>
                    <a:pt x="541" y="2929"/>
                  </a:cubicBezTo>
                  <a:lnTo>
                    <a:pt x="541" y="2672"/>
                  </a:lnTo>
                  <a:lnTo>
                    <a:pt x="765" y="2802"/>
                  </a:lnTo>
                  <a:cubicBezTo>
                    <a:pt x="851" y="2852"/>
                    <a:pt x="945" y="2876"/>
                    <a:pt x="1038" y="2876"/>
                  </a:cubicBezTo>
                  <a:cubicBezTo>
                    <a:pt x="1225" y="2876"/>
                    <a:pt x="1407" y="2779"/>
                    <a:pt x="1507" y="2605"/>
                  </a:cubicBezTo>
                  <a:cubicBezTo>
                    <a:pt x="1653" y="2345"/>
                    <a:pt x="1568" y="2019"/>
                    <a:pt x="1307" y="1869"/>
                  </a:cubicBezTo>
                  <a:lnTo>
                    <a:pt x="1083" y="1736"/>
                  </a:lnTo>
                  <a:lnTo>
                    <a:pt x="1307" y="1606"/>
                  </a:lnTo>
                  <a:cubicBezTo>
                    <a:pt x="1568" y="1454"/>
                    <a:pt x="1653" y="1124"/>
                    <a:pt x="1507" y="864"/>
                  </a:cubicBezTo>
                  <a:cubicBezTo>
                    <a:pt x="1405" y="690"/>
                    <a:pt x="1224" y="594"/>
                    <a:pt x="1038" y="594"/>
                  </a:cubicBezTo>
                  <a:cubicBezTo>
                    <a:pt x="945" y="594"/>
                    <a:pt x="851" y="618"/>
                    <a:pt x="765" y="668"/>
                  </a:cubicBezTo>
                  <a:lnTo>
                    <a:pt x="541" y="801"/>
                  </a:lnTo>
                  <a:lnTo>
                    <a:pt x="541" y="540"/>
                  </a:lnTo>
                  <a:cubicBezTo>
                    <a:pt x="541" y="241"/>
                    <a:pt x="297" y="1"/>
                    <a:pt x="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5" name="Google Shape;1105;p22"/>
            <p:cNvSpPr/>
            <p:nvPr/>
          </p:nvSpPr>
          <p:spPr>
            <a:xfrm>
              <a:off x="2216875" y="1136250"/>
              <a:ext cx="82800" cy="86875"/>
            </a:xfrm>
            <a:custGeom>
              <a:rect b="b" l="l" r="r" t="t"/>
              <a:pathLst>
                <a:path extrusionOk="0" h="3475" w="3312">
                  <a:moveTo>
                    <a:pt x="1653" y="0"/>
                  </a:moveTo>
                  <a:cubicBezTo>
                    <a:pt x="1357" y="0"/>
                    <a:pt x="1114" y="241"/>
                    <a:pt x="1114" y="540"/>
                  </a:cubicBezTo>
                  <a:lnTo>
                    <a:pt x="1114" y="798"/>
                  </a:lnTo>
                  <a:lnTo>
                    <a:pt x="889" y="667"/>
                  </a:lnTo>
                  <a:cubicBezTo>
                    <a:pt x="803" y="618"/>
                    <a:pt x="709" y="594"/>
                    <a:pt x="616" y="594"/>
                  </a:cubicBezTo>
                  <a:cubicBezTo>
                    <a:pt x="429" y="594"/>
                    <a:pt x="248" y="690"/>
                    <a:pt x="150" y="864"/>
                  </a:cubicBezTo>
                  <a:cubicBezTo>
                    <a:pt x="1" y="1124"/>
                    <a:pt x="87" y="1456"/>
                    <a:pt x="347" y="1606"/>
                  </a:cubicBezTo>
                  <a:lnTo>
                    <a:pt x="571" y="1736"/>
                  </a:lnTo>
                  <a:lnTo>
                    <a:pt x="347" y="1869"/>
                  </a:lnTo>
                  <a:cubicBezTo>
                    <a:pt x="87" y="2021"/>
                    <a:pt x="1" y="2348"/>
                    <a:pt x="150" y="2608"/>
                  </a:cubicBezTo>
                  <a:cubicBezTo>
                    <a:pt x="252" y="2780"/>
                    <a:pt x="433" y="2877"/>
                    <a:pt x="619" y="2877"/>
                  </a:cubicBezTo>
                  <a:cubicBezTo>
                    <a:pt x="711" y="2877"/>
                    <a:pt x="804" y="2854"/>
                    <a:pt x="889" y="2804"/>
                  </a:cubicBezTo>
                  <a:lnTo>
                    <a:pt x="1114" y="2674"/>
                  </a:lnTo>
                  <a:lnTo>
                    <a:pt x="1114" y="2935"/>
                  </a:lnTo>
                  <a:cubicBezTo>
                    <a:pt x="1114" y="3231"/>
                    <a:pt x="1357" y="3474"/>
                    <a:pt x="1653" y="3474"/>
                  </a:cubicBezTo>
                  <a:cubicBezTo>
                    <a:pt x="1952" y="3474"/>
                    <a:pt x="2193" y="3231"/>
                    <a:pt x="2193" y="2935"/>
                  </a:cubicBezTo>
                  <a:lnTo>
                    <a:pt x="2193" y="2674"/>
                  </a:lnTo>
                  <a:lnTo>
                    <a:pt x="2420" y="2804"/>
                  </a:lnTo>
                  <a:cubicBezTo>
                    <a:pt x="2505" y="2854"/>
                    <a:pt x="2598" y="2878"/>
                    <a:pt x="2690" y="2878"/>
                  </a:cubicBezTo>
                  <a:cubicBezTo>
                    <a:pt x="2875" y="2878"/>
                    <a:pt x="3057" y="2782"/>
                    <a:pt x="3159" y="2608"/>
                  </a:cubicBezTo>
                  <a:cubicBezTo>
                    <a:pt x="3311" y="2348"/>
                    <a:pt x="3223" y="2016"/>
                    <a:pt x="2963" y="1869"/>
                  </a:cubicBezTo>
                  <a:lnTo>
                    <a:pt x="2738" y="1736"/>
                  </a:lnTo>
                  <a:lnTo>
                    <a:pt x="2963" y="1606"/>
                  </a:lnTo>
                  <a:cubicBezTo>
                    <a:pt x="3223" y="1454"/>
                    <a:pt x="3309" y="1124"/>
                    <a:pt x="3159" y="864"/>
                  </a:cubicBezTo>
                  <a:cubicBezTo>
                    <a:pt x="3057" y="690"/>
                    <a:pt x="2877" y="594"/>
                    <a:pt x="2691" y="594"/>
                  </a:cubicBezTo>
                  <a:cubicBezTo>
                    <a:pt x="2599" y="594"/>
                    <a:pt x="2506" y="618"/>
                    <a:pt x="2420" y="667"/>
                  </a:cubicBezTo>
                  <a:lnTo>
                    <a:pt x="2193" y="798"/>
                  </a:lnTo>
                  <a:lnTo>
                    <a:pt x="2193" y="540"/>
                  </a:lnTo>
                  <a:cubicBezTo>
                    <a:pt x="2193" y="241"/>
                    <a:pt x="1952" y="0"/>
                    <a:pt x="165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6" name="Google Shape;1106;p22"/>
            <p:cNvSpPr/>
            <p:nvPr/>
          </p:nvSpPr>
          <p:spPr>
            <a:xfrm>
              <a:off x="2258200" y="1136325"/>
              <a:ext cx="41475" cy="86800"/>
            </a:xfrm>
            <a:custGeom>
              <a:rect b="b" l="l" r="r" t="t"/>
              <a:pathLst>
                <a:path extrusionOk="0" h="3472" w="1659">
                  <a:moveTo>
                    <a:pt x="0" y="0"/>
                  </a:moveTo>
                  <a:lnTo>
                    <a:pt x="0" y="3471"/>
                  </a:lnTo>
                  <a:cubicBezTo>
                    <a:pt x="299" y="3471"/>
                    <a:pt x="540" y="3228"/>
                    <a:pt x="540" y="2932"/>
                  </a:cubicBezTo>
                  <a:lnTo>
                    <a:pt x="540" y="2671"/>
                  </a:lnTo>
                  <a:lnTo>
                    <a:pt x="767" y="2801"/>
                  </a:lnTo>
                  <a:cubicBezTo>
                    <a:pt x="852" y="2851"/>
                    <a:pt x="945" y="2875"/>
                    <a:pt x="1037" y="2875"/>
                  </a:cubicBezTo>
                  <a:cubicBezTo>
                    <a:pt x="1222" y="2875"/>
                    <a:pt x="1404" y="2779"/>
                    <a:pt x="1506" y="2605"/>
                  </a:cubicBezTo>
                  <a:cubicBezTo>
                    <a:pt x="1658" y="2345"/>
                    <a:pt x="1570" y="2013"/>
                    <a:pt x="1310" y="1869"/>
                  </a:cubicBezTo>
                  <a:lnTo>
                    <a:pt x="1085" y="1736"/>
                  </a:lnTo>
                  <a:lnTo>
                    <a:pt x="1310" y="1606"/>
                  </a:lnTo>
                  <a:cubicBezTo>
                    <a:pt x="1570" y="1453"/>
                    <a:pt x="1656" y="1124"/>
                    <a:pt x="1506" y="864"/>
                  </a:cubicBezTo>
                  <a:cubicBezTo>
                    <a:pt x="1404" y="691"/>
                    <a:pt x="1223" y="595"/>
                    <a:pt x="1036" y="595"/>
                  </a:cubicBezTo>
                  <a:cubicBezTo>
                    <a:pt x="945" y="595"/>
                    <a:pt x="852" y="618"/>
                    <a:pt x="767" y="667"/>
                  </a:cubicBezTo>
                  <a:lnTo>
                    <a:pt x="540" y="800"/>
                  </a:lnTo>
                  <a:lnTo>
                    <a:pt x="540" y="540"/>
                  </a:lnTo>
                  <a:cubicBezTo>
                    <a:pt x="540" y="241"/>
                    <a:pt x="299" y="0"/>
                    <a:pt x="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7" name="Google Shape;1107;p22"/>
            <p:cNvSpPr/>
            <p:nvPr/>
          </p:nvSpPr>
          <p:spPr>
            <a:xfrm>
              <a:off x="2599375" y="1090425"/>
              <a:ext cx="27000" cy="38725"/>
            </a:xfrm>
            <a:custGeom>
              <a:rect b="b" l="l" r="r" t="t"/>
              <a:pathLst>
                <a:path extrusionOk="0" h="1549" w="1080">
                  <a:moveTo>
                    <a:pt x="540" y="1"/>
                  </a:moveTo>
                  <a:cubicBezTo>
                    <a:pt x="244" y="1"/>
                    <a:pt x="0" y="244"/>
                    <a:pt x="0" y="541"/>
                  </a:cubicBezTo>
                  <a:lnTo>
                    <a:pt x="0" y="1008"/>
                  </a:lnTo>
                  <a:cubicBezTo>
                    <a:pt x="0" y="1307"/>
                    <a:pt x="244" y="1548"/>
                    <a:pt x="540" y="1548"/>
                  </a:cubicBezTo>
                  <a:cubicBezTo>
                    <a:pt x="839" y="1548"/>
                    <a:pt x="1080" y="1307"/>
                    <a:pt x="1080" y="1008"/>
                  </a:cubicBezTo>
                  <a:lnTo>
                    <a:pt x="1080" y="541"/>
                  </a:lnTo>
                  <a:cubicBezTo>
                    <a:pt x="1080" y="244"/>
                    <a:pt x="839" y="1"/>
                    <a:pt x="54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8" name="Google Shape;1108;p22"/>
            <p:cNvSpPr/>
            <p:nvPr/>
          </p:nvSpPr>
          <p:spPr>
            <a:xfrm>
              <a:off x="2626350" y="1156450"/>
              <a:ext cx="27150" cy="38725"/>
            </a:xfrm>
            <a:custGeom>
              <a:rect b="b" l="l" r="r" t="t"/>
              <a:pathLst>
                <a:path extrusionOk="0" h="1549" w="1086">
                  <a:moveTo>
                    <a:pt x="540" y="1"/>
                  </a:moveTo>
                  <a:cubicBezTo>
                    <a:pt x="244" y="1"/>
                    <a:pt x="1" y="244"/>
                    <a:pt x="1" y="540"/>
                  </a:cubicBezTo>
                  <a:lnTo>
                    <a:pt x="1" y="1008"/>
                  </a:lnTo>
                  <a:cubicBezTo>
                    <a:pt x="1" y="1304"/>
                    <a:pt x="244" y="1548"/>
                    <a:pt x="540" y="1548"/>
                  </a:cubicBezTo>
                  <a:cubicBezTo>
                    <a:pt x="839" y="1548"/>
                    <a:pt x="1080" y="1304"/>
                    <a:pt x="1080" y="1008"/>
                  </a:cubicBezTo>
                  <a:lnTo>
                    <a:pt x="1080" y="540"/>
                  </a:lnTo>
                  <a:cubicBezTo>
                    <a:pt x="1086" y="244"/>
                    <a:pt x="842" y="1"/>
                    <a:pt x="54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9" name="Google Shape;1109;p22"/>
            <p:cNvSpPr/>
            <p:nvPr/>
          </p:nvSpPr>
          <p:spPr>
            <a:xfrm>
              <a:off x="2627400" y="1018475"/>
              <a:ext cx="27000" cy="38700"/>
            </a:xfrm>
            <a:custGeom>
              <a:rect b="b" l="l" r="r" t="t"/>
              <a:pathLst>
                <a:path extrusionOk="0" h="1548" w="1080">
                  <a:moveTo>
                    <a:pt x="540" y="0"/>
                  </a:moveTo>
                  <a:cubicBezTo>
                    <a:pt x="244" y="0"/>
                    <a:pt x="0" y="244"/>
                    <a:pt x="0" y="540"/>
                  </a:cubicBezTo>
                  <a:lnTo>
                    <a:pt x="0" y="1008"/>
                  </a:lnTo>
                  <a:cubicBezTo>
                    <a:pt x="0" y="1307"/>
                    <a:pt x="244" y="1547"/>
                    <a:pt x="540" y="1547"/>
                  </a:cubicBezTo>
                  <a:cubicBezTo>
                    <a:pt x="839" y="1547"/>
                    <a:pt x="1080" y="1307"/>
                    <a:pt x="1080" y="1008"/>
                  </a:cubicBezTo>
                  <a:lnTo>
                    <a:pt x="1080" y="540"/>
                  </a:lnTo>
                  <a:cubicBezTo>
                    <a:pt x="1080" y="244"/>
                    <a:pt x="839" y="0"/>
                    <a:pt x="54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0" name="Google Shape;1110;p22"/>
            <p:cNvSpPr/>
            <p:nvPr/>
          </p:nvSpPr>
          <p:spPr>
            <a:xfrm>
              <a:off x="2517900" y="828425"/>
              <a:ext cx="27025" cy="38725"/>
            </a:xfrm>
            <a:custGeom>
              <a:rect b="b" l="l" r="r" t="t"/>
              <a:pathLst>
                <a:path extrusionOk="0" h="1549" w="1081">
                  <a:moveTo>
                    <a:pt x="541" y="1"/>
                  </a:moveTo>
                  <a:cubicBezTo>
                    <a:pt x="242" y="1"/>
                    <a:pt x="1" y="245"/>
                    <a:pt x="1" y="541"/>
                  </a:cubicBezTo>
                  <a:lnTo>
                    <a:pt x="1" y="1009"/>
                  </a:lnTo>
                  <a:cubicBezTo>
                    <a:pt x="1" y="1305"/>
                    <a:pt x="242" y="1548"/>
                    <a:pt x="541" y="1548"/>
                  </a:cubicBezTo>
                  <a:cubicBezTo>
                    <a:pt x="837" y="1548"/>
                    <a:pt x="1081" y="1305"/>
                    <a:pt x="1081" y="1009"/>
                  </a:cubicBezTo>
                  <a:lnTo>
                    <a:pt x="1081" y="541"/>
                  </a:lnTo>
                  <a:cubicBezTo>
                    <a:pt x="1081" y="245"/>
                    <a:pt x="837" y="1"/>
                    <a:pt x="54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1" name="Google Shape;1111;p22"/>
            <p:cNvSpPr/>
            <p:nvPr/>
          </p:nvSpPr>
          <p:spPr>
            <a:xfrm>
              <a:off x="2242200" y="1071000"/>
              <a:ext cx="27025" cy="38700"/>
            </a:xfrm>
            <a:custGeom>
              <a:rect b="b" l="l" r="r" t="t"/>
              <a:pathLst>
                <a:path extrusionOk="0" h="1548" w="1081">
                  <a:moveTo>
                    <a:pt x="541" y="0"/>
                  </a:moveTo>
                  <a:cubicBezTo>
                    <a:pt x="245" y="0"/>
                    <a:pt x="1" y="244"/>
                    <a:pt x="1" y="540"/>
                  </a:cubicBezTo>
                  <a:lnTo>
                    <a:pt x="1" y="1008"/>
                  </a:lnTo>
                  <a:cubicBezTo>
                    <a:pt x="1" y="1304"/>
                    <a:pt x="245" y="1547"/>
                    <a:pt x="541" y="1547"/>
                  </a:cubicBezTo>
                  <a:cubicBezTo>
                    <a:pt x="840" y="1547"/>
                    <a:pt x="1080" y="1304"/>
                    <a:pt x="1080" y="1008"/>
                  </a:cubicBezTo>
                  <a:lnTo>
                    <a:pt x="1080" y="540"/>
                  </a:lnTo>
                  <a:cubicBezTo>
                    <a:pt x="1080" y="244"/>
                    <a:pt x="840" y="0"/>
                    <a:pt x="54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2" name="Google Shape;1112;p22"/>
            <p:cNvSpPr/>
            <p:nvPr/>
          </p:nvSpPr>
          <p:spPr>
            <a:xfrm>
              <a:off x="2211625" y="1003925"/>
              <a:ext cx="27000" cy="38725"/>
            </a:xfrm>
            <a:custGeom>
              <a:rect b="b" l="l" r="r" t="t"/>
              <a:pathLst>
                <a:path extrusionOk="0" h="1549" w="1080">
                  <a:moveTo>
                    <a:pt x="540" y="1"/>
                  </a:moveTo>
                  <a:cubicBezTo>
                    <a:pt x="241" y="1"/>
                    <a:pt x="0" y="244"/>
                    <a:pt x="0" y="541"/>
                  </a:cubicBezTo>
                  <a:lnTo>
                    <a:pt x="0" y="1008"/>
                  </a:lnTo>
                  <a:cubicBezTo>
                    <a:pt x="0" y="1307"/>
                    <a:pt x="241" y="1548"/>
                    <a:pt x="540" y="1548"/>
                  </a:cubicBezTo>
                  <a:cubicBezTo>
                    <a:pt x="836" y="1548"/>
                    <a:pt x="1080" y="1307"/>
                    <a:pt x="1080" y="1008"/>
                  </a:cubicBezTo>
                  <a:lnTo>
                    <a:pt x="1080" y="541"/>
                  </a:lnTo>
                  <a:cubicBezTo>
                    <a:pt x="1080" y="244"/>
                    <a:pt x="836" y="1"/>
                    <a:pt x="54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3" name="Google Shape;1113;p22"/>
            <p:cNvSpPr/>
            <p:nvPr/>
          </p:nvSpPr>
          <p:spPr>
            <a:xfrm>
              <a:off x="2600325" y="940275"/>
              <a:ext cx="27025" cy="38700"/>
            </a:xfrm>
            <a:custGeom>
              <a:rect b="b" l="l" r="r" t="t"/>
              <a:pathLst>
                <a:path extrusionOk="0" h="1548" w="1081">
                  <a:moveTo>
                    <a:pt x="541" y="0"/>
                  </a:moveTo>
                  <a:cubicBezTo>
                    <a:pt x="244" y="0"/>
                    <a:pt x="1" y="244"/>
                    <a:pt x="1" y="540"/>
                  </a:cubicBezTo>
                  <a:lnTo>
                    <a:pt x="1" y="1008"/>
                  </a:lnTo>
                  <a:cubicBezTo>
                    <a:pt x="1" y="1307"/>
                    <a:pt x="244" y="1548"/>
                    <a:pt x="541" y="1548"/>
                  </a:cubicBezTo>
                  <a:cubicBezTo>
                    <a:pt x="840" y="1548"/>
                    <a:pt x="1080" y="1307"/>
                    <a:pt x="1080" y="1008"/>
                  </a:cubicBezTo>
                  <a:lnTo>
                    <a:pt x="1080" y="540"/>
                  </a:lnTo>
                  <a:cubicBezTo>
                    <a:pt x="1080" y="244"/>
                    <a:pt x="840" y="0"/>
                    <a:pt x="54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4" name="Google Shape;1114;p22"/>
            <p:cNvSpPr/>
            <p:nvPr/>
          </p:nvSpPr>
          <p:spPr>
            <a:xfrm>
              <a:off x="2231700" y="924150"/>
              <a:ext cx="26925" cy="38625"/>
            </a:xfrm>
            <a:custGeom>
              <a:rect b="b" l="l" r="r" t="t"/>
              <a:pathLst>
                <a:path extrusionOk="0" h="1545" w="1077">
                  <a:moveTo>
                    <a:pt x="537" y="0"/>
                  </a:moveTo>
                  <a:cubicBezTo>
                    <a:pt x="241" y="0"/>
                    <a:pt x="0" y="241"/>
                    <a:pt x="0" y="540"/>
                  </a:cubicBezTo>
                  <a:lnTo>
                    <a:pt x="0" y="1005"/>
                  </a:lnTo>
                  <a:cubicBezTo>
                    <a:pt x="0" y="1304"/>
                    <a:pt x="241" y="1545"/>
                    <a:pt x="537" y="1545"/>
                  </a:cubicBezTo>
                  <a:cubicBezTo>
                    <a:pt x="836" y="1545"/>
                    <a:pt x="1077" y="1304"/>
                    <a:pt x="1077" y="1005"/>
                  </a:cubicBezTo>
                  <a:lnTo>
                    <a:pt x="1077" y="540"/>
                  </a:lnTo>
                  <a:cubicBezTo>
                    <a:pt x="1077" y="241"/>
                    <a:pt x="836" y="0"/>
                    <a:pt x="53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5" name="Google Shape;1115;p22"/>
            <p:cNvSpPr/>
            <p:nvPr/>
          </p:nvSpPr>
          <p:spPr>
            <a:xfrm>
              <a:off x="2218050" y="828500"/>
              <a:ext cx="27100" cy="38725"/>
            </a:xfrm>
            <a:custGeom>
              <a:rect b="b" l="l" r="r" t="t"/>
              <a:pathLst>
                <a:path extrusionOk="0" h="1549" w="1084">
                  <a:moveTo>
                    <a:pt x="546" y="1"/>
                  </a:moveTo>
                  <a:cubicBezTo>
                    <a:pt x="247" y="1"/>
                    <a:pt x="6" y="244"/>
                    <a:pt x="6" y="540"/>
                  </a:cubicBezTo>
                  <a:lnTo>
                    <a:pt x="6" y="1008"/>
                  </a:lnTo>
                  <a:cubicBezTo>
                    <a:pt x="1" y="1307"/>
                    <a:pt x="244" y="1548"/>
                    <a:pt x="546" y="1548"/>
                  </a:cubicBezTo>
                  <a:cubicBezTo>
                    <a:pt x="842" y="1548"/>
                    <a:pt x="1083" y="1307"/>
                    <a:pt x="1083" y="1008"/>
                  </a:cubicBezTo>
                  <a:lnTo>
                    <a:pt x="1083" y="540"/>
                  </a:lnTo>
                  <a:cubicBezTo>
                    <a:pt x="1083" y="244"/>
                    <a:pt x="842" y="1"/>
                    <a:pt x="54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6" name="Google Shape;1116;p22"/>
            <p:cNvSpPr/>
            <p:nvPr/>
          </p:nvSpPr>
          <p:spPr>
            <a:xfrm>
              <a:off x="2270650" y="867200"/>
              <a:ext cx="27025" cy="38775"/>
            </a:xfrm>
            <a:custGeom>
              <a:rect b="b" l="l" r="r" t="t"/>
              <a:pathLst>
                <a:path extrusionOk="0" h="1551" w="1081">
                  <a:moveTo>
                    <a:pt x="540" y="0"/>
                  </a:moveTo>
                  <a:cubicBezTo>
                    <a:pt x="244" y="0"/>
                    <a:pt x="1" y="244"/>
                    <a:pt x="1" y="540"/>
                  </a:cubicBezTo>
                  <a:lnTo>
                    <a:pt x="1" y="1010"/>
                  </a:lnTo>
                  <a:cubicBezTo>
                    <a:pt x="1" y="1309"/>
                    <a:pt x="244" y="1550"/>
                    <a:pt x="540" y="1550"/>
                  </a:cubicBezTo>
                  <a:cubicBezTo>
                    <a:pt x="839" y="1550"/>
                    <a:pt x="1080" y="1309"/>
                    <a:pt x="1080" y="1010"/>
                  </a:cubicBezTo>
                  <a:lnTo>
                    <a:pt x="1080" y="543"/>
                  </a:lnTo>
                  <a:cubicBezTo>
                    <a:pt x="1080" y="244"/>
                    <a:pt x="839" y="0"/>
                    <a:pt x="54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7" name="Google Shape;1117;p22"/>
            <p:cNvSpPr/>
            <p:nvPr/>
          </p:nvSpPr>
          <p:spPr>
            <a:xfrm>
              <a:off x="2322350" y="822625"/>
              <a:ext cx="27000" cy="38700"/>
            </a:xfrm>
            <a:custGeom>
              <a:rect b="b" l="l" r="r" t="t"/>
              <a:pathLst>
                <a:path extrusionOk="0" h="1548" w="1080">
                  <a:moveTo>
                    <a:pt x="540" y="0"/>
                  </a:moveTo>
                  <a:cubicBezTo>
                    <a:pt x="241" y="0"/>
                    <a:pt x="0" y="244"/>
                    <a:pt x="0" y="540"/>
                  </a:cubicBezTo>
                  <a:lnTo>
                    <a:pt x="0" y="1008"/>
                  </a:lnTo>
                  <a:cubicBezTo>
                    <a:pt x="0" y="1307"/>
                    <a:pt x="241" y="1548"/>
                    <a:pt x="540" y="1548"/>
                  </a:cubicBezTo>
                  <a:cubicBezTo>
                    <a:pt x="836" y="1548"/>
                    <a:pt x="1080" y="1307"/>
                    <a:pt x="1080" y="1008"/>
                  </a:cubicBezTo>
                  <a:lnTo>
                    <a:pt x="1080" y="540"/>
                  </a:lnTo>
                  <a:cubicBezTo>
                    <a:pt x="1080" y="244"/>
                    <a:pt x="836" y="0"/>
                    <a:pt x="54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8" name="Google Shape;1118;p22"/>
            <p:cNvSpPr/>
            <p:nvPr/>
          </p:nvSpPr>
          <p:spPr>
            <a:xfrm>
              <a:off x="2431350" y="873825"/>
              <a:ext cx="62025" cy="172350"/>
            </a:xfrm>
            <a:custGeom>
              <a:rect b="b" l="l" r="r" t="t"/>
              <a:pathLst>
                <a:path extrusionOk="0" h="6894" w="2481">
                  <a:moveTo>
                    <a:pt x="0" y="1"/>
                  </a:moveTo>
                  <a:lnTo>
                    <a:pt x="0" y="6893"/>
                  </a:lnTo>
                  <a:lnTo>
                    <a:pt x="2480" y="6893"/>
                  </a:lnTo>
                  <a:lnTo>
                    <a:pt x="2480" y="5620"/>
                  </a:lnTo>
                  <a:cubicBezTo>
                    <a:pt x="2480" y="2517"/>
                    <a:pt x="1370" y="1"/>
                    <a:pt x="0" y="1"/>
                  </a:cubicBezTo>
                  <a:close/>
                </a:path>
              </a:pathLst>
            </a:custGeom>
            <a:solidFill>
              <a:srgbClr val="FF4A4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9" name="Google Shape;1119;p22"/>
            <p:cNvSpPr/>
            <p:nvPr/>
          </p:nvSpPr>
          <p:spPr>
            <a:xfrm>
              <a:off x="2431350" y="873825"/>
              <a:ext cx="62025" cy="172350"/>
            </a:xfrm>
            <a:custGeom>
              <a:rect b="b" l="l" r="r" t="t"/>
              <a:pathLst>
                <a:path extrusionOk="0" h="6894" w="2481">
                  <a:moveTo>
                    <a:pt x="0" y="1"/>
                  </a:moveTo>
                  <a:lnTo>
                    <a:pt x="0" y="6893"/>
                  </a:lnTo>
                  <a:lnTo>
                    <a:pt x="2480" y="6893"/>
                  </a:lnTo>
                  <a:lnTo>
                    <a:pt x="2480" y="5620"/>
                  </a:lnTo>
                  <a:cubicBezTo>
                    <a:pt x="2480" y="2517"/>
                    <a:pt x="1370" y="1"/>
                    <a:pt x="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20" name="Google Shape;1120;p22"/>
          <p:cNvGrpSpPr/>
          <p:nvPr/>
        </p:nvGrpSpPr>
        <p:grpSpPr>
          <a:xfrm>
            <a:off x="5187288" y="3844663"/>
            <a:ext cx="713224" cy="713230"/>
            <a:chOff x="5596525" y="811600"/>
            <a:chExt cx="440425" cy="443000"/>
          </a:xfrm>
        </p:grpSpPr>
        <p:sp>
          <p:nvSpPr>
            <p:cNvPr id="1121" name="Google Shape;1121;p22"/>
            <p:cNvSpPr/>
            <p:nvPr/>
          </p:nvSpPr>
          <p:spPr>
            <a:xfrm>
              <a:off x="5660450" y="1154450"/>
              <a:ext cx="92625" cy="100025"/>
            </a:xfrm>
            <a:custGeom>
              <a:rect b="b" l="l" r="r" t="t"/>
              <a:pathLst>
                <a:path extrusionOk="0" h="4001" w="3705">
                  <a:moveTo>
                    <a:pt x="1853" y="0"/>
                  </a:moveTo>
                  <a:cubicBezTo>
                    <a:pt x="1554" y="0"/>
                    <a:pt x="1313" y="244"/>
                    <a:pt x="1313" y="540"/>
                  </a:cubicBezTo>
                  <a:lnTo>
                    <a:pt x="1313" y="1063"/>
                  </a:lnTo>
                  <a:lnTo>
                    <a:pt x="889" y="822"/>
                  </a:lnTo>
                  <a:cubicBezTo>
                    <a:pt x="804" y="773"/>
                    <a:pt x="710" y="749"/>
                    <a:pt x="618" y="749"/>
                  </a:cubicBezTo>
                  <a:cubicBezTo>
                    <a:pt x="432" y="749"/>
                    <a:pt x="250" y="845"/>
                    <a:pt x="150" y="1019"/>
                  </a:cubicBezTo>
                  <a:cubicBezTo>
                    <a:pt x="1" y="1279"/>
                    <a:pt x="87" y="1611"/>
                    <a:pt x="347" y="1758"/>
                  </a:cubicBezTo>
                  <a:lnTo>
                    <a:pt x="770" y="2002"/>
                  </a:lnTo>
                  <a:lnTo>
                    <a:pt x="347" y="2243"/>
                  </a:lnTo>
                  <a:cubicBezTo>
                    <a:pt x="87" y="2395"/>
                    <a:pt x="1" y="2724"/>
                    <a:pt x="150" y="2984"/>
                  </a:cubicBezTo>
                  <a:cubicBezTo>
                    <a:pt x="252" y="3158"/>
                    <a:pt x="433" y="3254"/>
                    <a:pt x="618" y="3254"/>
                  </a:cubicBezTo>
                  <a:cubicBezTo>
                    <a:pt x="710" y="3254"/>
                    <a:pt x="804" y="3231"/>
                    <a:pt x="889" y="3181"/>
                  </a:cubicBezTo>
                  <a:lnTo>
                    <a:pt x="1313" y="2940"/>
                  </a:lnTo>
                  <a:lnTo>
                    <a:pt x="1313" y="3460"/>
                  </a:lnTo>
                  <a:cubicBezTo>
                    <a:pt x="1313" y="3759"/>
                    <a:pt x="1554" y="4000"/>
                    <a:pt x="1853" y="4000"/>
                  </a:cubicBezTo>
                  <a:cubicBezTo>
                    <a:pt x="2149" y="4000"/>
                    <a:pt x="2392" y="3759"/>
                    <a:pt x="2392" y="3460"/>
                  </a:cubicBezTo>
                  <a:lnTo>
                    <a:pt x="2392" y="2940"/>
                  </a:lnTo>
                  <a:lnTo>
                    <a:pt x="2813" y="3181"/>
                  </a:lnTo>
                  <a:cubicBezTo>
                    <a:pt x="2899" y="3231"/>
                    <a:pt x="2994" y="3254"/>
                    <a:pt x="3087" y="3254"/>
                  </a:cubicBezTo>
                  <a:cubicBezTo>
                    <a:pt x="3274" y="3254"/>
                    <a:pt x="3455" y="3158"/>
                    <a:pt x="3555" y="2984"/>
                  </a:cubicBezTo>
                  <a:cubicBezTo>
                    <a:pt x="3704" y="2727"/>
                    <a:pt x="3613" y="2395"/>
                    <a:pt x="3358" y="2243"/>
                  </a:cubicBezTo>
                  <a:lnTo>
                    <a:pt x="2935" y="2002"/>
                  </a:lnTo>
                  <a:lnTo>
                    <a:pt x="3358" y="1758"/>
                  </a:lnTo>
                  <a:cubicBezTo>
                    <a:pt x="3616" y="1606"/>
                    <a:pt x="3704" y="1279"/>
                    <a:pt x="3555" y="1019"/>
                  </a:cubicBezTo>
                  <a:cubicBezTo>
                    <a:pt x="3453" y="845"/>
                    <a:pt x="3272" y="749"/>
                    <a:pt x="3086" y="749"/>
                  </a:cubicBezTo>
                  <a:cubicBezTo>
                    <a:pt x="2993" y="749"/>
                    <a:pt x="2899" y="773"/>
                    <a:pt x="2813" y="822"/>
                  </a:cubicBezTo>
                  <a:lnTo>
                    <a:pt x="2392" y="1063"/>
                  </a:lnTo>
                  <a:lnTo>
                    <a:pt x="2392" y="540"/>
                  </a:lnTo>
                  <a:cubicBezTo>
                    <a:pt x="2392" y="244"/>
                    <a:pt x="2149" y="0"/>
                    <a:pt x="1853"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2" name="Google Shape;1122;p22"/>
            <p:cNvSpPr/>
            <p:nvPr/>
          </p:nvSpPr>
          <p:spPr>
            <a:xfrm>
              <a:off x="5706750" y="1154450"/>
              <a:ext cx="46325" cy="100025"/>
            </a:xfrm>
            <a:custGeom>
              <a:rect b="b" l="l" r="r" t="t"/>
              <a:pathLst>
                <a:path extrusionOk="0" h="4001" w="1853">
                  <a:moveTo>
                    <a:pt x="1" y="0"/>
                  </a:moveTo>
                  <a:lnTo>
                    <a:pt x="1" y="4000"/>
                  </a:lnTo>
                  <a:cubicBezTo>
                    <a:pt x="297" y="4000"/>
                    <a:pt x="540" y="3759"/>
                    <a:pt x="540" y="3460"/>
                  </a:cubicBezTo>
                  <a:lnTo>
                    <a:pt x="540" y="2940"/>
                  </a:lnTo>
                  <a:lnTo>
                    <a:pt x="961" y="3181"/>
                  </a:lnTo>
                  <a:cubicBezTo>
                    <a:pt x="1047" y="3231"/>
                    <a:pt x="1142" y="3254"/>
                    <a:pt x="1235" y="3254"/>
                  </a:cubicBezTo>
                  <a:cubicBezTo>
                    <a:pt x="1422" y="3254"/>
                    <a:pt x="1603" y="3158"/>
                    <a:pt x="1703" y="2984"/>
                  </a:cubicBezTo>
                  <a:cubicBezTo>
                    <a:pt x="1852" y="2727"/>
                    <a:pt x="1761" y="2395"/>
                    <a:pt x="1506" y="2243"/>
                  </a:cubicBezTo>
                  <a:lnTo>
                    <a:pt x="1083" y="2002"/>
                  </a:lnTo>
                  <a:lnTo>
                    <a:pt x="1506" y="1758"/>
                  </a:lnTo>
                  <a:cubicBezTo>
                    <a:pt x="1764" y="1606"/>
                    <a:pt x="1852" y="1279"/>
                    <a:pt x="1703" y="1019"/>
                  </a:cubicBezTo>
                  <a:cubicBezTo>
                    <a:pt x="1601" y="845"/>
                    <a:pt x="1420" y="749"/>
                    <a:pt x="1234" y="749"/>
                  </a:cubicBezTo>
                  <a:cubicBezTo>
                    <a:pt x="1141" y="749"/>
                    <a:pt x="1047" y="773"/>
                    <a:pt x="961" y="822"/>
                  </a:cubicBezTo>
                  <a:lnTo>
                    <a:pt x="540" y="1063"/>
                  </a:lnTo>
                  <a:lnTo>
                    <a:pt x="540" y="540"/>
                  </a:lnTo>
                  <a:cubicBezTo>
                    <a:pt x="540" y="244"/>
                    <a:pt x="297" y="0"/>
                    <a:pt x="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3" name="Google Shape;1123;p22"/>
            <p:cNvSpPr/>
            <p:nvPr/>
          </p:nvSpPr>
          <p:spPr>
            <a:xfrm>
              <a:off x="5873675" y="1154525"/>
              <a:ext cx="92675" cy="100075"/>
            </a:xfrm>
            <a:custGeom>
              <a:rect b="b" l="l" r="r" t="t"/>
              <a:pathLst>
                <a:path extrusionOk="0" h="4003" w="3707">
                  <a:moveTo>
                    <a:pt x="1852" y="0"/>
                  </a:moveTo>
                  <a:cubicBezTo>
                    <a:pt x="1553" y="0"/>
                    <a:pt x="1312" y="244"/>
                    <a:pt x="1312" y="540"/>
                  </a:cubicBezTo>
                  <a:lnTo>
                    <a:pt x="1312" y="1063"/>
                  </a:lnTo>
                  <a:lnTo>
                    <a:pt x="892" y="822"/>
                  </a:lnTo>
                  <a:cubicBezTo>
                    <a:pt x="805" y="773"/>
                    <a:pt x="711" y="749"/>
                    <a:pt x="619" y="749"/>
                  </a:cubicBezTo>
                  <a:cubicBezTo>
                    <a:pt x="432" y="749"/>
                    <a:pt x="251" y="845"/>
                    <a:pt x="150" y="1019"/>
                  </a:cubicBezTo>
                  <a:cubicBezTo>
                    <a:pt x="0" y="1279"/>
                    <a:pt x="89" y="1608"/>
                    <a:pt x="346" y="1758"/>
                  </a:cubicBezTo>
                  <a:lnTo>
                    <a:pt x="770" y="2001"/>
                  </a:lnTo>
                  <a:lnTo>
                    <a:pt x="346" y="2242"/>
                  </a:lnTo>
                  <a:cubicBezTo>
                    <a:pt x="89" y="2392"/>
                    <a:pt x="0" y="2724"/>
                    <a:pt x="150" y="2984"/>
                  </a:cubicBezTo>
                  <a:cubicBezTo>
                    <a:pt x="256" y="3168"/>
                    <a:pt x="464" y="3235"/>
                    <a:pt x="642" y="3235"/>
                  </a:cubicBezTo>
                  <a:cubicBezTo>
                    <a:pt x="743" y="3235"/>
                    <a:pt x="834" y="3214"/>
                    <a:pt x="892" y="3181"/>
                  </a:cubicBezTo>
                  <a:lnTo>
                    <a:pt x="1312" y="2940"/>
                  </a:lnTo>
                  <a:lnTo>
                    <a:pt x="1312" y="3463"/>
                  </a:lnTo>
                  <a:cubicBezTo>
                    <a:pt x="1312" y="3759"/>
                    <a:pt x="1553" y="4003"/>
                    <a:pt x="1852" y="4003"/>
                  </a:cubicBezTo>
                  <a:cubicBezTo>
                    <a:pt x="2151" y="4003"/>
                    <a:pt x="2392" y="3759"/>
                    <a:pt x="2392" y="3463"/>
                  </a:cubicBezTo>
                  <a:lnTo>
                    <a:pt x="2392" y="2940"/>
                  </a:lnTo>
                  <a:lnTo>
                    <a:pt x="2815" y="3181"/>
                  </a:lnTo>
                  <a:cubicBezTo>
                    <a:pt x="2900" y="3230"/>
                    <a:pt x="2993" y="3253"/>
                    <a:pt x="3086" y="3253"/>
                  </a:cubicBezTo>
                  <a:cubicBezTo>
                    <a:pt x="3271" y="3253"/>
                    <a:pt x="3453" y="3159"/>
                    <a:pt x="3554" y="2984"/>
                  </a:cubicBezTo>
                  <a:cubicBezTo>
                    <a:pt x="3707" y="2724"/>
                    <a:pt x="3618" y="2392"/>
                    <a:pt x="3358" y="2242"/>
                  </a:cubicBezTo>
                  <a:lnTo>
                    <a:pt x="2934" y="2001"/>
                  </a:lnTo>
                  <a:lnTo>
                    <a:pt x="3358" y="1758"/>
                  </a:lnTo>
                  <a:cubicBezTo>
                    <a:pt x="3618" y="1611"/>
                    <a:pt x="3704" y="1279"/>
                    <a:pt x="3554" y="1019"/>
                  </a:cubicBezTo>
                  <a:cubicBezTo>
                    <a:pt x="3455" y="845"/>
                    <a:pt x="3273" y="749"/>
                    <a:pt x="3087" y="749"/>
                  </a:cubicBezTo>
                  <a:cubicBezTo>
                    <a:pt x="2995" y="749"/>
                    <a:pt x="2901" y="773"/>
                    <a:pt x="2815" y="822"/>
                  </a:cubicBezTo>
                  <a:lnTo>
                    <a:pt x="2392" y="1063"/>
                  </a:lnTo>
                  <a:lnTo>
                    <a:pt x="2392" y="540"/>
                  </a:lnTo>
                  <a:cubicBezTo>
                    <a:pt x="2392" y="244"/>
                    <a:pt x="2151" y="0"/>
                    <a:pt x="1852"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4" name="Google Shape;1124;p22"/>
            <p:cNvSpPr/>
            <p:nvPr/>
          </p:nvSpPr>
          <p:spPr>
            <a:xfrm>
              <a:off x="5919975" y="1154525"/>
              <a:ext cx="46375" cy="100025"/>
            </a:xfrm>
            <a:custGeom>
              <a:rect b="b" l="l" r="r" t="t"/>
              <a:pathLst>
                <a:path extrusionOk="0" h="4001" w="1855">
                  <a:moveTo>
                    <a:pt x="0" y="0"/>
                  </a:moveTo>
                  <a:lnTo>
                    <a:pt x="0" y="4000"/>
                  </a:lnTo>
                  <a:cubicBezTo>
                    <a:pt x="299" y="4000"/>
                    <a:pt x="540" y="3759"/>
                    <a:pt x="540" y="3460"/>
                  </a:cubicBezTo>
                  <a:lnTo>
                    <a:pt x="540" y="2940"/>
                  </a:lnTo>
                  <a:lnTo>
                    <a:pt x="963" y="3181"/>
                  </a:lnTo>
                  <a:cubicBezTo>
                    <a:pt x="1048" y="3230"/>
                    <a:pt x="1141" y="3253"/>
                    <a:pt x="1234" y="3253"/>
                  </a:cubicBezTo>
                  <a:cubicBezTo>
                    <a:pt x="1419" y="3253"/>
                    <a:pt x="1601" y="3159"/>
                    <a:pt x="1702" y="2984"/>
                  </a:cubicBezTo>
                  <a:cubicBezTo>
                    <a:pt x="1855" y="2724"/>
                    <a:pt x="1766" y="2392"/>
                    <a:pt x="1506" y="2242"/>
                  </a:cubicBezTo>
                  <a:lnTo>
                    <a:pt x="1082" y="2001"/>
                  </a:lnTo>
                  <a:lnTo>
                    <a:pt x="1506" y="1758"/>
                  </a:lnTo>
                  <a:cubicBezTo>
                    <a:pt x="1766" y="1611"/>
                    <a:pt x="1852" y="1279"/>
                    <a:pt x="1702" y="1019"/>
                  </a:cubicBezTo>
                  <a:cubicBezTo>
                    <a:pt x="1603" y="845"/>
                    <a:pt x="1421" y="749"/>
                    <a:pt x="1235" y="749"/>
                  </a:cubicBezTo>
                  <a:cubicBezTo>
                    <a:pt x="1143" y="749"/>
                    <a:pt x="1049" y="773"/>
                    <a:pt x="963" y="822"/>
                  </a:cubicBezTo>
                  <a:lnTo>
                    <a:pt x="540" y="1063"/>
                  </a:lnTo>
                  <a:lnTo>
                    <a:pt x="540" y="540"/>
                  </a:lnTo>
                  <a:cubicBezTo>
                    <a:pt x="540" y="244"/>
                    <a:pt x="299" y="0"/>
                    <a:pt x="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5" name="Google Shape;1125;p22"/>
            <p:cNvSpPr/>
            <p:nvPr/>
          </p:nvSpPr>
          <p:spPr>
            <a:xfrm>
              <a:off x="5770500" y="1061375"/>
              <a:ext cx="92600" cy="100025"/>
            </a:xfrm>
            <a:custGeom>
              <a:rect b="b" l="l" r="r" t="t"/>
              <a:pathLst>
                <a:path extrusionOk="0" h="4001" w="3704">
                  <a:moveTo>
                    <a:pt x="1852" y="0"/>
                  </a:moveTo>
                  <a:cubicBezTo>
                    <a:pt x="1553" y="0"/>
                    <a:pt x="1312" y="244"/>
                    <a:pt x="1312" y="540"/>
                  </a:cubicBezTo>
                  <a:lnTo>
                    <a:pt x="1312" y="1063"/>
                  </a:lnTo>
                  <a:lnTo>
                    <a:pt x="889" y="822"/>
                  </a:lnTo>
                  <a:cubicBezTo>
                    <a:pt x="803" y="772"/>
                    <a:pt x="709" y="748"/>
                    <a:pt x="617" y="748"/>
                  </a:cubicBezTo>
                  <a:cubicBezTo>
                    <a:pt x="431" y="748"/>
                    <a:pt x="249" y="845"/>
                    <a:pt x="149" y="1019"/>
                  </a:cubicBezTo>
                  <a:cubicBezTo>
                    <a:pt x="0" y="1279"/>
                    <a:pt x="86" y="1609"/>
                    <a:pt x="346" y="1758"/>
                  </a:cubicBezTo>
                  <a:lnTo>
                    <a:pt x="770" y="2002"/>
                  </a:lnTo>
                  <a:lnTo>
                    <a:pt x="346" y="2242"/>
                  </a:lnTo>
                  <a:cubicBezTo>
                    <a:pt x="86" y="2395"/>
                    <a:pt x="0" y="2724"/>
                    <a:pt x="149" y="2984"/>
                  </a:cubicBezTo>
                  <a:cubicBezTo>
                    <a:pt x="252" y="3157"/>
                    <a:pt x="433" y="3254"/>
                    <a:pt x="619" y="3254"/>
                  </a:cubicBezTo>
                  <a:cubicBezTo>
                    <a:pt x="711" y="3254"/>
                    <a:pt x="804" y="3230"/>
                    <a:pt x="889" y="3181"/>
                  </a:cubicBezTo>
                  <a:lnTo>
                    <a:pt x="1312" y="2937"/>
                  </a:lnTo>
                  <a:lnTo>
                    <a:pt x="1312" y="3460"/>
                  </a:lnTo>
                  <a:cubicBezTo>
                    <a:pt x="1312" y="3759"/>
                    <a:pt x="1553" y="4000"/>
                    <a:pt x="1852" y="4000"/>
                  </a:cubicBezTo>
                  <a:cubicBezTo>
                    <a:pt x="2148" y="4000"/>
                    <a:pt x="2392" y="3759"/>
                    <a:pt x="2392" y="3460"/>
                  </a:cubicBezTo>
                  <a:lnTo>
                    <a:pt x="2392" y="2940"/>
                  </a:lnTo>
                  <a:lnTo>
                    <a:pt x="2812" y="3181"/>
                  </a:lnTo>
                  <a:cubicBezTo>
                    <a:pt x="2899" y="3230"/>
                    <a:pt x="2993" y="3254"/>
                    <a:pt x="3086" y="3254"/>
                  </a:cubicBezTo>
                  <a:cubicBezTo>
                    <a:pt x="3273" y="3254"/>
                    <a:pt x="3454" y="3158"/>
                    <a:pt x="3554" y="2984"/>
                  </a:cubicBezTo>
                  <a:cubicBezTo>
                    <a:pt x="3704" y="2724"/>
                    <a:pt x="3615" y="2395"/>
                    <a:pt x="3358" y="2242"/>
                  </a:cubicBezTo>
                  <a:lnTo>
                    <a:pt x="2934" y="2002"/>
                  </a:lnTo>
                  <a:lnTo>
                    <a:pt x="3358" y="1758"/>
                  </a:lnTo>
                  <a:cubicBezTo>
                    <a:pt x="3615" y="1606"/>
                    <a:pt x="3704" y="1279"/>
                    <a:pt x="3554" y="1019"/>
                  </a:cubicBezTo>
                  <a:cubicBezTo>
                    <a:pt x="3453" y="845"/>
                    <a:pt x="3272" y="749"/>
                    <a:pt x="3085" y="749"/>
                  </a:cubicBezTo>
                  <a:cubicBezTo>
                    <a:pt x="2993" y="749"/>
                    <a:pt x="2899" y="773"/>
                    <a:pt x="2812" y="822"/>
                  </a:cubicBezTo>
                  <a:lnTo>
                    <a:pt x="2392" y="1063"/>
                  </a:lnTo>
                  <a:lnTo>
                    <a:pt x="2392" y="540"/>
                  </a:lnTo>
                  <a:cubicBezTo>
                    <a:pt x="2392" y="244"/>
                    <a:pt x="2148" y="0"/>
                    <a:pt x="1852"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6" name="Google Shape;1126;p22"/>
            <p:cNvSpPr/>
            <p:nvPr/>
          </p:nvSpPr>
          <p:spPr>
            <a:xfrm>
              <a:off x="5816775" y="1061375"/>
              <a:ext cx="46325" cy="100025"/>
            </a:xfrm>
            <a:custGeom>
              <a:rect b="b" l="l" r="r" t="t"/>
              <a:pathLst>
                <a:path extrusionOk="0" h="4001" w="1853">
                  <a:moveTo>
                    <a:pt x="1" y="0"/>
                  </a:moveTo>
                  <a:lnTo>
                    <a:pt x="1" y="4000"/>
                  </a:lnTo>
                  <a:cubicBezTo>
                    <a:pt x="297" y="4000"/>
                    <a:pt x="541" y="3759"/>
                    <a:pt x="541" y="3460"/>
                  </a:cubicBezTo>
                  <a:lnTo>
                    <a:pt x="541" y="2940"/>
                  </a:lnTo>
                  <a:lnTo>
                    <a:pt x="961" y="3181"/>
                  </a:lnTo>
                  <a:cubicBezTo>
                    <a:pt x="1048" y="3230"/>
                    <a:pt x="1142" y="3254"/>
                    <a:pt x="1235" y="3254"/>
                  </a:cubicBezTo>
                  <a:cubicBezTo>
                    <a:pt x="1422" y="3254"/>
                    <a:pt x="1603" y="3158"/>
                    <a:pt x="1703" y="2984"/>
                  </a:cubicBezTo>
                  <a:cubicBezTo>
                    <a:pt x="1853" y="2724"/>
                    <a:pt x="1764" y="2395"/>
                    <a:pt x="1507" y="2242"/>
                  </a:cubicBezTo>
                  <a:lnTo>
                    <a:pt x="1083" y="2002"/>
                  </a:lnTo>
                  <a:lnTo>
                    <a:pt x="1507" y="1758"/>
                  </a:lnTo>
                  <a:cubicBezTo>
                    <a:pt x="1764" y="1606"/>
                    <a:pt x="1853" y="1279"/>
                    <a:pt x="1703" y="1019"/>
                  </a:cubicBezTo>
                  <a:cubicBezTo>
                    <a:pt x="1602" y="845"/>
                    <a:pt x="1421" y="749"/>
                    <a:pt x="1234" y="749"/>
                  </a:cubicBezTo>
                  <a:cubicBezTo>
                    <a:pt x="1142" y="749"/>
                    <a:pt x="1048" y="773"/>
                    <a:pt x="961" y="822"/>
                  </a:cubicBezTo>
                  <a:lnTo>
                    <a:pt x="541" y="1063"/>
                  </a:lnTo>
                  <a:lnTo>
                    <a:pt x="541" y="540"/>
                  </a:lnTo>
                  <a:cubicBezTo>
                    <a:pt x="541" y="244"/>
                    <a:pt x="297" y="0"/>
                    <a:pt x="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7" name="Google Shape;1127;p22"/>
            <p:cNvSpPr/>
            <p:nvPr/>
          </p:nvSpPr>
          <p:spPr>
            <a:xfrm>
              <a:off x="5906550" y="1056175"/>
              <a:ext cx="27000" cy="32200"/>
            </a:xfrm>
            <a:custGeom>
              <a:rect b="b" l="l" r="r" t="t"/>
              <a:pathLst>
                <a:path extrusionOk="0" h="1288" w="1080">
                  <a:moveTo>
                    <a:pt x="540" y="1"/>
                  </a:moveTo>
                  <a:cubicBezTo>
                    <a:pt x="244" y="1"/>
                    <a:pt x="0" y="244"/>
                    <a:pt x="0" y="540"/>
                  </a:cubicBezTo>
                  <a:lnTo>
                    <a:pt x="0" y="748"/>
                  </a:lnTo>
                  <a:cubicBezTo>
                    <a:pt x="0" y="1047"/>
                    <a:pt x="244" y="1288"/>
                    <a:pt x="540" y="1288"/>
                  </a:cubicBezTo>
                  <a:cubicBezTo>
                    <a:pt x="839" y="1288"/>
                    <a:pt x="1080" y="1047"/>
                    <a:pt x="1080" y="748"/>
                  </a:cubicBezTo>
                  <a:lnTo>
                    <a:pt x="1080" y="540"/>
                  </a:lnTo>
                  <a:cubicBezTo>
                    <a:pt x="1080" y="244"/>
                    <a:pt x="839" y="1"/>
                    <a:pt x="54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8" name="Google Shape;1128;p22"/>
            <p:cNvSpPr/>
            <p:nvPr/>
          </p:nvSpPr>
          <p:spPr>
            <a:xfrm>
              <a:off x="5803300" y="1203575"/>
              <a:ext cx="27075" cy="32200"/>
            </a:xfrm>
            <a:custGeom>
              <a:rect b="b" l="l" r="r" t="t"/>
              <a:pathLst>
                <a:path extrusionOk="0" h="1288" w="1083">
                  <a:moveTo>
                    <a:pt x="540" y="1"/>
                  </a:moveTo>
                  <a:cubicBezTo>
                    <a:pt x="241" y="1"/>
                    <a:pt x="0" y="244"/>
                    <a:pt x="0" y="540"/>
                  </a:cubicBezTo>
                  <a:lnTo>
                    <a:pt x="0" y="748"/>
                  </a:lnTo>
                  <a:cubicBezTo>
                    <a:pt x="0" y="1047"/>
                    <a:pt x="241" y="1288"/>
                    <a:pt x="540" y="1288"/>
                  </a:cubicBezTo>
                  <a:cubicBezTo>
                    <a:pt x="836" y="1288"/>
                    <a:pt x="1080" y="1047"/>
                    <a:pt x="1080" y="748"/>
                  </a:cubicBezTo>
                  <a:lnTo>
                    <a:pt x="1080" y="540"/>
                  </a:lnTo>
                  <a:cubicBezTo>
                    <a:pt x="1082" y="244"/>
                    <a:pt x="842" y="1"/>
                    <a:pt x="54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9" name="Google Shape;1129;p22"/>
            <p:cNvSpPr/>
            <p:nvPr/>
          </p:nvSpPr>
          <p:spPr>
            <a:xfrm>
              <a:off x="5693250" y="1071400"/>
              <a:ext cx="27025" cy="32200"/>
            </a:xfrm>
            <a:custGeom>
              <a:rect b="b" l="l" r="r" t="t"/>
              <a:pathLst>
                <a:path extrusionOk="0" h="1288" w="1081">
                  <a:moveTo>
                    <a:pt x="541" y="1"/>
                  </a:moveTo>
                  <a:cubicBezTo>
                    <a:pt x="242" y="1"/>
                    <a:pt x="1" y="244"/>
                    <a:pt x="1" y="540"/>
                  </a:cubicBezTo>
                  <a:lnTo>
                    <a:pt x="1" y="748"/>
                  </a:lnTo>
                  <a:cubicBezTo>
                    <a:pt x="1" y="1047"/>
                    <a:pt x="242" y="1288"/>
                    <a:pt x="541" y="1288"/>
                  </a:cubicBezTo>
                  <a:cubicBezTo>
                    <a:pt x="837" y="1288"/>
                    <a:pt x="1080" y="1047"/>
                    <a:pt x="1080" y="748"/>
                  </a:cubicBezTo>
                  <a:lnTo>
                    <a:pt x="1080" y="540"/>
                  </a:lnTo>
                  <a:cubicBezTo>
                    <a:pt x="1080" y="244"/>
                    <a:pt x="837" y="1"/>
                    <a:pt x="54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0" name="Google Shape;1130;p22"/>
            <p:cNvSpPr/>
            <p:nvPr/>
          </p:nvSpPr>
          <p:spPr>
            <a:xfrm>
              <a:off x="5951650" y="1113125"/>
              <a:ext cx="27025" cy="32200"/>
            </a:xfrm>
            <a:custGeom>
              <a:rect b="b" l="l" r="r" t="t"/>
              <a:pathLst>
                <a:path extrusionOk="0" h="1288" w="1081">
                  <a:moveTo>
                    <a:pt x="541" y="1"/>
                  </a:moveTo>
                  <a:cubicBezTo>
                    <a:pt x="242" y="1"/>
                    <a:pt x="1" y="242"/>
                    <a:pt x="1" y="541"/>
                  </a:cubicBezTo>
                  <a:lnTo>
                    <a:pt x="1" y="748"/>
                  </a:lnTo>
                  <a:cubicBezTo>
                    <a:pt x="1" y="1044"/>
                    <a:pt x="242" y="1288"/>
                    <a:pt x="541" y="1288"/>
                  </a:cubicBezTo>
                  <a:cubicBezTo>
                    <a:pt x="837" y="1288"/>
                    <a:pt x="1080" y="1044"/>
                    <a:pt x="1080" y="748"/>
                  </a:cubicBezTo>
                  <a:lnTo>
                    <a:pt x="1080" y="541"/>
                  </a:lnTo>
                  <a:cubicBezTo>
                    <a:pt x="1080" y="242"/>
                    <a:pt x="837" y="1"/>
                    <a:pt x="54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1" name="Google Shape;1131;p22"/>
            <p:cNvSpPr/>
            <p:nvPr/>
          </p:nvSpPr>
          <p:spPr>
            <a:xfrm>
              <a:off x="6005075" y="1147175"/>
              <a:ext cx="27025" cy="32200"/>
            </a:xfrm>
            <a:custGeom>
              <a:rect b="b" l="l" r="r" t="t"/>
              <a:pathLst>
                <a:path extrusionOk="0" h="1288" w="1081">
                  <a:moveTo>
                    <a:pt x="541" y="1"/>
                  </a:moveTo>
                  <a:cubicBezTo>
                    <a:pt x="242" y="1"/>
                    <a:pt x="1" y="244"/>
                    <a:pt x="1" y="540"/>
                  </a:cubicBezTo>
                  <a:lnTo>
                    <a:pt x="1" y="748"/>
                  </a:lnTo>
                  <a:cubicBezTo>
                    <a:pt x="1" y="1047"/>
                    <a:pt x="242" y="1288"/>
                    <a:pt x="541" y="1288"/>
                  </a:cubicBezTo>
                  <a:cubicBezTo>
                    <a:pt x="840" y="1288"/>
                    <a:pt x="1080" y="1047"/>
                    <a:pt x="1080" y="748"/>
                  </a:cubicBezTo>
                  <a:lnTo>
                    <a:pt x="1080" y="540"/>
                  </a:lnTo>
                  <a:cubicBezTo>
                    <a:pt x="1080" y="244"/>
                    <a:pt x="840" y="1"/>
                    <a:pt x="54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2" name="Google Shape;1132;p22"/>
            <p:cNvSpPr/>
            <p:nvPr/>
          </p:nvSpPr>
          <p:spPr>
            <a:xfrm>
              <a:off x="5996025" y="1053700"/>
              <a:ext cx="27075" cy="32200"/>
            </a:xfrm>
            <a:custGeom>
              <a:rect b="b" l="l" r="r" t="t"/>
              <a:pathLst>
                <a:path extrusionOk="0" h="1288" w="1083">
                  <a:moveTo>
                    <a:pt x="543" y="0"/>
                  </a:moveTo>
                  <a:cubicBezTo>
                    <a:pt x="247" y="0"/>
                    <a:pt x="3" y="244"/>
                    <a:pt x="3" y="540"/>
                  </a:cubicBezTo>
                  <a:lnTo>
                    <a:pt x="3" y="747"/>
                  </a:lnTo>
                  <a:cubicBezTo>
                    <a:pt x="0" y="1046"/>
                    <a:pt x="241" y="1287"/>
                    <a:pt x="543" y="1287"/>
                  </a:cubicBezTo>
                  <a:cubicBezTo>
                    <a:pt x="842" y="1287"/>
                    <a:pt x="1083" y="1046"/>
                    <a:pt x="1083" y="747"/>
                  </a:cubicBezTo>
                  <a:lnTo>
                    <a:pt x="1083" y="540"/>
                  </a:lnTo>
                  <a:cubicBezTo>
                    <a:pt x="1083" y="244"/>
                    <a:pt x="842" y="0"/>
                    <a:pt x="543"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3" name="Google Shape;1133;p22"/>
            <p:cNvSpPr/>
            <p:nvPr/>
          </p:nvSpPr>
          <p:spPr>
            <a:xfrm>
              <a:off x="5600525" y="1201025"/>
              <a:ext cx="27075" cy="32200"/>
            </a:xfrm>
            <a:custGeom>
              <a:rect b="b" l="l" r="r" t="t"/>
              <a:pathLst>
                <a:path extrusionOk="0" h="1288" w="1083">
                  <a:moveTo>
                    <a:pt x="540" y="0"/>
                  </a:moveTo>
                  <a:cubicBezTo>
                    <a:pt x="241" y="0"/>
                    <a:pt x="1" y="241"/>
                    <a:pt x="1" y="540"/>
                  </a:cubicBezTo>
                  <a:lnTo>
                    <a:pt x="1" y="748"/>
                  </a:lnTo>
                  <a:cubicBezTo>
                    <a:pt x="1" y="1044"/>
                    <a:pt x="241" y="1287"/>
                    <a:pt x="540" y="1287"/>
                  </a:cubicBezTo>
                  <a:cubicBezTo>
                    <a:pt x="837" y="1287"/>
                    <a:pt x="1080" y="1044"/>
                    <a:pt x="1080" y="748"/>
                  </a:cubicBezTo>
                  <a:lnTo>
                    <a:pt x="1080" y="540"/>
                  </a:lnTo>
                  <a:cubicBezTo>
                    <a:pt x="1083" y="241"/>
                    <a:pt x="842" y="0"/>
                    <a:pt x="54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4" name="Google Shape;1134;p22"/>
            <p:cNvSpPr/>
            <p:nvPr/>
          </p:nvSpPr>
          <p:spPr>
            <a:xfrm>
              <a:off x="5636575" y="1115700"/>
              <a:ext cx="27100" cy="32200"/>
            </a:xfrm>
            <a:custGeom>
              <a:rect b="b" l="l" r="r" t="t"/>
              <a:pathLst>
                <a:path extrusionOk="0" h="1288" w="1084">
                  <a:moveTo>
                    <a:pt x="541" y="0"/>
                  </a:moveTo>
                  <a:cubicBezTo>
                    <a:pt x="242" y="0"/>
                    <a:pt x="1" y="244"/>
                    <a:pt x="1" y="540"/>
                  </a:cubicBezTo>
                  <a:lnTo>
                    <a:pt x="1" y="748"/>
                  </a:lnTo>
                  <a:cubicBezTo>
                    <a:pt x="1" y="1047"/>
                    <a:pt x="242" y="1287"/>
                    <a:pt x="541" y="1287"/>
                  </a:cubicBezTo>
                  <a:cubicBezTo>
                    <a:pt x="839" y="1287"/>
                    <a:pt x="1080" y="1047"/>
                    <a:pt x="1080" y="748"/>
                  </a:cubicBezTo>
                  <a:lnTo>
                    <a:pt x="1080" y="540"/>
                  </a:lnTo>
                  <a:cubicBezTo>
                    <a:pt x="1083" y="244"/>
                    <a:pt x="842" y="0"/>
                    <a:pt x="54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5" name="Google Shape;1135;p22"/>
            <p:cNvSpPr/>
            <p:nvPr/>
          </p:nvSpPr>
          <p:spPr>
            <a:xfrm>
              <a:off x="5596525" y="1056175"/>
              <a:ext cx="27000" cy="32200"/>
            </a:xfrm>
            <a:custGeom>
              <a:rect b="b" l="l" r="r" t="t"/>
              <a:pathLst>
                <a:path extrusionOk="0" h="1288" w="1080">
                  <a:moveTo>
                    <a:pt x="540" y="1"/>
                  </a:moveTo>
                  <a:cubicBezTo>
                    <a:pt x="244" y="1"/>
                    <a:pt x="0" y="244"/>
                    <a:pt x="0" y="540"/>
                  </a:cubicBezTo>
                  <a:lnTo>
                    <a:pt x="0" y="748"/>
                  </a:lnTo>
                  <a:cubicBezTo>
                    <a:pt x="0" y="1047"/>
                    <a:pt x="244" y="1288"/>
                    <a:pt x="540" y="1288"/>
                  </a:cubicBezTo>
                  <a:cubicBezTo>
                    <a:pt x="543" y="1288"/>
                    <a:pt x="546" y="1288"/>
                    <a:pt x="550" y="1288"/>
                  </a:cubicBezTo>
                  <a:cubicBezTo>
                    <a:pt x="844" y="1288"/>
                    <a:pt x="1080" y="1046"/>
                    <a:pt x="1080" y="748"/>
                  </a:cubicBezTo>
                  <a:lnTo>
                    <a:pt x="1080" y="540"/>
                  </a:lnTo>
                  <a:cubicBezTo>
                    <a:pt x="1080" y="244"/>
                    <a:pt x="839" y="1"/>
                    <a:pt x="54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6" name="Google Shape;1136;p22"/>
            <p:cNvSpPr/>
            <p:nvPr/>
          </p:nvSpPr>
          <p:spPr>
            <a:xfrm>
              <a:off x="5982875" y="1212725"/>
              <a:ext cx="27000" cy="32200"/>
            </a:xfrm>
            <a:custGeom>
              <a:rect b="b" l="l" r="r" t="t"/>
              <a:pathLst>
                <a:path extrusionOk="0" h="1288" w="1080">
                  <a:moveTo>
                    <a:pt x="540" y="0"/>
                  </a:moveTo>
                  <a:cubicBezTo>
                    <a:pt x="241" y="0"/>
                    <a:pt x="0" y="241"/>
                    <a:pt x="0" y="540"/>
                  </a:cubicBezTo>
                  <a:lnTo>
                    <a:pt x="0" y="747"/>
                  </a:lnTo>
                  <a:cubicBezTo>
                    <a:pt x="0" y="1044"/>
                    <a:pt x="241" y="1287"/>
                    <a:pt x="540" y="1287"/>
                  </a:cubicBezTo>
                  <a:cubicBezTo>
                    <a:pt x="836" y="1287"/>
                    <a:pt x="1080" y="1044"/>
                    <a:pt x="1080" y="747"/>
                  </a:cubicBezTo>
                  <a:lnTo>
                    <a:pt x="1080" y="540"/>
                  </a:lnTo>
                  <a:cubicBezTo>
                    <a:pt x="1080" y="241"/>
                    <a:pt x="836" y="0"/>
                    <a:pt x="54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7" name="Google Shape;1137;p22"/>
            <p:cNvSpPr/>
            <p:nvPr/>
          </p:nvSpPr>
          <p:spPr>
            <a:xfrm>
              <a:off x="5664125" y="811600"/>
              <a:ext cx="372825" cy="199625"/>
            </a:xfrm>
            <a:custGeom>
              <a:rect b="b" l="l" r="r" t="t"/>
              <a:pathLst>
                <a:path extrusionOk="0" h="7985" w="14913">
                  <a:moveTo>
                    <a:pt x="7133" y="1"/>
                  </a:moveTo>
                  <a:cubicBezTo>
                    <a:pt x="4838" y="1"/>
                    <a:pt x="3115" y="1838"/>
                    <a:pt x="3115" y="3993"/>
                  </a:cubicBezTo>
                  <a:lnTo>
                    <a:pt x="3115" y="3998"/>
                  </a:lnTo>
                  <a:lnTo>
                    <a:pt x="1993" y="3998"/>
                  </a:lnTo>
                  <a:cubicBezTo>
                    <a:pt x="892" y="3998"/>
                    <a:pt x="0" y="4892"/>
                    <a:pt x="0" y="5991"/>
                  </a:cubicBezTo>
                  <a:cubicBezTo>
                    <a:pt x="0" y="7093"/>
                    <a:pt x="892" y="7984"/>
                    <a:pt x="1993" y="7984"/>
                  </a:cubicBezTo>
                  <a:lnTo>
                    <a:pt x="12222" y="7984"/>
                  </a:lnTo>
                  <a:cubicBezTo>
                    <a:pt x="13694" y="7984"/>
                    <a:pt x="14912" y="6789"/>
                    <a:pt x="14912" y="5288"/>
                  </a:cubicBezTo>
                  <a:cubicBezTo>
                    <a:pt x="14912" y="3721"/>
                    <a:pt x="13619" y="2594"/>
                    <a:pt x="12212" y="2594"/>
                  </a:cubicBezTo>
                  <a:cubicBezTo>
                    <a:pt x="11791" y="2594"/>
                    <a:pt x="11359" y="2695"/>
                    <a:pt x="10948" y="2916"/>
                  </a:cubicBezTo>
                  <a:cubicBezTo>
                    <a:pt x="10483" y="1261"/>
                    <a:pt x="8983" y="40"/>
                    <a:pt x="7189" y="1"/>
                  </a:cubicBezTo>
                  <a:cubicBezTo>
                    <a:pt x="7170" y="1"/>
                    <a:pt x="7151" y="1"/>
                    <a:pt x="7133"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8" name="Google Shape;1138;p22"/>
            <p:cNvSpPr/>
            <p:nvPr/>
          </p:nvSpPr>
          <p:spPr>
            <a:xfrm>
              <a:off x="5843900" y="811700"/>
              <a:ext cx="193050" cy="199525"/>
            </a:xfrm>
            <a:custGeom>
              <a:rect b="b" l="l" r="r" t="t"/>
              <a:pathLst>
                <a:path extrusionOk="0" h="7981" w="7722">
                  <a:moveTo>
                    <a:pt x="1" y="0"/>
                  </a:moveTo>
                  <a:lnTo>
                    <a:pt x="1" y="7980"/>
                  </a:lnTo>
                  <a:lnTo>
                    <a:pt x="5031" y="7980"/>
                  </a:lnTo>
                  <a:cubicBezTo>
                    <a:pt x="6503" y="7980"/>
                    <a:pt x="7721" y="6785"/>
                    <a:pt x="7721" y="5284"/>
                  </a:cubicBezTo>
                  <a:cubicBezTo>
                    <a:pt x="7721" y="3717"/>
                    <a:pt x="6428" y="2590"/>
                    <a:pt x="5022" y="2590"/>
                  </a:cubicBezTo>
                  <a:cubicBezTo>
                    <a:pt x="4601" y="2590"/>
                    <a:pt x="4170" y="2691"/>
                    <a:pt x="3760" y="2912"/>
                  </a:cubicBezTo>
                  <a:cubicBezTo>
                    <a:pt x="3295" y="1260"/>
                    <a:pt x="1795" y="36"/>
                    <a:pt x="1"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9" name="Google Shape;1139;p22"/>
            <p:cNvSpPr/>
            <p:nvPr/>
          </p:nvSpPr>
          <p:spPr>
            <a:xfrm>
              <a:off x="5601000" y="883425"/>
              <a:ext cx="270625" cy="144950"/>
            </a:xfrm>
            <a:custGeom>
              <a:rect b="b" l="l" r="r" t="t"/>
              <a:pathLst>
                <a:path extrusionOk="0" h="5798" w="10825">
                  <a:moveTo>
                    <a:pt x="5179" y="0"/>
                  </a:moveTo>
                  <a:cubicBezTo>
                    <a:pt x="5131" y="0"/>
                    <a:pt x="5082" y="2"/>
                    <a:pt x="5033" y="4"/>
                  </a:cubicBezTo>
                  <a:cubicBezTo>
                    <a:pt x="3500" y="71"/>
                    <a:pt x="2262" y="1330"/>
                    <a:pt x="2262" y="2905"/>
                  </a:cubicBezTo>
                  <a:lnTo>
                    <a:pt x="1449" y="2905"/>
                  </a:lnTo>
                  <a:cubicBezTo>
                    <a:pt x="649" y="2905"/>
                    <a:pt x="1" y="3553"/>
                    <a:pt x="1" y="4350"/>
                  </a:cubicBezTo>
                  <a:cubicBezTo>
                    <a:pt x="1" y="5150"/>
                    <a:pt x="649" y="5798"/>
                    <a:pt x="1449" y="5798"/>
                  </a:cubicBezTo>
                  <a:cubicBezTo>
                    <a:pt x="9357" y="5798"/>
                    <a:pt x="8892" y="5798"/>
                    <a:pt x="8947" y="5795"/>
                  </a:cubicBezTo>
                  <a:cubicBezTo>
                    <a:pt x="9991" y="5754"/>
                    <a:pt x="10824" y="4896"/>
                    <a:pt x="10824" y="3838"/>
                  </a:cubicBezTo>
                  <a:cubicBezTo>
                    <a:pt x="10824" y="2699"/>
                    <a:pt x="9889" y="1883"/>
                    <a:pt x="8869" y="1883"/>
                  </a:cubicBezTo>
                  <a:cubicBezTo>
                    <a:pt x="8563" y="1883"/>
                    <a:pt x="8249" y="1956"/>
                    <a:pt x="7951" y="2116"/>
                  </a:cubicBezTo>
                  <a:cubicBezTo>
                    <a:pt x="7596" y="856"/>
                    <a:pt x="6436" y="0"/>
                    <a:pt x="517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0" name="Google Shape;1140;p22"/>
            <p:cNvSpPr/>
            <p:nvPr/>
          </p:nvSpPr>
          <p:spPr>
            <a:xfrm>
              <a:off x="5726825" y="883350"/>
              <a:ext cx="144800" cy="145025"/>
            </a:xfrm>
            <a:custGeom>
              <a:rect b="b" l="l" r="r" t="t"/>
              <a:pathLst>
                <a:path extrusionOk="0" h="5801" w="5792">
                  <a:moveTo>
                    <a:pt x="146" y="1"/>
                  </a:moveTo>
                  <a:cubicBezTo>
                    <a:pt x="97" y="1"/>
                    <a:pt x="49" y="2"/>
                    <a:pt x="0" y="5"/>
                  </a:cubicBezTo>
                  <a:lnTo>
                    <a:pt x="0" y="5801"/>
                  </a:lnTo>
                  <a:cubicBezTo>
                    <a:pt x="4103" y="5801"/>
                    <a:pt x="3859" y="5801"/>
                    <a:pt x="3914" y="5798"/>
                  </a:cubicBezTo>
                  <a:cubicBezTo>
                    <a:pt x="4958" y="5757"/>
                    <a:pt x="5791" y="4899"/>
                    <a:pt x="5791" y="3841"/>
                  </a:cubicBezTo>
                  <a:cubicBezTo>
                    <a:pt x="5791" y="2701"/>
                    <a:pt x="4855" y="1884"/>
                    <a:pt x="3834" y="1884"/>
                  </a:cubicBezTo>
                  <a:cubicBezTo>
                    <a:pt x="3528" y="1884"/>
                    <a:pt x="3216" y="1957"/>
                    <a:pt x="2918" y="2117"/>
                  </a:cubicBezTo>
                  <a:cubicBezTo>
                    <a:pt x="2563" y="856"/>
                    <a:pt x="1401" y="1"/>
                    <a:pt x="14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41" name="Google Shape;1141;p22"/>
          <p:cNvGrpSpPr/>
          <p:nvPr/>
        </p:nvGrpSpPr>
        <p:grpSpPr>
          <a:xfrm>
            <a:off x="3221973" y="3845323"/>
            <a:ext cx="722370" cy="711909"/>
            <a:chOff x="4606300" y="1443225"/>
            <a:chExt cx="443825" cy="439450"/>
          </a:xfrm>
        </p:grpSpPr>
        <p:sp>
          <p:nvSpPr>
            <p:cNvPr id="1142" name="Google Shape;1142;p22"/>
            <p:cNvSpPr/>
            <p:nvPr/>
          </p:nvSpPr>
          <p:spPr>
            <a:xfrm>
              <a:off x="4606300" y="1651950"/>
              <a:ext cx="431025" cy="230725"/>
            </a:xfrm>
            <a:custGeom>
              <a:rect b="b" l="l" r="r" t="t"/>
              <a:pathLst>
                <a:path extrusionOk="0" h="9229" w="17241">
                  <a:moveTo>
                    <a:pt x="540" y="0"/>
                  </a:moveTo>
                  <a:cubicBezTo>
                    <a:pt x="244" y="0"/>
                    <a:pt x="0" y="244"/>
                    <a:pt x="0" y="540"/>
                  </a:cubicBezTo>
                  <a:lnTo>
                    <a:pt x="0" y="8689"/>
                  </a:lnTo>
                  <a:cubicBezTo>
                    <a:pt x="0" y="8985"/>
                    <a:pt x="244" y="9229"/>
                    <a:pt x="540" y="9229"/>
                  </a:cubicBezTo>
                  <a:lnTo>
                    <a:pt x="16700" y="9229"/>
                  </a:lnTo>
                  <a:cubicBezTo>
                    <a:pt x="16999" y="9229"/>
                    <a:pt x="17240" y="8985"/>
                    <a:pt x="17240" y="8689"/>
                  </a:cubicBezTo>
                  <a:lnTo>
                    <a:pt x="17240" y="540"/>
                  </a:lnTo>
                  <a:cubicBezTo>
                    <a:pt x="17240" y="244"/>
                    <a:pt x="16999" y="0"/>
                    <a:pt x="16700"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3" name="Google Shape;1143;p22"/>
            <p:cNvSpPr/>
            <p:nvPr/>
          </p:nvSpPr>
          <p:spPr>
            <a:xfrm>
              <a:off x="4606300" y="1767225"/>
              <a:ext cx="431025" cy="115450"/>
            </a:xfrm>
            <a:custGeom>
              <a:rect b="b" l="l" r="r" t="t"/>
              <a:pathLst>
                <a:path extrusionOk="0" h="4618" w="17241">
                  <a:moveTo>
                    <a:pt x="0" y="1"/>
                  </a:moveTo>
                  <a:lnTo>
                    <a:pt x="0" y="4078"/>
                  </a:lnTo>
                  <a:cubicBezTo>
                    <a:pt x="0" y="4374"/>
                    <a:pt x="244" y="4618"/>
                    <a:pt x="540" y="4618"/>
                  </a:cubicBezTo>
                  <a:lnTo>
                    <a:pt x="16700" y="4618"/>
                  </a:lnTo>
                  <a:cubicBezTo>
                    <a:pt x="16999" y="4618"/>
                    <a:pt x="17240" y="4374"/>
                    <a:pt x="17240" y="4078"/>
                  </a:cubicBezTo>
                  <a:lnTo>
                    <a:pt x="17240"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4" name="Google Shape;1144;p22"/>
            <p:cNvSpPr/>
            <p:nvPr/>
          </p:nvSpPr>
          <p:spPr>
            <a:xfrm>
              <a:off x="4758675" y="1651950"/>
              <a:ext cx="278650" cy="230725"/>
            </a:xfrm>
            <a:custGeom>
              <a:rect b="b" l="l" r="r" t="t"/>
              <a:pathLst>
                <a:path extrusionOk="0" h="9229" w="11146">
                  <a:moveTo>
                    <a:pt x="1" y="0"/>
                  </a:moveTo>
                  <a:lnTo>
                    <a:pt x="1" y="9229"/>
                  </a:lnTo>
                  <a:lnTo>
                    <a:pt x="10605" y="9229"/>
                  </a:lnTo>
                  <a:cubicBezTo>
                    <a:pt x="10904" y="9229"/>
                    <a:pt x="11145" y="8985"/>
                    <a:pt x="11145" y="8689"/>
                  </a:cubicBezTo>
                  <a:lnTo>
                    <a:pt x="11145" y="540"/>
                  </a:lnTo>
                  <a:cubicBezTo>
                    <a:pt x="11145" y="244"/>
                    <a:pt x="10904" y="0"/>
                    <a:pt x="1060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5" name="Google Shape;1145;p22"/>
            <p:cNvSpPr/>
            <p:nvPr/>
          </p:nvSpPr>
          <p:spPr>
            <a:xfrm>
              <a:off x="4758675" y="1767300"/>
              <a:ext cx="278650" cy="115375"/>
            </a:xfrm>
            <a:custGeom>
              <a:rect b="b" l="l" r="r" t="t"/>
              <a:pathLst>
                <a:path extrusionOk="0" h="4615" w="11146">
                  <a:moveTo>
                    <a:pt x="1" y="1"/>
                  </a:moveTo>
                  <a:lnTo>
                    <a:pt x="1" y="4615"/>
                  </a:lnTo>
                  <a:lnTo>
                    <a:pt x="10605" y="4615"/>
                  </a:lnTo>
                  <a:cubicBezTo>
                    <a:pt x="10904" y="4615"/>
                    <a:pt x="11145" y="4371"/>
                    <a:pt x="11145" y="4075"/>
                  </a:cubicBezTo>
                  <a:lnTo>
                    <a:pt x="11145"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6" name="Google Shape;1146;p22"/>
            <p:cNvSpPr/>
            <p:nvPr/>
          </p:nvSpPr>
          <p:spPr>
            <a:xfrm>
              <a:off x="4636400" y="1717400"/>
              <a:ext cx="92475" cy="99675"/>
            </a:xfrm>
            <a:custGeom>
              <a:rect b="b" l="l" r="r" t="t"/>
              <a:pathLst>
                <a:path extrusionOk="0" h="3987" w="3699">
                  <a:moveTo>
                    <a:pt x="1850" y="1"/>
                  </a:moveTo>
                  <a:cubicBezTo>
                    <a:pt x="1551" y="1"/>
                    <a:pt x="1310" y="244"/>
                    <a:pt x="1310" y="541"/>
                  </a:cubicBezTo>
                  <a:lnTo>
                    <a:pt x="1310" y="1061"/>
                  </a:lnTo>
                  <a:lnTo>
                    <a:pt x="889" y="817"/>
                  </a:lnTo>
                  <a:cubicBezTo>
                    <a:pt x="804" y="769"/>
                    <a:pt x="712" y="747"/>
                    <a:pt x="620" y="747"/>
                  </a:cubicBezTo>
                  <a:cubicBezTo>
                    <a:pt x="433" y="747"/>
                    <a:pt x="251" y="843"/>
                    <a:pt x="150" y="1017"/>
                  </a:cubicBezTo>
                  <a:cubicBezTo>
                    <a:pt x="1" y="1274"/>
                    <a:pt x="92" y="1603"/>
                    <a:pt x="347" y="1753"/>
                  </a:cubicBezTo>
                  <a:lnTo>
                    <a:pt x="770" y="1994"/>
                  </a:lnTo>
                  <a:lnTo>
                    <a:pt x="347" y="2237"/>
                  </a:lnTo>
                  <a:cubicBezTo>
                    <a:pt x="92" y="2384"/>
                    <a:pt x="1" y="2716"/>
                    <a:pt x="150" y="2974"/>
                  </a:cubicBezTo>
                  <a:cubicBezTo>
                    <a:pt x="250" y="3147"/>
                    <a:pt x="431" y="3243"/>
                    <a:pt x="617" y="3243"/>
                  </a:cubicBezTo>
                  <a:cubicBezTo>
                    <a:pt x="710" y="3243"/>
                    <a:pt x="804" y="3220"/>
                    <a:pt x="889" y="3170"/>
                  </a:cubicBezTo>
                  <a:lnTo>
                    <a:pt x="1310" y="2929"/>
                  </a:lnTo>
                  <a:lnTo>
                    <a:pt x="1310" y="3447"/>
                  </a:lnTo>
                  <a:cubicBezTo>
                    <a:pt x="1310" y="3746"/>
                    <a:pt x="1551" y="3987"/>
                    <a:pt x="1850" y="3987"/>
                  </a:cubicBezTo>
                  <a:cubicBezTo>
                    <a:pt x="2149" y="3987"/>
                    <a:pt x="2389" y="3746"/>
                    <a:pt x="2389" y="3447"/>
                  </a:cubicBezTo>
                  <a:lnTo>
                    <a:pt x="2389" y="2929"/>
                  </a:lnTo>
                  <a:lnTo>
                    <a:pt x="2813" y="3170"/>
                  </a:lnTo>
                  <a:cubicBezTo>
                    <a:pt x="2898" y="3220"/>
                    <a:pt x="2991" y="3244"/>
                    <a:pt x="3082" y="3244"/>
                  </a:cubicBezTo>
                  <a:cubicBezTo>
                    <a:pt x="3268" y="3244"/>
                    <a:pt x="3449" y="3146"/>
                    <a:pt x="3549" y="2974"/>
                  </a:cubicBezTo>
                  <a:cubicBezTo>
                    <a:pt x="3696" y="2719"/>
                    <a:pt x="3607" y="2384"/>
                    <a:pt x="3353" y="2237"/>
                  </a:cubicBezTo>
                  <a:lnTo>
                    <a:pt x="2929" y="1994"/>
                  </a:lnTo>
                  <a:lnTo>
                    <a:pt x="3353" y="1753"/>
                  </a:lnTo>
                  <a:cubicBezTo>
                    <a:pt x="3610" y="1603"/>
                    <a:pt x="3699" y="1274"/>
                    <a:pt x="3549" y="1017"/>
                  </a:cubicBezTo>
                  <a:cubicBezTo>
                    <a:pt x="3449" y="843"/>
                    <a:pt x="3266" y="747"/>
                    <a:pt x="3080" y="747"/>
                  </a:cubicBezTo>
                  <a:cubicBezTo>
                    <a:pt x="2989" y="747"/>
                    <a:pt x="2897" y="769"/>
                    <a:pt x="2813" y="817"/>
                  </a:cubicBezTo>
                  <a:lnTo>
                    <a:pt x="2389" y="1061"/>
                  </a:lnTo>
                  <a:lnTo>
                    <a:pt x="2389" y="541"/>
                  </a:lnTo>
                  <a:cubicBezTo>
                    <a:pt x="2389" y="244"/>
                    <a:pt x="2149" y="1"/>
                    <a:pt x="1850"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7" name="Google Shape;1147;p22"/>
            <p:cNvSpPr/>
            <p:nvPr/>
          </p:nvSpPr>
          <p:spPr>
            <a:xfrm>
              <a:off x="4636400" y="1767225"/>
              <a:ext cx="92400" cy="49850"/>
            </a:xfrm>
            <a:custGeom>
              <a:rect b="b" l="l" r="r" t="t"/>
              <a:pathLst>
                <a:path extrusionOk="0" h="1994" w="3696">
                  <a:moveTo>
                    <a:pt x="770" y="1"/>
                  </a:moveTo>
                  <a:lnTo>
                    <a:pt x="347" y="244"/>
                  </a:lnTo>
                  <a:cubicBezTo>
                    <a:pt x="92" y="391"/>
                    <a:pt x="1" y="723"/>
                    <a:pt x="150" y="981"/>
                  </a:cubicBezTo>
                  <a:cubicBezTo>
                    <a:pt x="250" y="1154"/>
                    <a:pt x="431" y="1250"/>
                    <a:pt x="617" y="1250"/>
                  </a:cubicBezTo>
                  <a:cubicBezTo>
                    <a:pt x="710" y="1250"/>
                    <a:pt x="804" y="1227"/>
                    <a:pt x="889" y="1177"/>
                  </a:cubicBezTo>
                  <a:lnTo>
                    <a:pt x="1310" y="936"/>
                  </a:lnTo>
                  <a:lnTo>
                    <a:pt x="1310" y="1454"/>
                  </a:lnTo>
                  <a:cubicBezTo>
                    <a:pt x="1310" y="1753"/>
                    <a:pt x="1551" y="1994"/>
                    <a:pt x="1850" y="1994"/>
                  </a:cubicBezTo>
                  <a:cubicBezTo>
                    <a:pt x="2149" y="1994"/>
                    <a:pt x="2389" y="1753"/>
                    <a:pt x="2389" y="1454"/>
                  </a:cubicBezTo>
                  <a:lnTo>
                    <a:pt x="2389" y="936"/>
                  </a:lnTo>
                  <a:lnTo>
                    <a:pt x="2813" y="1177"/>
                  </a:lnTo>
                  <a:cubicBezTo>
                    <a:pt x="2898" y="1227"/>
                    <a:pt x="2991" y="1251"/>
                    <a:pt x="3082" y="1251"/>
                  </a:cubicBezTo>
                  <a:cubicBezTo>
                    <a:pt x="3268" y="1251"/>
                    <a:pt x="3449" y="1153"/>
                    <a:pt x="3549" y="981"/>
                  </a:cubicBezTo>
                  <a:cubicBezTo>
                    <a:pt x="3696" y="726"/>
                    <a:pt x="3607" y="391"/>
                    <a:pt x="3350" y="244"/>
                  </a:cubicBezTo>
                  <a:lnTo>
                    <a:pt x="2929" y="1"/>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8" name="Google Shape;1148;p22"/>
            <p:cNvSpPr/>
            <p:nvPr/>
          </p:nvSpPr>
          <p:spPr>
            <a:xfrm>
              <a:off x="4869550" y="1731375"/>
              <a:ext cx="71850" cy="71800"/>
            </a:xfrm>
            <a:custGeom>
              <a:rect b="b" l="l" r="r" t="t"/>
              <a:pathLst>
                <a:path extrusionOk="0" h="2872" w="2874">
                  <a:moveTo>
                    <a:pt x="1437" y="1"/>
                  </a:moveTo>
                  <a:cubicBezTo>
                    <a:pt x="645" y="1"/>
                    <a:pt x="0" y="643"/>
                    <a:pt x="0" y="1435"/>
                  </a:cubicBezTo>
                  <a:cubicBezTo>
                    <a:pt x="0" y="2229"/>
                    <a:pt x="645" y="2871"/>
                    <a:pt x="1437" y="2871"/>
                  </a:cubicBezTo>
                  <a:cubicBezTo>
                    <a:pt x="2229" y="2871"/>
                    <a:pt x="2874" y="2229"/>
                    <a:pt x="2874" y="1435"/>
                  </a:cubicBezTo>
                  <a:cubicBezTo>
                    <a:pt x="2874" y="643"/>
                    <a:pt x="2234" y="4"/>
                    <a:pt x="1437"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9" name="Google Shape;1149;p22"/>
            <p:cNvSpPr/>
            <p:nvPr/>
          </p:nvSpPr>
          <p:spPr>
            <a:xfrm>
              <a:off x="4869550" y="1767225"/>
              <a:ext cx="71850" cy="35950"/>
            </a:xfrm>
            <a:custGeom>
              <a:rect b="b" l="l" r="r" t="t"/>
              <a:pathLst>
                <a:path extrusionOk="0" h="1438" w="2874">
                  <a:moveTo>
                    <a:pt x="0" y="1"/>
                  </a:moveTo>
                  <a:cubicBezTo>
                    <a:pt x="0" y="795"/>
                    <a:pt x="645" y="1437"/>
                    <a:pt x="1437" y="1437"/>
                  </a:cubicBezTo>
                  <a:cubicBezTo>
                    <a:pt x="2229" y="1437"/>
                    <a:pt x="2874" y="795"/>
                    <a:pt x="2874"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0" name="Google Shape;1150;p22"/>
            <p:cNvSpPr/>
            <p:nvPr/>
          </p:nvSpPr>
          <p:spPr>
            <a:xfrm>
              <a:off x="4840675" y="1703700"/>
              <a:ext cx="34775" cy="32150"/>
            </a:xfrm>
            <a:custGeom>
              <a:rect b="b" l="l" r="r" t="t"/>
              <a:pathLst>
                <a:path extrusionOk="0" h="1286" w="1391">
                  <a:moveTo>
                    <a:pt x="591" y="1"/>
                  </a:moveTo>
                  <a:cubicBezTo>
                    <a:pt x="453" y="1"/>
                    <a:pt x="315" y="53"/>
                    <a:pt x="211" y="158"/>
                  </a:cubicBezTo>
                  <a:cubicBezTo>
                    <a:pt x="1" y="369"/>
                    <a:pt x="1" y="712"/>
                    <a:pt x="211" y="920"/>
                  </a:cubicBezTo>
                  <a:lnTo>
                    <a:pt x="419" y="1127"/>
                  </a:lnTo>
                  <a:cubicBezTo>
                    <a:pt x="524" y="1232"/>
                    <a:pt x="663" y="1285"/>
                    <a:pt x="801" y="1285"/>
                  </a:cubicBezTo>
                  <a:cubicBezTo>
                    <a:pt x="939" y="1285"/>
                    <a:pt x="1076" y="1232"/>
                    <a:pt x="1180" y="1127"/>
                  </a:cubicBezTo>
                  <a:cubicBezTo>
                    <a:pt x="1391" y="917"/>
                    <a:pt x="1391" y="574"/>
                    <a:pt x="1180" y="366"/>
                  </a:cubicBezTo>
                  <a:lnTo>
                    <a:pt x="973" y="158"/>
                  </a:lnTo>
                  <a:cubicBezTo>
                    <a:pt x="867" y="53"/>
                    <a:pt x="729" y="1"/>
                    <a:pt x="591"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1" name="Google Shape;1151;p22"/>
            <p:cNvSpPr/>
            <p:nvPr/>
          </p:nvSpPr>
          <p:spPr>
            <a:xfrm>
              <a:off x="4935775" y="1798775"/>
              <a:ext cx="34750" cy="32150"/>
            </a:xfrm>
            <a:custGeom>
              <a:rect b="b" l="l" r="r" t="t"/>
              <a:pathLst>
                <a:path extrusionOk="0" h="1286" w="1390">
                  <a:moveTo>
                    <a:pt x="590" y="1"/>
                  </a:moveTo>
                  <a:cubicBezTo>
                    <a:pt x="452" y="1"/>
                    <a:pt x="314" y="54"/>
                    <a:pt x="211" y="159"/>
                  </a:cubicBezTo>
                  <a:cubicBezTo>
                    <a:pt x="0" y="369"/>
                    <a:pt x="0" y="712"/>
                    <a:pt x="211" y="920"/>
                  </a:cubicBezTo>
                  <a:lnTo>
                    <a:pt x="418" y="1128"/>
                  </a:lnTo>
                  <a:cubicBezTo>
                    <a:pt x="523" y="1233"/>
                    <a:pt x="662" y="1285"/>
                    <a:pt x="800" y="1285"/>
                  </a:cubicBezTo>
                  <a:cubicBezTo>
                    <a:pt x="938" y="1285"/>
                    <a:pt x="1076" y="1233"/>
                    <a:pt x="1180" y="1128"/>
                  </a:cubicBezTo>
                  <a:cubicBezTo>
                    <a:pt x="1390" y="917"/>
                    <a:pt x="1390" y="574"/>
                    <a:pt x="1180" y="366"/>
                  </a:cubicBezTo>
                  <a:lnTo>
                    <a:pt x="972" y="159"/>
                  </a:lnTo>
                  <a:cubicBezTo>
                    <a:pt x="867" y="54"/>
                    <a:pt x="728" y="1"/>
                    <a:pt x="590"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2" name="Google Shape;1152;p22"/>
            <p:cNvSpPr/>
            <p:nvPr/>
          </p:nvSpPr>
          <p:spPr>
            <a:xfrm>
              <a:off x="4821100" y="1753725"/>
              <a:ext cx="34275" cy="27025"/>
            </a:xfrm>
            <a:custGeom>
              <a:rect b="b" l="l" r="r" t="t"/>
              <a:pathLst>
                <a:path extrusionOk="0" h="1081" w="1371">
                  <a:moveTo>
                    <a:pt x="540" y="1"/>
                  </a:moveTo>
                  <a:cubicBezTo>
                    <a:pt x="244" y="1"/>
                    <a:pt x="1" y="245"/>
                    <a:pt x="1" y="541"/>
                  </a:cubicBezTo>
                  <a:cubicBezTo>
                    <a:pt x="1" y="840"/>
                    <a:pt x="244" y="1081"/>
                    <a:pt x="540" y="1081"/>
                  </a:cubicBezTo>
                  <a:lnTo>
                    <a:pt x="831" y="1081"/>
                  </a:lnTo>
                  <a:cubicBezTo>
                    <a:pt x="1130" y="1081"/>
                    <a:pt x="1371" y="840"/>
                    <a:pt x="1371" y="541"/>
                  </a:cubicBezTo>
                  <a:cubicBezTo>
                    <a:pt x="1371" y="245"/>
                    <a:pt x="1133" y="1"/>
                    <a:pt x="831"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3" name="Google Shape;1153;p22"/>
            <p:cNvSpPr/>
            <p:nvPr/>
          </p:nvSpPr>
          <p:spPr>
            <a:xfrm>
              <a:off x="4821100" y="1767225"/>
              <a:ext cx="34275" cy="13525"/>
            </a:xfrm>
            <a:custGeom>
              <a:rect b="b" l="l" r="r" t="t"/>
              <a:pathLst>
                <a:path extrusionOk="0" h="541" w="1371">
                  <a:moveTo>
                    <a:pt x="1" y="1"/>
                  </a:moveTo>
                  <a:cubicBezTo>
                    <a:pt x="1" y="300"/>
                    <a:pt x="244" y="541"/>
                    <a:pt x="540" y="541"/>
                  </a:cubicBezTo>
                  <a:lnTo>
                    <a:pt x="831" y="541"/>
                  </a:lnTo>
                  <a:cubicBezTo>
                    <a:pt x="1130" y="541"/>
                    <a:pt x="1371" y="300"/>
                    <a:pt x="1371"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4" name="Google Shape;1154;p22"/>
            <p:cNvSpPr/>
            <p:nvPr/>
          </p:nvSpPr>
          <p:spPr>
            <a:xfrm>
              <a:off x="4955625" y="1753725"/>
              <a:ext cx="34275" cy="27025"/>
            </a:xfrm>
            <a:custGeom>
              <a:rect b="b" l="l" r="r" t="t"/>
              <a:pathLst>
                <a:path extrusionOk="0" h="1081" w="1371">
                  <a:moveTo>
                    <a:pt x="541" y="1"/>
                  </a:moveTo>
                  <a:cubicBezTo>
                    <a:pt x="244" y="1"/>
                    <a:pt x="1" y="245"/>
                    <a:pt x="1" y="541"/>
                  </a:cubicBezTo>
                  <a:cubicBezTo>
                    <a:pt x="1" y="840"/>
                    <a:pt x="244" y="1081"/>
                    <a:pt x="541" y="1081"/>
                  </a:cubicBezTo>
                  <a:lnTo>
                    <a:pt x="831" y="1081"/>
                  </a:lnTo>
                  <a:cubicBezTo>
                    <a:pt x="1130" y="1081"/>
                    <a:pt x="1371" y="840"/>
                    <a:pt x="1371" y="541"/>
                  </a:cubicBezTo>
                  <a:cubicBezTo>
                    <a:pt x="1371" y="245"/>
                    <a:pt x="1133" y="1"/>
                    <a:pt x="831"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5" name="Google Shape;1155;p22"/>
            <p:cNvSpPr/>
            <p:nvPr/>
          </p:nvSpPr>
          <p:spPr>
            <a:xfrm>
              <a:off x="4955625" y="1767225"/>
              <a:ext cx="34275" cy="13525"/>
            </a:xfrm>
            <a:custGeom>
              <a:rect b="b" l="l" r="r" t="t"/>
              <a:pathLst>
                <a:path extrusionOk="0" h="541" w="1371">
                  <a:moveTo>
                    <a:pt x="1" y="1"/>
                  </a:moveTo>
                  <a:cubicBezTo>
                    <a:pt x="1" y="300"/>
                    <a:pt x="244" y="541"/>
                    <a:pt x="541" y="541"/>
                  </a:cubicBezTo>
                  <a:lnTo>
                    <a:pt x="831" y="541"/>
                  </a:lnTo>
                  <a:cubicBezTo>
                    <a:pt x="1130" y="541"/>
                    <a:pt x="1371" y="300"/>
                    <a:pt x="1371"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6" name="Google Shape;1156;p22"/>
            <p:cNvSpPr/>
            <p:nvPr/>
          </p:nvSpPr>
          <p:spPr>
            <a:xfrm>
              <a:off x="4840625" y="1798775"/>
              <a:ext cx="34750" cy="32150"/>
            </a:xfrm>
            <a:custGeom>
              <a:rect b="b" l="l" r="r" t="t"/>
              <a:pathLst>
                <a:path extrusionOk="0" h="1286" w="1390">
                  <a:moveTo>
                    <a:pt x="799" y="1"/>
                  </a:moveTo>
                  <a:cubicBezTo>
                    <a:pt x="661" y="1"/>
                    <a:pt x="523" y="54"/>
                    <a:pt x="418" y="159"/>
                  </a:cubicBezTo>
                  <a:lnTo>
                    <a:pt x="211" y="366"/>
                  </a:lnTo>
                  <a:cubicBezTo>
                    <a:pt x="0" y="577"/>
                    <a:pt x="0" y="920"/>
                    <a:pt x="211" y="1128"/>
                  </a:cubicBezTo>
                  <a:cubicBezTo>
                    <a:pt x="316" y="1233"/>
                    <a:pt x="454" y="1285"/>
                    <a:pt x="592" y="1285"/>
                  </a:cubicBezTo>
                  <a:cubicBezTo>
                    <a:pt x="730" y="1285"/>
                    <a:pt x="868" y="1233"/>
                    <a:pt x="972" y="1128"/>
                  </a:cubicBezTo>
                  <a:lnTo>
                    <a:pt x="1179" y="920"/>
                  </a:lnTo>
                  <a:cubicBezTo>
                    <a:pt x="1390" y="710"/>
                    <a:pt x="1390" y="366"/>
                    <a:pt x="1179" y="159"/>
                  </a:cubicBezTo>
                  <a:cubicBezTo>
                    <a:pt x="1074" y="54"/>
                    <a:pt x="936" y="1"/>
                    <a:pt x="799"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7" name="Google Shape;1157;p22"/>
            <p:cNvSpPr/>
            <p:nvPr/>
          </p:nvSpPr>
          <p:spPr>
            <a:xfrm>
              <a:off x="4935775" y="1703700"/>
              <a:ext cx="34750" cy="32075"/>
            </a:xfrm>
            <a:custGeom>
              <a:rect b="b" l="l" r="r" t="t"/>
              <a:pathLst>
                <a:path extrusionOk="0" h="1283" w="1390">
                  <a:moveTo>
                    <a:pt x="798" y="1"/>
                  </a:moveTo>
                  <a:cubicBezTo>
                    <a:pt x="660" y="1"/>
                    <a:pt x="522" y="53"/>
                    <a:pt x="418" y="158"/>
                  </a:cubicBezTo>
                  <a:lnTo>
                    <a:pt x="211" y="366"/>
                  </a:lnTo>
                  <a:cubicBezTo>
                    <a:pt x="0" y="576"/>
                    <a:pt x="0" y="920"/>
                    <a:pt x="211" y="1127"/>
                  </a:cubicBezTo>
                  <a:cubicBezTo>
                    <a:pt x="314" y="1231"/>
                    <a:pt x="452" y="1283"/>
                    <a:pt x="590" y="1283"/>
                  </a:cubicBezTo>
                  <a:cubicBezTo>
                    <a:pt x="728" y="1283"/>
                    <a:pt x="867" y="1231"/>
                    <a:pt x="972" y="1127"/>
                  </a:cubicBezTo>
                  <a:lnTo>
                    <a:pt x="1180" y="920"/>
                  </a:lnTo>
                  <a:cubicBezTo>
                    <a:pt x="1390" y="709"/>
                    <a:pt x="1390" y="366"/>
                    <a:pt x="1180" y="158"/>
                  </a:cubicBezTo>
                  <a:cubicBezTo>
                    <a:pt x="1074" y="53"/>
                    <a:pt x="936" y="1"/>
                    <a:pt x="798"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8" name="Google Shape;1158;p22"/>
            <p:cNvSpPr/>
            <p:nvPr/>
          </p:nvSpPr>
          <p:spPr>
            <a:xfrm>
              <a:off x="4892025" y="1817400"/>
              <a:ext cx="27025" cy="34275"/>
            </a:xfrm>
            <a:custGeom>
              <a:rect b="b" l="l" r="r" t="t"/>
              <a:pathLst>
                <a:path extrusionOk="0" h="1371" w="1081">
                  <a:moveTo>
                    <a:pt x="541" y="1"/>
                  </a:moveTo>
                  <a:cubicBezTo>
                    <a:pt x="244" y="1"/>
                    <a:pt x="1" y="244"/>
                    <a:pt x="1" y="540"/>
                  </a:cubicBezTo>
                  <a:lnTo>
                    <a:pt x="1" y="831"/>
                  </a:lnTo>
                  <a:cubicBezTo>
                    <a:pt x="1" y="1130"/>
                    <a:pt x="244" y="1371"/>
                    <a:pt x="541" y="1371"/>
                  </a:cubicBezTo>
                  <a:cubicBezTo>
                    <a:pt x="840" y="1371"/>
                    <a:pt x="1080" y="1130"/>
                    <a:pt x="1080" y="831"/>
                  </a:cubicBezTo>
                  <a:lnTo>
                    <a:pt x="1080" y="540"/>
                  </a:lnTo>
                  <a:cubicBezTo>
                    <a:pt x="1080" y="241"/>
                    <a:pt x="840" y="1"/>
                    <a:pt x="541"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9" name="Google Shape;1159;p22"/>
            <p:cNvSpPr/>
            <p:nvPr/>
          </p:nvSpPr>
          <p:spPr>
            <a:xfrm>
              <a:off x="4892025" y="1682950"/>
              <a:ext cx="27025" cy="34200"/>
            </a:xfrm>
            <a:custGeom>
              <a:rect b="b" l="l" r="r" t="t"/>
              <a:pathLst>
                <a:path extrusionOk="0" h="1368" w="1081">
                  <a:moveTo>
                    <a:pt x="541" y="0"/>
                  </a:moveTo>
                  <a:cubicBezTo>
                    <a:pt x="244" y="0"/>
                    <a:pt x="1" y="241"/>
                    <a:pt x="1" y="537"/>
                  </a:cubicBezTo>
                  <a:lnTo>
                    <a:pt x="1" y="831"/>
                  </a:lnTo>
                  <a:cubicBezTo>
                    <a:pt x="1" y="1127"/>
                    <a:pt x="244" y="1368"/>
                    <a:pt x="541" y="1368"/>
                  </a:cubicBezTo>
                  <a:cubicBezTo>
                    <a:pt x="840" y="1368"/>
                    <a:pt x="1080" y="1127"/>
                    <a:pt x="1080" y="831"/>
                  </a:cubicBezTo>
                  <a:lnTo>
                    <a:pt x="1080" y="537"/>
                  </a:lnTo>
                  <a:cubicBezTo>
                    <a:pt x="1080" y="241"/>
                    <a:pt x="840" y="0"/>
                    <a:pt x="541"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0" name="Google Shape;1160;p22"/>
            <p:cNvSpPr/>
            <p:nvPr/>
          </p:nvSpPr>
          <p:spPr>
            <a:xfrm>
              <a:off x="4854800" y="1443225"/>
              <a:ext cx="195325" cy="172225"/>
            </a:xfrm>
            <a:custGeom>
              <a:rect b="b" l="l" r="r" t="t"/>
              <a:pathLst>
                <a:path extrusionOk="0" h="6889" w="7813">
                  <a:moveTo>
                    <a:pt x="7399" y="1"/>
                  </a:moveTo>
                  <a:cubicBezTo>
                    <a:pt x="7352" y="1"/>
                    <a:pt x="7303" y="10"/>
                    <a:pt x="7256" y="28"/>
                  </a:cubicBezTo>
                  <a:lnTo>
                    <a:pt x="325" y="2788"/>
                  </a:lnTo>
                  <a:cubicBezTo>
                    <a:pt x="42" y="2899"/>
                    <a:pt x="1" y="3286"/>
                    <a:pt x="253" y="3455"/>
                  </a:cubicBezTo>
                  <a:lnTo>
                    <a:pt x="2616" y="5052"/>
                  </a:lnTo>
                  <a:lnTo>
                    <a:pt x="5241" y="6824"/>
                  </a:lnTo>
                  <a:cubicBezTo>
                    <a:pt x="5307" y="6868"/>
                    <a:pt x="5382" y="6889"/>
                    <a:pt x="5454" y="6889"/>
                  </a:cubicBezTo>
                  <a:cubicBezTo>
                    <a:pt x="5614" y="6889"/>
                    <a:pt x="5768" y="6789"/>
                    <a:pt x="5819" y="6622"/>
                  </a:cubicBezTo>
                  <a:lnTo>
                    <a:pt x="7760" y="488"/>
                  </a:lnTo>
                  <a:cubicBezTo>
                    <a:pt x="7812" y="330"/>
                    <a:pt x="7754" y="178"/>
                    <a:pt x="7643" y="89"/>
                  </a:cubicBezTo>
                  <a:cubicBezTo>
                    <a:pt x="7577" y="34"/>
                    <a:pt x="7491" y="1"/>
                    <a:pt x="7399"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1" name="Google Shape;1161;p22"/>
            <p:cNvSpPr/>
            <p:nvPr/>
          </p:nvSpPr>
          <p:spPr>
            <a:xfrm>
              <a:off x="4920200" y="1445450"/>
              <a:ext cx="129925" cy="170000"/>
            </a:xfrm>
            <a:custGeom>
              <a:rect b="b" l="l" r="r" t="t"/>
              <a:pathLst>
                <a:path extrusionOk="0" h="6800" w="5197">
                  <a:moveTo>
                    <a:pt x="5025" y="0"/>
                  </a:moveTo>
                  <a:lnTo>
                    <a:pt x="0" y="4963"/>
                  </a:lnTo>
                  <a:lnTo>
                    <a:pt x="2625" y="6735"/>
                  </a:lnTo>
                  <a:cubicBezTo>
                    <a:pt x="2691" y="6779"/>
                    <a:pt x="2766" y="6800"/>
                    <a:pt x="2838" y="6800"/>
                  </a:cubicBezTo>
                  <a:cubicBezTo>
                    <a:pt x="2998" y="6800"/>
                    <a:pt x="3152" y="6700"/>
                    <a:pt x="3203" y="6533"/>
                  </a:cubicBezTo>
                  <a:lnTo>
                    <a:pt x="5144" y="399"/>
                  </a:lnTo>
                  <a:cubicBezTo>
                    <a:pt x="5196" y="241"/>
                    <a:pt x="5138" y="89"/>
                    <a:pt x="5025"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2" name="Google Shape;1162;p22"/>
            <p:cNvSpPr/>
            <p:nvPr/>
          </p:nvSpPr>
          <p:spPr>
            <a:xfrm>
              <a:off x="4609275" y="1539825"/>
              <a:ext cx="143000" cy="93800"/>
            </a:xfrm>
            <a:custGeom>
              <a:rect b="b" l="l" r="r" t="t"/>
              <a:pathLst>
                <a:path extrusionOk="0" h="3752" w="5720">
                  <a:moveTo>
                    <a:pt x="540" y="1"/>
                  </a:moveTo>
                  <a:cubicBezTo>
                    <a:pt x="244" y="1"/>
                    <a:pt x="0" y="244"/>
                    <a:pt x="0" y="541"/>
                  </a:cubicBezTo>
                  <a:cubicBezTo>
                    <a:pt x="0" y="2312"/>
                    <a:pt x="1443" y="3752"/>
                    <a:pt x="3211" y="3752"/>
                  </a:cubicBezTo>
                  <a:lnTo>
                    <a:pt x="5719" y="3752"/>
                  </a:lnTo>
                  <a:lnTo>
                    <a:pt x="4427" y="2672"/>
                  </a:lnTo>
                  <a:lnTo>
                    <a:pt x="3211" y="2672"/>
                  </a:lnTo>
                  <a:cubicBezTo>
                    <a:pt x="2035" y="2672"/>
                    <a:pt x="1080" y="1717"/>
                    <a:pt x="1080" y="541"/>
                  </a:cubicBezTo>
                  <a:cubicBezTo>
                    <a:pt x="1080" y="244"/>
                    <a:pt x="839" y="1"/>
                    <a:pt x="540"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3" name="Google Shape;1163;p22"/>
            <p:cNvSpPr/>
            <p:nvPr/>
          </p:nvSpPr>
          <p:spPr>
            <a:xfrm>
              <a:off x="4683600" y="1509175"/>
              <a:ext cx="233575" cy="124450"/>
            </a:xfrm>
            <a:custGeom>
              <a:rect b="b" l="l" r="r" t="t"/>
              <a:pathLst>
                <a:path extrusionOk="0" h="4978" w="9343">
                  <a:moveTo>
                    <a:pt x="2483" y="1083"/>
                  </a:moveTo>
                  <a:cubicBezTo>
                    <a:pt x="3258" y="1083"/>
                    <a:pt x="3892" y="1714"/>
                    <a:pt x="3892" y="2489"/>
                  </a:cubicBezTo>
                  <a:cubicBezTo>
                    <a:pt x="3892" y="3264"/>
                    <a:pt x="3258" y="3898"/>
                    <a:pt x="2483" y="3898"/>
                  </a:cubicBezTo>
                  <a:cubicBezTo>
                    <a:pt x="1708" y="3898"/>
                    <a:pt x="1077" y="3264"/>
                    <a:pt x="1077" y="2489"/>
                  </a:cubicBezTo>
                  <a:cubicBezTo>
                    <a:pt x="1077" y="1714"/>
                    <a:pt x="1708" y="1083"/>
                    <a:pt x="2483" y="1083"/>
                  </a:cubicBezTo>
                  <a:close/>
                  <a:moveTo>
                    <a:pt x="2489" y="1"/>
                  </a:moveTo>
                  <a:cubicBezTo>
                    <a:pt x="1113" y="1"/>
                    <a:pt x="0" y="1116"/>
                    <a:pt x="0" y="2489"/>
                  </a:cubicBezTo>
                  <a:cubicBezTo>
                    <a:pt x="0" y="3859"/>
                    <a:pt x="1113" y="4978"/>
                    <a:pt x="2489" y="4978"/>
                  </a:cubicBezTo>
                  <a:lnTo>
                    <a:pt x="5326" y="4978"/>
                  </a:lnTo>
                  <a:cubicBezTo>
                    <a:pt x="6746" y="4978"/>
                    <a:pt x="8097" y="4435"/>
                    <a:pt x="9124" y="3444"/>
                  </a:cubicBezTo>
                  <a:cubicBezTo>
                    <a:pt x="9334" y="3236"/>
                    <a:pt x="9343" y="2899"/>
                    <a:pt x="9135" y="2683"/>
                  </a:cubicBezTo>
                  <a:cubicBezTo>
                    <a:pt x="9029" y="2573"/>
                    <a:pt x="8887" y="2518"/>
                    <a:pt x="8746" y="2518"/>
                  </a:cubicBezTo>
                  <a:cubicBezTo>
                    <a:pt x="8612" y="2518"/>
                    <a:pt x="8478" y="2568"/>
                    <a:pt x="8374" y="2669"/>
                  </a:cubicBezTo>
                  <a:cubicBezTo>
                    <a:pt x="7549" y="3463"/>
                    <a:pt x="6467" y="3898"/>
                    <a:pt x="5326" y="3898"/>
                  </a:cubicBezTo>
                  <a:lnTo>
                    <a:pt x="4537" y="3898"/>
                  </a:lnTo>
                  <a:cubicBezTo>
                    <a:pt x="4814" y="3497"/>
                    <a:pt x="4975" y="3012"/>
                    <a:pt x="4975" y="2489"/>
                  </a:cubicBezTo>
                  <a:cubicBezTo>
                    <a:pt x="4975" y="1119"/>
                    <a:pt x="3862" y="1"/>
                    <a:pt x="2489"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64" name="Google Shape;1164;p22"/>
          <p:cNvGrpSpPr/>
          <p:nvPr/>
        </p:nvGrpSpPr>
        <p:grpSpPr>
          <a:xfrm>
            <a:off x="4652005" y="2662173"/>
            <a:ext cx="1783800" cy="953677"/>
            <a:chOff x="1778775" y="3345823"/>
            <a:chExt cx="1783800" cy="953677"/>
          </a:xfrm>
        </p:grpSpPr>
        <p:sp>
          <p:nvSpPr>
            <p:cNvPr id="1165" name="Google Shape;1165;p22"/>
            <p:cNvSpPr txBox="1"/>
            <p:nvPr/>
          </p:nvSpPr>
          <p:spPr>
            <a:xfrm>
              <a:off x="1778775" y="3345823"/>
              <a:ext cx="1783800" cy="527700"/>
            </a:xfrm>
            <a:prstGeom prst="rect">
              <a:avLst/>
            </a:prstGeom>
            <a:noFill/>
            <a:ln>
              <a:noFill/>
            </a:ln>
          </p:spPr>
          <p:txBody>
            <a:bodyPr anchorCtr="0" anchor="b" bIns="91425" lIns="91425" spcFirstLastPara="1" rIns="91425" wrap="square" tIns="91425">
              <a:noAutofit/>
            </a:bodyPr>
            <a:lstStyle/>
            <a:p>
              <a:pPr indent="0" lvl="0" marL="0" rtl="0" algn="ctr">
                <a:spcBef>
                  <a:spcPts val="0"/>
                </a:spcBef>
                <a:spcAft>
                  <a:spcPts val="0"/>
                </a:spcAft>
                <a:buNone/>
              </a:pPr>
              <a:r>
                <a:rPr lang="en" sz="2400">
                  <a:solidFill>
                    <a:schemeClr val="dk1"/>
                  </a:solidFill>
                  <a:latin typeface="Lilita One"/>
                  <a:ea typeface="Lilita One"/>
                  <a:cs typeface="Lilita One"/>
                  <a:sym typeface="Lilita One"/>
                </a:rPr>
                <a:t>Step 3</a:t>
              </a:r>
              <a:endParaRPr sz="2400">
                <a:solidFill>
                  <a:schemeClr val="dk1"/>
                </a:solidFill>
                <a:latin typeface="Lilita One"/>
                <a:ea typeface="Lilita One"/>
                <a:cs typeface="Lilita One"/>
                <a:sym typeface="Lilita One"/>
              </a:endParaRPr>
            </a:p>
          </p:txBody>
        </p:sp>
        <p:sp>
          <p:nvSpPr>
            <p:cNvPr id="1166" name="Google Shape;1166;p22"/>
            <p:cNvSpPr txBox="1"/>
            <p:nvPr/>
          </p:nvSpPr>
          <p:spPr>
            <a:xfrm>
              <a:off x="1778775" y="3814700"/>
              <a:ext cx="1783800" cy="4848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Venus has a beautiful name</a:t>
              </a:r>
              <a:endParaRPr>
                <a:solidFill>
                  <a:schemeClr val="dk1"/>
                </a:solidFill>
                <a:latin typeface="Montserrat"/>
                <a:ea typeface="Montserrat"/>
                <a:cs typeface="Montserrat"/>
                <a:sym typeface="Montserrat"/>
              </a:endParaRPr>
            </a:p>
          </p:txBody>
        </p:sp>
      </p:grpSp>
      <p:grpSp>
        <p:nvGrpSpPr>
          <p:cNvPr id="1167" name="Google Shape;1167;p22"/>
          <p:cNvGrpSpPr/>
          <p:nvPr/>
        </p:nvGrpSpPr>
        <p:grpSpPr>
          <a:xfrm>
            <a:off x="773933" y="2660500"/>
            <a:ext cx="1786160" cy="957024"/>
            <a:chOff x="3044019" y="1219200"/>
            <a:chExt cx="1786160" cy="957024"/>
          </a:xfrm>
        </p:grpSpPr>
        <p:sp>
          <p:nvSpPr>
            <p:cNvPr id="1168" name="Google Shape;1168;p22"/>
            <p:cNvSpPr txBox="1"/>
            <p:nvPr/>
          </p:nvSpPr>
          <p:spPr>
            <a:xfrm>
              <a:off x="3046378" y="1219200"/>
              <a:ext cx="1783800" cy="527700"/>
            </a:xfrm>
            <a:prstGeom prst="rect">
              <a:avLst/>
            </a:prstGeom>
            <a:noFill/>
            <a:ln>
              <a:noFill/>
            </a:ln>
          </p:spPr>
          <p:txBody>
            <a:bodyPr anchorCtr="0" anchor="b" bIns="91425" lIns="91425" spcFirstLastPara="1" rIns="91425" wrap="square" tIns="91425">
              <a:noAutofit/>
            </a:bodyPr>
            <a:lstStyle/>
            <a:p>
              <a:pPr indent="0" lvl="0" marL="0" rtl="0" algn="ctr">
                <a:spcBef>
                  <a:spcPts val="0"/>
                </a:spcBef>
                <a:spcAft>
                  <a:spcPts val="0"/>
                </a:spcAft>
                <a:buNone/>
              </a:pPr>
              <a:r>
                <a:rPr lang="en" sz="2400">
                  <a:solidFill>
                    <a:schemeClr val="dk1"/>
                  </a:solidFill>
                  <a:latin typeface="Lilita One"/>
                  <a:ea typeface="Lilita One"/>
                  <a:cs typeface="Lilita One"/>
                  <a:sym typeface="Lilita One"/>
                </a:rPr>
                <a:t>Step 1</a:t>
              </a:r>
              <a:endParaRPr sz="2400">
                <a:solidFill>
                  <a:schemeClr val="dk1"/>
                </a:solidFill>
                <a:latin typeface="Lilita One"/>
                <a:ea typeface="Lilita One"/>
                <a:cs typeface="Lilita One"/>
                <a:sym typeface="Lilita One"/>
              </a:endParaRPr>
            </a:p>
          </p:txBody>
        </p:sp>
        <p:sp>
          <p:nvSpPr>
            <p:cNvPr id="1169" name="Google Shape;1169;p22"/>
            <p:cNvSpPr txBox="1"/>
            <p:nvPr/>
          </p:nvSpPr>
          <p:spPr>
            <a:xfrm>
              <a:off x="3044019" y="1691424"/>
              <a:ext cx="1783800" cy="4848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Saturn has several rings</a:t>
              </a:r>
              <a:endParaRPr>
                <a:solidFill>
                  <a:schemeClr val="dk1"/>
                </a:solidFill>
                <a:latin typeface="Montserrat"/>
                <a:ea typeface="Montserrat"/>
                <a:cs typeface="Montserrat"/>
                <a:sym typeface="Montserrat"/>
              </a:endParaRPr>
            </a:p>
          </p:txBody>
        </p:sp>
      </p:grpSp>
      <p:grpSp>
        <p:nvGrpSpPr>
          <p:cNvPr id="1170" name="Google Shape;1170;p22"/>
          <p:cNvGrpSpPr/>
          <p:nvPr/>
        </p:nvGrpSpPr>
        <p:grpSpPr>
          <a:xfrm>
            <a:off x="6593473" y="2662173"/>
            <a:ext cx="1783817" cy="953677"/>
            <a:chOff x="4313981" y="3345823"/>
            <a:chExt cx="1783817" cy="953677"/>
          </a:xfrm>
        </p:grpSpPr>
        <p:sp>
          <p:nvSpPr>
            <p:cNvPr id="1171" name="Google Shape;1171;p22"/>
            <p:cNvSpPr txBox="1"/>
            <p:nvPr/>
          </p:nvSpPr>
          <p:spPr>
            <a:xfrm>
              <a:off x="4313981" y="3345823"/>
              <a:ext cx="1783800" cy="527700"/>
            </a:xfrm>
            <a:prstGeom prst="rect">
              <a:avLst/>
            </a:prstGeom>
            <a:noFill/>
            <a:ln>
              <a:noFill/>
            </a:ln>
          </p:spPr>
          <p:txBody>
            <a:bodyPr anchorCtr="0" anchor="b" bIns="91425" lIns="91425" spcFirstLastPara="1" rIns="91425" wrap="square" tIns="91425">
              <a:noAutofit/>
            </a:bodyPr>
            <a:lstStyle/>
            <a:p>
              <a:pPr indent="0" lvl="0" marL="0" rtl="0" algn="ctr">
                <a:spcBef>
                  <a:spcPts val="0"/>
                </a:spcBef>
                <a:spcAft>
                  <a:spcPts val="0"/>
                </a:spcAft>
                <a:buNone/>
              </a:pPr>
              <a:r>
                <a:rPr lang="en" sz="2400">
                  <a:solidFill>
                    <a:schemeClr val="dk1"/>
                  </a:solidFill>
                  <a:latin typeface="Lilita One"/>
                  <a:ea typeface="Lilita One"/>
                  <a:cs typeface="Lilita One"/>
                  <a:sym typeface="Lilita One"/>
                </a:rPr>
                <a:t>Step 4</a:t>
              </a:r>
              <a:endParaRPr sz="2400">
                <a:solidFill>
                  <a:schemeClr val="dk1"/>
                </a:solidFill>
                <a:latin typeface="Lilita One"/>
                <a:ea typeface="Lilita One"/>
                <a:cs typeface="Lilita One"/>
                <a:sym typeface="Lilita One"/>
              </a:endParaRPr>
            </a:p>
          </p:txBody>
        </p:sp>
        <p:sp>
          <p:nvSpPr>
            <p:cNvPr id="1172" name="Google Shape;1172;p22"/>
            <p:cNvSpPr txBox="1"/>
            <p:nvPr/>
          </p:nvSpPr>
          <p:spPr>
            <a:xfrm>
              <a:off x="4313998" y="3814700"/>
              <a:ext cx="1783800" cy="4848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Despite being red, Mars is cold </a:t>
              </a:r>
              <a:endParaRPr>
                <a:solidFill>
                  <a:schemeClr val="dk1"/>
                </a:solidFill>
                <a:latin typeface="Montserrat"/>
                <a:ea typeface="Montserrat"/>
                <a:cs typeface="Montserrat"/>
                <a:sym typeface="Montserrat"/>
              </a:endParaRPr>
            </a:p>
          </p:txBody>
        </p:sp>
      </p:grpSp>
      <p:grpSp>
        <p:nvGrpSpPr>
          <p:cNvPr id="1173" name="Google Shape;1173;p22"/>
          <p:cNvGrpSpPr/>
          <p:nvPr/>
        </p:nvGrpSpPr>
        <p:grpSpPr>
          <a:xfrm>
            <a:off x="2710538" y="2660500"/>
            <a:ext cx="1783800" cy="957024"/>
            <a:chOff x="5581585" y="1219200"/>
            <a:chExt cx="1783800" cy="957024"/>
          </a:xfrm>
        </p:grpSpPr>
        <p:sp>
          <p:nvSpPr>
            <p:cNvPr id="1174" name="Google Shape;1174;p22"/>
            <p:cNvSpPr txBox="1"/>
            <p:nvPr/>
          </p:nvSpPr>
          <p:spPr>
            <a:xfrm>
              <a:off x="5581585" y="1219200"/>
              <a:ext cx="1783800" cy="527700"/>
            </a:xfrm>
            <a:prstGeom prst="rect">
              <a:avLst/>
            </a:prstGeom>
            <a:noFill/>
            <a:ln>
              <a:noFill/>
            </a:ln>
          </p:spPr>
          <p:txBody>
            <a:bodyPr anchorCtr="0" anchor="b" bIns="91425" lIns="91425" spcFirstLastPara="1" rIns="91425" wrap="square" tIns="91425">
              <a:noAutofit/>
            </a:bodyPr>
            <a:lstStyle/>
            <a:p>
              <a:pPr indent="0" lvl="0" marL="0" rtl="0" algn="ctr">
                <a:spcBef>
                  <a:spcPts val="0"/>
                </a:spcBef>
                <a:spcAft>
                  <a:spcPts val="0"/>
                </a:spcAft>
                <a:buNone/>
              </a:pPr>
              <a:r>
                <a:rPr lang="en" sz="2400">
                  <a:solidFill>
                    <a:schemeClr val="dk1"/>
                  </a:solidFill>
                  <a:latin typeface="Lilita One"/>
                  <a:ea typeface="Lilita One"/>
                  <a:cs typeface="Lilita One"/>
                  <a:sym typeface="Lilita One"/>
                </a:rPr>
                <a:t>Step 2</a:t>
              </a:r>
              <a:endParaRPr sz="2400">
                <a:solidFill>
                  <a:schemeClr val="dk1"/>
                </a:solidFill>
                <a:latin typeface="Lilita One"/>
                <a:ea typeface="Lilita One"/>
                <a:cs typeface="Lilita One"/>
                <a:sym typeface="Lilita One"/>
              </a:endParaRPr>
            </a:p>
          </p:txBody>
        </p:sp>
        <p:sp>
          <p:nvSpPr>
            <p:cNvPr id="1175" name="Google Shape;1175;p22"/>
            <p:cNvSpPr txBox="1"/>
            <p:nvPr/>
          </p:nvSpPr>
          <p:spPr>
            <a:xfrm>
              <a:off x="5581585" y="1691424"/>
              <a:ext cx="1783800" cy="4848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Neptune is far away from us</a:t>
              </a:r>
              <a:endParaRPr>
                <a:solidFill>
                  <a:schemeClr val="dk1"/>
                </a:solidFill>
                <a:latin typeface="Montserrat"/>
                <a:ea typeface="Montserrat"/>
                <a:cs typeface="Montserrat"/>
                <a:sym typeface="Montserrat"/>
              </a:endParaRPr>
            </a:p>
          </p:txBody>
        </p:sp>
      </p:grpSp>
      <p:sp>
        <p:nvSpPr>
          <p:cNvPr id="1176" name="Google Shape;1176;p22"/>
          <p:cNvSpPr/>
          <p:nvPr/>
        </p:nvSpPr>
        <p:spPr>
          <a:xfrm>
            <a:off x="1233663" y="1528800"/>
            <a:ext cx="866700" cy="866700"/>
          </a:xfrm>
          <a:prstGeom prst="ellipse">
            <a:avLst/>
          </a:prstGeom>
          <a:solidFill>
            <a:srgbClr val="EAF9FD"/>
          </a:solidFill>
          <a:ln cap="flat" cmpd="sng" w="19050">
            <a:solidFill>
              <a:srgbClr val="CD5E6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7" name="Google Shape;1177;p22"/>
          <p:cNvSpPr/>
          <p:nvPr/>
        </p:nvSpPr>
        <p:spPr>
          <a:xfrm>
            <a:off x="1199013" y="1675800"/>
            <a:ext cx="936000" cy="5727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3600">
                <a:solidFill>
                  <a:srgbClr val="CD5E62"/>
                </a:solidFill>
                <a:latin typeface="Lilita One"/>
                <a:ea typeface="Lilita One"/>
                <a:cs typeface="Lilita One"/>
                <a:sym typeface="Lilita One"/>
              </a:rPr>
              <a:t>01</a:t>
            </a:r>
            <a:endParaRPr b="1" sz="2400">
              <a:solidFill>
                <a:srgbClr val="CD5E62"/>
              </a:solidFill>
              <a:latin typeface="Caveat"/>
              <a:ea typeface="Caveat"/>
              <a:cs typeface="Caveat"/>
              <a:sym typeface="Caveat"/>
            </a:endParaRPr>
          </a:p>
        </p:txBody>
      </p:sp>
      <p:sp>
        <p:nvSpPr>
          <p:cNvPr id="1178" name="Google Shape;1178;p22"/>
          <p:cNvSpPr/>
          <p:nvPr/>
        </p:nvSpPr>
        <p:spPr>
          <a:xfrm>
            <a:off x="3169088" y="1528800"/>
            <a:ext cx="866700" cy="866700"/>
          </a:xfrm>
          <a:prstGeom prst="ellipse">
            <a:avLst/>
          </a:prstGeom>
          <a:solidFill>
            <a:srgbClr val="EAF9FD"/>
          </a:solidFill>
          <a:ln cap="flat" cmpd="sng" w="19050">
            <a:solidFill>
              <a:srgbClr val="CD5E6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9" name="Google Shape;1179;p22"/>
          <p:cNvSpPr/>
          <p:nvPr/>
        </p:nvSpPr>
        <p:spPr>
          <a:xfrm>
            <a:off x="3115160" y="1675800"/>
            <a:ext cx="936000" cy="5727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3600">
                <a:solidFill>
                  <a:srgbClr val="CD5E62"/>
                </a:solidFill>
                <a:latin typeface="Lilita One"/>
                <a:ea typeface="Lilita One"/>
                <a:cs typeface="Lilita One"/>
                <a:sym typeface="Lilita One"/>
              </a:rPr>
              <a:t>02</a:t>
            </a:r>
            <a:endParaRPr b="1" sz="2400">
              <a:solidFill>
                <a:srgbClr val="CD5E62"/>
              </a:solidFill>
              <a:latin typeface="Caveat"/>
              <a:ea typeface="Caveat"/>
              <a:cs typeface="Caveat"/>
              <a:sym typeface="Caveat"/>
            </a:endParaRPr>
          </a:p>
        </p:txBody>
      </p:sp>
      <p:sp>
        <p:nvSpPr>
          <p:cNvPr id="1180" name="Google Shape;1180;p22"/>
          <p:cNvSpPr/>
          <p:nvPr/>
        </p:nvSpPr>
        <p:spPr>
          <a:xfrm>
            <a:off x="5110555" y="1528800"/>
            <a:ext cx="866700" cy="866700"/>
          </a:xfrm>
          <a:prstGeom prst="ellipse">
            <a:avLst/>
          </a:prstGeom>
          <a:solidFill>
            <a:srgbClr val="EAF9FD"/>
          </a:solidFill>
          <a:ln cap="flat" cmpd="sng" w="19050">
            <a:solidFill>
              <a:srgbClr val="CD5E6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1" name="Google Shape;1181;p22"/>
          <p:cNvSpPr/>
          <p:nvPr/>
        </p:nvSpPr>
        <p:spPr>
          <a:xfrm>
            <a:off x="5081962" y="1675800"/>
            <a:ext cx="936000" cy="5727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3600">
                <a:solidFill>
                  <a:srgbClr val="CD5E62"/>
                </a:solidFill>
                <a:latin typeface="Lilita One"/>
                <a:ea typeface="Lilita One"/>
                <a:cs typeface="Lilita One"/>
                <a:sym typeface="Lilita One"/>
              </a:rPr>
              <a:t>03</a:t>
            </a:r>
            <a:endParaRPr b="1" sz="2400">
              <a:solidFill>
                <a:srgbClr val="CD5E62"/>
              </a:solidFill>
              <a:latin typeface="Caveat"/>
              <a:ea typeface="Caveat"/>
              <a:cs typeface="Caveat"/>
              <a:sym typeface="Caveat"/>
            </a:endParaRPr>
          </a:p>
        </p:txBody>
      </p:sp>
      <p:sp>
        <p:nvSpPr>
          <p:cNvPr id="1182" name="Google Shape;1182;p22"/>
          <p:cNvSpPr/>
          <p:nvPr/>
        </p:nvSpPr>
        <p:spPr>
          <a:xfrm>
            <a:off x="7052027" y="1528800"/>
            <a:ext cx="866700" cy="866700"/>
          </a:xfrm>
          <a:prstGeom prst="ellipse">
            <a:avLst/>
          </a:prstGeom>
          <a:solidFill>
            <a:srgbClr val="EAF9FD"/>
          </a:solidFill>
          <a:ln cap="flat" cmpd="sng" w="19050">
            <a:solidFill>
              <a:srgbClr val="CD5E6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3" name="Google Shape;1183;p22"/>
          <p:cNvSpPr/>
          <p:nvPr/>
        </p:nvSpPr>
        <p:spPr>
          <a:xfrm>
            <a:off x="7017377" y="1675800"/>
            <a:ext cx="936000" cy="5727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3600">
                <a:solidFill>
                  <a:srgbClr val="CD5E62"/>
                </a:solidFill>
                <a:latin typeface="Lilita One"/>
                <a:ea typeface="Lilita One"/>
                <a:cs typeface="Lilita One"/>
                <a:sym typeface="Lilita One"/>
              </a:rPr>
              <a:t>04</a:t>
            </a:r>
            <a:endParaRPr b="1" sz="2400">
              <a:solidFill>
                <a:srgbClr val="CD5E62"/>
              </a:solidFill>
              <a:latin typeface="Caveat"/>
              <a:ea typeface="Caveat"/>
              <a:cs typeface="Caveat"/>
              <a:sym typeface="Caveat"/>
            </a:endParaRPr>
          </a:p>
        </p:txBody>
      </p:sp>
      <p:cxnSp>
        <p:nvCxnSpPr>
          <p:cNvPr id="1184" name="Google Shape;1184;p22"/>
          <p:cNvCxnSpPr>
            <a:stCxn id="1176" idx="4"/>
            <a:endCxn id="1168" idx="0"/>
          </p:cNvCxnSpPr>
          <p:nvPr/>
        </p:nvCxnSpPr>
        <p:spPr>
          <a:xfrm>
            <a:off x="1667013" y="2395500"/>
            <a:ext cx="1200" cy="264900"/>
          </a:xfrm>
          <a:prstGeom prst="straightConnector1">
            <a:avLst/>
          </a:prstGeom>
          <a:noFill/>
          <a:ln cap="flat" cmpd="sng" w="19050">
            <a:solidFill>
              <a:schemeClr val="accent1"/>
            </a:solidFill>
            <a:prstDash val="solid"/>
            <a:round/>
            <a:headEnd len="med" w="med" type="none"/>
            <a:tailEnd len="med" w="med" type="none"/>
          </a:ln>
        </p:spPr>
      </p:cxnSp>
      <p:cxnSp>
        <p:nvCxnSpPr>
          <p:cNvPr id="1185" name="Google Shape;1185;p22"/>
          <p:cNvCxnSpPr>
            <a:stCxn id="1178" idx="4"/>
            <a:endCxn id="1174" idx="0"/>
          </p:cNvCxnSpPr>
          <p:nvPr/>
        </p:nvCxnSpPr>
        <p:spPr>
          <a:xfrm>
            <a:off x="3602438" y="2395500"/>
            <a:ext cx="0" cy="264900"/>
          </a:xfrm>
          <a:prstGeom prst="straightConnector1">
            <a:avLst/>
          </a:prstGeom>
          <a:noFill/>
          <a:ln cap="flat" cmpd="sng" w="19050">
            <a:solidFill>
              <a:schemeClr val="accent1"/>
            </a:solidFill>
            <a:prstDash val="solid"/>
            <a:round/>
            <a:headEnd len="med" w="med" type="none"/>
            <a:tailEnd len="med" w="med" type="none"/>
          </a:ln>
        </p:spPr>
      </p:cxnSp>
      <p:cxnSp>
        <p:nvCxnSpPr>
          <p:cNvPr id="1186" name="Google Shape;1186;p22"/>
          <p:cNvCxnSpPr>
            <a:stCxn id="1180" idx="4"/>
            <a:endCxn id="1165" idx="0"/>
          </p:cNvCxnSpPr>
          <p:nvPr/>
        </p:nvCxnSpPr>
        <p:spPr>
          <a:xfrm>
            <a:off x="5543905" y="2395500"/>
            <a:ext cx="0" cy="266700"/>
          </a:xfrm>
          <a:prstGeom prst="straightConnector1">
            <a:avLst/>
          </a:prstGeom>
          <a:noFill/>
          <a:ln cap="flat" cmpd="sng" w="19050">
            <a:solidFill>
              <a:schemeClr val="accent1"/>
            </a:solidFill>
            <a:prstDash val="solid"/>
            <a:round/>
            <a:headEnd len="med" w="med" type="none"/>
            <a:tailEnd len="med" w="med" type="none"/>
          </a:ln>
        </p:spPr>
      </p:cxnSp>
      <p:cxnSp>
        <p:nvCxnSpPr>
          <p:cNvPr id="1187" name="Google Shape;1187;p22"/>
          <p:cNvCxnSpPr>
            <a:stCxn id="1182" idx="4"/>
            <a:endCxn id="1171" idx="0"/>
          </p:cNvCxnSpPr>
          <p:nvPr/>
        </p:nvCxnSpPr>
        <p:spPr>
          <a:xfrm>
            <a:off x="7485377" y="2395500"/>
            <a:ext cx="0" cy="266700"/>
          </a:xfrm>
          <a:prstGeom prst="straightConnector1">
            <a:avLst/>
          </a:prstGeom>
          <a:noFill/>
          <a:ln cap="flat" cmpd="sng" w="19050">
            <a:solidFill>
              <a:schemeClr val="accent1"/>
            </a:solidFill>
            <a:prstDash val="solid"/>
            <a:round/>
            <a:headEnd len="med" w="med" type="none"/>
            <a:tailEnd len="med" w="med" type="none"/>
          </a:ln>
        </p:spPr>
      </p:cxn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91" name="Shape 1191"/>
        <p:cNvGrpSpPr/>
        <p:nvPr/>
      </p:nvGrpSpPr>
      <p:grpSpPr>
        <a:xfrm>
          <a:off x="0" y="0"/>
          <a:ext cx="0" cy="0"/>
          <a:chOff x="0" y="0"/>
          <a:chExt cx="0" cy="0"/>
        </a:xfrm>
      </p:grpSpPr>
      <p:sp>
        <p:nvSpPr>
          <p:cNvPr id="1192" name="Google Shape;1192;p23"/>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 </a:t>
            </a:r>
            <a:r>
              <a:rPr lang="en"/>
              <a:t>Welcome winter! - infographics</a:t>
            </a:r>
            <a:endParaRPr/>
          </a:p>
        </p:txBody>
      </p:sp>
      <p:grpSp>
        <p:nvGrpSpPr>
          <p:cNvPr id="1193" name="Google Shape;1193;p23"/>
          <p:cNvGrpSpPr/>
          <p:nvPr/>
        </p:nvGrpSpPr>
        <p:grpSpPr>
          <a:xfrm>
            <a:off x="3493195" y="1442530"/>
            <a:ext cx="2157610" cy="2643183"/>
            <a:chOff x="1030218" y="1590675"/>
            <a:chExt cx="2444607" cy="2994768"/>
          </a:xfrm>
        </p:grpSpPr>
        <p:sp>
          <p:nvSpPr>
            <p:cNvPr id="1194" name="Google Shape;1194;p23"/>
            <p:cNvSpPr/>
            <p:nvPr/>
          </p:nvSpPr>
          <p:spPr>
            <a:xfrm>
              <a:off x="1249604" y="2758291"/>
              <a:ext cx="2003584" cy="1827150"/>
            </a:xfrm>
            <a:custGeom>
              <a:rect b="b" l="l" r="r" t="t"/>
              <a:pathLst>
                <a:path extrusionOk="0" h="14633" w="16046">
                  <a:moveTo>
                    <a:pt x="1" y="1"/>
                  </a:moveTo>
                  <a:lnTo>
                    <a:pt x="1" y="14633"/>
                  </a:lnTo>
                  <a:lnTo>
                    <a:pt x="16046" y="14633"/>
                  </a:lnTo>
                  <a:lnTo>
                    <a:pt x="16046"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195" name="Google Shape;1195;p23"/>
            <p:cNvGrpSpPr/>
            <p:nvPr/>
          </p:nvGrpSpPr>
          <p:grpSpPr>
            <a:xfrm>
              <a:off x="1303920" y="2875914"/>
              <a:ext cx="1953749" cy="1467667"/>
              <a:chOff x="1303920" y="2875914"/>
              <a:chExt cx="1953749" cy="1467667"/>
            </a:xfrm>
          </p:grpSpPr>
          <p:sp>
            <p:nvSpPr>
              <p:cNvPr id="1196" name="Google Shape;1196;p23"/>
              <p:cNvSpPr/>
              <p:nvPr/>
            </p:nvSpPr>
            <p:spPr>
              <a:xfrm>
                <a:off x="1335510" y="4081115"/>
                <a:ext cx="251104" cy="119995"/>
              </a:xfrm>
              <a:custGeom>
                <a:rect b="b" l="l" r="r" t="t"/>
                <a:pathLst>
                  <a:path extrusionOk="0" h="961" w="2011">
                    <a:moveTo>
                      <a:pt x="1" y="1"/>
                    </a:moveTo>
                    <a:lnTo>
                      <a:pt x="1" y="960"/>
                    </a:lnTo>
                    <a:lnTo>
                      <a:pt x="2011" y="960"/>
                    </a:lnTo>
                    <a:lnTo>
                      <a:pt x="2011" y="1"/>
                    </a:lnTo>
                    <a:close/>
                  </a:path>
                </a:pathLst>
              </a:custGeom>
              <a:solidFill>
                <a:srgbClr val="212D35">
                  <a:alpha val="3884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7" name="Google Shape;1197;p23"/>
              <p:cNvSpPr/>
              <p:nvPr/>
            </p:nvSpPr>
            <p:spPr>
              <a:xfrm>
                <a:off x="1636308" y="3255755"/>
                <a:ext cx="253351" cy="119995"/>
              </a:xfrm>
              <a:custGeom>
                <a:rect b="b" l="l" r="r" t="t"/>
                <a:pathLst>
                  <a:path extrusionOk="0" h="961" w="2029">
                    <a:moveTo>
                      <a:pt x="0" y="1"/>
                    </a:moveTo>
                    <a:lnTo>
                      <a:pt x="0" y="960"/>
                    </a:lnTo>
                    <a:lnTo>
                      <a:pt x="2029" y="960"/>
                    </a:lnTo>
                    <a:lnTo>
                      <a:pt x="2029" y="1"/>
                    </a:lnTo>
                    <a:close/>
                  </a:path>
                </a:pathLst>
              </a:custGeom>
              <a:solidFill>
                <a:srgbClr val="212D35">
                  <a:alpha val="3884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8" name="Google Shape;1198;p23"/>
              <p:cNvSpPr/>
              <p:nvPr/>
            </p:nvSpPr>
            <p:spPr>
              <a:xfrm>
                <a:off x="1303920" y="2875914"/>
                <a:ext cx="251104" cy="117623"/>
              </a:xfrm>
              <a:custGeom>
                <a:rect b="b" l="l" r="r" t="t"/>
                <a:pathLst>
                  <a:path extrusionOk="0" h="942" w="2011">
                    <a:moveTo>
                      <a:pt x="0" y="0"/>
                    </a:moveTo>
                    <a:lnTo>
                      <a:pt x="0" y="942"/>
                    </a:lnTo>
                    <a:lnTo>
                      <a:pt x="2010" y="942"/>
                    </a:lnTo>
                    <a:lnTo>
                      <a:pt x="2010" y="0"/>
                    </a:lnTo>
                    <a:close/>
                  </a:path>
                </a:pathLst>
              </a:custGeom>
              <a:solidFill>
                <a:srgbClr val="212D35">
                  <a:alpha val="3884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9" name="Google Shape;1199;p23"/>
              <p:cNvSpPr/>
              <p:nvPr/>
            </p:nvSpPr>
            <p:spPr>
              <a:xfrm>
                <a:off x="1932485" y="3818773"/>
                <a:ext cx="251104" cy="117748"/>
              </a:xfrm>
              <a:custGeom>
                <a:rect b="b" l="l" r="r" t="t"/>
                <a:pathLst>
                  <a:path extrusionOk="0" h="943" w="2011">
                    <a:moveTo>
                      <a:pt x="1" y="1"/>
                    </a:moveTo>
                    <a:lnTo>
                      <a:pt x="1" y="943"/>
                    </a:lnTo>
                    <a:lnTo>
                      <a:pt x="2011" y="943"/>
                    </a:lnTo>
                    <a:lnTo>
                      <a:pt x="2011" y="1"/>
                    </a:lnTo>
                    <a:close/>
                  </a:path>
                </a:pathLst>
              </a:custGeom>
              <a:solidFill>
                <a:srgbClr val="212D35">
                  <a:alpha val="3884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0" name="Google Shape;1200;p23"/>
              <p:cNvSpPr/>
              <p:nvPr/>
            </p:nvSpPr>
            <p:spPr>
              <a:xfrm>
                <a:off x="2606377" y="3092930"/>
                <a:ext cx="251104" cy="117748"/>
              </a:xfrm>
              <a:custGeom>
                <a:rect b="b" l="l" r="r" t="t"/>
                <a:pathLst>
                  <a:path extrusionOk="0" h="943" w="2011">
                    <a:moveTo>
                      <a:pt x="0" y="1"/>
                    </a:moveTo>
                    <a:lnTo>
                      <a:pt x="0" y="942"/>
                    </a:lnTo>
                    <a:lnTo>
                      <a:pt x="2010" y="942"/>
                    </a:lnTo>
                    <a:lnTo>
                      <a:pt x="2010" y="1"/>
                    </a:lnTo>
                    <a:close/>
                  </a:path>
                </a:pathLst>
              </a:custGeom>
              <a:solidFill>
                <a:srgbClr val="212D35">
                  <a:alpha val="3884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1" name="Google Shape;1201;p23"/>
              <p:cNvSpPr/>
              <p:nvPr/>
            </p:nvSpPr>
            <p:spPr>
              <a:xfrm>
                <a:off x="2705893" y="3228659"/>
                <a:ext cx="251104" cy="117748"/>
              </a:xfrm>
              <a:custGeom>
                <a:rect b="b" l="l" r="r" t="t"/>
                <a:pathLst>
                  <a:path extrusionOk="0" h="943" w="2011">
                    <a:moveTo>
                      <a:pt x="0" y="0"/>
                    </a:moveTo>
                    <a:lnTo>
                      <a:pt x="0" y="942"/>
                    </a:lnTo>
                    <a:lnTo>
                      <a:pt x="2010" y="942"/>
                    </a:lnTo>
                    <a:lnTo>
                      <a:pt x="2010" y="0"/>
                    </a:lnTo>
                    <a:close/>
                  </a:path>
                </a:pathLst>
              </a:custGeom>
              <a:solidFill>
                <a:srgbClr val="212D35">
                  <a:alpha val="3884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2" name="Google Shape;1202;p23"/>
              <p:cNvSpPr/>
              <p:nvPr/>
            </p:nvSpPr>
            <p:spPr>
              <a:xfrm>
                <a:off x="1462123" y="4225834"/>
                <a:ext cx="251104" cy="117748"/>
              </a:xfrm>
              <a:custGeom>
                <a:rect b="b" l="l" r="r" t="t"/>
                <a:pathLst>
                  <a:path extrusionOk="0" h="943" w="2011">
                    <a:moveTo>
                      <a:pt x="1" y="1"/>
                    </a:moveTo>
                    <a:lnTo>
                      <a:pt x="1" y="942"/>
                    </a:lnTo>
                    <a:lnTo>
                      <a:pt x="2011" y="942"/>
                    </a:lnTo>
                    <a:lnTo>
                      <a:pt x="2011" y="1"/>
                    </a:lnTo>
                    <a:close/>
                  </a:path>
                </a:pathLst>
              </a:custGeom>
              <a:solidFill>
                <a:srgbClr val="212D35">
                  <a:alpha val="3884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3" name="Google Shape;1203;p23"/>
              <p:cNvSpPr/>
              <p:nvPr/>
            </p:nvSpPr>
            <p:spPr>
              <a:xfrm>
                <a:off x="2983966" y="3737360"/>
                <a:ext cx="251104" cy="119995"/>
              </a:xfrm>
              <a:custGeom>
                <a:rect b="b" l="l" r="r" t="t"/>
                <a:pathLst>
                  <a:path extrusionOk="0" h="961" w="2011">
                    <a:moveTo>
                      <a:pt x="1" y="1"/>
                    </a:moveTo>
                    <a:lnTo>
                      <a:pt x="1" y="961"/>
                    </a:lnTo>
                    <a:lnTo>
                      <a:pt x="2011" y="961"/>
                    </a:lnTo>
                    <a:lnTo>
                      <a:pt x="2011" y="1"/>
                    </a:lnTo>
                    <a:close/>
                  </a:path>
                </a:pathLst>
              </a:custGeom>
              <a:solidFill>
                <a:srgbClr val="212D35">
                  <a:alpha val="3884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4" name="Google Shape;1204;p23"/>
              <p:cNvSpPr/>
              <p:nvPr/>
            </p:nvSpPr>
            <p:spPr>
              <a:xfrm>
                <a:off x="2857354" y="3882079"/>
                <a:ext cx="251104" cy="117748"/>
              </a:xfrm>
              <a:custGeom>
                <a:rect b="b" l="l" r="r" t="t"/>
                <a:pathLst>
                  <a:path extrusionOk="0" h="943" w="2011">
                    <a:moveTo>
                      <a:pt x="0" y="1"/>
                    </a:moveTo>
                    <a:lnTo>
                      <a:pt x="0" y="943"/>
                    </a:lnTo>
                    <a:lnTo>
                      <a:pt x="2011" y="943"/>
                    </a:lnTo>
                    <a:lnTo>
                      <a:pt x="2011" y="1"/>
                    </a:lnTo>
                    <a:close/>
                  </a:path>
                </a:pathLst>
              </a:custGeom>
              <a:solidFill>
                <a:srgbClr val="212D35">
                  <a:alpha val="3884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5" name="Google Shape;1205;p23"/>
              <p:cNvSpPr/>
              <p:nvPr/>
            </p:nvSpPr>
            <p:spPr>
              <a:xfrm>
                <a:off x="3128683" y="3877584"/>
                <a:ext cx="128986" cy="119995"/>
              </a:xfrm>
              <a:custGeom>
                <a:rect b="b" l="l" r="r" t="t"/>
                <a:pathLst>
                  <a:path extrusionOk="0" h="961" w="1033">
                    <a:moveTo>
                      <a:pt x="1" y="1"/>
                    </a:moveTo>
                    <a:lnTo>
                      <a:pt x="1" y="961"/>
                    </a:lnTo>
                    <a:lnTo>
                      <a:pt x="1033" y="961"/>
                    </a:lnTo>
                    <a:lnTo>
                      <a:pt x="1033" y="1"/>
                    </a:lnTo>
                    <a:close/>
                  </a:path>
                </a:pathLst>
              </a:custGeom>
              <a:solidFill>
                <a:srgbClr val="212D35">
                  <a:alpha val="3884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206" name="Google Shape;1206;p23"/>
            <p:cNvSpPr/>
            <p:nvPr/>
          </p:nvSpPr>
          <p:spPr>
            <a:xfrm>
              <a:off x="1932485" y="3695031"/>
              <a:ext cx="782529" cy="890412"/>
            </a:xfrm>
            <a:custGeom>
              <a:rect b="b" l="l" r="r" t="t"/>
              <a:pathLst>
                <a:path extrusionOk="0" h="7131" w="6267">
                  <a:moveTo>
                    <a:pt x="2815" y="0"/>
                  </a:moveTo>
                  <a:cubicBezTo>
                    <a:pt x="1658" y="0"/>
                    <a:pt x="1211" y="1319"/>
                    <a:pt x="852" y="2314"/>
                  </a:cubicBezTo>
                  <a:cubicBezTo>
                    <a:pt x="290" y="3871"/>
                    <a:pt x="19" y="5483"/>
                    <a:pt x="1" y="7131"/>
                  </a:cubicBezTo>
                  <a:lnTo>
                    <a:pt x="6267" y="7131"/>
                  </a:lnTo>
                  <a:cubicBezTo>
                    <a:pt x="6158" y="5773"/>
                    <a:pt x="5977" y="4415"/>
                    <a:pt x="5542" y="3111"/>
                  </a:cubicBezTo>
                  <a:cubicBezTo>
                    <a:pt x="5144" y="1988"/>
                    <a:pt x="4546" y="340"/>
                    <a:pt x="3224" y="50"/>
                  </a:cubicBezTo>
                  <a:cubicBezTo>
                    <a:pt x="3079" y="16"/>
                    <a:pt x="2943" y="0"/>
                    <a:pt x="2815"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7" name="Google Shape;1207;p23"/>
            <p:cNvSpPr/>
            <p:nvPr/>
          </p:nvSpPr>
          <p:spPr>
            <a:xfrm>
              <a:off x="2034250" y="4018058"/>
              <a:ext cx="538293" cy="486599"/>
            </a:xfrm>
            <a:custGeom>
              <a:rect b="b" l="l" r="r" t="t"/>
              <a:pathLst>
                <a:path extrusionOk="0" h="3897" w="4311">
                  <a:moveTo>
                    <a:pt x="2113" y="0"/>
                  </a:moveTo>
                  <a:cubicBezTo>
                    <a:pt x="2064" y="0"/>
                    <a:pt x="2021" y="35"/>
                    <a:pt x="2011" y="89"/>
                  </a:cubicBezTo>
                  <a:cubicBezTo>
                    <a:pt x="1757" y="723"/>
                    <a:pt x="1304" y="1574"/>
                    <a:pt x="1304" y="2353"/>
                  </a:cubicBezTo>
                  <a:cubicBezTo>
                    <a:pt x="1033" y="2027"/>
                    <a:pt x="598" y="1900"/>
                    <a:pt x="200" y="1719"/>
                  </a:cubicBezTo>
                  <a:cubicBezTo>
                    <a:pt x="180" y="1704"/>
                    <a:pt x="158" y="1697"/>
                    <a:pt x="138" y="1697"/>
                  </a:cubicBezTo>
                  <a:cubicBezTo>
                    <a:pt x="84" y="1697"/>
                    <a:pt x="37" y="1744"/>
                    <a:pt x="37" y="1809"/>
                  </a:cubicBezTo>
                  <a:cubicBezTo>
                    <a:pt x="1" y="2461"/>
                    <a:pt x="19" y="3113"/>
                    <a:pt x="634" y="3494"/>
                  </a:cubicBezTo>
                  <a:cubicBezTo>
                    <a:pt x="915" y="3691"/>
                    <a:pt x="1231" y="3793"/>
                    <a:pt x="1541" y="3793"/>
                  </a:cubicBezTo>
                  <a:cubicBezTo>
                    <a:pt x="1773" y="3793"/>
                    <a:pt x="2001" y="3736"/>
                    <a:pt x="2210" y="3620"/>
                  </a:cubicBezTo>
                  <a:cubicBezTo>
                    <a:pt x="2425" y="3803"/>
                    <a:pt x="2762" y="3897"/>
                    <a:pt x="3080" y="3897"/>
                  </a:cubicBezTo>
                  <a:cubicBezTo>
                    <a:pt x="3297" y="3897"/>
                    <a:pt x="3504" y="3853"/>
                    <a:pt x="3659" y="3765"/>
                  </a:cubicBezTo>
                  <a:cubicBezTo>
                    <a:pt x="4311" y="3457"/>
                    <a:pt x="4292" y="2624"/>
                    <a:pt x="4256" y="1954"/>
                  </a:cubicBezTo>
                  <a:cubicBezTo>
                    <a:pt x="4256" y="1887"/>
                    <a:pt x="4206" y="1850"/>
                    <a:pt x="4151" y="1850"/>
                  </a:cubicBezTo>
                  <a:cubicBezTo>
                    <a:pt x="4132" y="1850"/>
                    <a:pt x="4112" y="1854"/>
                    <a:pt x="4093" y="1864"/>
                  </a:cubicBezTo>
                  <a:cubicBezTo>
                    <a:pt x="3713" y="2027"/>
                    <a:pt x="3351" y="2226"/>
                    <a:pt x="3043" y="2498"/>
                  </a:cubicBezTo>
                  <a:cubicBezTo>
                    <a:pt x="3133" y="1646"/>
                    <a:pt x="2681" y="813"/>
                    <a:pt x="2210" y="53"/>
                  </a:cubicBezTo>
                  <a:cubicBezTo>
                    <a:pt x="2181" y="16"/>
                    <a:pt x="2146" y="0"/>
                    <a:pt x="211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8" name="Google Shape;1208;p23"/>
            <p:cNvSpPr/>
            <p:nvPr/>
          </p:nvSpPr>
          <p:spPr>
            <a:xfrm>
              <a:off x="1159202" y="1605034"/>
              <a:ext cx="294057" cy="527180"/>
            </a:xfrm>
            <a:custGeom>
              <a:rect b="b" l="l" r="r" t="t"/>
              <a:pathLst>
                <a:path extrusionOk="0" h="4222" w="2355">
                  <a:moveTo>
                    <a:pt x="789" y="0"/>
                  </a:moveTo>
                  <a:cubicBezTo>
                    <a:pt x="785" y="0"/>
                    <a:pt x="782" y="0"/>
                    <a:pt x="779" y="1"/>
                  </a:cubicBezTo>
                  <a:cubicBezTo>
                    <a:pt x="580" y="91"/>
                    <a:pt x="688" y="598"/>
                    <a:pt x="851" y="997"/>
                  </a:cubicBezTo>
                  <a:cubicBezTo>
                    <a:pt x="851" y="1087"/>
                    <a:pt x="869" y="1178"/>
                    <a:pt x="888" y="1305"/>
                  </a:cubicBezTo>
                  <a:cubicBezTo>
                    <a:pt x="869" y="1268"/>
                    <a:pt x="851" y="1232"/>
                    <a:pt x="815" y="1214"/>
                  </a:cubicBezTo>
                  <a:cubicBezTo>
                    <a:pt x="706" y="1069"/>
                    <a:pt x="543" y="961"/>
                    <a:pt x="417" y="888"/>
                  </a:cubicBezTo>
                  <a:cubicBezTo>
                    <a:pt x="329" y="844"/>
                    <a:pt x="255" y="820"/>
                    <a:pt x="201" y="820"/>
                  </a:cubicBezTo>
                  <a:cubicBezTo>
                    <a:pt x="167" y="820"/>
                    <a:pt x="141" y="830"/>
                    <a:pt x="127" y="852"/>
                  </a:cubicBezTo>
                  <a:cubicBezTo>
                    <a:pt x="36" y="942"/>
                    <a:pt x="362" y="1087"/>
                    <a:pt x="634" y="1305"/>
                  </a:cubicBezTo>
                  <a:cubicBezTo>
                    <a:pt x="779" y="1395"/>
                    <a:pt x="888" y="1504"/>
                    <a:pt x="978" y="1594"/>
                  </a:cubicBezTo>
                  <a:lnTo>
                    <a:pt x="1087" y="2065"/>
                  </a:lnTo>
                  <a:lnTo>
                    <a:pt x="869" y="1848"/>
                  </a:lnTo>
                  <a:cubicBezTo>
                    <a:pt x="725" y="1721"/>
                    <a:pt x="543" y="1631"/>
                    <a:pt x="399" y="1594"/>
                  </a:cubicBezTo>
                  <a:cubicBezTo>
                    <a:pt x="317" y="1567"/>
                    <a:pt x="249" y="1554"/>
                    <a:pt x="195" y="1554"/>
                  </a:cubicBezTo>
                  <a:cubicBezTo>
                    <a:pt x="141" y="1554"/>
                    <a:pt x="100" y="1567"/>
                    <a:pt x="73" y="1594"/>
                  </a:cubicBezTo>
                  <a:cubicBezTo>
                    <a:pt x="0" y="1703"/>
                    <a:pt x="362" y="1794"/>
                    <a:pt x="688" y="1975"/>
                  </a:cubicBezTo>
                  <a:cubicBezTo>
                    <a:pt x="851" y="2065"/>
                    <a:pt x="996" y="2156"/>
                    <a:pt x="1087" y="2228"/>
                  </a:cubicBezTo>
                  <a:lnTo>
                    <a:pt x="1123" y="2246"/>
                  </a:lnTo>
                  <a:lnTo>
                    <a:pt x="1250" y="2735"/>
                  </a:lnTo>
                  <a:cubicBezTo>
                    <a:pt x="1177" y="2681"/>
                    <a:pt x="1087" y="2590"/>
                    <a:pt x="996" y="2518"/>
                  </a:cubicBezTo>
                  <a:cubicBezTo>
                    <a:pt x="851" y="2409"/>
                    <a:pt x="670" y="2337"/>
                    <a:pt x="525" y="2283"/>
                  </a:cubicBezTo>
                  <a:cubicBezTo>
                    <a:pt x="468" y="2270"/>
                    <a:pt x="417" y="2264"/>
                    <a:pt x="373" y="2264"/>
                  </a:cubicBezTo>
                  <a:cubicBezTo>
                    <a:pt x="294" y="2264"/>
                    <a:pt x="241" y="2284"/>
                    <a:pt x="217" y="2319"/>
                  </a:cubicBezTo>
                  <a:cubicBezTo>
                    <a:pt x="145" y="2427"/>
                    <a:pt x="525" y="2500"/>
                    <a:pt x="851" y="2645"/>
                  </a:cubicBezTo>
                  <a:cubicBezTo>
                    <a:pt x="996" y="2717"/>
                    <a:pt x="1159" y="2808"/>
                    <a:pt x="1268" y="2880"/>
                  </a:cubicBezTo>
                  <a:cubicBezTo>
                    <a:pt x="1304" y="2898"/>
                    <a:pt x="1304" y="2898"/>
                    <a:pt x="1322" y="2898"/>
                  </a:cubicBezTo>
                  <a:lnTo>
                    <a:pt x="1431" y="3279"/>
                  </a:lnTo>
                  <a:cubicBezTo>
                    <a:pt x="1395" y="3242"/>
                    <a:pt x="1322" y="3188"/>
                    <a:pt x="1268" y="3152"/>
                  </a:cubicBezTo>
                  <a:cubicBezTo>
                    <a:pt x="1141" y="3061"/>
                    <a:pt x="978" y="2989"/>
                    <a:pt x="851" y="2971"/>
                  </a:cubicBezTo>
                  <a:cubicBezTo>
                    <a:pt x="812" y="2966"/>
                    <a:pt x="776" y="2964"/>
                    <a:pt x="744" y="2964"/>
                  </a:cubicBezTo>
                  <a:cubicBezTo>
                    <a:pt x="655" y="2964"/>
                    <a:pt x="593" y="2980"/>
                    <a:pt x="580" y="3007"/>
                  </a:cubicBezTo>
                  <a:cubicBezTo>
                    <a:pt x="525" y="3134"/>
                    <a:pt x="851" y="3170"/>
                    <a:pt x="1141" y="3279"/>
                  </a:cubicBezTo>
                  <a:cubicBezTo>
                    <a:pt x="1268" y="3333"/>
                    <a:pt x="1413" y="3405"/>
                    <a:pt x="1521" y="3460"/>
                  </a:cubicBezTo>
                  <a:lnTo>
                    <a:pt x="1539" y="3532"/>
                  </a:lnTo>
                  <a:cubicBezTo>
                    <a:pt x="1680" y="3936"/>
                    <a:pt x="1838" y="4221"/>
                    <a:pt x="1880" y="4221"/>
                  </a:cubicBezTo>
                  <a:cubicBezTo>
                    <a:pt x="1881" y="4221"/>
                    <a:pt x="1882" y="4221"/>
                    <a:pt x="1884" y="4220"/>
                  </a:cubicBezTo>
                  <a:cubicBezTo>
                    <a:pt x="1938" y="4184"/>
                    <a:pt x="1884" y="3858"/>
                    <a:pt x="1757" y="3460"/>
                  </a:cubicBezTo>
                  <a:lnTo>
                    <a:pt x="1721" y="3405"/>
                  </a:lnTo>
                  <a:lnTo>
                    <a:pt x="1721" y="3369"/>
                  </a:lnTo>
                  <a:cubicBezTo>
                    <a:pt x="1775" y="3279"/>
                    <a:pt x="1847" y="3152"/>
                    <a:pt x="1938" y="3007"/>
                  </a:cubicBezTo>
                  <a:cubicBezTo>
                    <a:pt x="2119" y="2771"/>
                    <a:pt x="2354" y="2554"/>
                    <a:pt x="2246" y="2518"/>
                  </a:cubicBezTo>
                  <a:cubicBezTo>
                    <a:pt x="2240" y="2515"/>
                    <a:pt x="2231" y="2513"/>
                    <a:pt x="2221" y="2513"/>
                  </a:cubicBezTo>
                  <a:cubicBezTo>
                    <a:pt x="2168" y="2513"/>
                    <a:pt x="2068" y="2551"/>
                    <a:pt x="1992" y="2627"/>
                  </a:cubicBezTo>
                  <a:cubicBezTo>
                    <a:pt x="1884" y="2717"/>
                    <a:pt x="1793" y="2862"/>
                    <a:pt x="1721" y="2989"/>
                  </a:cubicBezTo>
                  <a:cubicBezTo>
                    <a:pt x="1684" y="3061"/>
                    <a:pt x="1666" y="3152"/>
                    <a:pt x="1666" y="3224"/>
                  </a:cubicBezTo>
                  <a:lnTo>
                    <a:pt x="1539" y="2826"/>
                  </a:lnTo>
                  <a:cubicBezTo>
                    <a:pt x="1539" y="2808"/>
                    <a:pt x="1576" y="2790"/>
                    <a:pt x="1576" y="2771"/>
                  </a:cubicBezTo>
                  <a:cubicBezTo>
                    <a:pt x="1612" y="2645"/>
                    <a:pt x="1702" y="2500"/>
                    <a:pt x="1811" y="2355"/>
                  </a:cubicBezTo>
                  <a:cubicBezTo>
                    <a:pt x="2028" y="2065"/>
                    <a:pt x="2318" y="1830"/>
                    <a:pt x="2210" y="1775"/>
                  </a:cubicBezTo>
                  <a:cubicBezTo>
                    <a:pt x="2198" y="1768"/>
                    <a:pt x="2184" y="1764"/>
                    <a:pt x="2169" y="1764"/>
                  </a:cubicBezTo>
                  <a:cubicBezTo>
                    <a:pt x="2110" y="1764"/>
                    <a:pt x="2024" y="1816"/>
                    <a:pt x="1938" y="1902"/>
                  </a:cubicBezTo>
                  <a:cubicBezTo>
                    <a:pt x="1811" y="2011"/>
                    <a:pt x="1702" y="2156"/>
                    <a:pt x="1612" y="2337"/>
                  </a:cubicBezTo>
                  <a:cubicBezTo>
                    <a:pt x="1539" y="2445"/>
                    <a:pt x="1521" y="2590"/>
                    <a:pt x="1503" y="2681"/>
                  </a:cubicBezTo>
                  <a:lnTo>
                    <a:pt x="1358" y="2174"/>
                  </a:lnTo>
                  <a:cubicBezTo>
                    <a:pt x="1358" y="2156"/>
                    <a:pt x="1395" y="2156"/>
                    <a:pt x="1395" y="2138"/>
                  </a:cubicBezTo>
                  <a:cubicBezTo>
                    <a:pt x="1431" y="2011"/>
                    <a:pt x="1521" y="1866"/>
                    <a:pt x="1630" y="1721"/>
                  </a:cubicBezTo>
                  <a:cubicBezTo>
                    <a:pt x="1847" y="1431"/>
                    <a:pt x="2137" y="1196"/>
                    <a:pt x="2028" y="1142"/>
                  </a:cubicBezTo>
                  <a:cubicBezTo>
                    <a:pt x="2017" y="1134"/>
                    <a:pt x="2003" y="1130"/>
                    <a:pt x="1988" y="1130"/>
                  </a:cubicBezTo>
                  <a:cubicBezTo>
                    <a:pt x="1929" y="1130"/>
                    <a:pt x="1843" y="1182"/>
                    <a:pt x="1757" y="1268"/>
                  </a:cubicBezTo>
                  <a:cubicBezTo>
                    <a:pt x="1630" y="1377"/>
                    <a:pt x="1521" y="1522"/>
                    <a:pt x="1431" y="1703"/>
                  </a:cubicBezTo>
                  <a:cubicBezTo>
                    <a:pt x="1395" y="1812"/>
                    <a:pt x="1340" y="1920"/>
                    <a:pt x="1322" y="2011"/>
                  </a:cubicBezTo>
                  <a:lnTo>
                    <a:pt x="1213" y="1540"/>
                  </a:lnTo>
                  <a:cubicBezTo>
                    <a:pt x="1232" y="1431"/>
                    <a:pt x="1304" y="1268"/>
                    <a:pt x="1395" y="1105"/>
                  </a:cubicBezTo>
                  <a:cubicBezTo>
                    <a:pt x="1539" y="816"/>
                    <a:pt x="1793" y="544"/>
                    <a:pt x="1684" y="508"/>
                  </a:cubicBezTo>
                  <a:cubicBezTo>
                    <a:pt x="1672" y="501"/>
                    <a:pt x="1658" y="498"/>
                    <a:pt x="1644" y="498"/>
                  </a:cubicBezTo>
                  <a:cubicBezTo>
                    <a:pt x="1579" y="498"/>
                    <a:pt x="1502" y="563"/>
                    <a:pt x="1413" y="653"/>
                  </a:cubicBezTo>
                  <a:cubicBezTo>
                    <a:pt x="1304" y="779"/>
                    <a:pt x="1213" y="924"/>
                    <a:pt x="1159" y="1087"/>
                  </a:cubicBezTo>
                  <a:cubicBezTo>
                    <a:pt x="1141" y="1142"/>
                    <a:pt x="1141" y="1178"/>
                    <a:pt x="1141" y="1232"/>
                  </a:cubicBezTo>
                  <a:cubicBezTo>
                    <a:pt x="1123" y="1105"/>
                    <a:pt x="1087" y="997"/>
                    <a:pt x="1051" y="906"/>
                  </a:cubicBezTo>
                  <a:cubicBezTo>
                    <a:pt x="1033" y="479"/>
                    <a:pt x="963" y="0"/>
                    <a:pt x="789"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9" name="Google Shape;1209;p23"/>
            <p:cNvSpPr/>
            <p:nvPr/>
          </p:nvSpPr>
          <p:spPr>
            <a:xfrm>
              <a:off x="1527801" y="1735144"/>
              <a:ext cx="341506" cy="367603"/>
            </a:xfrm>
            <a:custGeom>
              <a:rect b="b" l="l" r="r" t="t"/>
              <a:pathLst>
                <a:path extrusionOk="0" h="2944" w="2735">
                  <a:moveTo>
                    <a:pt x="1803" y="0"/>
                  </a:moveTo>
                  <a:cubicBezTo>
                    <a:pt x="1711" y="0"/>
                    <a:pt x="1662" y="344"/>
                    <a:pt x="1612" y="643"/>
                  </a:cubicBezTo>
                  <a:cubicBezTo>
                    <a:pt x="1576" y="788"/>
                    <a:pt x="1539" y="933"/>
                    <a:pt x="1485" y="1041"/>
                  </a:cubicBezTo>
                  <a:cubicBezTo>
                    <a:pt x="1485" y="1041"/>
                    <a:pt x="1394" y="1114"/>
                    <a:pt x="1340" y="1186"/>
                  </a:cubicBezTo>
                  <a:cubicBezTo>
                    <a:pt x="1250" y="1259"/>
                    <a:pt x="1177" y="1313"/>
                    <a:pt x="1177" y="1313"/>
                  </a:cubicBezTo>
                  <a:lnTo>
                    <a:pt x="1250" y="1041"/>
                  </a:lnTo>
                  <a:cubicBezTo>
                    <a:pt x="1268" y="896"/>
                    <a:pt x="1268" y="679"/>
                    <a:pt x="1250" y="534"/>
                  </a:cubicBezTo>
                  <a:cubicBezTo>
                    <a:pt x="1213" y="371"/>
                    <a:pt x="1177" y="263"/>
                    <a:pt x="1123" y="226"/>
                  </a:cubicBezTo>
                  <a:cubicBezTo>
                    <a:pt x="1120" y="226"/>
                    <a:pt x="1117" y="226"/>
                    <a:pt x="1114" y="226"/>
                  </a:cubicBezTo>
                  <a:cubicBezTo>
                    <a:pt x="998" y="226"/>
                    <a:pt x="1033" y="596"/>
                    <a:pt x="1068" y="933"/>
                  </a:cubicBezTo>
                  <a:lnTo>
                    <a:pt x="1068" y="1385"/>
                  </a:lnTo>
                  <a:lnTo>
                    <a:pt x="1068" y="1403"/>
                  </a:lnTo>
                  <a:cubicBezTo>
                    <a:pt x="1068" y="1403"/>
                    <a:pt x="978" y="1476"/>
                    <a:pt x="905" y="1566"/>
                  </a:cubicBezTo>
                  <a:cubicBezTo>
                    <a:pt x="833" y="1657"/>
                    <a:pt x="761" y="1729"/>
                    <a:pt x="761" y="1729"/>
                  </a:cubicBezTo>
                  <a:cubicBezTo>
                    <a:pt x="797" y="1639"/>
                    <a:pt x="797" y="1512"/>
                    <a:pt x="797" y="1403"/>
                  </a:cubicBezTo>
                  <a:cubicBezTo>
                    <a:pt x="797" y="1241"/>
                    <a:pt x="761" y="1041"/>
                    <a:pt x="724" y="878"/>
                  </a:cubicBezTo>
                  <a:cubicBezTo>
                    <a:pt x="670" y="733"/>
                    <a:pt x="616" y="643"/>
                    <a:pt x="561" y="643"/>
                  </a:cubicBezTo>
                  <a:cubicBezTo>
                    <a:pt x="435" y="643"/>
                    <a:pt x="543" y="1005"/>
                    <a:pt x="616" y="1331"/>
                  </a:cubicBezTo>
                  <a:cubicBezTo>
                    <a:pt x="634" y="1494"/>
                    <a:pt x="652" y="1675"/>
                    <a:pt x="670" y="1784"/>
                  </a:cubicBezTo>
                  <a:lnTo>
                    <a:pt x="670" y="1838"/>
                  </a:lnTo>
                  <a:cubicBezTo>
                    <a:pt x="670" y="1838"/>
                    <a:pt x="634" y="1911"/>
                    <a:pt x="561" y="1965"/>
                  </a:cubicBezTo>
                  <a:lnTo>
                    <a:pt x="471" y="2110"/>
                  </a:lnTo>
                  <a:cubicBezTo>
                    <a:pt x="471" y="2037"/>
                    <a:pt x="471" y="1965"/>
                    <a:pt x="453" y="1911"/>
                  </a:cubicBezTo>
                  <a:cubicBezTo>
                    <a:pt x="435" y="1766"/>
                    <a:pt x="380" y="1585"/>
                    <a:pt x="308" y="1476"/>
                  </a:cubicBezTo>
                  <a:cubicBezTo>
                    <a:pt x="254" y="1367"/>
                    <a:pt x="181" y="1277"/>
                    <a:pt x="109" y="1277"/>
                  </a:cubicBezTo>
                  <a:cubicBezTo>
                    <a:pt x="0" y="1295"/>
                    <a:pt x="127" y="1585"/>
                    <a:pt x="254" y="1856"/>
                  </a:cubicBezTo>
                  <a:cubicBezTo>
                    <a:pt x="290" y="2001"/>
                    <a:pt x="344" y="2128"/>
                    <a:pt x="362" y="2237"/>
                  </a:cubicBezTo>
                  <a:lnTo>
                    <a:pt x="308" y="2309"/>
                  </a:lnTo>
                  <a:cubicBezTo>
                    <a:pt x="127" y="2635"/>
                    <a:pt x="72" y="2925"/>
                    <a:pt x="109" y="2943"/>
                  </a:cubicBezTo>
                  <a:cubicBezTo>
                    <a:pt x="111" y="2943"/>
                    <a:pt x="114" y="2944"/>
                    <a:pt x="117" y="2944"/>
                  </a:cubicBezTo>
                  <a:cubicBezTo>
                    <a:pt x="190" y="2944"/>
                    <a:pt x="314" y="2714"/>
                    <a:pt x="489" y="2418"/>
                  </a:cubicBezTo>
                  <a:lnTo>
                    <a:pt x="525" y="2381"/>
                  </a:lnTo>
                  <a:lnTo>
                    <a:pt x="543" y="2381"/>
                  </a:lnTo>
                  <a:cubicBezTo>
                    <a:pt x="634" y="2363"/>
                    <a:pt x="797" y="2363"/>
                    <a:pt x="924" y="2363"/>
                  </a:cubicBezTo>
                  <a:cubicBezTo>
                    <a:pt x="1117" y="2376"/>
                    <a:pt x="1320" y="2435"/>
                    <a:pt x="1414" y="2435"/>
                  </a:cubicBezTo>
                  <a:cubicBezTo>
                    <a:pt x="1452" y="2435"/>
                    <a:pt x="1472" y="2426"/>
                    <a:pt x="1467" y="2400"/>
                  </a:cubicBezTo>
                  <a:cubicBezTo>
                    <a:pt x="1449" y="2363"/>
                    <a:pt x="1358" y="2291"/>
                    <a:pt x="1250" y="2237"/>
                  </a:cubicBezTo>
                  <a:cubicBezTo>
                    <a:pt x="1144" y="2210"/>
                    <a:pt x="1028" y="2193"/>
                    <a:pt x="924" y="2193"/>
                  </a:cubicBezTo>
                  <a:cubicBezTo>
                    <a:pt x="885" y="2193"/>
                    <a:pt x="849" y="2195"/>
                    <a:pt x="815" y="2200"/>
                  </a:cubicBezTo>
                  <a:cubicBezTo>
                    <a:pt x="743" y="2200"/>
                    <a:pt x="670" y="2218"/>
                    <a:pt x="616" y="2237"/>
                  </a:cubicBezTo>
                  <a:lnTo>
                    <a:pt x="706" y="2110"/>
                  </a:lnTo>
                  <a:cubicBezTo>
                    <a:pt x="743" y="2037"/>
                    <a:pt x="815" y="1965"/>
                    <a:pt x="815" y="1965"/>
                  </a:cubicBezTo>
                  <a:lnTo>
                    <a:pt x="887" y="1965"/>
                  </a:lnTo>
                  <a:cubicBezTo>
                    <a:pt x="996" y="1965"/>
                    <a:pt x="1159" y="1965"/>
                    <a:pt x="1304" y="2001"/>
                  </a:cubicBezTo>
                  <a:cubicBezTo>
                    <a:pt x="1556" y="2029"/>
                    <a:pt x="1798" y="2144"/>
                    <a:pt x="1886" y="2144"/>
                  </a:cubicBezTo>
                  <a:cubicBezTo>
                    <a:pt x="1911" y="2144"/>
                    <a:pt x="1924" y="2134"/>
                    <a:pt x="1920" y="2110"/>
                  </a:cubicBezTo>
                  <a:cubicBezTo>
                    <a:pt x="1920" y="2055"/>
                    <a:pt x="1829" y="1965"/>
                    <a:pt x="1702" y="1911"/>
                  </a:cubicBezTo>
                  <a:cubicBezTo>
                    <a:pt x="1557" y="1838"/>
                    <a:pt x="1376" y="1784"/>
                    <a:pt x="1213" y="1784"/>
                  </a:cubicBezTo>
                  <a:cubicBezTo>
                    <a:pt x="1105" y="1784"/>
                    <a:pt x="996" y="1820"/>
                    <a:pt x="905" y="1856"/>
                  </a:cubicBezTo>
                  <a:cubicBezTo>
                    <a:pt x="905" y="1856"/>
                    <a:pt x="978" y="1766"/>
                    <a:pt x="1032" y="1693"/>
                  </a:cubicBezTo>
                  <a:cubicBezTo>
                    <a:pt x="1105" y="1603"/>
                    <a:pt x="1195" y="1548"/>
                    <a:pt x="1195" y="1548"/>
                  </a:cubicBezTo>
                  <a:lnTo>
                    <a:pt x="1250" y="1548"/>
                  </a:lnTo>
                  <a:cubicBezTo>
                    <a:pt x="1358" y="1548"/>
                    <a:pt x="1521" y="1566"/>
                    <a:pt x="1666" y="1603"/>
                  </a:cubicBezTo>
                  <a:cubicBezTo>
                    <a:pt x="1922" y="1674"/>
                    <a:pt x="2155" y="1823"/>
                    <a:pt x="2235" y="1823"/>
                  </a:cubicBezTo>
                  <a:cubicBezTo>
                    <a:pt x="2257" y="1823"/>
                    <a:pt x="2268" y="1811"/>
                    <a:pt x="2264" y="1784"/>
                  </a:cubicBezTo>
                  <a:cubicBezTo>
                    <a:pt x="2264" y="1748"/>
                    <a:pt x="2173" y="1657"/>
                    <a:pt x="2028" y="1566"/>
                  </a:cubicBezTo>
                  <a:cubicBezTo>
                    <a:pt x="1902" y="1494"/>
                    <a:pt x="1739" y="1422"/>
                    <a:pt x="1576" y="1403"/>
                  </a:cubicBezTo>
                  <a:cubicBezTo>
                    <a:pt x="1467" y="1403"/>
                    <a:pt x="1376" y="1403"/>
                    <a:pt x="1286" y="1422"/>
                  </a:cubicBezTo>
                  <a:cubicBezTo>
                    <a:pt x="1286" y="1422"/>
                    <a:pt x="1358" y="1367"/>
                    <a:pt x="1449" y="1295"/>
                  </a:cubicBezTo>
                  <a:cubicBezTo>
                    <a:pt x="1521" y="1222"/>
                    <a:pt x="1612" y="1150"/>
                    <a:pt x="1612" y="1150"/>
                  </a:cubicBezTo>
                  <a:cubicBezTo>
                    <a:pt x="1720" y="1150"/>
                    <a:pt x="1847" y="1150"/>
                    <a:pt x="2010" y="1204"/>
                  </a:cubicBezTo>
                  <a:cubicBezTo>
                    <a:pt x="2240" y="1262"/>
                    <a:pt x="2459" y="1399"/>
                    <a:pt x="2539" y="1399"/>
                  </a:cubicBezTo>
                  <a:cubicBezTo>
                    <a:pt x="2560" y="1399"/>
                    <a:pt x="2572" y="1390"/>
                    <a:pt x="2572" y="1367"/>
                  </a:cubicBezTo>
                  <a:cubicBezTo>
                    <a:pt x="2572" y="1295"/>
                    <a:pt x="2481" y="1204"/>
                    <a:pt x="2372" y="1132"/>
                  </a:cubicBezTo>
                  <a:cubicBezTo>
                    <a:pt x="2264" y="1059"/>
                    <a:pt x="2101" y="1005"/>
                    <a:pt x="1938" y="1005"/>
                  </a:cubicBezTo>
                  <a:lnTo>
                    <a:pt x="1829" y="1005"/>
                  </a:lnTo>
                  <a:cubicBezTo>
                    <a:pt x="1902" y="933"/>
                    <a:pt x="1992" y="878"/>
                    <a:pt x="2028" y="842"/>
                  </a:cubicBezTo>
                  <a:cubicBezTo>
                    <a:pt x="2191" y="770"/>
                    <a:pt x="2390" y="697"/>
                    <a:pt x="2517" y="643"/>
                  </a:cubicBezTo>
                  <a:cubicBezTo>
                    <a:pt x="2572" y="607"/>
                    <a:pt x="2644" y="570"/>
                    <a:pt x="2698" y="516"/>
                  </a:cubicBezTo>
                  <a:cubicBezTo>
                    <a:pt x="2735" y="480"/>
                    <a:pt x="2735" y="426"/>
                    <a:pt x="2716" y="389"/>
                  </a:cubicBezTo>
                  <a:cubicBezTo>
                    <a:pt x="2689" y="353"/>
                    <a:pt x="2653" y="340"/>
                    <a:pt x="2606" y="340"/>
                  </a:cubicBezTo>
                  <a:cubicBezTo>
                    <a:pt x="2558" y="340"/>
                    <a:pt x="2499" y="353"/>
                    <a:pt x="2427" y="371"/>
                  </a:cubicBezTo>
                  <a:cubicBezTo>
                    <a:pt x="2264" y="480"/>
                    <a:pt x="2101" y="625"/>
                    <a:pt x="1938" y="733"/>
                  </a:cubicBezTo>
                  <a:cubicBezTo>
                    <a:pt x="1883" y="770"/>
                    <a:pt x="1793" y="806"/>
                    <a:pt x="1720" y="860"/>
                  </a:cubicBezTo>
                  <a:cubicBezTo>
                    <a:pt x="1739" y="842"/>
                    <a:pt x="1739" y="788"/>
                    <a:pt x="1757" y="770"/>
                  </a:cubicBezTo>
                  <a:cubicBezTo>
                    <a:pt x="1829" y="643"/>
                    <a:pt x="1883" y="462"/>
                    <a:pt x="1902" y="299"/>
                  </a:cubicBezTo>
                  <a:cubicBezTo>
                    <a:pt x="1920" y="136"/>
                    <a:pt x="1902" y="27"/>
                    <a:pt x="1829" y="9"/>
                  </a:cubicBezTo>
                  <a:cubicBezTo>
                    <a:pt x="1820" y="3"/>
                    <a:pt x="1811" y="0"/>
                    <a:pt x="1803"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0" name="Google Shape;1210;p23"/>
            <p:cNvSpPr/>
            <p:nvPr/>
          </p:nvSpPr>
          <p:spPr>
            <a:xfrm>
              <a:off x="1346873" y="1590675"/>
              <a:ext cx="266961" cy="543662"/>
            </a:xfrm>
            <a:custGeom>
              <a:rect b="b" l="l" r="r" t="t"/>
              <a:pathLst>
                <a:path extrusionOk="0" h="4354" w="2138">
                  <a:moveTo>
                    <a:pt x="1387" y="0"/>
                  </a:moveTo>
                  <a:cubicBezTo>
                    <a:pt x="1345" y="0"/>
                    <a:pt x="1248" y="487"/>
                    <a:pt x="1214" y="894"/>
                  </a:cubicBezTo>
                  <a:cubicBezTo>
                    <a:pt x="1195" y="985"/>
                    <a:pt x="1177" y="1076"/>
                    <a:pt x="1159" y="1184"/>
                  </a:cubicBezTo>
                  <a:cubicBezTo>
                    <a:pt x="1159" y="1148"/>
                    <a:pt x="1123" y="1112"/>
                    <a:pt x="1123" y="1076"/>
                  </a:cubicBezTo>
                  <a:cubicBezTo>
                    <a:pt x="1087" y="913"/>
                    <a:pt x="996" y="731"/>
                    <a:pt x="888" y="623"/>
                  </a:cubicBezTo>
                  <a:cubicBezTo>
                    <a:pt x="806" y="525"/>
                    <a:pt x="696" y="457"/>
                    <a:pt x="635" y="457"/>
                  </a:cubicBezTo>
                  <a:cubicBezTo>
                    <a:pt x="628" y="457"/>
                    <a:pt x="622" y="458"/>
                    <a:pt x="616" y="460"/>
                  </a:cubicBezTo>
                  <a:cubicBezTo>
                    <a:pt x="471" y="514"/>
                    <a:pt x="725" y="804"/>
                    <a:pt x="906" y="1112"/>
                  </a:cubicBezTo>
                  <a:cubicBezTo>
                    <a:pt x="996" y="1257"/>
                    <a:pt x="1069" y="1420"/>
                    <a:pt x="1087" y="1528"/>
                  </a:cubicBezTo>
                  <a:cubicBezTo>
                    <a:pt x="1087" y="1528"/>
                    <a:pt x="1051" y="1655"/>
                    <a:pt x="1032" y="1782"/>
                  </a:cubicBezTo>
                  <a:cubicBezTo>
                    <a:pt x="1014" y="1909"/>
                    <a:pt x="996" y="2017"/>
                    <a:pt x="996" y="2017"/>
                  </a:cubicBezTo>
                  <a:cubicBezTo>
                    <a:pt x="960" y="1927"/>
                    <a:pt x="924" y="1836"/>
                    <a:pt x="851" y="1727"/>
                  </a:cubicBezTo>
                  <a:cubicBezTo>
                    <a:pt x="761" y="1564"/>
                    <a:pt x="634" y="1420"/>
                    <a:pt x="507" y="1329"/>
                  </a:cubicBezTo>
                  <a:cubicBezTo>
                    <a:pt x="425" y="1233"/>
                    <a:pt x="343" y="1189"/>
                    <a:pt x="276" y="1189"/>
                  </a:cubicBezTo>
                  <a:cubicBezTo>
                    <a:pt x="255" y="1189"/>
                    <a:pt x="235" y="1193"/>
                    <a:pt x="218" y="1202"/>
                  </a:cubicBezTo>
                  <a:cubicBezTo>
                    <a:pt x="109" y="1275"/>
                    <a:pt x="399" y="1528"/>
                    <a:pt x="634" y="1800"/>
                  </a:cubicBezTo>
                  <a:cubicBezTo>
                    <a:pt x="743" y="1927"/>
                    <a:pt x="851" y="2072"/>
                    <a:pt x="924" y="2180"/>
                  </a:cubicBezTo>
                  <a:cubicBezTo>
                    <a:pt x="924" y="2180"/>
                    <a:pt x="924" y="2198"/>
                    <a:pt x="942" y="2198"/>
                  </a:cubicBezTo>
                  <a:cubicBezTo>
                    <a:pt x="942" y="2198"/>
                    <a:pt x="924" y="2343"/>
                    <a:pt x="924" y="2452"/>
                  </a:cubicBezTo>
                  <a:cubicBezTo>
                    <a:pt x="924" y="2579"/>
                    <a:pt x="906" y="2705"/>
                    <a:pt x="906" y="2705"/>
                  </a:cubicBezTo>
                  <a:cubicBezTo>
                    <a:pt x="851" y="2615"/>
                    <a:pt x="815" y="2488"/>
                    <a:pt x="743" y="2379"/>
                  </a:cubicBezTo>
                  <a:cubicBezTo>
                    <a:pt x="652" y="2216"/>
                    <a:pt x="489" y="2090"/>
                    <a:pt x="381" y="1999"/>
                  </a:cubicBezTo>
                  <a:cubicBezTo>
                    <a:pt x="276" y="1933"/>
                    <a:pt x="190" y="1887"/>
                    <a:pt x="136" y="1887"/>
                  </a:cubicBezTo>
                  <a:cubicBezTo>
                    <a:pt x="116" y="1887"/>
                    <a:pt x="101" y="1894"/>
                    <a:pt x="91" y="1909"/>
                  </a:cubicBezTo>
                  <a:cubicBezTo>
                    <a:pt x="0" y="1999"/>
                    <a:pt x="308" y="2198"/>
                    <a:pt x="544" y="2470"/>
                  </a:cubicBezTo>
                  <a:cubicBezTo>
                    <a:pt x="670" y="2615"/>
                    <a:pt x="779" y="2742"/>
                    <a:pt x="851" y="2832"/>
                  </a:cubicBezTo>
                  <a:cubicBezTo>
                    <a:pt x="870" y="2850"/>
                    <a:pt x="870" y="2850"/>
                    <a:pt x="870" y="2886"/>
                  </a:cubicBezTo>
                  <a:cubicBezTo>
                    <a:pt x="870" y="2886"/>
                    <a:pt x="870" y="2995"/>
                    <a:pt x="851" y="3086"/>
                  </a:cubicBezTo>
                  <a:lnTo>
                    <a:pt x="851" y="3285"/>
                  </a:lnTo>
                  <a:cubicBezTo>
                    <a:pt x="833" y="3212"/>
                    <a:pt x="779" y="3176"/>
                    <a:pt x="743" y="3104"/>
                  </a:cubicBezTo>
                  <a:cubicBezTo>
                    <a:pt x="652" y="2977"/>
                    <a:pt x="507" y="2850"/>
                    <a:pt x="381" y="2796"/>
                  </a:cubicBezTo>
                  <a:cubicBezTo>
                    <a:pt x="308" y="2748"/>
                    <a:pt x="228" y="2723"/>
                    <a:pt x="171" y="2723"/>
                  </a:cubicBezTo>
                  <a:cubicBezTo>
                    <a:pt x="143" y="2723"/>
                    <a:pt x="121" y="2730"/>
                    <a:pt x="109" y="2742"/>
                  </a:cubicBezTo>
                  <a:cubicBezTo>
                    <a:pt x="18" y="2832"/>
                    <a:pt x="308" y="2995"/>
                    <a:pt x="544" y="3194"/>
                  </a:cubicBezTo>
                  <a:cubicBezTo>
                    <a:pt x="652" y="3285"/>
                    <a:pt x="761" y="3394"/>
                    <a:pt x="833" y="3484"/>
                  </a:cubicBezTo>
                  <a:lnTo>
                    <a:pt x="833" y="3575"/>
                  </a:lnTo>
                  <a:cubicBezTo>
                    <a:pt x="833" y="4009"/>
                    <a:pt x="906" y="4353"/>
                    <a:pt x="942" y="4353"/>
                  </a:cubicBezTo>
                  <a:cubicBezTo>
                    <a:pt x="1014" y="4353"/>
                    <a:pt x="1032" y="4009"/>
                    <a:pt x="1032" y="3611"/>
                  </a:cubicBezTo>
                  <a:lnTo>
                    <a:pt x="1032" y="3538"/>
                  </a:lnTo>
                  <a:lnTo>
                    <a:pt x="1051" y="3520"/>
                  </a:lnTo>
                  <a:cubicBezTo>
                    <a:pt x="1123" y="3430"/>
                    <a:pt x="1232" y="3339"/>
                    <a:pt x="1377" y="3249"/>
                  </a:cubicBezTo>
                  <a:cubicBezTo>
                    <a:pt x="1630" y="3068"/>
                    <a:pt x="1938" y="2977"/>
                    <a:pt x="1847" y="2886"/>
                  </a:cubicBezTo>
                  <a:cubicBezTo>
                    <a:pt x="1829" y="2859"/>
                    <a:pt x="1789" y="2846"/>
                    <a:pt x="1739" y="2846"/>
                  </a:cubicBezTo>
                  <a:cubicBezTo>
                    <a:pt x="1689" y="2846"/>
                    <a:pt x="1630" y="2859"/>
                    <a:pt x="1576" y="2886"/>
                  </a:cubicBezTo>
                  <a:cubicBezTo>
                    <a:pt x="1449" y="2923"/>
                    <a:pt x="1304" y="3013"/>
                    <a:pt x="1195" y="3122"/>
                  </a:cubicBezTo>
                  <a:cubicBezTo>
                    <a:pt x="1123" y="3194"/>
                    <a:pt x="1087" y="3249"/>
                    <a:pt x="1051" y="3303"/>
                  </a:cubicBezTo>
                  <a:lnTo>
                    <a:pt x="1051" y="3104"/>
                  </a:lnTo>
                  <a:lnTo>
                    <a:pt x="1051" y="2905"/>
                  </a:lnTo>
                  <a:lnTo>
                    <a:pt x="1105" y="2850"/>
                  </a:lnTo>
                  <a:cubicBezTo>
                    <a:pt x="1195" y="2760"/>
                    <a:pt x="1322" y="2651"/>
                    <a:pt x="1467" y="2560"/>
                  </a:cubicBezTo>
                  <a:cubicBezTo>
                    <a:pt x="1757" y="2361"/>
                    <a:pt x="2119" y="2271"/>
                    <a:pt x="2029" y="2180"/>
                  </a:cubicBezTo>
                  <a:cubicBezTo>
                    <a:pt x="2012" y="2164"/>
                    <a:pt x="1978" y="2155"/>
                    <a:pt x="1931" y="2155"/>
                  </a:cubicBezTo>
                  <a:cubicBezTo>
                    <a:pt x="1875" y="2155"/>
                    <a:pt x="1800" y="2168"/>
                    <a:pt x="1721" y="2198"/>
                  </a:cubicBezTo>
                  <a:cubicBezTo>
                    <a:pt x="1558" y="2253"/>
                    <a:pt x="1395" y="2361"/>
                    <a:pt x="1268" y="2470"/>
                  </a:cubicBezTo>
                  <a:cubicBezTo>
                    <a:pt x="1177" y="2560"/>
                    <a:pt x="1087" y="2669"/>
                    <a:pt x="1032" y="2760"/>
                  </a:cubicBezTo>
                  <a:cubicBezTo>
                    <a:pt x="1032" y="2760"/>
                    <a:pt x="1032" y="2633"/>
                    <a:pt x="1051" y="2524"/>
                  </a:cubicBezTo>
                  <a:cubicBezTo>
                    <a:pt x="1087" y="2379"/>
                    <a:pt x="1087" y="2271"/>
                    <a:pt x="1087" y="2271"/>
                  </a:cubicBezTo>
                  <a:lnTo>
                    <a:pt x="1105" y="2253"/>
                  </a:lnTo>
                  <a:cubicBezTo>
                    <a:pt x="1195" y="2162"/>
                    <a:pt x="1322" y="2035"/>
                    <a:pt x="1485" y="1945"/>
                  </a:cubicBezTo>
                  <a:cubicBezTo>
                    <a:pt x="1775" y="1764"/>
                    <a:pt x="2137" y="1655"/>
                    <a:pt x="2047" y="1564"/>
                  </a:cubicBezTo>
                  <a:cubicBezTo>
                    <a:pt x="2029" y="1546"/>
                    <a:pt x="1992" y="1537"/>
                    <a:pt x="1940" y="1537"/>
                  </a:cubicBezTo>
                  <a:cubicBezTo>
                    <a:pt x="1888" y="1537"/>
                    <a:pt x="1820" y="1546"/>
                    <a:pt x="1739" y="1564"/>
                  </a:cubicBezTo>
                  <a:cubicBezTo>
                    <a:pt x="1576" y="1619"/>
                    <a:pt x="1413" y="1709"/>
                    <a:pt x="1286" y="1836"/>
                  </a:cubicBezTo>
                  <a:cubicBezTo>
                    <a:pt x="1195" y="1927"/>
                    <a:pt x="1123" y="1999"/>
                    <a:pt x="1087" y="2090"/>
                  </a:cubicBezTo>
                  <a:cubicBezTo>
                    <a:pt x="1087" y="2090"/>
                    <a:pt x="1105" y="1981"/>
                    <a:pt x="1105" y="1836"/>
                  </a:cubicBezTo>
                  <a:cubicBezTo>
                    <a:pt x="1123" y="1727"/>
                    <a:pt x="1141" y="1583"/>
                    <a:pt x="1141" y="1583"/>
                  </a:cubicBezTo>
                  <a:cubicBezTo>
                    <a:pt x="1214" y="1492"/>
                    <a:pt x="1358" y="1365"/>
                    <a:pt x="1485" y="1275"/>
                  </a:cubicBezTo>
                  <a:cubicBezTo>
                    <a:pt x="1757" y="1076"/>
                    <a:pt x="2101" y="931"/>
                    <a:pt x="2010" y="840"/>
                  </a:cubicBezTo>
                  <a:cubicBezTo>
                    <a:pt x="1986" y="824"/>
                    <a:pt x="1951" y="815"/>
                    <a:pt x="1908" y="815"/>
                  </a:cubicBezTo>
                  <a:cubicBezTo>
                    <a:pt x="1855" y="815"/>
                    <a:pt x="1790" y="828"/>
                    <a:pt x="1721" y="858"/>
                  </a:cubicBezTo>
                  <a:cubicBezTo>
                    <a:pt x="1576" y="931"/>
                    <a:pt x="1413" y="1021"/>
                    <a:pt x="1304" y="1166"/>
                  </a:cubicBezTo>
                  <a:cubicBezTo>
                    <a:pt x="1286" y="1202"/>
                    <a:pt x="1232" y="1239"/>
                    <a:pt x="1214" y="1275"/>
                  </a:cubicBezTo>
                  <a:cubicBezTo>
                    <a:pt x="1232" y="1166"/>
                    <a:pt x="1268" y="1039"/>
                    <a:pt x="1268" y="949"/>
                  </a:cubicBezTo>
                  <a:cubicBezTo>
                    <a:pt x="1395" y="550"/>
                    <a:pt x="1576" y="80"/>
                    <a:pt x="1395" y="7"/>
                  </a:cubicBezTo>
                  <a:cubicBezTo>
                    <a:pt x="1392" y="3"/>
                    <a:pt x="1390" y="0"/>
                    <a:pt x="1387"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1" name="Google Shape;1211;p23"/>
            <p:cNvSpPr/>
            <p:nvPr/>
          </p:nvSpPr>
          <p:spPr>
            <a:xfrm>
              <a:off x="1303920" y="2027579"/>
              <a:ext cx="382212" cy="381837"/>
            </a:xfrm>
            <a:custGeom>
              <a:rect b="b" l="l" r="r" t="t"/>
              <a:pathLst>
                <a:path extrusionOk="0" h="3058" w="3061">
                  <a:moveTo>
                    <a:pt x="1146" y="0"/>
                  </a:moveTo>
                  <a:cubicBezTo>
                    <a:pt x="802" y="0"/>
                    <a:pt x="457" y="18"/>
                    <a:pt x="109" y="58"/>
                  </a:cubicBezTo>
                  <a:cubicBezTo>
                    <a:pt x="54" y="94"/>
                    <a:pt x="0" y="112"/>
                    <a:pt x="0" y="184"/>
                  </a:cubicBezTo>
                  <a:cubicBezTo>
                    <a:pt x="0" y="673"/>
                    <a:pt x="54" y="1180"/>
                    <a:pt x="145" y="1669"/>
                  </a:cubicBezTo>
                  <a:cubicBezTo>
                    <a:pt x="181" y="1923"/>
                    <a:pt x="254" y="2176"/>
                    <a:pt x="326" y="2412"/>
                  </a:cubicBezTo>
                  <a:cubicBezTo>
                    <a:pt x="344" y="2539"/>
                    <a:pt x="380" y="2647"/>
                    <a:pt x="435" y="2756"/>
                  </a:cubicBezTo>
                  <a:cubicBezTo>
                    <a:pt x="453" y="2828"/>
                    <a:pt x="453" y="2955"/>
                    <a:pt x="525" y="3009"/>
                  </a:cubicBezTo>
                  <a:cubicBezTo>
                    <a:pt x="585" y="3043"/>
                    <a:pt x="663" y="3054"/>
                    <a:pt x="745" y="3054"/>
                  </a:cubicBezTo>
                  <a:cubicBezTo>
                    <a:pt x="887" y="3054"/>
                    <a:pt x="1045" y="3021"/>
                    <a:pt x="1159" y="3009"/>
                  </a:cubicBezTo>
                  <a:cubicBezTo>
                    <a:pt x="1226" y="2995"/>
                    <a:pt x="1294" y="2990"/>
                    <a:pt x="1363" y="2990"/>
                  </a:cubicBezTo>
                  <a:cubicBezTo>
                    <a:pt x="1554" y="2990"/>
                    <a:pt x="1747" y="3032"/>
                    <a:pt x="1920" y="3046"/>
                  </a:cubicBezTo>
                  <a:cubicBezTo>
                    <a:pt x="1986" y="3053"/>
                    <a:pt x="2043" y="3057"/>
                    <a:pt x="2094" y="3057"/>
                  </a:cubicBezTo>
                  <a:cubicBezTo>
                    <a:pt x="2292" y="3057"/>
                    <a:pt x="2388" y="2990"/>
                    <a:pt x="2517" y="2774"/>
                  </a:cubicBezTo>
                  <a:cubicBezTo>
                    <a:pt x="2952" y="2031"/>
                    <a:pt x="3061" y="1108"/>
                    <a:pt x="3043" y="275"/>
                  </a:cubicBezTo>
                  <a:cubicBezTo>
                    <a:pt x="3006" y="221"/>
                    <a:pt x="2988" y="148"/>
                    <a:pt x="2952" y="148"/>
                  </a:cubicBezTo>
                  <a:cubicBezTo>
                    <a:pt x="2352" y="56"/>
                    <a:pt x="1751" y="0"/>
                    <a:pt x="114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2" name="Google Shape;1212;p23"/>
            <p:cNvSpPr/>
            <p:nvPr/>
          </p:nvSpPr>
          <p:spPr>
            <a:xfrm>
              <a:off x="1311911" y="2077525"/>
              <a:ext cx="34463" cy="25597"/>
            </a:xfrm>
            <a:custGeom>
              <a:rect b="b" l="l" r="r" t="t"/>
              <a:pathLst>
                <a:path extrusionOk="0" h="205" w="276">
                  <a:moveTo>
                    <a:pt x="134" y="1"/>
                  </a:moveTo>
                  <a:cubicBezTo>
                    <a:pt x="129" y="1"/>
                    <a:pt x="123" y="1"/>
                    <a:pt x="117" y="2"/>
                  </a:cubicBezTo>
                  <a:cubicBezTo>
                    <a:pt x="0" y="18"/>
                    <a:pt x="22" y="205"/>
                    <a:pt x="140" y="205"/>
                  </a:cubicBezTo>
                  <a:cubicBezTo>
                    <a:pt x="150" y="205"/>
                    <a:pt x="160" y="204"/>
                    <a:pt x="172" y="201"/>
                  </a:cubicBezTo>
                  <a:cubicBezTo>
                    <a:pt x="276" y="201"/>
                    <a:pt x="263" y="1"/>
                    <a:pt x="134"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3" name="Google Shape;1213;p23"/>
            <p:cNvSpPr/>
            <p:nvPr/>
          </p:nvSpPr>
          <p:spPr>
            <a:xfrm>
              <a:off x="1363480" y="2070782"/>
              <a:ext cx="37085" cy="27470"/>
            </a:xfrm>
            <a:custGeom>
              <a:rect b="b" l="l" r="r" t="t"/>
              <a:pathLst>
                <a:path extrusionOk="0" h="220" w="297">
                  <a:moveTo>
                    <a:pt x="153" y="0"/>
                  </a:moveTo>
                  <a:cubicBezTo>
                    <a:pt x="148" y="0"/>
                    <a:pt x="144" y="1"/>
                    <a:pt x="139" y="1"/>
                  </a:cubicBezTo>
                  <a:cubicBezTo>
                    <a:pt x="0" y="36"/>
                    <a:pt x="27" y="220"/>
                    <a:pt x="141" y="220"/>
                  </a:cubicBezTo>
                  <a:cubicBezTo>
                    <a:pt x="146" y="220"/>
                    <a:pt x="152" y="219"/>
                    <a:pt x="157" y="219"/>
                  </a:cubicBezTo>
                  <a:cubicBezTo>
                    <a:pt x="297" y="219"/>
                    <a:pt x="268" y="0"/>
                    <a:pt x="153"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4" name="Google Shape;1214;p23"/>
            <p:cNvSpPr/>
            <p:nvPr/>
          </p:nvSpPr>
          <p:spPr>
            <a:xfrm>
              <a:off x="1419169" y="2066412"/>
              <a:ext cx="34088" cy="29468"/>
            </a:xfrm>
            <a:custGeom>
              <a:rect b="b" l="l" r="r" t="t"/>
              <a:pathLst>
                <a:path extrusionOk="0" h="236" w="273">
                  <a:moveTo>
                    <a:pt x="146" y="0"/>
                  </a:moveTo>
                  <a:cubicBezTo>
                    <a:pt x="1" y="0"/>
                    <a:pt x="37" y="235"/>
                    <a:pt x="146" y="235"/>
                  </a:cubicBezTo>
                  <a:cubicBezTo>
                    <a:pt x="272" y="235"/>
                    <a:pt x="272" y="0"/>
                    <a:pt x="146"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5" name="Google Shape;1215;p23"/>
            <p:cNvSpPr/>
            <p:nvPr/>
          </p:nvSpPr>
          <p:spPr>
            <a:xfrm>
              <a:off x="1473485" y="2068660"/>
              <a:ext cx="34088" cy="29468"/>
            </a:xfrm>
            <a:custGeom>
              <a:rect b="b" l="l" r="r" t="t"/>
              <a:pathLst>
                <a:path extrusionOk="0" h="236" w="273">
                  <a:moveTo>
                    <a:pt x="145" y="0"/>
                  </a:moveTo>
                  <a:cubicBezTo>
                    <a:pt x="0" y="0"/>
                    <a:pt x="0" y="217"/>
                    <a:pt x="145" y="236"/>
                  </a:cubicBezTo>
                  <a:cubicBezTo>
                    <a:pt x="272" y="217"/>
                    <a:pt x="272" y="0"/>
                    <a:pt x="14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6" name="Google Shape;1216;p23"/>
            <p:cNvSpPr/>
            <p:nvPr/>
          </p:nvSpPr>
          <p:spPr>
            <a:xfrm>
              <a:off x="1528301" y="2070782"/>
              <a:ext cx="35087" cy="27470"/>
            </a:xfrm>
            <a:custGeom>
              <a:rect b="b" l="l" r="r" t="t"/>
              <a:pathLst>
                <a:path extrusionOk="0" h="220" w="281">
                  <a:moveTo>
                    <a:pt x="143" y="0"/>
                  </a:moveTo>
                  <a:cubicBezTo>
                    <a:pt x="13" y="0"/>
                    <a:pt x="1" y="219"/>
                    <a:pt x="123" y="219"/>
                  </a:cubicBezTo>
                  <a:cubicBezTo>
                    <a:pt x="129" y="219"/>
                    <a:pt x="135" y="220"/>
                    <a:pt x="141" y="220"/>
                  </a:cubicBezTo>
                  <a:cubicBezTo>
                    <a:pt x="269" y="220"/>
                    <a:pt x="280" y="36"/>
                    <a:pt x="159" y="1"/>
                  </a:cubicBezTo>
                  <a:cubicBezTo>
                    <a:pt x="154" y="1"/>
                    <a:pt x="148" y="0"/>
                    <a:pt x="143"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7" name="Google Shape;1217;p23"/>
            <p:cNvSpPr/>
            <p:nvPr/>
          </p:nvSpPr>
          <p:spPr>
            <a:xfrm>
              <a:off x="1584864" y="2079773"/>
              <a:ext cx="32839" cy="27595"/>
            </a:xfrm>
            <a:custGeom>
              <a:rect b="b" l="l" r="r" t="t"/>
              <a:pathLst>
                <a:path extrusionOk="0" h="221" w="263">
                  <a:moveTo>
                    <a:pt x="141" y="1"/>
                  </a:moveTo>
                  <a:cubicBezTo>
                    <a:pt x="13" y="1"/>
                    <a:pt x="0" y="184"/>
                    <a:pt x="104" y="219"/>
                  </a:cubicBezTo>
                  <a:cubicBezTo>
                    <a:pt x="109" y="220"/>
                    <a:pt x="114" y="220"/>
                    <a:pt x="118" y="220"/>
                  </a:cubicBezTo>
                  <a:cubicBezTo>
                    <a:pt x="217" y="220"/>
                    <a:pt x="263" y="36"/>
                    <a:pt x="159" y="2"/>
                  </a:cubicBezTo>
                  <a:cubicBezTo>
                    <a:pt x="152" y="1"/>
                    <a:pt x="146" y="1"/>
                    <a:pt x="14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8" name="Google Shape;1218;p23"/>
            <p:cNvSpPr/>
            <p:nvPr/>
          </p:nvSpPr>
          <p:spPr>
            <a:xfrm>
              <a:off x="1634810" y="2091135"/>
              <a:ext cx="38583" cy="27845"/>
            </a:xfrm>
            <a:custGeom>
              <a:rect b="b" l="l" r="r" t="t"/>
              <a:pathLst>
                <a:path extrusionOk="0" h="223" w="309">
                  <a:moveTo>
                    <a:pt x="159" y="0"/>
                  </a:moveTo>
                  <a:cubicBezTo>
                    <a:pt x="44" y="0"/>
                    <a:pt x="0" y="184"/>
                    <a:pt x="139" y="219"/>
                  </a:cubicBezTo>
                  <a:cubicBezTo>
                    <a:pt x="148" y="222"/>
                    <a:pt x="157" y="223"/>
                    <a:pt x="165" y="223"/>
                  </a:cubicBezTo>
                  <a:cubicBezTo>
                    <a:pt x="258" y="223"/>
                    <a:pt x="308" y="51"/>
                    <a:pt x="175" y="1"/>
                  </a:cubicBezTo>
                  <a:cubicBezTo>
                    <a:pt x="170" y="0"/>
                    <a:pt x="164" y="0"/>
                    <a:pt x="159"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9" name="Google Shape;1219;p23"/>
            <p:cNvSpPr/>
            <p:nvPr/>
          </p:nvSpPr>
          <p:spPr>
            <a:xfrm>
              <a:off x="2332675" y="2021086"/>
              <a:ext cx="221760" cy="341131"/>
            </a:xfrm>
            <a:custGeom>
              <a:rect b="b" l="l" r="r" t="t"/>
              <a:pathLst>
                <a:path extrusionOk="0" h="2732" w="1776">
                  <a:moveTo>
                    <a:pt x="110" y="1"/>
                  </a:moveTo>
                  <a:cubicBezTo>
                    <a:pt x="37" y="1"/>
                    <a:pt x="1" y="73"/>
                    <a:pt x="1" y="110"/>
                  </a:cubicBezTo>
                  <a:lnTo>
                    <a:pt x="110" y="2554"/>
                  </a:lnTo>
                  <a:cubicBezTo>
                    <a:pt x="110" y="2627"/>
                    <a:pt x="182" y="2645"/>
                    <a:pt x="255" y="2645"/>
                  </a:cubicBezTo>
                  <a:lnTo>
                    <a:pt x="273" y="2645"/>
                  </a:lnTo>
                  <a:cubicBezTo>
                    <a:pt x="418" y="2676"/>
                    <a:pt x="744" y="2731"/>
                    <a:pt x="1025" y="2731"/>
                  </a:cubicBezTo>
                  <a:cubicBezTo>
                    <a:pt x="1233" y="2731"/>
                    <a:pt x="1417" y="2701"/>
                    <a:pt x="1486" y="2609"/>
                  </a:cubicBezTo>
                  <a:cubicBezTo>
                    <a:pt x="1558" y="2518"/>
                    <a:pt x="1540" y="2373"/>
                    <a:pt x="1540" y="2283"/>
                  </a:cubicBezTo>
                  <a:cubicBezTo>
                    <a:pt x="1558" y="1957"/>
                    <a:pt x="1595" y="1613"/>
                    <a:pt x="1595" y="1269"/>
                  </a:cubicBezTo>
                  <a:cubicBezTo>
                    <a:pt x="1613" y="997"/>
                    <a:pt x="1776" y="327"/>
                    <a:pt x="1577" y="110"/>
                  </a:cubicBezTo>
                  <a:cubicBezTo>
                    <a:pt x="1522" y="77"/>
                    <a:pt x="1422" y="70"/>
                    <a:pt x="1331" y="70"/>
                  </a:cubicBezTo>
                  <a:cubicBezTo>
                    <a:pt x="1271" y="70"/>
                    <a:pt x="1214" y="73"/>
                    <a:pt x="1178" y="73"/>
                  </a:cubicBezTo>
                  <a:cubicBezTo>
                    <a:pt x="816" y="37"/>
                    <a:pt x="472" y="19"/>
                    <a:pt x="11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0" name="Google Shape;1220;p23"/>
            <p:cNvSpPr/>
            <p:nvPr/>
          </p:nvSpPr>
          <p:spPr>
            <a:xfrm>
              <a:off x="2391486" y="1824048"/>
              <a:ext cx="99642" cy="198910"/>
            </a:xfrm>
            <a:custGeom>
              <a:rect b="b" l="l" r="r" t="t"/>
              <a:pathLst>
                <a:path extrusionOk="0" h="1593" w="798">
                  <a:moveTo>
                    <a:pt x="405" y="1"/>
                  </a:moveTo>
                  <a:cubicBezTo>
                    <a:pt x="229" y="1"/>
                    <a:pt x="163" y="300"/>
                    <a:pt x="146" y="420"/>
                  </a:cubicBezTo>
                  <a:cubicBezTo>
                    <a:pt x="91" y="565"/>
                    <a:pt x="37" y="691"/>
                    <a:pt x="37" y="854"/>
                  </a:cubicBezTo>
                  <a:cubicBezTo>
                    <a:pt x="1" y="1036"/>
                    <a:pt x="55" y="1271"/>
                    <a:pt x="146" y="1416"/>
                  </a:cubicBezTo>
                  <a:cubicBezTo>
                    <a:pt x="200" y="1534"/>
                    <a:pt x="291" y="1592"/>
                    <a:pt x="381" y="1592"/>
                  </a:cubicBezTo>
                  <a:cubicBezTo>
                    <a:pt x="472" y="1592"/>
                    <a:pt x="562" y="1534"/>
                    <a:pt x="617" y="1416"/>
                  </a:cubicBezTo>
                  <a:cubicBezTo>
                    <a:pt x="725" y="1217"/>
                    <a:pt x="798" y="909"/>
                    <a:pt x="761" y="673"/>
                  </a:cubicBezTo>
                  <a:cubicBezTo>
                    <a:pt x="725" y="510"/>
                    <a:pt x="598" y="21"/>
                    <a:pt x="435" y="3"/>
                  </a:cubicBezTo>
                  <a:cubicBezTo>
                    <a:pt x="425" y="1"/>
                    <a:pt x="415" y="1"/>
                    <a:pt x="40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1" name="Google Shape;1221;p23"/>
            <p:cNvSpPr/>
            <p:nvPr/>
          </p:nvSpPr>
          <p:spPr>
            <a:xfrm>
              <a:off x="2108918" y="2161934"/>
              <a:ext cx="564515" cy="225631"/>
            </a:xfrm>
            <a:custGeom>
              <a:rect b="b" l="l" r="r" t="t"/>
              <a:pathLst>
                <a:path extrusionOk="0" h="1807" w="4521">
                  <a:moveTo>
                    <a:pt x="547" y="205"/>
                  </a:moveTo>
                  <a:cubicBezTo>
                    <a:pt x="586" y="205"/>
                    <a:pt x="628" y="213"/>
                    <a:pt x="670" y="231"/>
                  </a:cubicBezTo>
                  <a:cubicBezTo>
                    <a:pt x="725" y="285"/>
                    <a:pt x="797" y="340"/>
                    <a:pt x="869" y="412"/>
                  </a:cubicBezTo>
                  <a:cubicBezTo>
                    <a:pt x="978" y="557"/>
                    <a:pt x="1051" y="702"/>
                    <a:pt x="1123" y="883"/>
                  </a:cubicBezTo>
                  <a:cubicBezTo>
                    <a:pt x="779" y="829"/>
                    <a:pt x="417" y="774"/>
                    <a:pt x="326" y="503"/>
                  </a:cubicBezTo>
                  <a:cubicBezTo>
                    <a:pt x="268" y="342"/>
                    <a:pt x="386" y="205"/>
                    <a:pt x="547" y="205"/>
                  </a:cubicBezTo>
                  <a:close/>
                  <a:moveTo>
                    <a:pt x="493" y="0"/>
                  </a:moveTo>
                  <a:cubicBezTo>
                    <a:pt x="353" y="0"/>
                    <a:pt x="217" y="54"/>
                    <a:pt x="145" y="177"/>
                  </a:cubicBezTo>
                  <a:cubicBezTo>
                    <a:pt x="0" y="412"/>
                    <a:pt x="127" y="702"/>
                    <a:pt x="326" y="865"/>
                  </a:cubicBezTo>
                  <a:cubicBezTo>
                    <a:pt x="580" y="1046"/>
                    <a:pt x="869" y="1064"/>
                    <a:pt x="1159" y="1118"/>
                  </a:cubicBezTo>
                  <a:lnTo>
                    <a:pt x="1159" y="1807"/>
                  </a:lnTo>
                  <a:lnTo>
                    <a:pt x="4165" y="1807"/>
                  </a:lnTo>
                  <a:cubicBezTo>
                    <a:pt x="4256" y="1589"/>
                    <a:pt x="4437" y="1336"/>
                    <a:pt x="4491" y="1118"/>
                  </a:cubicBezTo>
                  <a:cubicBezTo>
                    <a:pt x="4520" y="887"/>
                    <a:pt x="4283" y="863"/>
                    <a:pt x="4103" y="863"/>
                  </a:cubicBezTo>
                  <a:cubicBezTo>
                    <a:pt x="4058" y="863"/>
                    <a:pt x="4017" y="865"/>
                    <a:pt x="3984" y="865"/>
                  </a:cubicBezTo>
                  <a:lnTo>
                    <a:pt x="1322" y="865"/>
                  </a:lnTo>
                  <a:cubicBezTo>
                    <a:pt x="1213" y="575"/>
                    <a:pt x="1069" y="249"/>
                    <a:pt x="797" y="86"/>
                  </a:cubicBezTo>
                  <a:cubicBezTo>
                    <a:pt x="711" y="31"/>
                    <a:pt x="601" y="0"/>
                    <a:pt x="49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2" name="Google Shape;1222;p23"/>
            <p:cNvSpPr/>
            <p:nvPr/>
          </p:nvSpPr>
          <p:spPr>
            <a:xfrm>
              <a:off x="2830258" y="1754249"/>
              <a:ext cx="495339" cy="635563"/>
            </a:xfrm>
            <a:custGeom>
              <a:rect b="b" l="l" r="r" t="t"/>
              <a:pathLst>
                <a:path extrusionOk="0" h="5090" w="3967">
                  <a:moveTo>
                    <a:pt x="290" y="1"/>
                  </a:moveTo>
                  <a:cubicBezTo>
                    <a:pt x="145" y="1"/>
                    <a:pt x="0" y="146"/>
                    <a:pt x="0" y="309"/>
                  </a:cubicBezTo>
                  <a:lnTo>
                    <a:pt x="0" y="4782"/>
                  </a:lnTo>
                  <a:cubicBezTo>
                    <a:pt x="0" y="4945"/>
                    <a:pt x="145" y="5090"/>
                    <a:pt x="290" y="5090"/>
                  </a:cubicBezTo>
                  <a:lnTo>
                    <a:pt x="3676" y="5090"/>
                  </a:lnTo>
                  <a:cubicBezTo>
                    <a:pt x="3821" y="5090"/>
                    <a:pt x="3966" y="4945"/>
                    <a:pt x="3966" y="4782"/>
                  </a:cubicBezTo>
                  <a:lnTo>
                    <a:pt x="3966" y="309"/>
                  </a:lnTo>
                  <a:cubicBezTo>
                    <a:pt x="3966" y="146"/>
                    <a:pt x="3821" y="1"/>
                    <a:pt x="367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3" name="Google Shape;1223;p23"/>
            <p:cNvSpPr/>
            <p:nvPr/>
          </p:nvSpPr>
          <p:spPr>
            <a:xfrm>
              <a:off x="2911669" y="1833413"/>
              <a:ext cx="330268" cy="472739"/>
            </a:xfrm>
            <a:custGeom>
              <a:rect b="b" l="l" r="r" t="t"/>
              <a:pathLst>
                <a:path extrusionOk="0" h="3786" w="2645">
                  <a:moveTo>
                    <a:pt x="308" y="1"/>
                  </a:moveTo>
                  <a:cubicBezTo>
                    <a:pt x="145" y="1"/>
                    <a:pt x="0" y="146"/>
                    <a:pt x="0" y="309"/>
                  </a:cubicBezTo>
                  <a:lnTo>
                    <a:pt x="0" y="3496"/>
                  </a:lnTo>
                  <a:cubicBezTo>
                    <a:pt x="0" y="3659"/>
                    <a:pt x="145" y="3786"/>
                    <a:pt x="308" y="3786"/>
                  </a:cubicBezTo>
                  <a:lnTo>
                    <a:pt x="2354" y="3786"/>
                  </a:lnTo>
                  <a:cubicBezTo>
                    <a:pt x="2517" y="3786"/>
                    <a:pt x="2644" y="3659"/>
                    <a:pt x="2644" y="3496"/>
                  </a:cubicBezTo>
                  <a:lnTo>
                    <a:pt x="2644" y="309"/>
                  </a:lnTo>
                  <a:cubicBezTo>
                    <a:pt x="2644" y="146"/>
                    <a:pt x="2517" y="1"/>
                    <a:pt x="2354"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4" name="Google Shape;1224;p23"/>
            <p:cNvSpPr/>
            <p:nvPr/>
          </p:nvSpPr>
          <p:spPr>
            <a:xfrm>
              <a:off x="2988461" y="1963523"/>
              <a:ext cx="176559" cy="214393"/>
            </a:xfrm>
            <a:custGeom>
              <a:rect b="b" l="l" r="r" t="t"/>
              <a:pathLst>
                <a:path extrusionOk="0" h="1717" w="1414">
                  <a:moveTo>
                    <a:pt x="354" y="0"/>
                  </a:moveTo>
                  <a:cubicBezTo>
                    <a:pt x="267" y="0"/>
                    <a:pt x="181" y="54"/>
                    <a:pt x="109" y="190"/>
                  </a:cubicBezTo>
                  <a:cubicBezTo>
                    <a:pt x="1" y="389"/>
                    <a:pt x="91" y="643"/>
                    <a:pt x="164" y="842"/>
                  </a:cubicBezTo>
                  <a:cubicBezTo>
                    <a:pt x="254" y="1114"/>
                    <a:pt x="363" y="1385"/>
                    <a:pt x="526" y="1639"/>
                  </a:cubicBezTo>
                  <a:cubicBezTo>
                    <a:pt x="546" y="1689"/>
                    <a:pt x="599" y="1717"/>
                    <a:pt x="654" y="1717"/>
                  </a:cubicBezTo>
                  <a:cubicBezTo>
                    <a:pt x="700" y="1717"/>
                    <a:pt x="747" y="1698"/>
                    <a:pt x="779" y="1657"/>
                  </a:cubicBezTo>
                  <a:cubicBezTo>
                    <a:pt x="997" y="1295"/>
                    <a:pt x="1413" y="734"/>
                    <a:pt x="1323" y="281"/>
                  </a:cubicBezTo>
                  <a:cubicBezTo>
                    <a:pt x="1287" y="154"/>
                    <a:pt x="1196" y="63"/>
                    <a:pt x="1051" y="63"/>
                  </a:cubicBezTo>
                  <a:cubicBezTo>
                    <a:pt x="924" y="63"/>
                    <a:pt x="816" y="172"/>
                    <a:pt x="725" y="281"/>
                  </a:cubicBezTo>
                  <a:cubicBezTo>
                    <a:pt x="626" y="127"/>
                    <a:pt x="488" y="0"/>
                    <a:pt x="354"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5" name="Google Shape;1225;p23"/>
            <p:cNvSpPr/>
            <p:nvPr/>
          </p:nvSpPr>
          <p:spPr>
            <a:xfrm>
              <a:off x="1439522" y="2997533"/>
              <a:ext cx="398194" cy="739950"/>
            </a:xfrm>
            <a:custGeom>
              <a:rect b="b" l="l" r="r" t="t"/>
              <a:pathLst>
                <a:path extrusionOk="0" h="5926" w="3189">
                  <a:moveTo>
                    <a:pt x="1092" y="1"/>
                  </a:moveTo>
                  <a:cubicBezTo>
                    <a:pt x="1047" y="1"/>
                    <a:pt x="1008" y="32"/>
                    <a:pt x="997" y="77"/>
                  </a:cubicBezTo>
                  <a:cubicBezTo>
                    <a:pt x="979" y="131"/>
                    <a:pt x="961" y="203"/>
                    <a:pt x="924" y="258"/>
                  </a:cubicBezTo>
                  <a:cubicBezTo>
                    <a:pt x="906" y="330"/>
                    <a:pt x="870" y="421"/>
                    <a:pt x="834" y="493"/>
                  </a:cubicBezTo>
                  <a:cubicBezTo>
                    <a:pt x="526" y="1308"/>
                    <a:pt x="109" y="2503"/>
                    <a:pt x="55" y="3590"/>
                  </a:cubicBezTo>
                  <a:lnTo>
                    <a:pt x="55" y="3680"/>
                  </a:lnTo>
                  <a:lnTo>
                    <a:pt x="55" y="3698"/>
                  </a:lnTo>
                  <a:cubicBezTo>
                    <a:pt x="1" y="4495"/>
                    <a:pt x="182" y="5202"/>
                    <a:pt x="725" y="5600"/>
                  </a:cubicBezTo>
                  <a:cubicBezTo>
                    <a:pt x="743" y="5636"/>
                    <a:pt x="779" y="5636"/>
                    <a:pt x="798" y="5654"/>
                  </a:cubicBezTo>
                  <a:cubicBezTo>
                    <a:pt x="816" y="5654"/>
                    <a:pt x="816" y="5672"/>
                    <a:pt x="834" y="5672"/>
                  </a:cubicBezTo>
                  <a:cubicBezTo>
                    <a:pt x="1051" y="5781"/>
                    <a:pt x="1287" y="5872"/>
                    <a:pt x="1594" y="5926"/>
                  </a:cubicBezTo>
                  <a:lnTo>
                    <a:pt x="2083" y="5926"/>
                  </a:lnTo>
                  <a:cubicBezTo>
                    <a:pt x="2174" y="5926"/>
                    <a:pt x="2246" y="5890"/>
                    <a:pt x="2319" y="5872"/>
                  </a:cubicBezTo>
                  <a:cubicBezTo>
                    <a:pt x="2790" y="5727"/>
                    <a:pt x="3170" y="5328"/>
                    <a:pt x="3188" y="4821"/>
                  </a:cubicBezTo>
                  <a:cubicBezTo>
                    <a:pt x="3188" y="4767"/>
                    <a:pt x="3188" y="4731"/>
                    <a:pt x="3134" y="4658"/>
                  </a:cubicBezTo>
                  <a:lnTo>
                    <a:pt x="3134" y="4604"/>
                  </a:lnTo>
                  <a:cubicBezTo>
                    <a:pt x="3097" y="4550"/>
                    <a:pt x="3097" y="4495"/>
                    <a:pt x="3079" y="4459"/>
                  </a:cubicBezTo>
                  <a:cubicBezTo>
                    <a:pt x="3061" y="4423"/>
                    <a:pt x="3061" y="4423"/>
                    <a:pt x="3061" y="4405"/>
                  </a:cubicBezTo>
                  <a:cubicBezTo>
                    <a:pt x="3043" y="4387"/>
                    <a:pt x="3043" y="4332"/>
                    <a:pt x="3007" y="4314"/>
                  </a:cubicBezTo>
                  <a:cubicBezTo>
                    <a:pt x="2971" y="4206"/>
                    <a:pt x="2880" y="4097"/>
                    <a:pt x="2808" y="3970"/>
                  </a:cubicBezTo>
                  <a:cubicBezTo>
                    <a:pt x="2590" y="3644"/>
                    <a:pt x="2446" y="3246"/>
                    <a:pt x="2427" y="2847"/>
                  </a:cubicBezTo>
                  <a:cubicBezTo>
                    <a:pt x="2373" y="2250"/>
                    <a:pt x="2518" y="1688"/>
                    <a:pt x="2681" y="1127"/>
                  </a:cubicBezTo>
                  <a:lnTo>
                    <a:pt x="2735" y="928"/>
                  </a:lnTo>
                  <a:lnTo>
                    <a:pt x="2808" y="710"/>
                  </a:lnTo>
                  <a:cubicBezTo>
                    <a:pt x="2826" y="656"/>
                    <a:pt x="2790" y="584"/>
                    <a:pt x="2717" y="584"/>
                  </a:cubicBezTo>
                  <a:cubicBezTo>
                    <a:pt x="2627" y="584"/>
                    <a:pt x="2554" y="620"/>
                    <a:pt x="2464" y="620"/>
                  </a:cubicBezTo>
                  <a:cubicBezTo>
                    <a:pt x="2446" y="632"/>
                    <a:pt x="2425" y="636"/>
                    <a:pt x="2404" y="636"/>
                  </a:cubicBezTo>
                  <a:cubicBezTo>
                    <a:pt x="2361" y="636"/>
                    <a:pt x="2313" y="620"/>
                    <a:pt x="2264" y="620"/>
                  </a:cubicBezTo>
                  <a:cubicBezTo>
                    <a:pt x="2138" y="602"/>
                    <a:pt x="1993" y="547"/>
                    <a:pt x="1866" y="511"/>
                  </a:cubicBezTo>
                  <a:cubicBezTo>
                    <a:pt x="1612" y="421"/>
                    <a:pt x="1359" y="240"/>
                    <a:pt x="1178" y="40"/>
                  </a:cubicBezTo>
                  <a:cubicBezTo>
                    <a:pt x="1150" y="13"/>
                    <a:pt x="1120" y="1"/>
                    <a:pt x="109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6" name="Google Shape;1226;p23"/>
            <p:cNvSpPr/>
            <p:nvPr/>
          </p:nvSpPr>
          <p:spPr>
            <a:xfrm>
              <a:off x="1586487" y="3224788"/>
              <a:ext cx="68051" cy="91776"/>
            </a:xfrm>
            <a:custGeom>
              <a:rect b="b" l="l" r="r" t="t"/>
              <a:pathLst>
                <a:path extrusionOk="0" h="735" w="545">
                  <a:moveTo>
                    <a:pt x="163" y="0"/>
                  </a:moveTo>
                  <a:cubicBezTo>
                    <a:pt x="133" y="0"/>
                    <a:pt x="102" y="15"/>
                    <a:pt x="73" y="49"/>
                  </a:cubicBezTo>
                  <a:cubicBezTo>
                    <a:pt x="1" y="122"/>
                    <a:pt x="19" y="231"/>
                    <a:pt x="55" y="321"/>
                  </a:cubicBezTo>
                  <a:cubicBezTo>
                    <a:pt x="73" y="430"/>
                    <a:pt x="91" y="575"/>
                    <a:pt x="128" y="683"/>
                  </a:cubicBezTo>
                  <a:cubicBezTo>
                    <a:pt x="149" y="715"/>
                    <a:pt x="170" y="734"/>
                    <a:pt x="187" y="734"/>
                  </a:cubicBezTo>
                  <a:cubicBezTo>
                    <a:pt x="200" y="734"/>
                    <a:pt x="211" y="724"/>
                    <a:pt x="218" y="701"/>
                  </a:cubicBezTo>
                  <a:cubicBezTo>
                    <a:pt x="345" y="593"/>
                    <a:pt x="544" y="375"/>
                    <a:pt x="544" y="194"/>
                  </a:cubicBezTo>
                  <a:cubicBezTo>
                    <a:pt x="544" y="122"/>
                    <a:pt x="526" y="68"/>
                    <a:pt x="454" y="68"/>
                  </a:cubicBezTo>
                  <a:cubicBezTo>
                    <a:pt x="417" y="68"/>
                    <a:pt x="345" y="104"/>
                    <a:pt x="327" y="140"/>
                  </a:cubicBezTo>
                  <a:cubicBezTo>
                    <a:pt x="290" y="66"/>
                    <a:pt x="228" y="0"/>
                    <a:pt x="16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7" name="Google Shape;1227;p23"/>
            <p:cNvSpPr/>
            <p:nvPr/>
          </p:nvSpPr>
          <p:spPr>
            <a:xfrm>
              <a:off x="1548029" y="3029623"/>
              <a:ext cx="242113" cy="111005"/>
            </a:xfrm>
            <a:custGeom>
              <a:rect b="b" l="l" r="r" t="t"/>
              <a:pathLst>
                <a:path extrusionOk="0" h="889" w="1939">
                  <a:moveTo>
                    <a:pt x="92" y="1"/>
                  </a:moveTo>
                  <a:cubicBezTo>
                    <a:pt x="55" y="73"/>
                    <a:pt x="19" y="164"/>
                    <a:pt x="1" y="236"/>
                  </a:cubicBezTo>
                  <a:cubicBezTo>
                    <a:pt x="182" y="417"/>
                    <a:pt x="399" y="580"/>
                    <a:pt x="653" y="671"/>
                  </a:cubicBezTo>
                  <a:cubicBezTo>
                    <a:pt x="1033" y="798"/>
                    <a:pt x="1450" y="870"/>
                    <a:pt x="1866" y="888"/>
                  </a:cubicBezTo>
                  <a:lnTo>
                    <a:pt x="1939" y="689"/>
                  </a:lnTo>
                  <a:cubicBezTo>
                    <a:pt x="1558" y="671"/>
                    <a:pt x="1196" y="616"/>
                    <a:pt x="852" y="508"/>
                  </a:cubicBezTo>
                  <a:cubicBezTo>
                    <a:pt x="544" y="399"/>
                    <a:pt x="309" y="218"/>
                    <a:pt x="9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8" name="Google Shape;1228;p23"/>
            <p:cNvSpPr/>
            <p:nvPr/>
          </p:nvSpPr>
          <p:spPr>
            <a:xfrm>
              <a:off x="1719967" y="3163105"/>
              <a:ext cx="33963" cy="29468"/>
            </a:xfrm>
            <a:custGeom>
              <a:rect b="b" l="l" r="r" t="t"/>
              <a:pathLst>
                <a:path extrusionOk="0" h="236" w="272">
                  <a:moveTo>
                    <a:pt x="127" y="0"/>
                  </a:moveTo>
                  <a:cubicBezTo>
                    <a:pt x="0" y="0"/>
                    <a:pt x="0" y="236"/>
                    <a:pt x="127" y="236"/>
                  </a:cubicBezTo>
                  <a:cubicBezTo>
                    <a:pt x="272" y="199"/>
                    <a:pt x="272" y="0"/>
                    <a:pt x="127"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9" name="Google Shape;1229;p23"/>
            <p:cNvSpPr/>
            <p:nvPr/>
          </p:nvSpPr>
          <p:spPr>
            <a:xfrm>
              <a:off x="1674766" y="3151742"/>
              <a:ext cx="33963" cy="29593"/>
            </a:xfrm>
            <a:custGeom>
              <a:rect b="b" l="l" r="r" t="t"/>
              <a:pathLst>
                <a:path extrusionOk="0" h="237" w="272">
                  <a:moveTo>
                    <a:pt x="127" y="1"/>
                  </a:moveTo>
                  <a:cubicBezTo>
                    <a:pt x="0" y="1"/>
                    <a:pt x="0" y="236"/>
                    <a:pt x="127" y="236"/>
                  </a:cubicBezTo>
                  <a:cubicBezTo>
                    <a:pt x="272" y="236"/>
                    <a:pt x="272" y="1"/>
                    <a:pt x="127"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0" name="Google Shape;1230;p23"/>
            <p:cNvSpPr/>
            <p:nvPr/>
          </p:nvSpPr>
          <p:spPr>
            <a:xfrm>
              <a:off x="1627193" y="3140504"/>
              <a:ext cx="34088" cy="29468"/>
            </a:xfrm>
            <a:custGeom>
              <a:rect b="b" l="l" r="r" t="t"/>
              <a:pathLst>
                <a:path extrusionOk="0" h="236" w="273">
                  <a:moveTo>
                    <a:pt x="128" y="0"/>
                  </a:moveTo>
                  <a:cubicBezTo>
                    <a:pt x="1" y="0"/>
                    <a:pt x="1" y="235"/>
                    <a:pt x="128" y="235"/>
                  </a:cubicBezTo>
                  <a:cubicBezTo>
                    <a:pt x="272" y="199"/>
                    <a:pt x="272" y="0"/>
                    <a:pt x="128"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1" name="Google Shape;1231;p23"/>
            <p:cNvSpPr/>
            <p:nvPr/>
          </p:nvSpPr>
          <p:spPr>
            <a:xfrm>
              <a:off x="1581992" y="3120151"/>
              <a:ext cx="34088" cy="29468"/>
            </a:xfrm>
            <a:custGeom>
              <a:rect b="b" l="l" r="r" t="t"/>
              <a:pathLst>
                <a:path extrusionOk="0" h="236" w="273">
                  <a:moveTo>
                    <a:pt x="127" y="0"/>
                  </a:moveTo>
                  <a:cubicBezTo>
                    <a:pt x="1" y="0"/>
                    <a:pt x="1" y="235"/>
                    <a:pt x="127" y="235"/>
                  </a:cubicBezTo>
                  <a:cubicBezTo>
                    <a:pt x="272" y="235"/>
                    <a:pt x="272" y="0"/>
                    <a:pt x="127"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2" name="Google Shape;1232;p23"/>
            <p:cNvSpPr/>
            <p:nvPr/>
          </p:nvSpPr>
          <p:spPr>
            <a:xfrm>
              <a:off x="1543534" y="3102045"/>
              <a:ext cx="34088" cy="27221"/>
            </a:xfrm>
            <a:custGeom>
              <a:rect b="b" l="l" r="r" t="t"/>
              <a:pathLst>
                <a:path extrusionOk="0" h="218" w="273">
                  <a:moveTo>
                    <a:pt x="146" y="0"/>
                  </a:moveTo>
                  <a:cubicBezTo>
                    <a:pt x="1" y="0"/>
                    <a:pt x="1" y="218"/>
                    <a:pt x="146" y="218"/>
                  </a:cubicBezTo>
                  <a:cubicBezTo>
                    <a:pt x="272" y="218"/>
                    <a:pt x="272" y="0"/>
                    <a:pt x="146"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3" name="Google Shape;1233;p23"/>
            <p:cNvSpPr/>
            <p:nvPr/>
          </p:nvSpPr>
          <p:spPr>
            <a:xfrm>
              <a:off x="1665651" y="3547440"/>
              <a:ext cx="172064" cy="190045"/>
            </a:xfrm>
            <a:custGeom>
              <a:rect b="b" l="l" r="r" t="t"/>
              <a:pathLst>
                <a:path extrusionOk="0" h="1522" w="1378">
                  <a:moveTo>
                    <a:pt x="1286" y="1"/>
                  </a:moveTo>
                  <a:cubicBezTo>
                    <a:pt x="1268" y="1"/>
                    <a:pt x="1250" y="19"/>
                    <a:pt x="1250" y="37"/>
                  </a:cubicBezTo>
                  <a:lnTo>
                    <a:pt x="1250" y="91"/>
                  </a:lnTo>
                  <a:lnTo>
                    <a:pt x="1250" y="109"/>
                  </a:lnTo>
                  <a:lnTo>
                    <a:pt x="1105" y="182"/>
                  </a:lnTo>
                  <a:lnTo>
                    <a:pt x="1105" y="164"/>
                  </a:lnTo>
                  <a:cubicBezTo>
                    <a:pt x="1092" y="130"/>
                    <a:pt x="1068" y="116"/>
                    <a:pt x="1045" y="116"/>
                  </a:cubicBezTo>
                  <a:cubicBezTo>
                    <a:pt x="1006" y="116"/>
                    <a:pt x="967" y="155"/>
                    <a:pt x="979" y="200"/>
                  </a:cubicBezTo>
                  <a:cubicBezTo>
                    <a:pt x="979" y="291"/>
                    <a:pt x="960" y="345"/>
                    <a:pt x="906" y="381"/>
                  </a:cubicBezTo>
                  <a:cubicBezTo>
                    <a:pt x="888" y="363"/>
                    <a:pt x="870" y="309"/>
                    <a:pt x="816" y="291"/>
                  </a:cubicBezTo>
                  <a:cubicBezTo>
                    <a:pt x="811" y="288"/>
                    <a:pt x="805" y="287"/>
                    <a:pt x="799" y="287"/>
                  </a:cubicBezTo>
                  <a:cubicBezTo>
                    <a:pt x="761" y="287"/>
                    <a:pt x="707" y="332"/>
                    <a:pt x="707" y="363"/>
                  </a:cubicBezTo>
                  <a:cubicBezTo>
                    <a:pt x="707" y="435"/>
                    <a:pt x="689" y="544"/>
                    <a:pt x="653" y="544"/>
                  </a:cubicBezTo>
                  <a:lnTo>
                    <a:pt x="635" y="544"/>
                  </a:lnTo>
                  <a:lnTo>
                    <a:pt x="598" y="508"/>
                  </a:lnTo>
                  <a:cubicBezTo>
                    <a:pt x="580" y="486"/>
                    <a:pt x="560" y="476"/>
                    <a:pt x="541" y="476"/>
                  </a:cubicBezTo>
                  <a:cubicBezTo>
                    <a:pt x="482" y="476"/>
                    <a:pt x="431" y="562"/>
                    <a:pt x="472" y="616"/>
                  </a:cubicBezTo>
                  <a:cubicBezTo>
                    <a:pt x="453" y="635"/>
                    <a:pt x="453" y="689"/>
                    <a:pt x="435" y="707"/>
                  </a:cubicBezTo>
                  <a:cubicBezTo>
                    <a:pt x="417" y="707"/>
                    <a:pt x="381" y="707"/>
                    <a:pt x="381" y="725"/>
                  </a:cubicBezTo>
                  <a:cubicBezTo>
                    <a:pt x="372" y="716"/>
                    <a:pt x="362" y="712"/>
                    <a:pt x="351" y="712"/>
                  </a:cubicBezTo>
                  <a:cubicBezTo>
                    <a:pt x="300" y="712"/>
                    <a:pt x="245" y="810"/>
                    <a:pt x="290" y="870"/>
                  </a:cubicBezTo>
                  <a:lnTo>
                    <a:pt x="327" y="888"/>
                  </a:lnTo>
                  <a:cubicBezTo>
                    <a:pt x="363" y="924"/>
                    <a:pt x="345" y="979"/>
                    <a:pt x="327" y="1015"/>
                  </a:cubicBezTo>
                  <a:lnTo>
                    <a:pt x="272" y="1015"/>
                  </a:lnTo>
                  <a:cubicBezTo>
                    <a:pt x="265" y="1014"/>
                    <a:pt x="258" y="1013"/>
                    <a:pt x="252" y="1013"/>
                  </a:cubicBezTo>
                  <a:cubicBezTo>
                    <a:pt x="162" y="1013"/>
                    <a:pt x="152" y="1127"/>
                    <a:pt x="236" y="1178"/>
                  </a:cubicBezTo>
                  <a:cubicBezTo>
                    <a:pt x="200" y="1196"/>
                    <a:pt x="200" y="1250"/>
                    <a:pt x="182" y="1268"/>
                  </a:cubicBezTo>
                  <a:lnTo>
                    <a:pt x="146" y="1268"/>
                  </a:lnTo>
                  <a:cubicBezTo>
                    <a:pt x="73" y="1287"/>
                    <a:pt x="1" y="1377"/>
                    <a:pt x="91" y="1431"/>
                  </a:cubicBezTo>
                  <a:cubicBezTo>
                    <a:pt x="109" y="1450"/>
                    <a:pt x="109" y="1450"/>
                    <a:pt x="146" y="1450"/>
                  </a:cubicBezTo>
                  <a:cubicBezTo>
                    <a:pt x="146" y="1468"/>
                    <a:pt x="164" y="1486"/>
                    <a:pt x="164" y="1522"/>
                  </a:cubicBezTo>
                  <a:lnTo>
                    <a:pt x="272" y="1522"/>
                  </a:lnTo>
                  <a:cubicBezTo>
                    <a:pt x="363" y="1522"/>
                    <a:pt x="435" y="1486"/>
                    <a:pt x="508" y="1468"/>
                  </a:cubicBezTo>
                  <a:cubicBezTo>
                    <a:pt x="979" y="1323"/>
                    <a:pt x="1359" y="924"/>
                    <a:pt x="1377" y="417"/>
                  </a:cubicBezTo>
                  <a:cubicBezTo>
                    <a:pt x="1377" y="363"/>
                    <a:pt x="1377" y="327"/>
                    <a:pt x="1359" y="254"/>
                  </a:cubicBezTo>
                  <a:lnTo>
                    <a:pt x="1359" y="200"/>
                  </a:lnTo>
                  <a:cubicBezTo>
                    <a:pt x="1341" y="128"/>
                    <a:pt x="1341" y="91"/>
                    <a:pt x="1323" y="37"/>
                  </a:cubicBezTo>
                  <a:cubicBezTo>
                    <a:pt x="1286" y="19"/>
                    <a:pt x="1286" y="19"/>
                    <a:pt x="128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4" name="Google Shape;1234;p23"/>
            <p:cNvSpPr/>
            <p:nvPr/>
          </p:nvSpPr>
          <p:spPr>
            <a:xfrm>
              <a:off x="1441770" y="3459285"/>
              <a:ext cx="99642" cy="246608"/>
            </a:xfrm>
            <a:custGeom>
              <a:rect b="b" l="l" r="r" t="t"/>
              <a:pathLst>
                <a:path extrusionOk="0" h="1975" w="798">
                  <a:moveTo>
                    <a:pt x="55" y="0"/>
                  </a:moveTo>
                  <a:lnTo>
                    <a:pt x="55" y="37"/>
                  </a:lnTo>
                  <a:cubicBezTo>
                    <a:pt x="1" y="815"/>
                    <a:pt x="182" y="1522"/>
                    <a:pt x="725" y="1938"/>
                  </a:cubicBezTo>
                  <a:cubicBezTo>
                    <a:pt x="761" y="1956"/>
                    <a:pt x="780" y="1956"/>
                    <a:pt x="798" y="1974"/>
                  </a:cubicBezTo>
                  <a:cubicBezTo>
                    <a:pt x="761" y="1685"/>
                    <a:pt x="798" y="1395"/>
                    <a:pt x="780" y="1123"/>
                  </a:cubicBezTo>
                  <a:cubicBezTo>
                    <a:pt x="761" y="1069"/>
                    <a:pt x="725" y="1051"/>
                    <a:pt x="707" y="1033"/>
                  </a:cubicBezTo>
                  <a:cubicBezTo>
                    <a:pt x="707" y="997"/>
                    <a:pt x="707" y="960"/>
                    <a:pt x="689" y="906"/>
                  </a:cubicBezTo>
                  <a:cubicBezTo>
                    <a:pt x="707" y="870"/>
                    <a:pt x="689" y="852"/>
                    <a:pt x="671" y="815"/>
                  </a:cubicBezTo>
                  <a:cubicBezTo>
                    <a:pt x="635" y="797"/>
                    <a:pt x="635" y="761"/>
                    <a:pt x="617" y="725"/>
                  </a:cubicBezTo>
                  <a:cubicBezTo>
                    <a:pt x="490" y="435"/>
                    <a:pt x="309" y="182"/>
                    <a:pt x="5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5" name="Google Shape;1235;p23"/>
            <p:cNvSpPr/>
            <p:nvPr/>
          </p:nvSpPr>
          <p:spPr>
            <a:xfrm>
              <a:off x="1667899" y="3536202"/>
              <a:ext cx="165196" cy="201282"/>
            </a:xfrm>
            <a:custGeom>
              <a:rect b="b" l="l" r="r" t="t"/>
              <a:pathLst>
                <a:path extrusionOk="0" h="1612" w="1323">
                  <a:moveTo>
                    <a:pt x="1287" y="0"/>
                  </a:moveTo>
                  <a:cubicBezTo>
                    <a:pt x="1232" y="18"/>
                    <a:pt x="1232" y="91"/>
                    <a:pt x="1232" y="181"/>
                  </a:cubicBezTo>
                  <a:lnTo>
                    <a:pt x="1232" y="254"/>
                  </a:lnTo>
                  <a:cubicBezTo>
                    <a:pt x="1232" y="218"/>
                    <a:pt x="1196" y="199"/>
                    <a:pt x="1178" y="199"/>
                  </a:cubicBezTo>
                  <a:cubicBezTo>
                    <a:pt x="1115" y="168"/>
                    <a:pt x="1066" y="123"/>
                    <a:pt x="1019" y="123"/>
                  </a:cubicBezTo>
                  <a:cubicBezTo>
                    <a:pt x="1012" y="123"/>
                    <a:pt x="1004" y="124"/>
                    <a:pt x="997" y="127"/>
                  </a:cubicBezTo>
                  <a:cubicBezTo>
                    <a:pt x="924" y="163"/>
                    <a:pt x="961" y="218"/>
                    <a:pt x="961" y="308"/>
                  </a:cubicBezTo>
                  <a:lnTo>
                    <a:pt x="961" y="381"/>
                  </a:lnTo>
                  <a:cubicBezTo>
                    <a:pt x="924" y="381"/>
                    <a:pt x="906" y="362"/>
                    <a:pt x="888" y="362"/>
                  </a:cubicBezTo>
                  <a:cubicBezTo>
                    <a:pt x="836" y="323"/>
                    <a:pt x="784" y="293"/>
                    <a:pt x="745" y="293"/>
                  </a:cubicBezTo>
                  <a:cubicBezTo>
                    <a:pt x="730" y="293"/>
                    <a:pt x="717" y="298"/>
                    <a:pt x="707" y="308"/>
                  </a:cubicBezTo>
                  <a:cubicBezTo>
                    <a:pt x="653" y="344"/>
                    <a:pt x="689" y="417"/>
                    <a:pt x="707" y="507"/>
                  </a:cubicBezTo>
                  <a:cubicBezTo>
                    <a:pt x="707" y="525"/>
                    <a:pt x="725" y="543"/>
                    <a:pt x="725" y="562"/>
                  </a:cubicBezTo>
                  <a:cubicBezTo>
                    <a:pt x="707" y="562"/>
                    <a:pt x="689" y="543"/>
                    <a:pt x="653" y="543"/>
                  </a:cubicBezTo>
                  <a:cubicBezTo>
                    <a:pt x="621" y="533"/>
                    <a:pt x="584" y="523"/>
                    <a:pt x="548" y="523"/>
                  </a:cubicBezTo>
                  <a:cubicBezTo>
                    <a:pt x="521" y="523"/>
                    <a:pt x="495" y="528"/>
                    <a:pt x="472" y="543"/>
                  </a:cubicBezTo>
                  <a:cubicBezTo>
                    <a:pt x="435" y="598"/>
                    <a:pt x="454" y="652"/>
                    <a:pt x="508" y="725"/>
                  </a:cubicBezTo>
                  <a:cubicBezTo>
                    <a:pt x="508" y="743"/>
                    <a:pt x="526" y="779"/>
                    <a:pt x="526" y="797"/>
                  </a:cubicBezTo>
                  <a:lnTo>
                    <a:pt x="454" y="797"/>
                  </a:lnTo>
                  <a:cubicBezTo>
                    <a:pt x="431" y="790"/>
                    <a:pt x="405" y="785"/>
                    <a:pt x="379" y="785"/>
                  </a:cubicBezTo>
                  <a:cubicBezTo>
                    <a:pt x="342" y="785"/>
                    <a:pt x="304" y="794"/>
                    <a:pt x="272" y="815"/>
                  </a:cubicBezTo>
                  <a:cubicBezTo>
                    <a:pt x="236" y="869"/>
                    <a:pt x="272" y="924"/>
                    <a:pt x="327" y="996"/>
                  </a:cubicBezTo>
                  <a:cubicBezTo>
                    <a:pt x="345" y="996"/>
                    <a:pt x="363" y="1014"/>
                    <a:pt x="363" y="1051"/>
                  </a:cubicBezTo>
                  <a:lnTo>
                    <a:pt x="309" y="1051"/>
                  </a:lnTo>
                  <a:cubicBezTo>
                    <a:pt x="218" y="1051"/>
                    <a:pt x="146" y="1051"/>
                    <a:pt x="128" y="1087"/>
                  </a:cubicBezTo>
                  <a:cubicBezTo>
                    <a:pt x="91" y="1159"/>
                    <a:pt x="164" y="1195"/>
                    <a:pt x="218" y="1268"/>
                  </a:cubicBezTo>
                  <a:cubicBezTo>
                    <a:pt x="236" y="1268"/>
                    <a:pt x="236" y="1286"/>
                    <a:pt x="254" y="1322"/>
                  </a:cubicBezTo>
                  <a:lnTo>
                    <a:pt x="182" y="1322"/>
                  </a:lnTo>
                  <a:cubicBezTo>
                    <a:pt x="91" y="1340"/>
                    <a:pt x="37" y="1340"/>
                    <a:pt x="1" y="1413"/>
                  </a:cubicBezTo>
                  <a:cubicBezTo>
                    <a:pt x="1" y="1467"/>
                    <a:pt x="55" y="1521"/>
                    <a:pt x="128" y="1558"/>
                  </a:cubicBezTo>
                  <a:cubicBezTo>
                    <a:pt x="128" y="1593"/>
                    <a:pt x="145" y="1594"/>
                    <a:pt x="163" y="1611"/>
                  </a:cubicBezTo>
                  <a:lnTo>
                    <a:pt x="163" y="1611"/>
                  </a:lnTo>
                  <a:cubicBezTo>
                    <a:pt x="197" y="1607"/>
                    <a:pt x="242" y="1594"/>
                    <a:pt x="272" y="1594"/>
                  </a:cubicBezTo>
                  <a:cubicBezTo>
                    <a:pt x="254" y="1540"/>
                    <a:pt x="218" y="1521"/>
                    <a:pt x="164" y="1467"/>
                  </a:cubicBezTo>
                  <a:lnTo>
                    <a:pt x="128" y="1431"/>
                  </a:lnTo>
                  <a:lnTo>
                    <a:pt x="182" y="1431"/>
                  </a:lnTo>
                  <a:cubicBezTo>
                    <a:pt x="272" y="1431"/>
                    <a:pt x="345" y="1413"/>
                    <a:pt x="363" y="1358"/>
                  </a:cubicBezTo>
                  <a:cubicBezTo>
                    <a:pt x="363" y="1322"/>
                    <a:pt x="327" y="1268"/>
                    <a:pt x="272" y="1195"/>
                  </a:cubicBezTo>
                  <a:lnTo>
                    <a:pt x="236" y="1159"/>
                  </a:lnTo>
                  <a:lnTo>
                    <a:pt x="309" y="1159"/>
                  </a:lnTo>
                  <a:cubicBezTo>
                    <a:pt x="399" y="1159"/>
                    <a:pt x="454" y="1159"/>
                    <a:pt x="490" y="1105"/>
                  </a:cubicBezTo>
                  <a:cubicBezTo>
                    <a:pt x="526" y="1069"/>
                    <a:pt x="490" y="996"/>
                    <a:pt x="435" y="924"/>
                  </a:cubicBezTo>
                  <a:cubicBezTo>
                    <a:pt x="435" y="924"/>
                    <a:pt x="417" y="906"/>
                    <a:pt x="417" y="888"/>
                  </a:cubicBezTo>
                  <a:lnTo>
                    <a:pt x="454" y="888"/>
                  </a:lnTo>
                  <a:cubicBezTo>
                    <a:pt x="484" y="895"/>
                    <a:pt x="514" y="899"/>
                    <a:pt x="541" y="899"/>
                  </a:cubicBezTo>
                  <a:cubicBezTo>
                    <a:pt x="580" y="899"/>
                    <a:pt x="613" y="891"/>
                    <a:pt x="635" y="869"/>
                  </a:cubicBezTo>
                  <a:cubicBezTo>
                    <a:pt x="689" y="815"/>
                    <a:pt x="671" y="743"/>
                    <a:pt x="617" y="688"/>
                  </a:cubicBezTo>
                  <a:cubicBezTo>
                    <a:pt x="617" y="688"/>
                    <a:pt x="598" y="652"/>
                    <a:pt x="598" y="634"/>
                  </a:cubicBezTo>
                  <a:lnTo>
                    <a:pt x="598" y="634"/>
                  </a:lnTo>
                  <a:cubicBezTo>
                    <a:pt x="598" y="634"/>
                    <a:pt x="617" y="652"/>
                    <a:pt x="635" y="652"/>
                  </a:cubicBezTo>
                  <a:cubicBezTo>
                    <a:pt x="674" y="672"/>
                    <a:pt x="714" y="686"/>
                    <a:pt x="748" y="686"/>
                  </a:cubicBezTo>
                  <a:cubicBezTo>
                    <a:pt x="776" y="686"/>
                    <a:pt x="799" y="677"/>
                    <a:pt x="816" y="652"/>
                  </a:cubicBezTo>
                  <a:cubicBezTo>
                    <a:pt x="870" y="616"/>
                    <a:pt x="852" y="543"/>
                    <a:pt x="816" y="471"/>
                  </a:cubicBezTo>
                  <a:cubicBezTo>
                    <a:pt x="798" y="471"/>
                    <a:pt x="798" y="453"/>
                    <a:pt x="798" y="435"/>
                  </a:cubicBezTo>
                  <a:lnTo>
                    <a:pt x="798" y="435"/>
                  </a:lnTo>
                  <a:cubicBezTo>
                    <a:pt x="798" y="435"/>
                    <a:pt x="816" y="453"/>
                    <a:pt x="852" y="453"/>
                  </a:cubicBezTo>
                  <a:cubicBezTo>
                    <a:pt x="893" y="494"/>
                    <a:pt x="944" y="514"/>
                    <a:pt x="989" y="514"/>
                  </a:cubicBezTo>
                  <a:cubicBezTo>
                    <a:pt x="1005" y="514"/>
                    <a:pt x="1019" y="512"/>
                    <a:pt x="1033" y="507"/>
                  </a:cubicBezTo>
                  <a:cubicBezTo>
                    <a:pt x="1069" y="471"/>
                    <a:pt x="1051" y="417"/>
                    <a:pt x="1051" y="326"/>
                  </a:cubicBezTo>
                  <a:lnTo>
                    <a:pt x="1051" y="254"/>
                  </a:lnTo>
                  <a:cubicBezTo>
                    <a:pt x="1069" y="272"/>
                    <a:pt x="1069" y="290"/>
                    <a:pt x="1087" y="290"/>
                  </a:cubicBezTo>
                  <a:cubicBezTo>
                    <a:pt x="1147" y="335"/>
                    <a:pt x="1207" y="367"/>
                    <a:pt x="1246" y="367"/>
                  </a:cubicBezTo>
                  <a:cubicBezTo>
                    <a:pt x="1255" y="367"/>
                    <a:pt x="1262" y="366"/>
                    <a:pt x="1268" y="362"/>
                  </a:cubicBezTo>
                  <a:cubicBezTo>
                    <a:pt x="1323" y="344"/>
                    <a:pt x="1323" y="272"/>
                    <a:pt x="1323" y="181"/>
                  </a:cubicBezTo>
                  <a:lnTo>
                    <a:pt x="1323" y="145"/>
                  </a:lnTo>
                  <a:cubicBezTo>
                    <a:pt x="1305" y="91"/>
                    <a:pt x="1268" y="55"/>
                    <a:pt x="1287" y="0"/>
                  </a:cubicBezTo>
                  <a:close/>
                  <a:moveTo>
                    <a:pt x="163" y="1611"/>
                  </a:moveTo>
                  <a:cubicBezTo>
                    <a:pt x="157" y="1612"/>
                    <a:pt x="151" y="1612"/>
                    <a:pt x="146" y="1612"/>
                  </a:cubicBezTo>
                  <a:lnTo>
                    <a:pt x="164" y="1612"/>
                  </a:lnTo>
                  <a:cubicBezTo>
                    <a:pt x="163" y="1612"/>
                    <a:pt x="163" y="1611"/>
                    <a:pt x="163" y="161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6" name="Google Shape;1236;p23"/>
            <p:cNvSpPr/>
            <p:nvPr/>
          </p:nvSpPr>
          <p:spPr>
            <a:xfrm>
              <a:off x="1441770" y="3441929"/>
              <a:ext cx="131358" cy="261717"/>
            </a:xfrm>
            <a:custGeom>
              <a:rect b="b" l="l" r="r" t="t"/>
              <a:pathLst>
                <a:path extrusionOk="0" h="2096" w="1052">
                  <a:moveTo>
                    <a:pt x="85" y="1"/>
                  </a:moveTo>
                  <a:cubicBezTo>
                    <a:pt x="58" y="1"/>
                    <a:pt x="33" y="10"/>
                    <a:pt x="1" y="31"/>
                  </a:cubicBezTo>
                  <a:lnTo>
                    <a:pt x="1" y="176"/>
                  </a:lnTo>
                  <a:lnTo>
                    <a:pt x="37" y="176"/>
                  </a:lnTo>
                  <a:lnTo>
                    <a:pt x="55" y="139"/>
                  </a:lnTo>
                  <a:lnTo>
                    <a:pt x="55" y="194"/>
                  </a:lnTo>
                  <a:cubicBezTo>
                    <a:pt x="37" y="284"/>
                    <a:pt x="1" y="321"/>
                    <a:pt x="55" y="375"/>
                  </a:cubicBezTo>
                  <a:cubicBezTo>
                    <a:pt x="69" y="389"/>
                    <a:pt x="85" y="395"/>
                    <a:pt x="106" y="395"/>
                  </a:cubicBezTo>
                  <a:cubicBezTo>
                    <a:pt x="138" y="395"/>
                    <a:pt x="180" y="379"/>
                    <a:pt x="236" y="357"/>
                  </a:cubicBezTo>
                  <a:cubicBezTo>
                    <a:pt x="236" y="357"/>
                    <a:pt x="254" y="357"/>
                    <a:pt x="272" y="321"/>
                  </a:cubicBezTo>
                  <a:lnTo>
                    <a:pt x="272" y="321"/>
                  </a:lnTo>
                  <a:cubicBezTo>
                    <a:pt x="272" y="357"/>
                    <a:pt x="254" y="357"/>
                    <a:pt x="254" y="357"/>
                  </a:cubicBezTo>
                  <a:cubicBezTo>
                    <a:pt x="218" y="411"/>
                    <a:pt x="182" y="484"/>
                    <a:pt x="236" y="538"/>
                  </a:cubicBezTo>
                  <a:cubicBezTo>
                    <a:pt x="252" y="553"/>
                    <a:pt x="270" y="559"/>
                    <a:pt x="293" y="559"/>
                  </a:cubicBezTo>
                  <a:cubicBezTo>
                    <a:pt x="325" y="559"/>
                    <a:pt x="365" y="548"/>
                    <a:pt x="417" y="538"/>
                  </a:cubicBezTo>
                  <a:lnTo>
                    <a:pt x="454" y="538"/>
                  </a:lnTo>
                  <a:lnTo>
                    <a:pt x="435" y="556"/>
                  </a:lnTo>
                  <a:cubicBezTo>
                    <a:pt x="381" y="628"/>
                    <a:pt x="345" y="665"/>
                    <a:pt x="381" y="737"/>
                  </a:cubicBezTo>
                  <a:cubicBezTo>
                    <a:pt x="402" y="758"/>
                    <a:pt x="430" y="767"/>
                    <a:pt x="467" y="767"/>
                  </a:cubicBezTo>
                  <a:cubicBezTo>
                    <a:pt x="493" y="767"/>
                    <a:pt x="525" y="763"/>
                    <a:pt x="562" y="755"/>
                  </a:cubicBezTo>
                  <a:lnTo>
                    <a:pt x="617" y="755"/>
                  </a:lnTo>
                  <a:lnTo>
                    <a:pt x="598" y="773"/>
                  </a:lnTo>
                  <a:cubicBezTo>
                    <a:pt x="544" y="846"/>
                    <a:pt x="508" y="900"/>
                    <a:pt x="508" y="936"/>
                  </a:cubicBezTo>
                  <a:cubicBezTo>
                    <a:pt x="526" y="991"/>
                    <a:pt x="598" y="991"/>
                    <a:pt x="689" y="991"/>
                  </a:cubicBezTo>
                  <a:lnTo>
                    <a:pt x="725" y="991"/>
                  </a:lnTo>
                  <a:lnTo>
                    <a:pt x="707" y="1009"/>
                  </a:lnTo>
                  <a:cubicBezTo>
                    <a:pt x="635" y="1045"/>
                    <a:pt x="598" y="1099"/>
                    <a:pt x="617" y="1172"/>
                  </a:cubicBezTo>
                  <a:cubicBezTo>
                    <a:pt x="635" y="1208"/>
                    <a:pt x="707" y="1226"/>
                    <a:pt x="780" y="1226"/>
                  </a:cubicBezTo>
                  <a:lnTo>
                    <a:pt x="816" y="1226"/>
                  </a:lnTo>
                  <a:lnTo>
                    <a:pt x="798" y="1262"/>
                  </a:lnTo>
                  <a:cubicBezTo>
                    <a:pt x="725" y="1298"/>
                    <a:pt x="671" y="1317"/>
                    <a:pt x="689" y="1389"/>
                  </a:cubicBezTo>
                  <a:cubicBezTo>
                    <a:pt x="689" y="1443"/>
                    <a:pt x="761" y="1461"/>
                    <a:pt x="852" y="1480"/>
                  </a:cubicBezTo>
                  <a:lnTo>
                    <a:pt x="888" y="1480"/>
                  </a:lnTo>
                  <a:cubicBezTo>
                    <a:pt x="870" y="1480"/>
                    <a:pt x="870" y="1480"/>
                    <a:pt x="870" y="1498"/>
                  </a:cubicBezTo>
                  <a:cubicBezTo>
                    <a:pt x="798" y="1552"/>
                    <a:pt x="725" y="1570"/>
                    <a:pt x="725" y="1624"/>
                  </a:cubicBezTo>
                  <a:cubicBezTo>
                    <a:pt x="725" y="1661"/>
                    <a:pt x="798" y="1715"/>
                    <a:pt x="870" y="1733"/>
                  </a:cubicBezTo>
                  <a:cubicBezTo>
                    <a:pt x="870" y="1733"/>
                    <a:pt x="888" y="1733"/>
                    <a:pt x="906" y="1751"/>
                  </a:cubicBezTo>
                  <a:lnTo>
                    <a:pt x="870" y="1751"/>
                  </a:lnTo>
                  <a:cubicBezTo>
                    <a:pt x="780" y="1769"/>
                    <a:pt x="725" y="1806"/>
                    <a:pt x="707" y="1842"/>
                  </a:cubicBezTo>
                  <a:cubicBezTo>
                    <a:pt x="707" y="1896"/>
                    <a:pt x="761" y="1932"/>
                    <a:pt x="816" y="1987"/>
                  </a:cubicBezTo>
                  <a:cubicBezTo>
                    <a:pt x="816" y="1987"/>
                    <a:pt x="852" y="1987"/>
                    <a:pt x="852" y="2005"/>
                  </a:cubicBezTo>
                  <a:lnTo>
                    <a:pt x="816" y="2005"/>
                  </a:lnTo>
                  <a:cubicBezTo>
                    <a:pt x="870" y="2023"/>
                    <a:pt x="888" y="2041"/>
                    <a:pt x="943" y="2095"/>
                  </a:cubicBezTo>
                  <a:cubicBezTo>
                    <a:pt x="961" y="2095"/>
                    <a:pt x="979" y="2077"/>
                    <a:pt x="997" y="2023"/>
                  </a:cubicBezTo>
                  <a:cubicBezTo>
                    <a:pt x="997" y="1950"/>
                    <a:pt x="961" y="1932"/>
                    <a:pt x="888" y="1896"/>
                  </a:cubicBezTo>
                  <a:cubicBezTo>
                    <a:pt x="888" y="1896"/>
                    <a:pt x="870" y="1860"/>
                    <a:pt x="834" y="1860"/>
                  </a:cubicBezTo>
                  <a:cubicBezTo>
                    <a:pt x="870" y="1860"/>
                    <a:pt x="888" y="1860"/>
                    <a:pt x="888" y="1842"/>
                  </a:cubicBezTo>
                  <a:cubicBezTo>
                    <a:pt x="979" y="1824"/>
                    <a:pt x="1051" y="1806"/>
                    <a:pt x="1051" y="1733"/>
                  </a:cubicBezTo>
                  <a:lnTo>
                    <a:pt x="1051" y="1733"/>
                  </a:lnTo>
                  <a:cubicBezTo>
                    <a:pt x="1031" y="1736"/>
                    <a:pt x="1013" y="1738"/>
                    <a:pt x="996" y="1738"/>
                  </a:cubicBezTo>
                  <a:cubicBezTo>
                    <a:pt x="921" y="1738"/>
                    <a:pt x="872" y="1708"/>
                    <a:pt x="798" y="1679"/>
                  </a:cubicBezTo>
                  <a:cubicBezTo>
                    <a:pt x="780" y="1679"/>
                    <a:pt x="780" y="1661"/>
                    <a:pt x="761" y="1661"/>
                  </a:cubicBezTo>
                  <a:cubicBezTo>
                    <a:pt x="780" y="1661"/>
                    <a:pt x="780" y="1643"/>
                    <a:pt x="798" y="1643"/>
                  </a:cubicBezTo>
                  <a:cubicBezTo>
                    <a:pt x="888" y="1588"/>
                    <a:pt x="943" y="1570"/>
                    <a:pt x="943" y="1534"/>
                  </a:cubicBezTo>
                  <a:cubicBezTo>
                    <a:pt x="943" y="1461"/>
                    <a:pt x="870" y="1443"/>
                    <a:pt x="780" y="1407"/>
                  </a:cubicBezTo>
                  <a:cubicBezTo>
                    <a:pt x="761" y="1407"/>
                    <a:pt x="761" y="1407"/>
                    <a:pt x="725" y="1389"/>
                  </a:cubicBezTo>
                  <a:cubicBezTo>
                    <a:pt x="761" y="1389"/>
                    <a:pt x="761" y="1371"/>
                    <a:pt x="780" y="1371"/>
                  </a:cubicBezTo>
                  <a:cubicBezTo>
                    <a:pt x="834" y="1317"/>
                    <a:pt x="906" y="1280"/>
                    <a:pt x="888" y="1226"/>
                  </a:cubicBezTo>
                  <a:cubicBezTo>
                    <a:pt x="888" y="1172"/>
                    <a:pt x="798" y="1172"/>
                    <a:pt x="725" y="1136"/>
                  </a:cubicBezTo>
                  <a:lnTo>
                    <a:pt x="689" y="1136"/>
                  </a:lnTo>
                  <a:cubicBezTo>
                    <a:pt x="707" y="1136"/>
                    <a:pt x="707" y="1117"/>
                    <a:pt x="725" y="1117"/>
                  </a:cubicBezTo>
                  <a:cubicBezTo>
                    <a:pt x="798" y="1081"/>
                    <a:pt x="834" y="1027"/>
                    <a:pt x="816" y="954"/>
                  </a:cubicBezTo>
                  <a:cubicBezTo>
                    <a:pt x="798" y="918"/>
                    <a:pt x="725" y="918"/>
                    <a:pt x="635" y="900"/>
                  </a:cubicBezTo>
                  <a:lnTo>
                    <a:pt x="598" y="900"/>
                  </a:lnTo>
                  <a:cubicBezTo>
                    <a:pt x="598" y="864"/>
                    <a:pt x="617" y="864"/>
                    <a:pt x="617" y="846"/>
                  </a:cubicBezTo>
                  <a:cubicBezTo>
                    <a:pt x="671" y="773"/>
                    <a:pt x="725" y="737"/>
                    <a:pt x="689" y="683"/>
                  </a:cubicBezTo>
                  <a:cubicBezTo>
                    <a:pt x="653" y="647"/>
                    <a:pt x="598" y="647"/>
                    <a:pt x="508" y="647"/>
                  </a:cubicBezTo>
                  <a:lnTo>
                    <a:pt x="454" y="647"/>
                  </a:lnTo>
                  <a:cubicBezTo>
                    <a:pt x="454" y="628"/>
                    <a:pt x="472" y="628"/>
                    <a:pt x="472" y="592"/>
                  </a:cubicBezTo>
                  <a:cubicBezTo>
                    <a:pt x="526" y="538"/>
                    <a:pt x="562" y="465"/>
                    <a:pt x="526" y="411"/>
                  </a:cubicBezTo>
                  <a:cubicBezTo>
                    <a:pt x="503" y="396"/>
                    <a:pt x="480" y="390"/>
                    <a:pt x="456" y="390"/>
                  </a:cubicBezTo>
                  <a:cubicBezTo>
                    <a:pt x="423" y="390"/>
                    <a:pt x="387" y="401"/>
                    <a:pt x="345" y="411"/>
                  </a:cubicBezTo>
                  <a:lnTo>
                    <a:pt x="309" y="411"/>
                  </a:lnTo>
                  <a:cubicBezTo>
                    <a:pt x="309" y="393"/>
                    <a:pt x="327" y="393"/>
                    <a:pt x="327" y="375"/>
                  </a:cubicBezTo>
                  <a:cubicBezTo>
                    <a:pt x="363" y="302"/>
                    <a:pt x="381" y="230"/>
                    <a:pt x="345" y="194"/>
                  </a:cubicBezTo>
                  <a:cubicBezTo>
                    <a:pt x="332" y="174"/>
                    <a:pt x="313" y="166"/>
                    <a:pt x="292" y="166"/>
                  </a:cubicBezTo>
                  <a:cubicBezTo>
                    <a:pt x="255" y="166"/>
                    <a:pt x="210" y="189"/>
                    <a:pt x="164" y="212"/>
                  </a:cubicBezTo>
                  <a:cubicBezTo>
                    <a:pt x="146" y="212"/>
                    <a:pt x="146" y="230"/>
                    <a:pt x="128" y="230"/>
                  </a:cubicBezTo>
                  <a:cubicBezTo>
                    <a:pt x="128" y="212"/>
                    <a:pt x="128" y="212"/>
                    <a:pt x="146" y="194"/>
                  </a:cubicBezTo>
                  <a:cubicBezTo>
                    <a:pt x="164" y="103"/>
                    <a:pt x="182" y="49"/>
                    <a:pt x="146" y="13"/>
                  </a:cubicBezTo>
                  <a:cubicBezTo>
                    <a:pt x="123" y="5"/>
                    <a:pt x="104" y="1"/>
                    <a:pt x="8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7" name="Google Shape;1237;p23"/>
            <p:cNvSpPr/>
            <p:nvPr/>
          </p:nvSpPr>
          <p:spPr>
            <a:xfrm>
              <a:off x="1566134" y="2848194"/>
              <a:ext cx="22725" cy="173063"/>
            </a:xfrm>
            <a:custGeom>
              <a:rect b="b" l="l" r="r" t="t"/>
              <a:pathLst>
                <a:path extrusionOk="0" h="1386" w="182">
                  <a:moveTo>
                    <a:pt x="107" y="0"/>
                  </a:moveTo>
                  <a:cubicBezTo>
                    <a:pt x="87" y="0"/>
                    <a:pt x="64" y="14"/>
                    <a:pt x="55" y="41"/>
                  </a:cubicBezTo>
                  <a:cubicBezTo>
                    <a:pt x="1" y="240"/>
                    <a:pt x="37" y="440"/>
                    <a:pt x="37" y="639"/>
                  </a:cubicBezTo>
                  <a:cubicBezTo>
                    <a:pt x="37" y="874"/>
                    <a:pt x="37" y="1128"/>
                    <a:pt x="55" y="1345"/>
                  </a:cubicBezTo>
                  <a:cubicBezTo>
                    <a:pt x="55" y="1372"/>
                    <a:pt x="64" y="1386"/>
                    <a:pt x="78" y="1386"/>
                  </a:cubicBezTo>
                  <a:cubicBezTo>
                    <a:pt x="91" y="1386"/>
                    <a:pt x="110" y="1372"/>
                    <a:pt x="128" y="1345"/>
                  </a:cubicBezTo>
                  <a:cubicBezTo>
                    <a:pt x="146" y="1128"/>
                    <a:pt x="146" y="874"/>
                    <a:pt x="146" y="639"/>
                  </a:cubicBezTo>
                  <a:cubicBezTo>
                    <a:pt x="164" y="440"/>
                    <a:pt x="182" y="240"/>
                    <a:pt x="146" y="41"/>
                  </a:cubicBezTo>
                  <a:cubicBezTo>
                    <a:pt x="146" y="14"/>
                    <a:pt x="128" y="0"/>
                    <a:pt x="107"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8" name="Google Shape;1238;p23"/>
            <p:cNvSpPr/>
            <p:nvPr/>
          </p:nvSpPr>
          <p:spPr>
            <a:xfrm>
              <a:off x="2608624" y="2931604"/>
              <a:ext cx="452386" cy="700118"/>
            </a:xfrm>
            <a:custGeom>
              <a:rect b="b" l="l" r="r" t="t"/>
              <a:pathLst>
                <a:path extrusionOk="0" h="5607" w="3623">
                  <a:moveTo>
                    <a:pt x="3513" y="1"/>
                  </a:moveTo>
                  <a:cubicBezTo>
                    <a:pt x="3478" y="1"/>
                    <a:pt x="3444" y="15"/>
                    <a:pt x="3423" y="43"/>
                  </a:cubicBezTo>
                  <a:cubicBezTo>
                    <a:pt x="3115" y="206"/>
                    <a:pt x="2970" y="387"/>
                    <a:pt x="2608" y="478"/>
                  </a:cubicBezTo>
                  <a:cubicBezTo>
                    <a:pt x="2264" y="568"/>
                    <a:pt x="1902" y="605"/>
                    <a:pt x="1576" y="695"/>
                  </a:cubicBezTo>
                  <a:cubicBezTo>
                    <a:pt x="1522" y="713"/>
                    <a:pt x="1485" y="768"/>
                    <a:pt x="1485" y="804"/>
                  </a:cubicBezTo>
                  <a:cubicBezTo>
                    <a:pt x="1503" y="949"/>
                    <a:pt x="1503" y="1112"/>
                    <a:pt x="1503" y="1238"/>
                  </a:cubicBezTo>
                  <a:lnTo>
                    <a:pt x="1503" y="1329"/>
                  </a:lnTo>
                  <a:lnTo>
                    <a:pt x="1503" y="2216"/>
                  </a:lnTo>
                  <a:cubicBezTo>
                    <a:pt x="1503" y="2633"/>
                    <a:pt x="1449" y="3122"/>
                    <a:pt x="1159" y="3412"/>
                  </a:cubicBezTo>
                  <a:cubicBezTo>
                    <a:pt x="942" y="3647"/>
                    <a:pt x="544" y="3756"/>
                    <a:pt x="272" y="3955"/>
                  </a:cubicBezTo>
                  <a:lnTo>
                    <a:pt x="236" y="4009"/>
                  </a:lnTo>
                  <a:cubicBezTo>
                    <a:pt x="181" y="4045"/>
                    <a:pt x="145" y="4100"/>
                    <a:pt x="91" y="4154"/>
                  </a:cubicBezTo>
                  <a:cubicBezTo>
                    <a:pt x="55" y="4226"/>
                    <a:pt x="0" y="4353"/>
                    <a:pt x="0" y="4462"/>
                  </a:cubicBezTo>
                  <a:cubicBezTo>
                    <a:pt x="0" y="4806"/>
                    <a:pt x="181" y="5186"/>
                    <a:pt x="489" y="5404"/>
                  </a:cubicBezTo>
                  <a:cubicBezTo>
                    <a:pt x="598" y="5494"/>
                    <a:pt x="725" y="5567"/>
                    <a:pt x="870" y="5585"/>
                  </a:cubicBezTo>
                  <a:lnTo>
                    <a:pt x="942" y="5585"/>
                  </a:lnTo>
                  <a:cubicBezTo>
                    <a:pt x="1029" y="5599"/>
                    <a:pt x="1119" y="5606"/>
                    <a:pt x="1210" y="5606"/>
                  </a:cubicBezTo>
                  <a:cubicBezTo>
                    <a:pt x="1460" y="5606"/>
                    <a:pt x="1718" y="5556"/>
                    <a:pt x="1956" y="5476"/>
                  </a:cubicBezTo>
                  <a:cubicBezTo>
                    <a:pt x="1974" y="5476"/>
                    <a:pt x="1974" y="5458"/>
                    <a:pt x="1992" y="5458"/>
                  </a:cubicBezTo>
                  <a:cubicBezTo>
                    <a:pt x="2065" y="5440"/>
                    <a:pt x="2137" y="5404"/>
                    <a:pt x="2210" y="5367"/>
                  </a:cubicBezTo>
                  <a:cubicBezTo>
                    <a:pt x="2355" y="5259"/>
                    <a:pt x="2536" y="5132"/>
                    <a:pt x="2681" y="5005"/>
                  </a:cubicBezTo>
                  <a:cubicBezTo>
                    <a:pt x="3151" y="4571"/>
                    <a:pt x="3405" y="3937"/>
                    <a:pt x="3514" y="3303"/>
                  </a:cubicBezTo>
                  <a:cubicBezTo>
                    <a:pt x="3550" y="3285"/>
                    <a:pt x="3550" y="3230"/>
                    <a:pt x="3550" y="3212"/>
                  </a:cubicBezTo>
                  <a:cubicBezTo>
                    <a:pt x="3550" y="3122"/>
                    <a:pt x="3568" y="3049"/>
                    <a:pt x="3568" y="2959"/>
                  </a:cubicBezTo>
                  <a:lnTo>
                    <a:pt x="3568" y="2923"/>
                  </a:lnTo>
                  <a:cubicBezTo>
                    <a:pt x="3586" y="2506"/>
                    <a:pt x="3586" y="2090"/>
                    <a:pt x="3568" y="1673"/>
                  </a:cubicBezTo>
                  <a:cubicBezTo>
                    <a:pt x="3568" y="1220"/>
                    <a:pt x="3568" y="768"/>
                    <a:pt x="3622" y="315"/>
                  </a:cubicBezTo>
                  <a:lnTo>
                    <a:pt x="3622" y="242"/>
                  </a:lnTo>
                  <a:lnTo>
                    <a:pt x="3622" y="116"/>
                  </a:lnTo>
                  <a:cubicBezTo>
                    <a:pt x="3622" y="38"/>
                    <a:pt x="3567" y="1"/>
                    <a:pt x="351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9" name="Google Shape;1239;p23"/>
            <p:cNvSpPr/>
            <p:nvPr/>
          </p:nvSpPr>
          <p:spPr>
            <a:xfrm>
              <a:off x="2859601" y="3332672"/>
              <a:ext cx="187797" cy="269209"/>
            </a:xfrm>
            <a:custGeom>
              <a:rect b="b" l="l" r="r" t="t"/>
              <a:pathLst>
                <a:path extrusionOk="0" h="2156" w="1504">
                  <a:moveTo>
                    <a:pt x="1504" y="0"/>
                  </a:moveTo>
                  <a:lnTo>
                    <a:pt x="1504" y="0"/>
                  </a:lnTo>
                  <a:cubicBezTo>
                    <a:pt x="489" y="163"/>
                    <a:pt x="1" y="1177"/>
                    <a:pt x="182" y="2155"/>
                  </a:cubicBezTo>
                  <a:cubicBezTo>
                    <a:pt x="326" y="2047"/>
                    <a:pt x="508" y="1920"/>
                    <a:pt x="652" y="1793"/>
                  </a:cubicBezTo>
                  <a:cubicBezTo>
                    <a:pt x="1123" y="1359"/>
                    <a:pt x="1377" y="725"/>
                    <a:pt x="1485" y="91"/>
                  </a:cubicBezTo>
                  <a:cubicBezTo>
                    <a:pt x="1504" y="73"/>
                    <a:pt x="1504" y="18"/>
                    <a:pt x="1504"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0" name="Google Shape;1240;p23"/>
            <p:cNvSpPr/>
            <p:nvPr/>
          </p:nvSpPr>
          <p:spPr>
            <a:xfrm>
              <a:off x="2606377" y="3452543"/>
              <a:ext cx="74669" cy="153834"/>
            </a:xfrm>
            <a:custGeom>
              <a:rect b="b" l="l" r="r" t="t"/>
              <a:pathLst>
                <a:path extrusionOk="0" h="1232" w="598">
                  <a:moveTo>
                    <a:pt x="91" y="0"/>
                  </a:moveTo>
                  <a:cubicBezTo>
                    <a:pt x="55" y="54"/>
                    <a:pt x="0" y="181"/>
                    <a:pt x="0" y="290"/>
                  </a:cubicBezTo>
                  <a:cubicBezTo>
                    <a:pt x="0" y="634"/>
                    <a:pt x="181" y="1014"/>
                    <a:pt x="489" y="1232"/>
                  </a:cubicBezTo>
                  <a:cubicBezTo>
                    <a:pt x="598" y="743"/>
                    <a:pt x="435" y="326"/>
                    <a:pt x="9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1" name="Google Shape;1241;p23"/>
            <p:cNvSpPr/>
            <p:nvPr/>
          </p:nvSpPr>
          <p:spPr>
            <a:xfrm>
              <a:off x="2791800" y="2966317"/>
              <a:ext cx="264714" cy="144094"/>
            </a:xfrm>
            <a:custGeom>
              <a:rect b="b" l="l" r="r" t="t"/>
              <a:pathLst>
                <a:path extrusionOk="0" h="1154" w="2120">
                  <a:moveTo>
                    <a:pt x="2047" y="1"/>
                  </a:moveTo>
                  <a:cubicBezTo>
                    <a:pt x="2010" y="19"/>
                    <a:pt x="1992" y="109"/>
                    <a:pt x="1992" y="182"/>
                  </a:cubicBezTo>
                  <a:cubicBezTo>
                    <a:pt x="1992" y="236"/>
                    <a:pt x="1956" y="308"/>
                    <a:pt x="1938" y="327"/>
                  </a:cubicBezTo>
                  <a:cubicBezTo>
                    <a:pt x="1932" y="338"/>
                    <a:pt x="1921" y="342"/>
                    <a:pt x="1907" y="342"/>
                  </a:cubicBezTo>
                  <a:cubicBezTo>
                    <a:pt x="1875" y="342"/>
                    <a:pt x="1825" y="321"/>
                    <a:pt x="1775" y="308"/>
                  </a:cubicBezTo>
                  <a:cubicBezTo>
                    <a:pt x="1739" y="308"/>
                    <a:pt x="1686" y="300"/>
                    <a:pt x="1639" y="300"/>
                  </a:cubicBezTo>
                  <a:cubicBezTo>
                    <a:pt x="1616" y="300"/>
                    <a:pt x="1594" y="302"/>
                    <a:pt x="1576" y="308"/>
                  </a:cubicBezTo>
                  <a:cubicBezTo>
                    <a:pt x="1503" y="327"/>
                    <a:pt x="1503" y="417"/>
                    <a:pt x="1485" y="490"/>
                  </a:cubicBezTo>
                  <a:cubicBezTo>
                    <a:pt x="1485" y="544"/>
                    <a:pt x="1467" y="598"/>
                    <a:pt x="1431" y="634"/>
                  </a:cubicBezTo>
                  <a:cubicBezTo>
                    <a:pt x="1421" y="639"/>
                    <a:pt x="1410" y="642"/>
                    <a:pt x="1398" y="642"/>
                  </a:cubicBezTo>
                  <a:cubicBezTo>
                    <a:pt x="1366" y="642"/>
                    <a:pt x="1326" y="625"/>
                    <a:pt x="1286" y="598"/>
                  </a:cubicBezTo>
                  <a:cubicBezTo>
                    <a:pt x="1235" y="585"/>
                    <a:pt x="1175" y="573"/>
                    <a:pt x="1124" y="573"/>
                  </a:cubicBezTo>
                  <a:cubicBezTo>
                    <a:pt x="1104" y="573"/>
                    <a:pt x="1085" y="575"/>
                    <a:pt x="1069" y="580"/>
                  </a:cubicBezTo>
                  <a:cubicBezTo>
                    <a:pt x="1032" y="634"/>
                    <a:pt x="1014" y="689"/>
                    <a:pt x="978" y="761"/>
                  </a:cubicBezTo>
                  <a:cubicBezTo>
                    <a:pt x="960" y="816"/>
                    <a:pt x="942" y="870"/>
                    <a:pt x="924" y="906"/>
                  </a:cubicBezTo>
                  <a:cubicBezTo>
                    <a:pt x="916" y="909"/>
                    <a:pt x="909" y="910"/>
                    <a:pt x="901" y="910"/>
                  </a:cubicBezTo>
                  <a:cubicBezTo>
                    <a:pt x="854" y="910"/>
                    <a:pt x="808" y="867"/>
                    <a:pt x="761" y="852"/>
                  </a:cubicBezTo>
                  <a:cubicBezTo>
                    <a:pt x="733" y="838"/>
                    <a:pt x="674" y="803"/>
                    <a:pt x="624" y="803"/>
                  </a:cubicBezTo>
                  <a:cubicBezTo>
                    <a:pt x="608" y="803"/>
                    <a:pt x="593" y="807"/>
                    <a:pt x="580" y="816"/>
                  </a:cubicBezTo>
                  <a:cubicBezTo>
                    <a:pt x="525" y="834"/>
                    <a:pt x="489" y="906"/>
                    <a:pt x="471" y="960"/>
                  </a:cubicBezTo>
                  <a:cubicBezTo>
                    <a:pt x="435" y="1033"/>
                    <a:pt x="417" y="1105"/>
                    <a:pt x="381" y="1105"/>
                  </a:cubicBezTo>
                  <a:cubicBezTo>
                    <a:pt x="362" y="1105"/>
                    <a:pt x="290" y="1087"/>
                    <a:pt x="236" y="1033"/>
                  </a:cubicBezTo>
                  <a:cubicBezTo>
                    <a:pt x="189" y="1002"/>
                    <a:pt x="128" y="957"/>
                    <a:pt x="78" y="957"/>
                  </a:cubicBezTo>
                  <a:cubicBezTo>
                    <a:pt x="70" y="957"/>
                    <a:pt x="62" y="958"/>
                    <a:pt x="55" y="960"/>
                  </a:cubicBezTo>
                  <a:cubicBezTo>
                    <a:pt x="36" y="960"/>
                    <a:pt x="18" y="997"/>
                    <a:pt x="0" y="1015"/>
                  </a:cubicBezTo>
                  <a:lnTo>
                    <a:pt x="0" y="1105"/>
                  </a:lnTo>
                  <a:cubicBezTo>
                    <a:pt x="18" y="1051"/>
                    <a:pt x="55" y="1015"/>
                    <a:pt x="91" y="1015"/>
                  </a:cubicBezTo>
                  <a:cubicBezTo>
                    <a:pt x="109" y="1015"/>
                    <a:pt x="181" y="1033"/>
                    <a:pt x="218" y="1087"/>
                  </a:cubicBezTo>
                  <a:cubicBezTo>
                    <a:pt x="273" y="1115"/>
                    <a:pt x="307" y="1153"/>
                    <a:pt x="353" y="1153"/>
                  </a:cubicBezTo>
                  <a:cubicBezTo>
                    <a:pt x="367" y="1153"/>
                    <a:pt x="382" y="1150"/>
                    <a:pt x="399" y="1142"/>
                  </a:cubicBezTo>
                  <a:cubicBezTo>
                    <a:pt x="471" y="1123"/>
                    <a:pt x="507" y="1051"/>
                    <a:pt x="544" y="997"/>
                  </a:cubicBezTo>
                  <a:cubicBezTo>
                    <a:pt x="562" y="924"/>
                    <a:pt x="598" y="852"/>
                    <a:pt x="634" y="852"/>
                  </a:cubicBezTo>
                  <a:cubicBezTo>
                    <a:pt x="637" y="848"/>
                    <a:pt x="643" y="847"/>
                    <a:pt x="649" y="847"/>
                  </a:cubicBezTo>
                  <a:cubicBezTo>
                    <a:pt x="678" y="847"/>
                    <a:pt x="731" y="877"/>
                    <a:pt x="761" y="906"/>
                  </a:cubicBezTo>
                  <a:cubicBezTo>
                    <a:pt x="819" y="921"/>
                    <a:pt x="890" y="947"/>
                    <a:pt x="934" y="947"/>
                  </a:cubicBezTo>
                  <a:cubicBezTo>
                    <a:pt x="944" y="947"/>
                    <a:pt x="953" y="946"/>
                    <a:pt x="960" y="942"/>
                  </a:cubicBezTo>
                  <a:cubicBezTo>
                    <a:pt x="1032" y="924"/>
                    <a:pt x="1051" y="834"/>
                    <a:pt x="1087" y="761"/>
                  </a:cubicBezTo>
                  <a:cubicBezTo>
                    <a:pt x="1105" y="725"/>
                    <a:pt x="1123" y="653"/>
                    <a:pt x="1141" y="634"/>
                  </a:cubicBezTo>
                  <a:cubicBezTo>
                    <a:pt x="1195" y="634"/>
                    <a:pt x="1232" y="653"/>
                    <a:pt x="1304" y="671"/>
                  </a:cubicBezTo>
                  <a:cubicBezTo>
                    <a:pt x="1354" y="683"/>
                    <a:pt x="1413" y="704"/>
                    <a:pt x="1456" y="704"/>
                  </a:cubicBezTo>
                  <a:cubicBezTo>
                    <a:pt x="1476" y="704"/>
                    <a:pt x="1492" y="700"/>
                    <a:pt x="1503" y="689"/>
                  </a:cubicBezTo>
                  <a:cubicBezTo>
                    <a:pt x="1576" y="671"/>
                    <a:pt x="1576" y="580"/>
                    <a:pt x="1594" y="508"/>
                  </a:cubicBezTo>
                  <a:cubicBezTo>
                    <a:pt x="1594" y="471"/>
                    <a:pt x="1630" y="399"/>
                    <a:pt x="1648" y="381"/>
                  </a:cubicBezTo>
                  <a:cubicBezTo>
                    <a:pt x="1654" y="376"/>
                    <a:pt x="1663" y="373"/>
                    <a:pt x="1677" y="373"/>
                  </a:cubicBezTo>
                  <a:cubicBezTo>
                    <a:pt x="1709" y="373"/>
                    <a:pt x="1760" y="386"/>
                    <a:pt x="1811" y="399"/>
                  </a:cubicBezTo>
                  <a:cubicBezTo>
                    <a:pt x="1844" y="410"/>
                    <a:pt x="1891" y="428"/>
                    <a:pt x="1934" y="428"/>
                  </a:cubicBezTo>
                  <a:cubicBezTo>
                    <a:pt x="1962" y="428"/>
                    <a:pt x="1989" y="420"/>
                    <a:pt x="2010" y="399"/>
                  </a:cubicBezTo>
                  <a:cubicBezTo>
                    <a:pt x="2047" y="381"/>
                    <a:pt x="2083" y="290"/>
                    <a:pt x="2083" y="218"/>
                  </a:cubicBezTo>
                  <a:cubicBezTo>
                    <a:pt x="2083" y="145"/>
                    <a:pt x="2101" y="91"/>
                    <a:pt x="2119" y="55"/>
                  </a:cubicBezTo>
                  <a:lnTo>
                    <a:pt x="2119" y="1"/>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2" name="Google Shape;1242;p23"/>
            <p:cNvSpPr/>
            <p:nvPr/>
          </p:nvSpPr>
          <p:spPr>
            <a:xfrm>
              <a:off x="2631225" y="3425322"/>
              <a:ext cx="108633" cy="203655"/>
            </a:xfrm>
            <a:custGeom>
              <a:rect b="b" l="l" r="r" t="t"/>
              <a:pathLst>
                <a:path extrusionOk="0" h="1631" w="870">
                  <a:moveTo>
                    <a:pt x="55" y="1"/>
                  </a:moveTo>
                  <a:lnTo>
                    <a:pt x="0" y="55"/>
                  </a:lnTo>
                  <a:cubicBezTo>
                    <a:pt x="37" y="73"/>
                    <a:pt x="91" y="73"/>
                    <a:pt x="145" y="73"/>
                  </a:cubicBezTo>
                  <a:cubicBezTo>
                    <a:pt x="200" y="73"/>
                    <a:pt x="254" y="73"/>
                    <a:pt x="290" y="91"/>
                  </a:cubicBezTo>
                  <a:cubicBezTo>
                    <a:pt x="308" y="110"/>
                    <a:pt x="290" y="182"/>
                    <a:pt x="254" y="236"/>
                  </a:cubicBezTo>
                  <a:cubicBezTo>
                    <a:pt x="236" y="291"/>
                    <a:pt x="218" y="363"/>
                    <a:pt x="236" y="417"/>
                  </a:cubicBezTo>
                  <a:cubicBezTo>
                    <a:pt x="272" y="454"/>
                    <a:pt x="345" y="454"/>
                    <a:pt x="417" y="490"/>
                  </a:cubicBezTo>
                  <a:cubicBezTo>
                    <a:pt x="453" y="490"/>
                    <a:pt x="544" y="508"/>
                    <a:pt x="544" y="526"/>
                  </a:cubicBezTo>
                  <a:cubicBezTo>
                    <a:pt x="580" y="544"/>
                    <a:pt x="526" y="617"/>
                    <a:pt x="508" y="653"/>
                  </a:cubicBezTo>
                  <a:cubicBezTo>
                    <a:pt x="489" y="725"/>
                    <a:pt x="435" y="798"/>
                    <a:pt x="453" y="852"/>
                  </a:cubicBezTo>
                  <a:cubicBezTo>
                    <a:pt x="489" y="888"/>
                    <a:pt x="544" y="906"/>
                    <a:pt x="616" y="943"/>
                  </a:cubicBezTo>
                  <a:cubicBezTo>
                    <a:pt x="671" y="961"/>
                    <a:pt x="725" y="979"/>
                    <a:pt x="725" y="997"/>
                  </a:cubicBezTo>
                  <a:cubicBezTo>
                    <a:pt x="761" y="1033"/>
                    <a:pt x="707" y="1069"/>
                    <a:pt x="671" y="1124"/>
                  </a:cubicBezTo>
                  <a:cubicBezTo>
                    <a:pt x="616" y="1160"/>
                    <a:pt x="580" y="1232"/>
                    <a:pt x="580" y="1269"/>
                  </a:cubicBezTo>
                  <a:cubicBezTo>
                    <a:pt x="598" y="1341"/>
                    <a:pt x="652" y="1359"/>
                    <a:pt x="707" y="1413"/>
                  </a:cubicBezTo>
                  <a:cubicBezTo>
                    <a:pt x="761" y="1431"/>
                    <a:pt x="815" y="1486"/>
                    <a:pt x="815" y="1504"/>
                  </a:cubicBezTo>
                  <a:cubicBezTo>
                    <a:pt x="815" y="1522"/>
                    <a:pt x="779" y="1540"/>
                    <a:pt x="743" y="1594"/>
                  </a:cubicBezTo>
                  <a:lnTo>
                    <a:pt x="689" y="1631"/>
                  </a:lnTo>
                  <a:lnTo>
                    <a:pt x="761" y="1631"/>
                  </a:lnTo>
                  <a:cubicBezTo>
                    <a:pt x="797" y="1594"/>
                    <a:pt x="870" y="1540"/>
                    <a:pt x="870" y="1504"/>
                  </a:cubicBezTo>
                  <a:cubicBezTo>
                    <a:pt x="870" y="1431"/>
                    <a:pt x="797" y="1413"/>
                    <a:pt x="725" y="1341"/>
                  </a:cubicBezTo>
                  <a:cubicBezTo>
                    <a:pt x="689" y="1323"/>
                    <a:pt x="616" y="1269"/>
                    <a:pt x="616" y="1250"/>
                  </a:cubicBezTo>
                  <a:cubicBezTo>
                    <a:pt x="598" y="1232"/>
                    <a:pt x="634" y="1178"/>
                    <a:pt x="689" y="1142"/>
                  </a:cubicBezTo>
                  <a:cubicBezTo>
                    <a:pt x="725" y="1087"/>
                    <a:pt x="797" y="1033"/>
                    <a:pt x="779" y="979"/>
                  </a:cubicBezTo>
                  <a:cubicBezTo>
                    <a:pt x="761" y="906"/>
                    <a:pt x="689" y="888"/>
                    <a:pt x="616" y="870"/>
                  </a:cubicBezTo>
                  <a:cubicBezTo>
                    <a:pt x="580" y="852"/>
                    <a:pt x="508" y="816"/>
                    <a:pt x="508" y="798"/>
                  </a:cubicBezTo>
                  <a:cubicBezTo>
                    <a:pt x="489" y="780"/>
                    <a:pt x="526" y="707"/>
                    <a:pt x="544" y="671"/>
                  </a:cubicBezTo>
                  <a:cubicBezTo>
                    <a:pt x="580" y="598"/>
                    <a:pt x="616" y="526"/>
                    <a:pt x="598" y="490"/>
                  </a:cubicBezTo>
                  <a:cubicBezTo>
                    <a:pt x="580" y="435"/>
                    <a:pt x="489" y="435"/>
                    <a:pt x="417" y="417"/>
                  </a:cubicBezTo>
                  <a:cubicBezTo>
                    <a:pt x="363" y="417"/>
                    <a:pt x="308" y="399"/>
                    <a:pt x="272" y="363"/>
                  </a:cubicBezTo>
                  <a:cubicBezTo>
                    <a:pt x="254" y="345"/>
                    <a:pt x="272" y="272"/>
                    <a:pt x="308" y="236"/>
                  </a:cubicBezTo>
                  <a:cubicBezTo>
                    <a:pt x="326" y="164"/>
                    <a:pt x="363" y="91"/>
                    <a:pt x="326" y="55"/>
                  </a:cubicBezTo>
                  <a:cubicBezTo>
                    <a:pt x="308" y="1"/>
                    <a:pt x="218" y="1"/>
                    <a:pt x="145"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3" name="Google Shape;1243;p23"/>
            <p:cNvSpPr/>
            <p:nvPr/>
          </p:nvSpPr>
          <p:spPr>
            <a:xfrm>
              <a:off x="2830258" y="3296461"/>
              <a:ext cx="223883" cy="319030"/>
            </a:xfrm>
            <a:custGeom>
              <a:rect b="b" l="l" r="r" t="t"/>
              <a:pathLst>
                <a:path extrusionOk="0" h="2555" w="1793">
                  <a:moveTo>
                    <a:pt x="1793" y="1"/>
                  </a:moveTo>
                  <a:cubicBezTo>
                    <a:pt x="1232" y="109"/>
                    <a:pt x="688" y="453"/>
                    <a:pt x="380" y="870"/>
                  </a:cubicBezTo>
                  <a:cubicBezTo>
                    <a:pt x="73" y="1304"/>
                    <a:pt x="0" y="1975"/>
                    <a:pt x="181" y="2554"/>
                  </a:cubicBezTo>
                  <a:cubicBezTo>
                    <a:pt x="199" y="2554"/>
                    <a:pt x="199" y="2536"/>
                    <a:pt x="236" y="2536"/>
                  </a:cubicBezTo>
                  <a:cubicBezTo>
                    <a:pt x="54" y="1975"/>
                    <a:pt x="109" y="1341"/>
                    <a:pt x="417" y="906"/>
                  </a:cubicBezTo>
                  <a:cubicBezTo>
                    <a:pt x="706" y="471"/>
                    <a:pt x="1232" y="164"/>
                    <a:pt x="1793" y="37"/>
                  </a:cubicBezTo>
                  <a:lnTo>
                    <a:pt x="1793" y="1"/>
                  </a:ln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4" name="Google Shape;1244;p23"/>
            <p:cNvSpPr/>
            <p:nvPr/>
          </p:nvSpPr>
          <p:spPr>
            <a:xfrm>
              <a:off x="2873211" y="3090683"/>
              <a:ext cx="15858" cy="13735"/>
            </a:xfrm>
            <a:custGeom>
              <a:rect b="b" l="l" r="r" t="t"/>
              <a:pathLst>
                <a:path extrusionOk="0" h="110" w="127">
                  <a:moveTo>
                    <a:pt x="73" y="1"/>
                  </a:moveTo>
                  <a:cubicBezTo>
                    <a:pt x="0" y="1"/>
                    <a:pt x="0" y="109"/>
                    <a:pt x="73" y="109"/>
                  </a:cubicBezTo>
                  <a:cubicBezTo>
                    <a:pt x="127" y="109"/>
                    <a:pt x="127" y="1"/>
                    <a:pt x="73"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5" name="Google Shape;1245;p23"/>
            <p:cNvSpPr/>
            <p:nvPr/>
          </p:nvSpPr>
          <p:spPr>
            <a:xfrm>
              <a:off x="2938765" y="3063587"/>
              <a:ext cx="15983" cy="15983"/>
            </a:xfrm>
            <a:custGeom>
              <a:rect b="b" l="l" r="r" t="t"/>
              <a:pathLst>
                <a:path extrusionOk="0" h="128" w="128">
                  <a:moveTo>
                    <a:pt x="55" y="0"/>
                  </a:moveTo>
                  <a:cubicBezTo>
                    <a:pt x="0" y="0"/>
                    <a:pt x="0" y="127"/>
                    <a:pt x="55" y="127"/>
                  </a:cubicBezTo>
                  <a:cubicBezTo>
                    <a:pt x="127" y="127"/>
                    <a:pt x="127" y="0"/>
                    <a:pt x="5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6" name="Google Shape;1246;p23"/>
            <p:cNvSpPr/>
            <p:nvPr/>
          </p:nvSpPr>
          <p:spPr>
            <a:xfrm>
              <a:off x="3006566" y="3028375"/>
              <a:ext cx="15983" cy="15608"/>
            </a:xfrm>
            <a:custGeom>
              <a:rect b="b" l="l" r="r" t="t"/>
              <a:pathLst>
                <a:path extrusionOk="0" h="125" w="128">
                  <a:moveTo>
                    <a:pt x="68" y="1"/>
                  </a:moveTo>
                  <a:cubicBezTo>
                    <a:pt x="35" y="1"/>
                    <a:pt x="1" y="24"/>
                    <a:pt x="1" y="65"/>
                  </a:cubicBezTo>
                  <a:cubicBezTo>
                    <a:pt x="1" y="106"/>
                    <a:pt x="26" y="125"/>
                    <a:pt x="55" y="125"/>
                  </a:cubicBezTo>
                  <a:cubicBezTo>
                    <a:pt x="89" y="125"/>
                    <a:pt x="127" y="97"/>
                    <a:pt x="127" y="47"/>
                  </a:cubicBezTo>
                  <a:cubicBezTo>
                    <a:pt x="119" y="15"/>
                    <a:pt x="94" y="1"/>
                    <a:pt x="68"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7" name="Google Shape;1247;p23"/>
            <p:cNvSpPr/>
            <p:nvPr/>
          </p:nvSpPr>
          <p:spPr>
            <a:xfrm>
              <a:off x="2796295" y="3104293"/>
              <a:ext cx="22725" cy="15983"/>
            </a:xfrm>
            <a:custGeom>
              <a:rect b="b" l="l" r="r" t="t"/>
              <a:pathLst>
                <a:path extrusionOk="0" h="128" w="182">
                  <a:moveTo>
                    <a:pt x="91" y="0"/>
                  </a:moveTo>
                  <a:cubicBezTo>
                    <a:pt x="0" y="0"/>
                    <a:pt x="0" y="127"/>
                    <a:pt x="91" y="127"/>
                  </a:cubicBezTo>
                  <a:cubicBezTo>
                    <a:pt x="182" y="127"/>
                    <a:pt x="182" y="0"/>
                    <a:pt x="9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8" name="Google Shape;1248;p23"/>
            <p:cNvSpPr/>
            <p:nvPr/>
          </p:nvSpPr>
          <p:spPr>
            <a:xfrm>
              <a:off x="2726246" y="3572288"/>
              <a:ext cx="22725" cy="15983"/>
            </a:xfrm>
            <a:custGeom>
              <a:rect b="b" l="l" r="r" t="t"/>
              <a:pathLst>
                <a:path extrusionOk="0" h="128" w="182">
                  <a:moveTo>
                    <a:pt x="91" y="1"/>
                  </a:moveTo>
                  <a:cubicBezTo>
                    <a:pt x="0" y="1"/>
                    <a:pt x="0" y="128"/>
                    <a:pt x="91" y="128"/>
                  </a:cubicBezTo>
                  <a:cubicBezTo>
                    <a:pt x="181" y="128"/>
                    <a:pt x="181" y="1"/>
                    <a:pt x="9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9" name="Google Shape;1249;p23"/>
            <p:cNvSpPr/>
            <p:nvPr/>
          </p:nvSpPr>
          <p:spPr>
            <a:xfrm>
              <a:off x="2708141" y="3508982"/>
              <a:ext cx="20478" cy="13735"/>
            </a:xfrm>
            <a:custGeom>
              <a:rect b="b" l="l" r="r" t="t"/>
              <a:pathLst>
                <a:path extrusionOk="0" h="110" w="164">
                  <a:moveTo>
                    <a:pt x="91" y="1"/>
                  </a:moveTo>
                  <a:cubicBezTo>
                    <a:pt x="0" y="1"/>
                    <a:pt x="0" y="110"/>
                    <a:pt x="91" y="110"/>
                  </a:cubicBezTo>
                  <a:cubicBezTo>
                    <a:pt x="163" y="110"/>
                    <a:pt x="163" y="1"/>
                    <a:pt x="9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0" name="Google Shape;1250;p23"/>
            <p:cNvSpPr/>
            <p:nvPr/>
          </p:nvSpPr>
          <p:spPr>
            <a:xfrm>
              <a:off x="2680921" y="3447922"/>
              <a:ext cx="22725" cy="18230"/>
            </a:xfrm>
            <a:custGeom>
              <a:rect b="b" l="l" r="r" t="t"/>
              <a:pathLst>
                <a:path extrusionOk="0" h="146" w="182">
                  <a:moveTo>
                    <a:pt x="91" y="1"/>
                  </a:moveTo>
                  <a:cubicBezTo>
                    <a:pt x="1" y="1"/>
                    <a:pt x="1" y="146"/>
                    <a:pt x="91" y="146"/>
                  </a:cubicBezTo>
                  <a:cubicBezTo>
                    <a:pt x="182" y="146"/>
                    <a:pt x="182" y="1"/>
                    <a:pt x="9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1" name="Google Shape;1251;p23"/>
            <p:cNvSpPr/>
            <p:nvPr/>
          </p:nvSpPr>
          <p:spPr>
            <a:xfrm>
              <a:off x="2674178" y="3493249"/>
              <a:ext cx="18230" cy="15858"/>
            </a:xfrm>
            <a:custGeom>
              <a:rect b="b" l="l" r="r" t="t"/>
              <a:pathLst>
                <a:path extrusionOk="0" h="127" w="146">
                  <a:moveTo>
                    <a:pt x="73" y="0"/>
                  </a:moveTo>
                  <a:cubicBezTo>
                    <a:pt x="1" y="0"/>
                    <a:pt x="1" y="127"/>
                    <a:pt x="73" y="127"/>
                  </a:cubicBezTo>
                  <a:cubicBezTo>
                    <a:pt x="145" y="127"/>
                    <a:pt x="145" y="0"/>
                    <a:pt x="73"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2" name="Google Shape;1252;p23"/>
            <p:cNvSpPr/>
            <p:nvPr/>
          </p:nvSpPr>
          <p:spPr>
            <a:xfrm>
              <a:off x="2694531" y="3551686"/>
              <a:ext cx="16232" cy="12986"/>
            </a:xfrm>
            <a:custGeom>
              <a:rect b="b" l="l" r="r" t="t"/>
              <a:pathLst>
                <a:path extrusionOk="0" h="104" w="130">
                  <a:moveTo>
                    <a:pt x="53" y="0"/>
                  </a:moveTo>
                  <a:cubicBezTo>
                    <a:pt x="27" y="0"/>
                    <a:pt x="1" y="18"/>
                    <a:pt x="1" y="57"/>
                  </a:cubicBezTo>
                  <a:cubicBezTo>
                    <a:pt x="1" y="89"/>
                    <a:pt x="28" y="103"/>
                    <a:pt x="57" y="103"/>
                  </a:cubicBezTo>
                  <a:cubicBezTo>
                    <a:pt x="93" y="103"/>
                    <a:pt x="130" y="80"/>
                    <a:pt x="109" y="39"/>
                  </a:cubicBezTo>
                  <a:cubicBezTo>
                    <a:pt x="101" y="14"/>
                    <a:pt x="77" y="0"/>
                    <a:pt x="53"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3" name="Google Shape;1253;p23"/>
            <p:cNvSpPr/>
            <p:nvPr/>
          </p:nvSpPr>
          <p:spPr>
            <a:xfrm>
              <a:off x="2703521" y="3606252"/>
              <a:ext cx="15858" cy="12237"/>
            </a:xfrm>
            <a:custGeom>
              <a:rect b="b" l="l" r="r" t="t"/>
              <a:pathLst>
                <a:path extrusionOk="0" h="98" w="127">
                  <a:moveTo>
                    <a:pt x="73" y="1"/>
                  </a:moveTo>
                  <a:cubicBezTo>
                    <a:pt x="1" y="1"/>
                    <a:pt x="1" y="91"/>
                    <a:pt x="73" y="91"/>
                  </a:cubicBezTo>
                  <a:cubicBezTo>
                    <a:pt x="80" y="96"/>
                    <a:pt x="86" y="98"/>
                    <a:pt x="91" y="98"/>
                  </a:cubicBezTo>
                  <a:cubicBezTo>
                    <a:pt x="127" y="98"/>
                    <a:pt x="121" y="1"/>
                    <a:pt x="73"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4" name="Google Shape;1254;p23"/>
            <p:cNvSpPr/>
            <p:nvPr/>
          </p:nvSpPr>
          <p:spPr>
            <a:xfrm>
              <a:off x="2640215" y="3436685"/>
              <a:ext cx="22725" cy="18230"/>
            </a:xfrm>
            <a:custGeom>
              <a:rect b="b" l="l" r="r" t="t"/>
              <a:pathLst>
                <a:path extrusionOk="0" h="146" w="182">
                  <a:moveTo>
                    <a:pt x="91" y="0"/>
                  </a:moveTo>
                  <a:cubicBezTo>
                    <a:pt x="1" y="0"/>
                    <a:pt x="1" y="145"/>
                    <a:pt x="91" y="145"/>
                  </a:cubicBezTo>
                  <a:cubicBezTo>
                    <a:pt x="182" y="145"/>
                    <a:pt x="182" y="0"/>
                    <a:pt x="9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5" name="Google Shape;1255;p23"/>
            <p:cNvSpPr/>
            <p:nvPr/>
          </p:nvSpPr>
          <p:spPr>
            <a:xfrm>
              <a:off x="3040529" y="2809736"/>
              <a:ext cx="22725" cy="147091"/>
            </a:xfrm>
            <a:custGeom>
              <a:rect b="b" l="l" r="r" t="t"/>
              <a:pathLst>
                <a:path extrusionOk="0" h="1178" w="182">
                  <a:moveTo>
                    <a:pt x="116" y="1"/>
                  </a:moveTo>
                  <a:cubicBezTo>
                    <a:pt x="82" y="1"/>
                    <a:pt x="46" y="14"/>
                    <a:pt x="36" y="41"/>
                  </a:cubicBezTo>
                  <a:cubicBezTo>
                    <a:pt x="18" y="403"/>
                    <a:pt x="0" y="802"/>
                    <a:pt x="18" y="1164"/>
                  </a:cubicBezTo>
                  <a:cubicBezTo>
                    <a:pt x="18" y="1173"/>
                    <a:pt x="23" y="1178"/>
                    <a:pt x="30" y="1178"/>
                  </a:cubicBezTo>
                  <a:cubicBezTo>
                    <a:pt x="36" y="1178"/>
                    <a:pt x="46" y="1173"/>
                    <a:pt x="55" y="1164"/>
                  </a:cubicBezTo>
                  <a:cubicBezTo>
                    <a:pt x="127" y="802"/>
                    <a:pt x="145" y="403"/>
                    <a:pt x="181" y="41"/>
                  </a:cubicBezTo>
                  <a:cubicBezTo>
                    <a:pt x="181" y="14"/>
                    <a:pt x="150" y="1"/>
                    <a:pt x="116"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6" name="Google Shape;1256;p23"/>
            <p:cNvSpPr/>
            <p:nvPr/>
          </p:nvSpPr>
          <p:spPr>
            <a:xfrm>
              <a:off x="2773695" y="2911001"/>
              <a:ext cx="299426" cy="139100"/>
            </a:xfrm>
            <a:custGeom>
              <a:rect b="b" l="l" r="r" t="t"/>
              <a:pathLst>
                <a:path extrusionOk="0" h="1114" w="2398">
                  <a:moveTo>
                    <a:pt x="2226" y="1"/>
                  </a:moveTo>
                  <a:cubicBezTo>
                    <a:pt x="2202" y="1"/>
                    <a:pt x="2178" y="8"/>
                    <a:pt x="2155" y="27"/>
                  </a:cubicBezTo>
                  <a:cubicBezTo>
                    <a:pt x="1558" y="498"/>
                    <a:pt x="888" y="806"/>
                    <a:pt x="145" y="896"/>
                  </a:cubicBezTo>
                  <a:cubicBezTo>
                    <a:pt x="0" y="914"/>
                    <a:pt x="0" y="1114"/>
                    <a:pt x="145" y="1114"/>
                  </a:cubicBezTo>
                  <a:cubicBezTo>
                    <a:pt x="960" y="1023"/>
                    <a:pt x="1685" y="715"/>
                    <a:pt x="2282" y="190"/>
                  </a:cubicBezTo>
                  <a:cubicBezTo>
                    <a:pt x="2397" y="118"/>
                    <a:pt x="2318" y="1"/>
                    <a:pt x="2226"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7" name="Google Shape;1257;p23"/>
            <p:cNvSpPr/>
            <p:nvPr/>
          </p:nvSpPr>
          <p:spPr>
            <a:xfrm>
              <a:off x="1968696" y="2907131"/>
              <a:ext cx="404812" cy="590736"/>
            </a:xfrm>
            <a:custGeom>
              <a:rect b="b" l="l" r="r" t="t"/>
              <a:pathLst>
                <a:path extrusionOk="0" h="4731" w="3242">
                  <a:moveTo>
                    <a:pt x="3021" y="0"/>
                  </a:moveTo>
                  <a:cubicBezTo>
                    <a:pt x="3003" y="0"/>
                    <a:pt x="2985" y="7"/>
                    <a:pt x="2970" y="22"/>
                  </a:cubicBezTo>
                  <a:cubicBezTo>
                    <a:pt x="2602" y="184"/>
                    <a:pt x="2126" y="382"/>
                    <a:pt x="1688" y="382"/>
                  </a:cubicBezTo>
                  <a:cubicBezTo>
                    <a:pt x="1588" y="382"/>
                    <a:pt x="1489" y="372"/>
                    <a:pt x="1395" y="348"/>
                  </a:cubicBezTo>
                  <a:cubicBezTo>
                    <a:pt x="1385" y="346"/>
                    <a:pt x="1376" y="345"/>
                    <a:pt x="1368" y="345"/>
                  </a:cubicBezTo>
                  <a:cubicBezTo>
                    <a:pt x="1294" y="345"/>
                    <a:pt x="1252" y="412"/>
                    <a:pt x="1268" y="493"/>
                  </a:cubicBezTo>
                  <a:cubicBezTo>
                    <a:pt x="1359" y="1072"/>
                    <a:pt x="1431" y="1760"/>
                    <a:pt x="1159" y="2322"/>
                  </a:cubicBezTo>
                  <a:cubicBezTo>
                    <a:pt x="924" y="2775"/>
                    <a:pt x="471" y="3028"/>
                    <a:pt x="254" y="3481"/>
                  </a:cubicBezTo>
                  <a:cubicBezTo>
                    <a:pt x="218" y="3499"/>
                    <a:pt x="218" y="3499"/>
                    <a:pt x="218" y="3517"/>
                  </a:cubicBezTo>
                  <a:cubicBezTo>
                    <a:pt x="200" y="3571"/>
                    <a:pt x="181" y="3589"/>
                    <a:pt x="181" y="3608"/>
                  </a:cubicBezTo>
                  <a:cubicBezTo>
                    <a:pt x="0" y="4097"/>
                    <a:pt x="218" y="4422"/>
                    <a:pt x="616" y="4604"/>
                  </a:cubicBezTo>
                  <a:cubicBezTo>
                    <a:pt x="652" y="4640"/>
                    <a:pt x="725" y="4658"/>
                    <a:pt x="761" y="4676"/>
                  </a:cubicBezTo>
                  <a:cubicBezTo>
                    <a:pt x="906" y="4730"/>
                    <a:pt x="1087" y="4730"/>
                    <a:pt x="1250" y="4730"/>
                  </a:cubicBezTo>
                  <a:cubicBezTo>
                    <a:pt x="1793" y="4694"/>
                    <a:pt x="2300" y="4477"/>
                    <a:pt x="2662" y="4115"/>
                  </a:cubicBezTo>
                  <a:cubicBezTo>
                    <a:pt x="2844" y="3934"/>
                    <a:pt x="2988" y="3698"/>
                    <a:pt x="3079" y="3463"/>
                  </a:cubicBezTo>
                  <a:cubicBezTo>
                    <a:pt x="3188" y="3119"/>
                    <a:pt x="3242" y="2756"/>
                    <a:pt x="3242" y="2394"/>
                  </a:cubicBezTo>
                  <a:cubicBezTo>
                    <a:pt x="3242" y="1652"/>
                    <a:pt x="3061" y="873"/>
                    <a:pt x="3115" y="112"/>
                  </a:cubicBezTo>
                  <a:cubicBezTo>
                    <a:pt x="3115" y="47"/>
                    <a:pt x="3068" y="0"/>
                    <a:pt x="302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8" name="Google Shape;1258;p23"/>
            <p:cNvSpPr/>
            <p:nvPr/>
          </p:nvSpPr>
          <p:spPr>
            <a:xfrm>
              <a:off x="2267121" y="3049977"/>
              <a:ext cx="65679" cy="45326"/>
            </a:xfrm>
            <a:custGeom>
              <a:rect b="b" l="l" r="r" t="t"/>
              <a:pathLst>
                <a:path extrusionOk="0" h="363" w="526">
                  <a:moveTo>
                    <a:pt x="417" y="1"/>
                  </a:moveTo>
                  <a:lnTo>
                    <a:pt x="236" y="19"/>
                  </a:lnTo>
                  <a:cubicBezTo>
                    <a:pt x="236" y="19"/>
                    <a:pt x="218" y="55"/>
                    <a:pt x="182" y="55"/>
                  </a:cubicBezTo>
                  <a:lnTo>
                    <a:pt x="55" y="254"/>
                  </a:lnTo>
                  <a:cubicBezTo>
                    <a:pt x="1" y="290"/>
                    <a:pt x="55" y="363"/>
                    <a:pt x="109" y="363"/>
                  </a:cubicBezTo>
                  <a:lnTo>
                    <a:pt x="291" y="345"/>
                  </a:lnTo>
                  <a:cubicBezTo>
                    <a:pt x="327" y="345"/>
                    <a:pt x="327" y="345"/>
                    <a:pt x="345" y="327"/>
                  </a:cubicBezTo>
                  <a:lnTo>
                    <a:pt x="490" y="109"/>
                  </a:lnTo>
                  <a:cubicBezTo>
                    <a:pt x="526" y="73"/>
                    <a:pt x="490" y="1"/>
                    <a:pt x="417"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9" name="Google Shape;1259;p23"/>
            <p:cNvSpPr/>
            <p:nvPr/>
          </p:nvSpPr>
          <p:spPr>
            <a:xfrm>
              <a:off x="2273989" y="3095178"/>
              <a:ext cx="70174" cy="43078"/>
            </a:xfrm>
            <a:custGeom>
              <a:rect b="b" l="l" r="r" t="t"/>
              <a:pathLst>
                <a:path extrusionOk="0" h="345" w="562">
                  <a:moveTo>
                    <a:pt x="272" y="1"/>
                  </a:moveTo>
                  <a:lnTo>
                    <a:pt x="91" y="19"/>
                  </a:lnTo>
                  <a:cubicBezTo>
                    <a:pt x="18" y="19"/>
                    <a:pt x="0" y="110"/>
                    <a:pt x="36" y="164"/>
                  </a:cubicBezTo>
                  <a:lnTo>
                    <a:pt x="217" y="327"/>
                  </a:lnTo>
                  <a:cubicBezTo>
                    <a:pt x="254" y="345"/>
                    <a:pt x="272" y="345"/>
                    <a:pt x="290" y="345"/>
                  </a:cubicBezTo>
                  <a:lnTo>
                    <a:pt x="471" y="327"/>
                  </a:lnTo>
                  <a:cubicBezTo>
                    <a:pt x="543" y="327"/>
                    <a:pt x="562" y="236"/>
                    <a:pt x="525" y="182"/>
                  </a:cubicBezTo>
                  <a:lnTo>
                    <a:pt x="344" y="19"/>
                  </a:lnTo>
                  <a:cubicBezTo>
                    <a:pt x="308" y="1"/>
                    <a:pt x="290" y="1"/>
                    <a:pt x="272"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0" name="Google Shape;1260;p23"/>
            <p:cNvSpPr/>
            <p:nvPr/>
          </p:nvSpPr>
          <p:spPr>
            <a:xfrm>
              <a:off x="2197072" y="3022381"/>
              <a:ext cx="45326" cy="58936"/>
            </a:xfrm>
            <a:custGeom>
              <a:rect b="b" l="l" r="r" t="t"/>
              <a:pathLst>
                <a:path extrusionOk="0" h="472" w="363">
                  <a:moveTo>
                    <a:pt x="72" y="0"/>
                  </a:moveTo>
                  <a:cubicBezTo>
                    <a:pt x="38" y="0"/>
                    <a:pt x="0" y="43"/>
                    <a:pt x="0" y="95"/>
                  </a:cubicBezTo>
                  <a:lnTo>
                    <a:pt x="19" y="276"/>
                  </a:lnTo>
                  <a:cubicBezTo>
                    <a:pt x="19" y="294"/>
                    <a:pt x="19" y="312"/>
                    <a:pt x="55" y="312"/>
                  </a:cubicBezTo>
                  <a:lnTo>
                    <a:pt x="254" y="457"/>
                  </a:lnTo>
                  <a:cubicBezTo>
                    <a:pt x="264" y="467"/>
                    <a:pt x="276" y="471"/>
                    <a:pt x="289" y="471"/>
                  </a:cubicBezTo>
                  <a:cubicBezTo>
                    <a:pt x="324" y="471"/>
                    <a:pt x="363" y="438"/>
                    <a:pt x="363" y="385"/>
                  </a:cubicBezTo>
                  <a:lnTo>
                    <a:pt x="345" y="204"/>
                  </a:lnTo>
                  <a:cubicBezTo>
                    <a:pt x="345" y="167"/>
                    <a:pt x="345" y="167"/>
                    <a:pt x="326" y="149"/>
                  </a:cubicBezTo>
                  <a:lnTo>
                    <a:pt x="109" y="22"/>
                  </a:lnTo>
                  <a:cubicBezTo>
                    <a:pt x="99" y="7"/>
                    <a:pt x="86" y="0"/>
                    <a:pt x="72"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1" name="Google Shape;1261;p23"/>
            <p:cNvSpPr/>
            <p:nvPr/>
          </p:nvSpPr>
          <p:spPr>
            <a:xfrm>
              <a:off x="2242273" y="3012767"/>
              <a:ext cx="43078" cy="66178"/>
            </a:xfrm>
            <a:custGeom>
              <a:rect b="b" l="l" r="r" t="t"/>
              <a:pathLst>
                <a:path extrusionOk="0" h="530" w="345">
                  <a:moveTo>
                    <a:pt x="243" y="1"/>
                  </a:moveTo>
                  <a:cubicBezTo>
                    <a:pt x="222" y="1"/>
                    <a:pt x="200" y="9"/>
                    <a:pt x="182" y="27"/>
                  </a:cubicBezTo>
                  <a:lnTo>
                    <a:pt x="19" y="208"/>
                  </a:lnTo>
                  <a:cubicBezTo>
                    <a:pt x="1" y="226"/>
                    <a:pt x="1" y="262"/>
                    <a:pt x="1" y="281"/>
                  </a:cubicBezTo>
                  <a:lnTo>
                    <a:pt x="19" y="462"/>
                  </a:lnTo>
                  <a:cubicBezTo>
                    <a:pt x="19" y="506"/>
                    <a:pt x="52" y="529"/>
                    <a:pt x="90" y="529"/>
                  </a:cubicBezTo>
                  <a:cubicBezTo>
                    <a:pt x="115" y="529"/>
                    <a:pt x="142" y="519"/>
                    <a:pt x="164" y="498"/>
                  </a:cubicBezTo>
                  <a:lnTo>
                    <a:pt x="327" y="317"/>
                  </a:lnTo>
                  <a:cubicBezTo>
                    <a:pt x="345" y="299"/>
                    <a:pt x="345" y="281"/>
                    <a:pt x="345" y="262"/>
                  </a:cubicBezTo>
                  <a:lnTo>
                    <a:pt x="327" y="81"/>
                  </a:lnTo>
                  <a:cubicBezTo>
                    <a:pt x="327" y="33"/>
                    <a:pt x="286" y="1"/>
                    <a:pt x="243"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2" name="Google Shape;1262;p23"/>
            <p:cNvSpPr/>
            <p:nvPr/>
          </p:nvSpPr>
          <p:spPr>
            <a:xfrm>
              <a:off x="2163109" y="3113283"/>
              <a:ext cx="65679" cy="45326"/>
            </a:xfrm>
            <a:custGeom>
              <a:rect b="b" l="l" r="r" t="t"/>
              <a:pathLst>
                <a:path extrusionOk="0" h="363" w="526">
                  <a:moveTo>
                    <a:pt x="417" y="1"/>
                  </a:moveTo>
                  <a:lnTo>
                    <a:pt x="236" y="19"/>
                  </a:lnTo>
                  <a:cubicBezTo>
                    <a:pt x="200" y="19"/>
                    <a:pt x="200" y="19"/>
                    <a:pt x="182" y="37"/>
                  </a:cubicBezTo>
                  <a:lnTo>
                    <a:pt x="55" y="236"/>
                  </a:lnTo>
                  <a:cubicBezTo>
                    <a:pt x="1" y="290"/>
                    <a:pt x="55" y="363"/>
                    <a:pt x="109" y="363"/>
                  </a:cubicBezTo>
                  <a:lnTo>
                    <a:pt x="291" y="327"/>
                  </a:lnTo>
                  <a:cubicBezTo>
                    <a:pt x="327" y="327"/>
                    <a:pt x="345" y="309"/>
                    <a:pt x="345" y="309"/>
                  </a:cubicBezTo>
                  <a:lnTo>
                    <a:pt x="472" y="109"/>
                  </a:lnTo>
                  <a:cubicBezTo>
                    <a:pt x="526" y="55"/>
                    <a:pt x="472" y="1"/>
                    <a:pt x="417"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3" name="Google Shape;1263;p23"/>
            <p:cNvSpPr/>
            <p:nvPr/>
          </p:nvSpPr>
          <p:spPr>
            <a:xfrm>
              <a:off x="2154119" y="3070330"/>
              <a:ext cx="70174" cy="40831"/>
            </a:xfrm>
            <a:custGeom>
              <a:rect b="b" l="l" r="r" t="t"/>
              <a:pathLst>
                <a:path extrusionOk="0" h="327" w="562">
                  <a:moveTo>
                    <a:pt x="272" y="1"/>
                  </a:moveTo>
                  <a:lnTo>
                    <a:pt x="91" y="19"/>
                  </a:lnTo>
                  <a:cubicBezTo>
                    <a:pt x="37" y="19"/>
                    <a:pt x="0" y="109"/>
                    <a:pt x="55" y="164"/>
                  </a:cubicBezTo>
                  <a:lnTo>
                    <a:pt x="236" y="309"/>
                  </a:lnTo>
                  <a:cubicBezTo>
                    <a:pt x="254" y="327"/>
                    <a:pt x="272" y="327"/>
                    <a:pt x="290" y="327"/>
                  </a:cubicBezTo>
                  <a:lnTo>
                    <a:pt x="471" y="309"/>
                  </a:lnTo>
                  <a:cubicBezTo>
                    <a:pt x="544" y="309"/>
                    <a:pt x="562" y="218"/>
                    <a:pt x="526" y="182"/>
                  </a:cubicBezTo>
                  <a:lnTo>
                    <a:pt x="344" y="19"/>
                  </a:lnTo>
                  <a:cubicBezTo>
                    <a:pt x="326" y="1"/>
                    <a:pt x="308" y="1"/>
                    <a:pt x="272"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4" name="Google Shape;1264;p23"/>
            <p:cNvSpPr/>
            <p:nvPr/>
          </p:nvSpPr>
          <p:spPr>
            <a:xfrm>
              <a:off x="2255883" y="3127393"/>
              <a:ext cx="45326" cy="57937"/>
            </a:xfrm>
            <a:custGeom>
              <a:rect b="b" l="l" r="r" t="t"/>
              <a:pathLst>
                <a:path extrusionOk="0" h="464" w="363">
                  <a:moveTo>
                    <a:pt x="81" y="0"/>
                  </a:moveTo>
                  <a:cubicBezTo>
                    <a:pt x="39" y="0"/>
                    <a:pt x="0" y="34"/>
                    <a:pt x="0" y="87"/>
                  </a:cubicBezTo>
                  <a:lnTo>
                    <a:pt x="36" y="268"/>
                  </a:lnTo>
                  <a:cubicBezTo>
                    <a:pt x="36" y="286"/>
                    <a:pt x="36" y="286"/>
                    <a:pt x="55" y="304"/>
                  </a:cubicBezTo>
                  <a:lnTo>
                    <a:pt x="254" y="449"/>
                  </a:lnTo>
                  <a:cubicBezTo>
                    <a:pt x="268" y="459"/>
                    <a:pt x="283" y="463"/>
                    <a:pt x="296" y="463"/>
                  </a:cubicBezTo>
                  <a:cubicBezTo>
                    <a:pt x="333" y="463"/>
                    <a:pt x="362" y="430"/>
                    <a:pt x="362" y="377"/>
                  </a:cubicBezTo>
                  <a:lnTo>
                    <a:pt x="344" y="196"/>
                  </a:lnTo>
                  <a:cubicBezTo>
                    <a:pt x="344" y="177"/>
                    <a:pt x="344" y="159"/>
                    <a:pt x="326" y="159"/>
                  </a:cubicBezTo>
                  <a:lnTo>
                    <a:pt x="127" y="15"/>
                  </a:lnTo>
                  <a:cubicBezTo>
                    <a:pt x="112" y="5"/>
                    <a:pt x="97" y="0"/>
                    <a:pt x="81"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5" name="Google Shape;1265;p23"/>
            <p:cNvSpPr/>
            <p:nvPr/>
          </p:nvSpPr>
          <p:spPr>
            <a:xfrm>
              <a:off x="2215178" y="3129141"/>
              <a:ext cx="40831" cy="65679"/>
            </a:xfrm>
            <a:custGeom>
              <a:rect b="b" l="l" r="r" t="t"/>
              <a:pathLst>
                <a:path extrusionOk="0" h="526" w="327">
                  <a:moveTo>
                    <a:pt x="230" y="1"/>
                  </a:moveTo>
                  <a:cubicBezTo>
                    <a:pt x="212" y="1"/>
                    <a:pt x="193" y="7"/>
                    <a:pt x="181" y="19"/>
                  </a:cubicBezTo>
                  <a:lnTo>
                    <a:pt x="18" y="200"/>
                  </a:lnTo>
                  <a:cubicBezTo>
                    <a:pt x="0" y="236"/>
                    <a:pt x="0" y="254"/>
                    <a:pt x="0" y="272"/>
                  </a:cubicBezTo>
                  <a:lnTo>
                    <a:pt x="18" y="453"/>
                  </a:lnTo>
                  <a:cubicBezTo>
                    <a:pt x="18" y="502"/>
                    <a:pt x="59" y="526"/>
                    <a:pt x="96" y="526"/>
                  </a:cubicBezTo>
                  <a:cubicBezTo>
                    <a:pt x="115" y="526"/>
                    <a:pt x="133" y="520"/>
                    <a:pt x="145" y="508"/>
                  </a:cubicBezTo>
                  <a:lnTo>
                    <a:pt x="308" y="326"/>
                  </a:lnTo>
                  <a:cubicBezTo>
                    <a:pt x="326" y="290"/>
                    <a:pt x="326" y="272"/>
                    <a:pt x="326" y="254"/>
                  </a:cubicBezTo>
                  <a:lnTo>
                    <a:pt x="308" y="73"/>
                  </a:lnTo>
                  <a:cubicBezTo>
                    <a:pt x="308" y="25"/>
                    <a:pt x="268" y="1"/>
                    <a:pt x="230"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6" name="Google Shape;1266;p23"/>
            <p:cNvSpPr/>
            <p:nvPr/>
          </p:nvSpPr>
          <p:spPr>
            <a:xfrm>
              <a:off x="1991296" y="3343910"/>
              <a:ext cx="72422" cy="147216"/>
            </a:xfrm>
            <a:custGeom>
              <a:rect b="b" l="l" r="r" t="t"/>
              <a:pathLst>
                <a:path extrusionOk="0" h="1179" w="580">
                  <a:moveTo>
                    <a:pt x="37" y="1"/>
                  </a:moveTo>
                  <a:lnTo>
                    <a:pt x="0" y="110"/>
                  </a:lnTo>
                  <a:cubicBezTo>
                    <a:pt x="308" y="363"/>
                    <a:pt x="381" y="707"/>
                    <a:pt x="435" y="1106"/>
                  </a:cubicBezTo>
                  <a:lnTo>
                    <a:pt x="580" y="1178"/>
                  </a:lnTo>
                  <a:cubicBezTo>
                    <a:pt x="580" y="743"/>
                    <a:pt x="453" y="182"/>
                    <a:pt x="37"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7" name="Google Shape;1267;p23"/>
            <p:cNvSpPr/>
            <p:nvPr/>
          </p:nvSpPr>
          <p:spPr>
            <a:xfrm>
              <a:off x="2285226" y="3206058"/>
              <a:ext cx="88280" cy="214893"/>
            </a:xfrm>
            <a:custGeom>
              <a:rect b="b" l="l" r="r" t="t"/>
              <a:pathLst>
                <a:path extrusionOk="0" h="1721" w="707">
                  <a:moveTo>
                    <a:pt x="707" y="0"/>
                  </a:moveTo>
                  <a:lnTo>
                    <a:pt x="707" y="0"/>
                  </a:lnTo>
                  <a:cubicBezTo>
                    <a:pt x="363" y="181"/>
                    <a:pt x="127" y="525"/>
                    <a:pt x="73" y="906"/>
                  </a:cubicBezTo>
                  <a:cubicBezTo>
                    <a:pt x="19" y="1087"/>
                    <a:pt x="1" y="1485"/>
                    <a:pt x="127" y="1721"/>
                  </a:cubicBezTo>
                  <a:cubicBezTo>
                    <a:pt x="309" y="1540"/>
                    <a:pt x="453" y="1304"/>
                    <a:pt x="544" y="1069"/>
                  </a:cubicBezTo>
                  <a:cubicBezTo>
                    <a:pt x="653" y="725"/>
                    <a:pt x="707" y="362"/>
                    <a:pt x="707"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8" name="Google Shape;1268;p23"/>
            <p:cNvSpPr/>
            <p:nvPr/>
          </p:nvSpPr>
          <p:spPr>
            <a:xfrm>
              <a:off x="2079450" y="3463780"/>
              <a:ext cx="15983" cy="11488"/>
            </a:xfrm>
            <a:custGeom>
              <a:rect b="b" l="l" r="r" t="t"/>
              <a:pathLst>
                <a:path extrusionOk="0" h="92" w="128">
                  <a:moveTo>
                    <a:pt x="55" y="1"/>
                  </a:moveTo>
                  <a:cubicBezTo>
                    <a:pt x="1" y="1"/>
                    <a:pt x="1" y="91"/>
                    <a:pt x="55" y="91"/>
                  </a:cubicBezTo>
                  <a:cubicBezTo>
                    <a:pt x="128" y="91"/>
                    <a:pt x="128" y="1"/>
                    <a:pt x="55"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9" name="Google Shape;1269;p23"/>
            <p:cNvSpPr/>
            <p:nvPr/>
          </p:nvSpPr>
          <p:spPr>
            <a:xfrm>
              <a:off x="2072708" y="3434437"/>
              <a:ext cx="18230" cy="13610"/>
            </a:xfrm>
            <a:custGeom>
              <a:rect b="b" l="l" r="r" t="t"/>
              <a:pathLst>
                <a:path extrusionOk="0" h="109" w="146">
                  <a:moveTo>
                    <a:pt x="73" y="0"/>
                  </a:moveTo>
                  <a:cubicBezTo>
                    <a:pt x="0" y="0"/>
                    <a:pt x="0" y="109"/>
                    <a:pt x="73" y="109"/>
                  </a:cubicBezTo>
                  <a:cubicBezTo>
                    <a:pt x="145" y="109"/>
                    <a:pt x="145" y="0"/>
                    <a:pt x="73"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0" name="Google Shape;1270;p23"/>
            <p:cNvSpPr/>
            <p:nvPr/>
          </p:nvSpPr>
          <p:spPr>
            <a:xfrm>
              <a:off x="2068213" y="3409589"/>
              <a:ext cx="15858" cy="13610"/>
            </a:xfrm>
            <a:custGeom>
              <a:rect b="b" l="l" r="r" t="t"/>
              <a:pathLst>
                <a:path extrusionOk="0" h="109" w="127">
                  <a:moveTo>
                    <a:pt x="55" y="0"/>
                  </a:moveTo>
                  <a:cubicBezTo>
                    <a:pt x="0" y="0"/>
                    <a:pt x="0" y="109"/>
                    <a:pt x="55" y="109"/>
                  </a:cubicBezTo>
                  <a:cubicBezTo>
                    <a:pt x="127" y="109"/>
                    <a:pt x="127" y="0"/>
                    <a:pt x="55"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1" name="Google Shape;1271;p23"/>
            <p:cNvSpPr/>
            <p:nvPr/>
          </p:nvSpPr>
          <p:spPr>
            <a:xfrm>
              <a:off x="2050107" y="3380121"/>
              <a:ext cx="22725" cy="18230"/>
            </a:xfrm>
            <a:custGeom>
              <a:rect b="b" l="l" r="r" t="t"/>
              <a:pathLst>
                <a:path extrusionOk="0" h="146" w="182">
                  <a:moveTo>
                    <a:pt x="91" y="1"/>
                  </a:moveTo>
                  <a:cubicBezTo>
                    <a:pt x="0" y="1"/>
                    <a:pt x="0" y="146"/>
                    <a:pt x="91" y="146"/>
                  </a:cubicBezTo>
                  <a:cubicBezTo>
                    <a:pt x="181" y="146"/>
                    <a:pt x="181" y="1"/>
                    <a:pt x="91"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2" name="Google Shape;1272;p23"/>
            <p:cNvSpPr/>
            <p:nvPr/>
          </p:nvSpPr>
          <p:spPr>
            <a:xfrm>
              <a:off x="2038745" y="3357520"/>
              <a:ext cx="18230" cy="15983"/>
            </a:xfrm>
            <a:custGeom>
              <a:rect b="b" l="l" r="r" t="t"/>
              <a:pathLst>
                <a:path extrusionOk="0" h="128" w="146">
                  <a:moveTo>
                    <a:pt x="73" y="1"/>
                  </a:moveTo>
                  <a:cubicBezTo>
                    <a:pt x="1" y="1"/>
                    <a:pt x="1" y="127"/>
                    <a:pt x="73" y="127"/>
                  </a:cubicBezTo>
                  <a:cubicBezTo>
                    <a:pt x="146" y="91"/>
                    <a:pt x="146" y="1"/>
                    <a:pt x="73"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3" name="Google Shape;1273;p23"/>
            <p:cNvSpPr/>
            <p:nvPr/>
          </p:nvSpPr>
          <p:spPr>
            <a:xfrm>
              <a:off x="2022887" y="3341662"/>
              <a:ext cx="13735" cy="11488"/>
            </a:xfrm>
            <a:custGeom>
              <a:rect b="b" l="l" r="r" t="t"/>
              <a:pathLst>
                <a:path extrusionOk="0" h="92" w="110">
                  <a:moveTo>
                    <a:pt x="55" y="1"/>
                  </a:moveTo>
                  <a:cubicBezTo>
                    <a:pt x="1" y="1"/>
                    <a:pt x="1" y="91"/>
                    <a:pt x="55" y="91"/>
                  </a:cubicBezTo>
                  <a:cubicBezTo>
                    <a:pt x="110" y="91"/>
                    <a:pt x="110" y="1"/>
                    <a:pt x="55"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4" name="Google Shape;1274;p23"/>
            <p:cNvSpPr/>
            <p:nvPr/>
          </p:nvSpPr>
          <p:spPr>
            <a:xfrm>
              <a:off x="2011649" y="3332672"/>
              <a:ext cx="11363" cy="9115"/>
            </a:xfrm>
            <a:custGeom>
              <a:rect b="b" l="l" r="r" t="t"/>
              <a:pathLst>
                <a:path extrusionOk="0" h="73" w="91">
                  <a:moveTo>
                    <a:pt x="37" y="0"/>
                  </a:moveTo>
                  <a:cubicBezTo>
                    <a:pt x="0" y="0"/>
                    <a:pt x="0" y="73"/>
                    <a:pt x="37" y="73"/>
                  </a:cubicBezTo>
                  <a:cubicBezTo>
                    <a:pt x="91" y="73"/>
                    <a:pt x="91" y="0"/>
                    <a:pt x="37"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5" name="Google Shape;1275;p23"/>
            <p:cNvSpPr/>
            <p:nvPr/>
          </p:nvSpPr>
          <p:spPr>
            <a:xfrm>
              <a:off x="2335047" y="2816478"/>
              <a:ext cx="27221" cy="122243"/>
            </a:xfrm>
            <a:custGeom>
              <a:rect b="b" l="l" r="r" t="t"/>
              <a:pathLst>
                <a:path extrusionOk="0" h="979" w="218">
                  <a:moveTo>
                    <a:pt x="118" y="1"/>
                  </a:moveTo>
                  <a:cubicBezTo>
                    <a:pt x="95" y="1"/>
                    <a:pt x="73" y="14"/>
                    <a:pt x="73" y="42"/>
                  </a:cubicBezTo>
                  <a:cubicBezTo>
                    <a:pt x="0" y="331"/>
                    <a:pt x="54" y="675"/>
                    <a:pt x="73" y="965"/>
                  </a:cubicBezTo>
                  <a:cubicBezTo>
                    <a:pt x="73" y="974"/>
                    <a:pt x="86" y="979"/>
                    <a:pt x="100" y="979"/>
                  </a:cubicBezTo>
                  <a:cubicBezTo>
                    <a:pt x="113" y="979"/>
                    <a:pt x="127" y="974"/>
                    <a:pt x="127" y="965"/>
                  </a:cubicBezTo>
                  <a:cubicBezTo>
                    <a:pt x="145" y="675"/>
                    <a:pt x="217" y="331"/>
                    <a:pt x="163" y="42"/>
                  </a:cubicBezTo>
                  <a:cubicBezTo>
                    <a:pt x="163" y="14"/>
                    <a:pt x="140" y="1"/>
                    <a:pt x="118"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6" name="Google Shape;1276;p23"/>
            <p:cNvSpPr/>
            <p:nvPr/>
          </p:nvSpPr>
          <p:spPr>
            <a:xfrm>
              <a:off x="2097556" y="2888151"/>
              <a:ext cx="284942" cy="106385"/>
            </a:xfrm>
            <a:custGeom>
              <a:rect b="b" l="l" r="r" t="t"/>
              <a:pathLst>
                <a:path extrusionOk="0" h="852" w="2282">
                  <a:moveTo>
                    <a:pt x="1980" y="0"/>
                  </a:moveTo>
                  <a:cubicBezTo>
                    <a:pt x="1944" y="0"/>
                    <a:pt x="1906" y="9"/>
                    <a:pt x="1866" y="29"/>
                  </a:cubicBezTo>
                  <a:cubicBezTo>
                    <a:pt x="1323" y="283"/>
                    <a:pt x="779" y="264"/>
                    <a:pt x="236" y="391"/>
                  </a:cubicBezTo>
                  <a:cubicBezTo>
                    <a:pt x="37" y="427"/>
                    <a:pt x="1" y="808"/>
                    <a:pt x="236" y="826"/>
                  </a:cubicBezTo>
                  <a:cubicBezTo>
                    <a:pt x="354" y="843"/>
                    <a:pt x="478" y="852"/>
                    <a:pt x="603" y="852"/>
                  </a:cubicBezTo>
                  <a:cubicBezTo>
                    <a:pt x="1128" y="852"/>
                    <a:pt x="1688" y="698"/>
                    <a:pt x="2083" y="391"/>
                  </a:cubicBezTo>
                  <a:cubicBezTo>
                    <a:pt x="2282" y="254"/>
                    <a:pt x="2171" y="0"/>
                    <a:pt x="198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7" name="Google Shape;1277;p23"/>
            <p:cNvSpPr/>
            <p:nvPr/>
          </p:nvSpPr>
          <p:spPr>
            <a:xfrm>
              <a:off x="1030218" y="2391936"/>
              <a:ext cx="2444607" cy="463749"/>
            </a:xfrm>
            <a:custGeom>
              <a:rect b="b" l="l" r="r" t="t"/>
              <a:pathLst>
                <a:path extrusionOk="0" h="3714" w="19578">
                  <a:moveTo>
                    <a:pt x="1" y="1"/>
                  </a:moveTo>
                  <a:lnTo>
                    <a:pt x="1" y="3713"/>
                  </a:lnTo>
                  <a:lnTo>
                    <a:pt x="19577" y="3713"/>
                  </a:lnTo>
                  <a:lnTo>
                    <a:pt x="19577" y="1"/>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278" name="Google Shape;1278;p23"/>
          <p:cNvGrpSpPr/>
          <p:nvPr/>
        </p:nvGrpSpPr>
        <p:grpSpPr>
          <a:xfrm>
            <a:off x="6193118" y="3344482"/>
            <a:ext cx="2157684" cy="1029877"/>
            <a:chOff x="1778775" y="3345823"/>
            <a:chExt cx="1783800" cy="1029877"/>
          </a:xfrm>
        </p:grpSpPr>
        <p:sp>
          <p:nvSpPr>
            <p:cNvPr id="1279" name="Google Shape;1279;p23"/>
            <p:cNvSpPr txBox="1"/>
            <p:nvPr/>
          </p:nvSpPr>
          <p:spPr>
            <a:xfrm>
              <a:off x="1778775" y="3345823"/>
              <a:ext cx="1783800" cy="527700"/>
            </a:xfrm>
            <a:prstGeom prst="rect">
              <a:avLst/>
            </a:prstGeom>
            <a:noFill/>
            <a:ln>
              <a:noFill/>
            </a:ln>
          </p:spPr>
          <p:txBody>
            <a:bodyPr anchorCtr="0" anchor="b" bIns="91425" lIns="91425" spcFirstLastPara="1" rIns="91425" wrap="square" tIns="91425">
              <a:noAutofit/>
            </a:bodyPr>
            <a:lstStyle/>
            <a:p>
              <a:pPr indent="0" lvl="0" marL="0" rtl="0" algn="r">
                <a:spcBef>
                  <a:spcPts val="0"/>
                </a:spcBef>
                <a:spcAft>
                  <a:spcPts val="0"/>
                </a:spcAft>
                <a:buNone/>
              </a:pPr>
              <a:r>
                <a:rPr lang="en" sz="2400">
                  <a:solidFill>
                    <a:schemeClr val="dk1"/>
                  </a:solidFill>
                  <a:latin typeface="Lilita One"/>
                  <a:ea typeface="Lilita One"/>
                  <a:cs typeface="Lilita One"/>
                  <a:sym typeface="Lilita One"/>
                </a:rPr>
                <a:t>Step 4</a:t>
              </a:r>
              <a:endParaRPr sz="2400">
                <a:solidFill>
                  <a:schemeClr val="dk1"/>
                </a:solidFill>
                <a:latin typeface="Lilita One"/>
                <a:ea typeface="Lilita One"/>
                <a:cs typeface="Lilita One"/>
                <a:sym typeface="Lilita One"/>
              </a:endParaRPr>
            </a:p>
          </p:txBody>
        </p:sp>
        <p:sp>
          <p:nvSpPr>
            <p:cNvPr id="1280" name="Google Shape;1280;p23"/>
            <p:cNvSpPr txBox="1"/>
            <p:nvPr/>
          </p:nvSpPr>
          <p:spPr>
            <a:xfrm>
              <a:off x="1778775" y="3890900"/>
              <a:ext cx="1783800" cy="4848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lang="en">
                  <a:solidFill>
                    <a:schemeClr val="dk1"/>
                  </a:solidFill>
                  <a:latin typeface="Montserrat"/>
                  <a:ea typeface="Montserrat"/>
                  <a:cs typeface="Montserrat"/>
                  <a:sym typeface="Montserrat"/>
                </a:rPr>
                <a:t>Neptune is far away from Earth</a:t>
              </a:r>
              <a:endParaRPr>
                <a:solidFill>
                  <a:schemeClr val="dk1"/>
                </a:solidFill>
                <a:latin typeface="Montserrat"/>
                <a:ea typeface="Montserrat"/>
                <a:cs typeface="Montserrat"/>
                <a:sym typeface="Montserrat"/>
              </a:endParaRPr>
            </a:p>
          </p:txBody>
        </p:sp>
      </p:grpSp>
      <p:grpSp>
        <p:nvGrpSpPr>
          <p:cNvPr id="1281" name="Google Shape;1281;p23"/>
          <p:cNvGrpSpPr/>
          <p:nvPr/>
        </p:nvGrpSpPr>
        <p:grpSpPr>
          <a:xfrm>
            <a:off x="793070" y="1339650"/>
            <a:ext cx="2157681" cy="1033224"/>
            <a:chOff x="3044019" y="1219200"/>
            <a:chExt cx="1786160" cy="1033224"/>
          </a:xfrm>
        </p:grpSpPr>
        <p:sp>
          <p:nvSpPr>
            <p:cNvPr id="1282" name="Google Shape;1282;p23"/>
            <p:cNvSpPr txBox="1"/>
            <p:nvPr/>
          </p:nvSpPr>
          <p:spPr>
            <a:xfrm>
              <a:off x="3046378" y="1219200"/>
              <a:ext cx="1783800" cy="527700"/>
            </a:xfrm>
            <a:prstGeom prst="rect">
              <a:avLst/>
            </a:prstGeom>
            <a:noFill/>
            <a:ln>
              <a:noFill/>
            </a:ln>
          </p:spPr>
          <p:txBody>
            <a:bodyPr anchorCtr="0" anchor="b" bIns="91425" lIns="91425" spcFirstLastPara="1" rIns="91425" wrap="square" tIns="91425">
              <a:noAutofit/>
            </a:bodyPr>
            <a:lstStyle/>
            <a:p>
              <a:pPr indent="0" lvl="0" marL="0" rtl="0" algn="l">
                <a:spcBef>
                  <a:spcPts val="0"/>
                </a:spcBef>
                <a:spcAft>
                  <a:spcPts val="0"/>
                </a:spcAft>
                <a:buNone/>
              </a:pPr>
              <a:r>
                <a:rPr lang="en" sz="2400">
                  <a:solidFill>
                    <a:schemeClr val="dk1"/>
                  </a:solidFill>
                  <a:latin typeface="Lilita One"/>
                  <a:ea typeface="Lilita One"/>
                  <a:cs typeface="Lilita One"/>
                  <a:sym typeface="Lilita One"/>
                </a:rPr>
                <a:t>Step 1</a:t>
              </a:r>
              <a:endParaRPr sz="2400">
                <a:solidFill>
                  <a:schemeClr val="dk1"/>
                </a:solidFill>
                <a:latin typeface="Lilita One"/>
                <a:ea typeface="Lilita One"/>
                <a:cs typeface="Lilita One"/>
                <a:sym typeface="Lilita One"/>
              </a:endParaRPr>
            </a:p>
          </p:txBody>
        </p:sp>
        <p:sp>
          <p:nvSpPr>
            <p:cNvPr id="1283" name="Google Shape;1283;p23"/>
            <p:cNvSpPr txBox="1"/>
            <p:nvPr/>
          </p:nvSpPr>
          <p:spPr>
            <a:xfrm>
              <a:off x="3044019" y="1767624"/>
              <a:ext cx="1783800" cy="48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Montserrat"/>
                  <a:ea typeface="Montserrat"/>
                  <a:cs typeface="Montserrat"/>
                  <a:sym typeface="Montserrat"/>
                </a:rPr>
                <a:t>Mercury is the closest planet to the Sun </a:t>
              </a:r>
              <a:endParaRPr>
                <a:solidFill>
                  <a:schemeClr val="dk1"/>
                </a:solidFill>
                <a:latin typeface="Montserrat"/>
                <a:ea typeface="Montserrat"/>
                <a:cs typeface="Montserrat"/>
                <a:sym typeface="Montserrat"/>
              </a:endParaRPr>
            </a:p>
          </p:txBody>
        </p:sp>
      </p:grpSp>
      <p:grpSp>
        <p:nvGrpSpPr>
          <p:cNvPr id="1284" name="Google Shape;1284;p23"/>
          <p:cNvGrpSpPr/>
          <p:nvPr/>
        </p:nvGrpSpPr>
        <p:grpSpPr>
          <a:xfrm>
            <a:off x="6193226" y="1339657"/>
            <a:ext cx="2157705" cy="1029877"/>
            <a:chOff x="4313981" y="3345823"/>
            <a:chExt cx="1783817" cy="1029877"/>
          </a:xfrm>
        </p:grpSpPr>
        <p:sp>
          <p:nvSpPr>
            <p:cNvPr id="1285" name="Google Shape;1285;p23"/>
            <p:cNvSpPr txBox="1"/>
            <p:nvPr/>
          </p:nvSpPr>
          <p:spPr>
            <a:xfrm>
              <a:off x="4313981" y="3345823"/>
              <a:ext cx="1783800" cy="527700"/>
            </a:xfrm>
            <a:prstGeom prst="rect">
              <a:avLst/>
            </a:prstGeom>
            <a:noFill/>
            <a:ln>
              <a:noFill/>
            </a:ln>
          </p:spPr>
          <p:txBody>
            <a:bodyPr anchorCtr="0" anchor="b" bIns="91425" lIns="91425" spcFirstLastPara="1" rIns="91425" wrap="square" tIns="91425">
              <a:noAutofit/>
            </a:bodyPr>
            <a:lstStyle/>
            <a:p>
              <a:pPr indent="0" lvl="0" marL="0" rtl="0" algn="r">
                <a:spcBef>
                  <a:spcPts val="0"/>
                </a:spcBef>
                <a:spcAft>
                  <a:spcPts val="0"/>
                </a:spcAft>
                <a:buNone/>
              </a:pPr>
              <a:r>
                <a:rPr lang="en" sz="2400">
                  <a:solidFill>
                    <a:schemeClr val="dk1"/>
                  </a:solidFill>
                  <a:latin typeface="Lilita One"/>
                  <a:ea typeface="Lilita One"/>
                  <a:cs typeface="Lilita One"/>
                  <a:sym typeface="Lilita One"/>
                </a:rPr>
                <a:t>Step 3</a:t>
              </a:r>
              <a:endParaRPr sz="2400">
                <a:solidFill>
                  <a:schemeClr val="dk1"/>
                </a:solidFill>
                <a:latin typeface="Lilita One"/>
                <a:ea typeface="Lilita One"/>
                <a:cs typeface="Lilita One"/>
                <a:sym typeface="Lilita One"/>
              </a:endParaRPr>
            </a:p>
          </p:txBody>
        </p:sp>
        <p:sp>
          <p:nvSpPr>
            <p:cNvPr id="1286" name="Google Shape;1286;p23"/>
            <p:cNvSpPr txBox="1"/>
            <p:nvPr/>
          </p:nvSpPr>
          <p:spPr>
            <a:xfrm>
              <a:off x="4313998" y="3890900"/>
              <a:ext cx="1783800" cy="4848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lang="en">
                  <a:solidFill>
                    <a:schemeClr val="dk1"/>
                  </a:solidFill>
                  <a:latin typeface="Montserrat"/>
                  <a:ea typeface="Montserrat"/>
                  <a:cs typeface="Montserrat"/>
                  <a:sym typeface="Montserrat"/>
                </a:rPr>
                <a:t>Despite being red, Mars is a cold place</a:t>
              </a:r>
              <a:endParaRPr>
                <a:solidFill>
                  <a:schemeClr val="dk1"/>
                </a:solidFill>
                <a:latin typeface="Montserrat"/>
                <a:ea typeface="Montserrat"/>
                <a:cs typeface="Montserrat"/>
                <a:sym typeface="Montserrat"/>
              </a:endParaRPr>
            </a:p>
          </p:txBody>
        </p:sp>
      </p:grpSp>
      <p:grpSp>
        <p:nvGrpSpPr>
          <p:cNvPr id="1287" name="Google Shape;1287;p23"/>
          <p:cNvGrpSpPr/>
          <p:nvPr/>
        </p:nvGrpSpPr>
        <p:grpSpPr>
          <a:xfrm>
            <a:off x="793229" y="3342801"/>
            <a:ext cx="2154830" cy="1033224"/>
            <a:chOff x="5581585" y="1219200"/>
            <a:chExt cx="1783800" cy="1033224"/>
          </a:xfrm>
        </p:grpSpPr>
        <p:sp>
          <p:nvSpPr>
            <p:cNvPr id="1288" name="Google Shape;1288;p23"/>
            <p:cNvSpPr txBox="1"/>
            <p:nvPr/>
          </p:nvSpPr>
          <p:spPr>
            <a:xfrm>
              <a:off x="5581585" y="1219200"/>
              <a:ext cx="1783800" cy="527700"/>
            </a:xfrm>
            <a:prstGeom prst="rect">
              <a:avLst/>
            </a:prstGeom>
            <a:noFill/>
            <a:ln>
              <a:noFill/>
            </a:ln>
          </p:spPr>
          <p:txBody>
            <a:bodyPr anchorCtr="0" anchor="b" bIns="91425" lIns="91425" spcFirstLastPara="1" rIns="91425" wrap="square" tIns="91425">
              <a:noAutofit/>
            </a:bodyPr>
            <a:lstStyle/>
            <a:p>
              <a:pPr indent="0" lvl="0" marL="0" rtl="0" algn="l">
                <a:spcBef>
                  <a:spcPts val="0"/>
                </a:spcBef>
                <a:spcAft>
                  <a:spcPts val="0"/>
                </a:spcAft>
                <a:buNone/>
              </a:pPr>
              <a:r>
                <a:rPr lang="en" sz="2400">
                  <a:solidFill>
                    <a:schemeClr val="dk1"/>
                  </a:solidFill>
                  <a:latin typeface="Lilita One"/>
                  <a:ea typeface="Lilita One"/>
                  <a:cs typeface="Lilita One"/>
                  <a:sym typeface="Lilita One"/>
                </a:rPr>
                <a:t>Step 2</a:t>
              </a:r>
              <a:endParaRPr sz="2400">
                <a:solidFill>
                  <a:schemeClr val="dk1"/>
                </a:solidFill>
                <a:latin typeface="Lilita One"/>
                <a:ea typeface="Lilita One"/>
                <a:cs typeface="Lilita One"/>
                <a:sym typeface="Lilita One"/>
              </a:endParaRPr>
            </a:p>
          </p:txBody>
        </p:sp>
        <p:sp>
          <p:nvSpPr>
            <p:cNvPr id="1289" name="Google Shape;1289;p23"/>
            <p:cNvSpPr txBox="1"/>
            <p:nvPr/>
          </p:nvSpPr>
          <p:spPr>
            <a:xfrm>
              <a:off x="5581585" y="1767624"/>
              <a:ext cx="1783800" cy="48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Montserrat"/>
                  <a:ea typeface="Montserrat"/>
                  <a:cs typeface="Montserrat"/>
                  <a:sym typeface="Montserrat"/>
                </a:rPr>
                <a:t>Venus is the second planet from the Sun</a:t>
              </a:r>
              <a:endParaRPr>
                <a:solidFill>
                  <a:schemeClr val="dk1"/>
                </a:solidFill>
                <a:latin typeface="Montserrat"/>
                <a:ea typeface="Montserrat"/>
                <a:cs typeface="Montserrat"/>
                <a:sym typeface="Montserrat"/>
              </a:endParaRPr>
            </a:p>
          </p:txBody>
        </p:sp>
      </p:grpSp>
      <p:sp>
        <p:nvSpPr>
          <p:cNvPr id="1290" name="Google Shape;1290;p23"/>
          <p:cNvSpPr/>
          <p:nvPr/>
        </p:nvSpPr>
        <p:spPr>
          <a:xfrm>
            <a:off x="3600850" y="2933450"/>
            <a:ext cx="375300" cy="3753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1" name="Google Shape;1291;p23"/>
          <p:cNvSpPr/>
          <p:nvPr/>
        </p:nvSpPr>
        <p:spPr>
          <a:xfrm>
            <a:off x="4252425" y="3633000"/>
            <a:ext cx="375300" cy="3753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2" name="Google Shape;1292;p23"/>
          <p:cNvSpPr/>
          <p:nvPr/>
        </p:nvSpPr>
        <p:spPr>
          <a:xfrm>
            <a:off x="5313400" y="1442525"/>
            <a:ext cx="375300" cy="3753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3" name="Google Shape;1293;p23"/>
          <p:cNvSpPr/>
          <p:nvPr/>
        </p:nvSpPr>
        <p:spPr>
          <a:xfrm>
            <a:off x="5185900" y="2745800"/>
            <a:ext cx="375300" cy="3753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1294" name="Google Shape;1294;p23"/>
          <p:cNvCxnSpPr>
            <a:stCxn id="1290" idx="2"/>
            <a:endCxn id="1283" idx="3"/>
          </p:cNvCxnSpPr>
          <p:nvPr/>
        </p:nvCxnSpPr>
        <p:spPr>
          <a:xfrm rot="10800000">
            <a:off x="2948050" y="2130500"/>
            <a:ext cx="652800" cy="990600"/>
          </a:xfrm>
          <a:prstGeom prst="curvedConnector3">
            <a:avLst>
              <a:gd fmla="val 50011" name="adj1"/>
            </a:avLst>
          </a:prstGeom>
          <a:noFill/>
          <a:ln cap="flat" cmpd="sng" w="19050">
            <a:solidFill>
              <a:schemeClr val="accent1"/>
            </a:solidFill>
            <a:prstDash val="solid"/>
            <a:round/>
            <a:headEnd len="med" w="med" type="none"/>
            <a:tailEnd len="med" w="med" type="none"/>
          </a:ln>
        </p:spPr>
      </p:cxnSp>
      <p:cxnSp>
        <p:nvCxnSpPr>
          <p:cNvPr id="1295" name="Google Shape;1295;p23"/>
          <p:cNvCxnSpPr>
            <a:stCxn id="1291" idx="2"/>
            <a:endCxn id="1289" idx="3"/>
          </p:cNvCxnSpPr>
          <p:nvPr/>
        </p:nvCxnSpPr>
        <p:spPr>
          <a:xfrm flipH="1">
            <a:off x="2948025" y="3820650"/>
            <a:ext cx="1304400" cy="312900"/>
          </a:xfrm>
          <a:prstGeom prst="curvedConnector3">
            <a:avLst>
              <a:gd fmla="val 49999" name="adj1"/>
            </a:avLst>
          </a:prstGeom>
          <a:noFill/>
          <a:ln cap="flat" cmpd="sng" w="19050">
            <a:solidFill>
              <a:schemeClr val="accent1"/>
            </a:solidFill>
            <a:prstDash val="solid"/>
            <a:round/>
            <a:headEnd len="med" w="med" type="none"/>
            <a:tailEnd len="med" w="med" type="none"/>
          </a:ln>
        </p:spPr>
      </p:cxnSp>
      <p:cxnSp>
        <p:nvCxnSpPr>
          <p:cNvPr id="1296" name="Google Shape;1296;p23"/>
          <p:cNvCxnSpPr>
            <a:stCxn id="1292" idx="6"/>
            <a:endCxn id="1286" idx="1"/>
          </p:cNvCxnSpPr>
          <p:nvPr/>
        </p:nvCxnSpPr>
        <p:spPr>
          <a:xfrm>
            <a:off x="5688700" y="1630175"/>
            <a:ext cx="504600" cy="497100"/>
          </a:xfrm>
          <a:prstGeom prst="curvedConnector3">
            <a:avLst>
              <a:gd fmla="val 49995" name="adj1"/>
            </a:avLst>
          </a:prstGeom>
          <a:noFill/>
          <a:ln cap="flat" cmpd="sng" w="19050">
            <a:solidFill>
              <a:schemeClr val="accent1"/>
            </a:solidFill>
            <a:prstDash val="solid"/>
            <a:round/>
            <a:headEnd len="med" w="med" type="none"/>
            <a:tailEnd len="med" w="med" type="none"/>
          </a:ln>
        </p:spPr>
      </p:cxnSp>
      <p:cxnSp>
        <p:nvCxnSpPr>
          <p:cNvPr id="1297" name="Google Shape;1297;p23"/>
          <p:cNvCxnSpPr>
            <a:stCxn id="1293" idx="6"/>
            <a:endCxn id="1280" idx="1"/>
          </p:cNvCxnSpPr>
          <p:nvPr/>
        </p:nvCxnSpPr>
        <p:spPr>
          <a:xfrm>
            <a:off x="5561200" y="2933450"/>
            <a:ext cx="631800" cy="1198500"/>
          </a:xfrm>
          <a:prstGeom prst="curvedConnector3">
            <a:avLst>
              <a:gd fmla="val 50009" name="adj1"/>
            </a:avLst>
          </a:prstGeom>
          <a:noFill/>
          <a:ln cap="flat" cmpd="sng" w="19050">
            <a:solidFill>
              <a:schemeClr val="accent1"/>
            </a:solidFill>
            <a:prstDash val="solid"/>
            <a:round/>
            <a:headEnd len="med" w="med" type="none"/>
            <a:tailEnd len="med" w="med" type="none"/>
          </a:ln>
        </p:spPr>
      </p:cxn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01" name="Shape 1301"/>
        <p:cNvGrpSpPr/>
        <p:nvPr/>
      </p:nvGrpSpPr>
      <p:grpSpPr>
        <a:xfrm>
          <a:off x="0" y="0"/>
          <a:ext cx="0" cy="0"/>
          <a:chOff x="0" y="0"/>
          <a:chExt cx="0" cy="0"/>
        </a:xfrm>
      </p:grpSpPr>
      <p:sp>
        <p:nvSpPr>
          <p:cNvPr id="1302" name="Google Shape;1302;p24"/>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 Welcome winter! - infographics</a:t>
            </a:r>
            <a:endParaRPr/>
          </a:p>
        </p:txBody>
      </p:sp>
      <p:grpSp>
        <p:nvGrpSpPr>
          <p:cNvPr id="1303" name="Google Shape;1303;p24"/>
          <p:cNvGrpSpPr/>
          <p:nvPr/>
        </p:nvGrpSpPr>
        <p:grpSpPr>
          <a:xfrm>
            <a:off x="4228063" y="1987790"/>
            <a:ext cx="685831" cy="1056960"/>
            <a:chOff x="414092" y="2234570"/>
            <a:chExt cx="1548151" cy="2372525"/>
          </a:xfrm>
        </p:grpSpPr>
        <p:sp>
          <p:nvSpPr>
            <p:cNvPr id="1304" name="Google Shape;1304;p24"/>
            <p:cNvSpPr/>
            <p:nvPr/>
          </p:nvSpPr>
          <p:spPr>
            <a:xfrm>
              <a:off x="1102850" y="4282598"/>
              <a:ext cx="288234" cy="324498"/>
            </a:xfrm>
            <a:custGeom>
              <a:rect b="b" l="l" r="r" t="t"/>
              <a:pathLst>
                <a:path extrusionOk="0" h="1101" w="978">
                  <a:moveTo>
                    <a:pt x="585" y="1"/>
                  </a:moveTo>
                  <a:cubicBezTo>
                    <a:pt x="412" y="1"/>
                    <a:pt x="220" y="42"/>
                    <a:pt x="127" y="159"/>
                  </a:cubicBezTo>
                  <a:cubicBezTo>
                    <a:pt x="0" y="304"/>
                    <a:pt x="73" y="720"/>
                    <a:pt x="54" y="920"/>
                  </a:cubicBezTo>
                  <a:cubicBezTo>
                    <a:pt x="54" y="938"/>
                    <a:pt x="54" y="974"/>
                    <a:pt x="73" y="992"/>
                  </a:cubicBezTo>
                  <a:cubicBezTo>
                    <a:pt x="91" y="1010"/>
                    <a:pt x="109" y="1028"/>
                    <a:pt x="127" y="1028"/>
                  </a:cubicBezTo>
                  <a:cubicBezTo>
                    <a:pt x="362" y="1083"/>
                    <a:pt x="580" y="1101"/>
                    <a:pt x="815" y="1101"/>
                  </a:cubicBezTo>
                  <a:cubicBezTo>
                    <a:pt x="869" y="1101"/>
                    <a:pt x="906" y="1101"/>
                    <a:pt x="924" y="1064"/>
                  </a:cubicBezTo>
                  <a:cubicBezTo>
                    <a:pt x="924" y="1028"/>
                    <a:pt x="942" y="1010"/>
                    <a:pt x="942" y="992"/>
                  </a:cubicBezTo>
                  <a:cubicBezTo>
                    <a:pt x="978" y="720"/>
                    <a:pt x="978" y="467"/>
                    <a:pt x="942" y="195"/>
                  </a:cubicBezTo>
                  <a:lnTo>
                    <a:pt x="942" y="123"/>
                  </a:lnTo>
                  <a:cubicBezTo>
                    <a:pt x="924" y="87"/>
                    <a:pt x="887" y="68"/>
                    <a:pt x="833" y="32"/>
                  </a:cubicBezTo>
                  <a:cubicBezTo>
                    <a:pt x="769" y="13"/>
                    <a:pt x="680" y="1"/>
                    <a:pt x="58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5" name="Google Shape;1305;p24"/>
            <p:cNvSpPr/>
            <p:nvPr/>
          </p:nvSpPr>
          <p:spPr>
            <a:xfrm>
              <a:off x="414092" y="2234570"/>
              <a:ext cx="1548151" cy="2132372"/>
            </a:xfrm>
            <a:custGeom>
              <a:rect b="b" l="l" r="r" t="t"/>
              <a:pathLst>
                <a:path extrusionOk="0" h="7235" w="5253">
                  <a:moveTo>
                    <a:pt x="2914" y="0"/>
                  </a:moveTo>
                  <a:cubicBezTo>
                    <a:pt x="2862" y="0"/>
                    <a:pt x="2808" y="27"/>
                    <a:pt x="2772" y="81"/>
                  </a:cubicBezTo>
                  <a:cubicBezTo>
                    <a:pt x="2573" y="462"/>
                    <a:pt x="2337" y="860"/>
                    <a:pt x="2047" y="1186"/>
                  </a:cubicBezTo>
                  <a:cubicBezTo>
                    <a:pt x="1703" y="1603"/>
                    <a:pt x="1269" y="1965"/>
                    <a:pt x="762" y="2164"/>
                  </a:cubicBezTo>
                  <a:cubicBezTo>
                    <a:pt x="689" y="2182"/>
                    <a:pt x="580" y="2237"/>
                    <a:pt x="580" y="2327"/>
                  </a:cubicBezTo>
                  <a:cubicBezTo>
                    <a:pt x="580" y="2363"/>
                    <a:pt x="599" y="2400"/>
                    <a:pt x="599" y="2418"/>
                  </a:cubicBezTo>
                  <a:cubicBezTo>
                    <a:pt x="663" y="2572"/>
                    <a:pt x="829" y="2663"/>
                    <a:pt x="990" y="2663"/>
                  </a:cubicBezTo>
                  <a:cubicBezTo>
                    <a:pt x="1056" y="2663"/>
                    <a:pt x="1121" y="2648"/>
                    <a:pt x="1178" y="2617"/>
                  </a:cubicBezTo>
                  <a:cubicBezTo>
                    <a:pt x="1245" y="2751"/>
                    <a:pt x="1406" y="2854"/>
                    <a:pt x="1558" y="2854"/>
                  </a:cubicBezTo>
                  <a:cubicBezTo>
                    <a:pt x="1571" y="2854"/>
                    <a:pt x="1583" y="2854"/>
                    <a:pt x="1595" y="2852"/>
                  </a:cubicBezTo>
                  <a:cubicBezTo>
                    <a:pt x="1776" y="2816"/>
                    <a:pt x="1902" y="2707"/>
                    <a:pt x="1957" y="2544"/>
                  </a:cubicBezTo>
                  <a:cubicBezTo>
                    <a:pt x="1975" y="2671"/>
                    <a:pt x="2084" y="2780"/>
                    <a:pt x="2228" y="2816"/>
                  </a:cubicBezTo>
                  <a:cubicBezTo>
                    <a:pt x="2260" y="2825"/>
                    <a:pt x="2294" y="2830"/>
                    <a:pt x="2329" y="2830"/>
                  </a:cubicBezTo>
                  <a:cubicBezTo>
                    <a:pt x="2432" y="2830"/>
                    <a:pt x="2541" y="2789"/>
                    <a:pt x="2609" y="2707"/>
                  </a:cubicBezTo>
                  <a:lnTo>
                    <a:pt x="2609" y="2707"/>
                  </a:lnTo>
                  <a:cubicBezTo>
                    <a:pt x="2518" y="3124"/>
                    <a:pt x="2156" y="3432"/>
                    <a:pt x="1739" y="3613"/>
                  </a:cubicBezTo>
                  <a:cubicBezTo>
                    <a:pt x="1341" y="3794"/>
                    <a:pt x="888" y="3848"/>
                    <a:pt x="454" y="3884"/>
                  </a:cubicBezTo>
                  <a:cubicBezTo>
                    <a:pt x="436" y="3884"/>
                    <a:pt x="417" y="3884"/>
                    <a:pt x="381" y="3903"/>
                  </a:cubicBezTo>
                  <a:cubicBezTo>
                    <a:pt x="363" y="3903"/>
                    <a:pt x="363" y="3921"/>
                    <a:pt x="363" y="3957"/>
                  </a:cubicBezTo>
                  <a:cubicBezTo>
                    <a:pt x="293" y="4221"/>
                    <a:pt x="530" y="4519"/>
                    <a:pt x="810" y="4519"/>
                  </a:cubicBezTo>
                  <a:cubicBezTo>
                    <a:pt x="818" y="4519"/>
                    <a:pt x="826" y="4519"/>
                    <a:pt x="834" y="4518"/>
                  </a:cubicBezTo>
                  <a:lnTo>
                    <a:pt x="834" y="4518"/>
                  </a:lnTo>
                  <a:cubicBezTo>
                    <a:pt x="798" y="4681"/>
                    <a:pt x="961" y="4826"/>
                    <a:pt x="1106" y="4862"/>
                  </a:cubicBezTo>
                  <a:cubicBezTo>
                    <a:pt x="1122" y="4864"/>
                    <a:pt x="1139" y="4865"/>
                    <a:pt x="1157" y="4865"/>
                  </a:cubicBezTo>
                  <a:cubicBezTo>
                    <a:pt x="1305" y="4865"/>
                    <a:pt x="1461" y="4797"/>
                    <a:pt x="1558" y="4699"/>
                  </a:cubicBezTo>
                  <a:cubicBezTo>
                    <a:pt x="1595" y="4790"/>
                    <a:pt x="1685" y="4844"/>
                    <a:pt x="1776" y="4881"/>
                  </a:cubicBezTo>
                  <a:cubicBezTo>
                    <a:pt x="1866" y="4917"/>
                    <a:pt x="1957" y="4917"/>
                    <a:pt x="2047" y="4917"/>
                  </a:cubicBezTo>
                  <a:cubicBezTo>
                    <a:pt x="2210" y="4917"/>
                    <a:pt x="2410" y="4899"/>
                    <a:pt x="2500" y="4772"/>
                  </a:cubicBezTo>
                  <a:lnTo>
                    <a:pt x="2500" y="4772"/>
                  </a:lnTo>
                  <a:cubicBezTo>
                    <a:pt x="2446" y="4953"/>
                    <a:pt x="2410" y="5170"/>
                    <a:pt x="2301" y="5333"/>
                  </a:cubicBezTo>
                  <a:cubicBezTo>
                    <a:pt x="2192" y="5496"/>
                    <a:pt x="2011" y="5605"/>
                    <a:pt x="1866" y="5677"/>
                  </a:cubicBezTo>
                  <a:cubicBezTo>
                    <a:pt x="1618" y="5785"/>
                    <a:pt x="1351" y="5840"/>
                    <a:pt x="1084" y="5840"/>
                  </a:cubicBezTo>
                  <a:cubicBezTo>
                    <a:pt x="767" y="5840"/>
                    <a:pt x="449" y="5762"/>
                    <a:pt x="164" y="5605"/>
                  </a:cubicBezTo>
                  <a:cubicBezTo>
                    <a:pt x="37" y="5732"/>
                    <a:pt x="1" y="6021"/>
                    <a:pt x="92" y="6166"/>
                  </a:cubicBezTo>
                  <a:cubicBezTo>
                    <a:pt x="174" y="6315"/>
                    <a:pt x="379" y="6404"/>
                    <a:pt x="552" y="6404"/>
                  </a:cubicBezTo>
                  <a:cubicBezTo>
                    <a:pt x="568" y="6404"/>
                    <a:pt x="583" y="6403"/>
                    <a:pt x="599" y="6402"/>
                  </a:cubicBezTo>
                  <a:cubicBezTo>
                    <a:pt x="599" y="6583"/>
                    <a:pt x="707" y="6764"/>
                    <a:pt x="870" y="6818"/>
                  </a:cubicBezTo>
                  <a:cubicBezTo>
                    <a:pt x="925" y="6842"/>
                    <a:pt x="985" y="6854"/>
                    <a:pt x="1045" y="6854"/>
                  </a:cubicBezTo>
                  <a:cubicBezTo>
                    <a:pt x="1166" y="6854"/>
                    <a:pt x="1287" y="6806"/>
                    <a:pt x="1359" y="6710"/>
                  </a:cubicBezTo>
                  <a:cubicBezTo>
                    <a:pt x="1395" y="6891"/>
                    <a:pt x="1522" y="7054"/>
                    <a:pt x="1703" y="7126"/>
                  </a:cubicBezTo>
                  <a:cubicBezTo>
                    <a:pt x="1759" y="7143"/>
                    <a:pt x="1817" y="7151"/>
                    <a:pt x="1874" y="7151"/>
                  </a:cubicBezTo>
                  <a:cubicBezTo>
                    <a:pt x="2002" y="7151"/>
                    <a:pt x="2128" y="7111"/>
                    <a:pt x="2228" y="7036"/>
                  </a:cubicBezTo>
                  <a:cubicBezTo>
                    <a:pt x="2342" y="7149"/>
                    <a:pt x="2509" y="7208"/>
                    <a:pt x="2679" y="7208"/>
                  </a:cubicBezTo>
                  <a:cubicBezTo>
                    <a:pt x="2835" y="7208"/>
                    <a:pt x="2994" y="7158"/>
                    <a:pt x="3116" y="7054"/>
                  </a:cubicBezTo>
                  <a:cubicBezTo>
                    <a:pt x="3297" y="7162"/>
                    <a:pt x="3514" y="7217"/>
                    <a:pt x="3605" y="7235"/>
                  </a:cubicBezTo>
                  <a:cubicBezTo>
                    <a:pt x="3786" y="7162"/>
                    <a:pt x="3949" y="7017"/>
                    <a:pt x="3985" y="6836"/>
                  </a:cubicBezTo>
                  <a:cubicBezTo>
                    <a:pt x="4054" y="6888"/>
                    <a:pt x="4136" y="6911"/>
                    <a:pt x="4216" y="6911"/>
                  </a:cubicBezTo>
                  <a:cubicBezTo>
                    <a:pt x="4304" y="6911"/>
                    <a:pt x="4390" y="6884"/>
                    <a:pt x="4456" y="6836"/>
                  </a:cubicBezTo>
                  <a:cubicBezTo>
                    <a:pt x="4601" y="6746"/>
                    <a:pt x="4691" y="6583"/>
                    <a:pt x="4764" y="6420"/>
                  </a:cubicBezTo>
                  <a:cubicBezTo>
                    <a:pt x="4909" y="6420"/>
                    <a:pt x="5072" y="6347"/>
                    <a:pt x="5162" y="6221"/>
                  </a:cubicBezTo>
                  <a:cubicBezTo>
                    <a:pt x="5253" y="6076"/>
                    <a:pt x="5253" y="5895"/>
                    <a:pt x="5180" y="5768"/>
                  </a:cubicBezTo>
                  <a:lnTo>
                    <a:pt x="5180" y="5768"/>
                  </a:lnTo>
                  <a:cubicBezTo>
                    <a:pt x="4956" y="5917"/>
                    <a:pt x="4676" y="5997"/>
                    <a:pt x="4394" y="5997"/>
                  </a:cubicBezTo>
                  <a:cubicBezTo>
                    <a:pt x="4198" y="5997"/>
                    <a:pt x="4001" y="5958"/>
                    <a:pt x="3822" y="5877"/>
                  </a:cubicBezTo>
                  <a:cubicBezTo>
                    <a:pt x="3406" y="5677"/>
                    <a:pt x="3080" y="5261"/>
                    <a:pt x="3007" y="4790"/>
                  </a:cubicBezTo>
                  <a:lnTo>
                    <a:pt x="3007" y="4790"/>
                  </a:lnTo>
                  <a:cubicBezTo>
                    <a:pt x="3118" y="4917"/>
                    <a:pt x="3243" y="4974"/>
                    <a:pt x="3382" y="4974"/>
                  </a:cubicBezTo>
                  <a:cubicBezTo>
                    <a:pt x="3402" y="4974"/>
                    <a:pt x="3422" y="4973"/>
                    <a:pt x="3442" y="4971"/>
                  </a:cubicBezTo>
                  <a:cubicBezTo>
                    <a:pt x="3605" y="4953"/>
                    <a:pt x="3768" y="4844"/>
                    <a:pt x="3822" y="4699"/>
                  </a:cubicBezTo>
                  <a:cubicBezTo>
                    <a:pt x="3904" y="4745"/>
                    <a:pt x="3994" y="4767"/>
                    <a:pt x="4085" y="4767"/>
                  </a:cubicBezTo>
                  <a:cubicBezTo>
                    <a:pt x="4175" y="4767"/>
                    <a:pt x="4266" y="4745"/>
                    <a:pt x="4347" y="4699"/>
                  </a:cubicBezTo>
                  <a:cubicBezTo>
                    <a:pt x="4510" y="4609"/>
                    <a:pt x="4601" y="4428"/>
                    <a:pt x="4583" y="4247"/>
                  </a:cubicBezTo>
                  <a:lnTo>
                    <a:pt x="4583" y="4247"/>
                  </a:lnTo>
                  <a:cubicBezTo>
                    <a:pt x="4604" y="4250"/>
                    <a:pt x="4626" y="4251"/>
                    <a:pt x="4649" y="4251"/>
                  </a:cubicBezTo>
                  <a:cubicBezTo>
                    <a:pt x="4762" y="4251"/>
                    <a:pt x="4888" y="4213"/>
                    <a:pt x="4963" y="4138"/>
                  </a:cubicBezTo>
                  <a:cubicBezTo>
                    <a:pt x="5054" y="4047"/>
                    <a:pt x="5108" y="3884"/>
                    <a:pt x="5054" y="3758"/>
                  </a:cubicBezTo>
                  <a:lnTo>
                    <a:pt x="5054" y="3758"/>
                  </a:lnTo>
                  <a:cubicBezTo>
                    <a:pt x="4891" y="3805"/>
                    <a:pt x="4719" y="3830"/>
                    <a:pt x="4545" y="3830"/>
                  </a:cubicBezTo>
                  <a:cubicBezTo>
                    <a:pt x="4253" y="3830"/>
                    <a:pt x="3956" y="3760"/>
                    <a:pt x="3695" y="3613"/>
                  </a:cubicBezTo>
                  <a:cubicBezTo>
                    <a:pt x="3387" y="3432"/>
                    <a:pt x="3116" y="3124"/>
                    <a:pt x="3116" y="2762"/>
                  </a:cubicBezTo>
                  <a:lnTo>
                    <a:pt x="3116" y="2762"/>
                  </a:lnTo>
                  <a:cubicBezTo>
                    <a:pt x="3172" y="2793"/>
                    <a:pt x="3236" y="2807"/>
                    <a:pt x="3300" y="2807"/>
                  </a:cubicBezTo>
                  <a:cubicBezTo>
                    <a:pt x="3462" y="2807"/>
                    <a:pt x="3625" y="2713"/>
                    <a:pt x="3677" y="2544"/>
                  </a:cubicBezTo>
                  <a:cubicBezTo>
                    <a:pt x="3769" y="2652"/>
                    <a:pt x="3901" y="2734"/>
                    <a:pt x="4038" y="2734"/>
                  </a:cubicBezTo>
                  <a:cubicBezTo>
                    <a:pt x="4063" y="2734"/>
                    <a:pt x="4087" y="2731"/>
                    <a:pt x="4112" y="2725"/>
                  </a:cubicBezTo>
                  <a:cubicBezTo>
                    <a:pt x="4257" y="2707"/>
                    <a:pt x="4402" y="2544"/>
                    <a:pt x="4347" y="2400"/>
                  </a:cubicBezTo>
                  <a:lnTo>
                    <a:pt x="4347" y="2400"/>
                  </a:lnTo>
                  <a:cubicBezTo>
                    <a:pt x="4442" y="2452"/>
                    <a:pt x="4549" y="2480"/>
                    <a:pt x="4655" y="2480"/>
                  </a:cubicBezTo>
                  <a:cubicBezTo>
                    <a:pt x="4730" y="2480"/>
                    <a:pt x="4804" y="2466"/>
                    <a:pt x="4872" y="2436"/>
                  </a:cubicBezTo>
                  <a:cubicBezTo>
                    <a:pt x="4945" y="2400"/>
                    <a:pt x="5017" y="2345"/>
                    <a:pt x="5035" y="2273"/>
                  </a:cubicBezTo>
                  <a:cubicBezTo>
                    <a:pt x="5054" y="2218"/>
                    <a:pt x="5054" y="2128"/>
                    <a:pt x="4981" y="2074"/>
                  </a:cubicBezTo>
                  <a:cubicBezTo>
                    <a:pt x="4945" y="2055"/>
                    <a:pt x="4927" y="2037"/>
                    <a:pt x="4872" y="2037"/>
                  </a:cubicBezTo>
                  <a:cubicBezTo>
                    <a:pt x="4076" y="1802"/>
                    <a:pt x="3442" y="1186"/>
                    <a:pt x="3170" y="426"/>
                  </a:cubicBezTo>
                  <a:lnTo>
                    <a:pt x="3043" y="81"/>
                  </a:lnTo>
                  <a:cubicBezTo>
                    <a:pt x="3016" y="27"/>
                    <a:pt x="2966" y="0"/>
                    <a:pt x="291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6" name="Google Shape;1306;p24"/>
            <p:cNvSpPr/>
            <p:nvPr/>
          </p:nvSpPr>
          <p:spPr>
            <a:xfrm>
              <a:off x="1316226" y="2840225"/>
              <a:ext cx="53639" cy="64251"/>
            </a:xfrm>
            <a:custGeom>
              <a:rect b="b" l="l" r="r" t="t"/>
              <a:pathLst>
                <a:path extrusionOk="0" h="218" w="182">
                  <a:moveTo>
                    <a:pt x="91" y="0"/>
                  </a:moveTo>
                  <a:cubicBezTo>
                    <a:pt x="55" y="0"/>
                    <a:pt x="19" y="37"/>
                    <a:pt x="0" y="91"/>
                  </a:cubicBezTo>
                  <a:cubicBezTo>
                    <a:pt x="0" y="127"/>
                    <a:pt x="0" y="182"/>
                    <a:pt x="55" y="200"/>
                  </a:cubicBezTo>
                  <a:cubicBezTo>
                    <a:pt x="73" y="218"/>
                    <a:pt x="91" y="218"/>
                    <a:pt x="109" y="218"/>
                  </a:cubicBezTo>
                  <a:cubicBezTo>
                    <a:pt x="145" y="218"/>
                    <a:pt x="163" y="182"/>
                    <a:pt x="182" y="127"/>
                  </a:cubicBezTo>
                  <a:lnTo>
                    <a:pt x="182" y="37"/>
                  </a:lnTo>
                  <a:cubicBezTo>
                    <a:pt x="182" y="19"/>
                    <a:pt x="109" y="0"/>
                    <a:pt x="9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7" name="Google Shape;1307;p24"/>
            <p:cNvSpPr/>
            <p:nvPr/>
          </p:nvSpPr>
          <p:spPr>
            <a:xfrm>
              <a:off x="931913" y="2834036"/>
              <a:ext cx="43029" cy="49220"/>
            </a:xfrm>
            <a:custGeom>
              <a:rect b="b" l="l" r="r" t="t"/>
              <a:pathLst>
                <a:path extrusionOk="0" h="167" w="146">
                  <a:moveTo>
                    <a:pt x="64" y="1"/>
                  </a:moveTo>
                  <a:cubicBezTo>
                    <a:pt x="52" y="1"/>
                    <a:pt x="47" y="11"/>
                    <a:pt x="37" y="21"/>
                  </a:cubicBezTo>
                  <a:cubicBezTo>
                    <a:pt x="19" y="21"/>
                    <a:pt x="1" y="40"/>
                    <a:pt x="1" y="94"/>
                  </a:cubicBezTo>
                  <a:lnTo>
                    <a:pt x="1" y="130"/>
                  </a:lnTo>
                  <a:cubicBezTo>
                    <a:pt x="19" y="166"/>
                    <a:pt x="37" y="166"/>
                    <a:pt x="91" y="166"/>
                  </a:cubicBezTo>
                  <a:cubicBezTo>
                    <a:pt x="109" y="166"/>
                    <a:pt x="145" y="130"/>
                    <a:pt x="145" y="112"/>
                  </a:cubicBezTo>
                  <a:cubicBezTo>
                    <a:pt x="145" y="76"/>
                    <a:pt x="145" y="40"/>
                    <a:pt x="109" y="21"/>
                  </a:cubicBezTo>
                  <a:cubicBezTo>
                    <a:pt x="86" y="6"/>
                    <a:pt x="73" y="1"/>
                    <a:pt x="64"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8" name="Google Shape;1308;p24"/>
            <p:cNvSpPr/>
            <p:nvPr/>
          </p:nvSpPr>
          <p:spPr>
            <a:xfrm>
              <a:off x="1241367" y="3213934"/>
              <a:ext cx="53933" cy="47746"/>
            </a:xfrm>
            <a:custGeom>
              <a:rect b="b" l="l" r="r" t="t"/>
              <a:pathLst>
                <a:path extrusionOk="0" h="162" w="183">
                  <a:moveTo>
                    <a:pt x="73" y="0"/>
                  </a:moveTo>
                  <a:cubicBezTo>
                    <a:pt x="37" y="18"/>
                    <a:pt x="1" y="73"/>
                    <a:pt x="37" y="109"/>
                  </a:cubicBezTo>
                  <a:cubicBezTo>
                    <a:pt x="37" y="127"/>
                    <a:pt x="55" y="145"/>
                    <a:pt x="73" y="145"/>
                  </a:cubicBezTo>
                  <a:cubicBezTo>
                    <a:pt x="85" y="145"/>
                    <a:pt x="106" y="161"/>
                    <a:pt x="123" y="161"/>
                  </a:cubicBezTo>
                  <a:cubicBezTo>
                    <a:pt x="132" y="161"/>
                    <a:pt x="140" y="157"/>
                    <a:pt x="146" y="145"/>
                  </a:cubicBezTo>
                  <a:cubicBezTo>
                    <a:pt x="164" y="127"/>
                    <a:pt x="182" y="109"/>
                    <a:pt x="182" y="54"/>
                  </a:cubicBezTo>
                  <a:cubicBezTo>
                    <a:pt x="182" y="36"/>
                    <a:pt x="182" y="18"/>
                    <a:pt x="164"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9" name="Google Shape;1309;p24"/>
            <p:cNvSpPr/>
            <p:nvPr/>
          </p:nvSpPr>
          <p:spPr>
            <a:xfrm>
              <a:off x="1374875" y="3341843"/>
              <a:ext cx="48334" cy="48336"/>
            </a:xfrm>
            <a:custGeom>
              <a:rect b="b" l="l" r="r" t="t"/>
              <a:pathLst>
                <a:path extrusionOk="0" h="164" w="164">
                  <a:moveTo>
                    <a:pt x="91" y="1"/>
                  </a:moveTo>
                  <a:cubicBezTo>
                    <a:pt x="73" y="1"/>
                    <a:pt x="37" y="19"/>
                    <a:pt x="37" y="37"/>
                  </a:cubicBezTo>
                  <a:cubicBezTo>
                    <a:pt x="1" y="55"/>
                    <a:pt x="1" y="109"/>
                    <a:pt x="37" y="127"/>
                  </a:cubicBezTo>
                  <a:cubicBezTo>
                    <a:pt x="55" y="146"/>
                    <a:pt x="73" y="164"/>
                    <a:pt x="91" y="164"/>
                  </a:cubicBezTo>
                  <a:cubicBezTo>
                    <a:pt x="109" y="164"/>
                    <a:pt x="146" y="146"/>
                    <a:pt x="164" y="127"/>
                  </a:cubicBezTo>
                  <a:lnTo>
                    <a:pt x="164" y="37"/>
                  </a:lnTo>
                  <a:cubicBezTo>
                    <a:pt x="146" y="19"/>
                    <a:pt x="127" y="1"/>
                    <a:pt x="9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0" name="Google Shape;1310;p24"/>
            <p:cNvSpPr/>
            <p:nvPr/>
          </p:nvSpPr>
          <p:spPr>
            <a:xfrm>
              <a:off x="1561726" y="3442344"/>
              <a:ext cx="48334" cy="49220"/>
            </a:xfrm>
            <a:custGeom>
              <a:rect b="b" l="l" r="r" t="t"/>
              <a:pathLst>
                <a:path extrusionOk="0" h="167" w="164">
                  <a:moveTo>
                    <a:pt x="94" y="1"/>
                  </a:moveTo>
                  <a:cubicBezTo>
                    <a:pt x="88" y="1"/>
                    <a:pt x="81" y="2"/>
                    <a:pt x="73" y="4"/>
                  </a:cubicBezTo>
                  <a:cubicBezTo>
                    <a:pt x="37" y="40"/>
                    <a:pt x="1" y="58"/>
                    <a:pt x="37" y="112"/>
                  </a:cubicBezTo>
                  <a:cubicBezTo>
                    <a:pt x="37" y="149"/>
                    <a:pt x="73" y="167"/>
                    <a:pt x="91" y="167"/>
                  </a:cubicBezTo>
                  <a:cubicBezTo>
                    <a:pt x="145" y="167"/>
                    <a:pt x="163" y="131"/>
                    <a:pt x="163" y="112"/>
                  </a:cubicBezTo>
                  <a:cubicBezTo>
                    <a:pt x="163" y="64"/>
                    <a:pt x="149" y="1"/>
                    <a:pt x="94"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1" name="Google Shape;1311;p24"/>
            <p:cNvSpPr/>
            <p:nvPr/>
          </p:nvSpPr>
          <p:spPr>
            <a:xfrm>
              <a:off x="1108154" y="2898875"/>
              <a:ext cx="53639" cy="48336"/>
            </a:xfrm>
            <a:custGeom>
              <a:rect b="b" l="l" r="r" t="t"/>
              <a:pathLst>
                <a:path extrusionOk="0" h="164" w="182">
                  <a:moveTo>
                    <a:pt x="73" y="1"/>
                  </a:moveTo>
                  <a:cubicBezTo>
                    <a:pt x="36" y="19"/>
                    <a:pt x="0" y="37"/>
                    <a:pt x="36" y="91"/>
                  </a:cubicBezTo>
                  <a:cubicBezTo>
                    <a:pt x="36" y="146"/>
                    <a:pt x="73" y="164"/>
                    <a:pt x="91" y="164"/>
                  </a:cubicBezTo>
                  <a:cubicBezTo>
                    <a:pt x="109" y="164"/>
                    <a:pt x="163" y="109"/>
                    <a:pt x="163" y="91"/>
                  </a:cubicBezTo>
                  <a:cubicBezTo>
                    <a:pt x="181" y="37"/>
                    <a:pt x="145" y="1"/>
                    <a:pt x="73"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2" name="Google Shape;1312;p24"/>
            <p:cNvSpPr/>
            <p:nvPr/>
          </p:nvSpPr>
          <p:spPr>
            <a:xfrm>
              <a:off x="1054810" y="3502173"/>
              <a:ext cx="48334" cy="42736"/>
            </a:xfrm>
            <a:custGeom>
              <a:rect b="b" l="l" r="r" t="t"/>
              <a:pathLst>
                <a:path extrusionOk="0" h="145" w="164">
                  <a:moveTo>
                    <a:pt x="73" y="0"/>
                  </a:moveTo>
                  <a:cubicBezTo>
                    <a:pt x="36" y="18"/>
                    <a:pt x="0" y="36"/>
                    <a:pt x="36" y="91"/>
                  </a:cubicBezTo>
                  <a:cubicBezTo>
                    <a:pt x="36" y="127"/>
                    <a:pt x="73" y="145"/>
                    <a:pt x="91" y="145"/>
                  </a:cubicBezTo>
                  <a:cubicBezTo>
                    <a:pt x="127" y="145"/>
                    <a:pt x="163" y="109"/>
                    <a:pt x="163" y="91"/>
                  </a:cubicBezTo>
                  <a:cubicBezTo>
                    <a:pt x="163" y="36"/>
                    <a:pt x="127" y="0"/>
                    <a:pt x="73"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3" name="Google Shape;1313;p24"/>
            <p:cNvSpPr/>
            <p:nvPr/>
          </p:nvSpPr>
          <p:spPr>
            <a:xfrm>
              <a:off x="1343045" y="3512783"/>
              <a:ext cx="48039" cy="61009"/>
            </a:xfrm>
            <a:custGeom>
              <a:rect b="b" l="l" r="r" t="t"/>
              <a:pathLst>
                <a:path extrusionOk="0" h="207" w="163">
                  <a:moveTo>
                    <a:pt x="72" y="0"/>
                  </a:moveTo>
                  <a:cubicBezTo>
                    <a:pt x="18" y="18"/>
                    <a:pt x="18" y="36"/>
                    <a:pt x="0" y="91"/>
                  </a:cubicBezTo>
                  <a:lnTo>
                    <a:pt x="0" y="181"/>
                  </a:lnTo>
                  <a:cubicBezTo>
                    <a:pt x="13" y="194"/>
                    <a:pt x="44" y="207"/>
                    <a:pt x="67" y="207"/>
                  </a:cubicBezTo>
                  <a:cubicBezTo>
                    <a:pt x="77" y="207"/>
                    <a:pt x="85" y="205"/>
                    <a:pt x="91" y="199"/>
                  </a:cubicBezTo>
                  <a:cubicBezTo>
                    <a:pt x="145" y="181"/>
                    <a:pt x="145" y="127"/>
                    <a:pt x="145" y="91"/>
                  </a:cubicBezTo>
                  <a:cubicBezTo>
                    <a:pt x="163" y="55"/>
                    <a:pt x="109" y="0"/>
                    <a:pt x="72"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4" name="Google Shape;1314;p24"/>
            <p:cNvSpPr/>
            <p:nvPr/>
          </p:nvSpPr>
          <p:spPr>
            <a:xfrm>
              <a:off x="1129374" y="3365127"/>
              <a:ext cx="53639" cy="50988"/>
            </a:xfrm>
            <a:custGeom>
              <a:rect b="b" l="l" r="r" t="t"/>
              <a:pathLst>
                <a:path extrusionOk="0" h="173" w="182">
                  <a:moveTo>
                    <a:pt x="82" y="0"/>
                  </a:moveTo>
                  <a:cubicBezTo>
                    <a:pt x="50" y="0"/>
                    <a:pt x="15" y="39"/>
                    <a:pt x="1" y="67"/>
                  </a:cubicBezTo>
                  <a:lnTo>
                    <a:pt x="55" y="12"/>
                  </a:lnTo>
                  <a:lnTo>
                    <a:pt x="55" y="12"/>
                  </a:lnTo>
                  <a:cubicBezTo>
                    <a:pt x="55" y="30"/>
                    <a:pt x="19" y="48"/>
                    <a:pt x="19" y="67"/>
                  </a:cubicBezTo>
                  <a:lnTo>
                    <a:pt x="19" y="139"/>
                  </a:lnTo>
                  <a:lnTo>
                    <a:pt x="55" y="157"/>
                  </a:lnTo>
                  <a:cubicBezTo>
                    <a:pt x="66" y="168"/>
                    <a:pt x="78" y="172"/>
                    <a:pt x="90" y="172"/>
                  </a:cubicBezTo>
                  <a:cubicBezTo>
                    <a:pt x="120" y="172"/>
                    <a:pt x="151" y="147"/>
                    <a:pt x="164" y="121"/>
                  </a:cubicBezTo>
                  <a:cubicBezTo>
                    <a:pt x="182" y="67"/>
                    <a:pt x="164" y="30"/>
                    <a:pt x="109" y="12"/>
                  </a:cubicBezTo>
                  <a:cubicBezTo>
                    <a:pt x="101" y="4"/>
                    <a:pt x="91" y="0"/>
                    <a:pt x="82"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5" name="Google Shape;1315;p24"/>
            <p:cNvSpPr/>
            <p:nvPr/>
          </p:nvSpPr>
          <p:spPr>
            <a:xfrm>
              <a:off x="931913" y="3387820"/>
              <a:ext cx="53639" cy="55704"/>
            </a:xfrm>
            <a:custGeom>
              <a:rect b="b" l="l" r="r" t="t"/>
              <a:pathLst>
                <a:path extrusionOk="0" h="189" w="182">
                  <a:moveTo>
                    <a:pt x="106" y="1"/>
                  </a:moveTo>
                  <a:cubicBezTo>
                    <a:pt x="101" y="1"/>
                    <a:pt x="96" y="3"/>
                    <a:pt x="91" y="8"/>
                  </a:cubicBezTo>
                  <a:cubicBezTo>
                    <a:pt x="81" y="4"/>
                    <a:pt x="72" y="3"/>
                    <a:pt x="64" y="3"/>
                  </a:cubicBezTo>
                  <a:cubicBezTo>
                    <a:pt x="31" y="3"/>
                    <a:pt x="19" y="29"/>
                    <a:pt x="19" y="44"/>
                  </a:cubicBezTo>
                  <a:cubicBezTo>
                    <a:pt x="1" y="62"/>
                    <a:pt x="1" y="116"/>
                    <a:pt x="19" y="153"/>
                  </a:cubicBezTo>
                  <a:cubicBezTo>
                    <a:pt x="37" y="171"/>
                    <a:pt x="55" y="189"/>
                    <a:pt x="109" y="189"/>
                  </a:cubicBezTo>
                  <a:cubicBezTo>
                    <a:pt x="127" y="189"/>
                    <a:pt x="145" y="153"/>
                    <a:pt x="182" y="134"/>
                  </a:cubicBezTo>
                  <a:cubicBezTo>
                    <a:pt x="182" y="98"/>
                    <a:pt x="182" y="62"/>
                    <a:pt x="145" y="44"/>
                  </a:cubicBezTo>
                  <a:cubicBezTo>
                    <a:pt x="132" y="17"/>
                    <a:pt x="119" y="1"/>
                    <a:pt x="106"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6" name="Google Shape;1316;p24"/>
            <p:cNvSpPr/>
            <p:nvPr/>
          </p:nvSpPr>
          <p:spPr>
            <a:xfrm>
              <a:off x="782490" y="3470637"/>
              <a:ext cx="53639" cy="47746"/>
            </a:xfrm>
            <a:custGeom>
              <a:rect b="b" l="l" r="r" t="t"/>
              <a:pathLst>
                <a:path extrusionOk="0" h="162" w="182">
                  <a:moveTo>
                    <a:pt x="96" y="1"/>
                  </a:moveTo>
                  <a:cubicBezTo>
                    <a:pt x="81" y="1"/>
                    <a:pt x="66" y="5"/>
                    <a:pt x="55" y="16"/>
                  </a:cubicBezTo>
                  <a:cubicBezTo>
                    <a:pt x="19" y="35"/>
                    <a:pt x="1" y="71"/>
                    <a:pt x="1" y="107"/>
                  </a:cubicBezTo>
                  <a:cubicBezTo>
                    <a:pt x="1" y="143"/>
                    <a:pt x="55" y="161"/>
                    <a:pt x="73" y="161"/>
                  </a:cubicBezTo>
                  <a:cubicBezTo>
                    <a:pt x="109" y="161"/>
                    <a:pt x="182" y="125"/>
                    <a:pt x="163" y="35"/>
                  </a:cubicBezTo>
                  <a:cubicBezTo>
                    <a:pt x="163" y="22"/>
                    <a:pt x="129" y="1"/>
                    <a:pt x="96"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7" name="Google Shape;1317;p24"/>
            <p:cNvSpPr/>
            <p:nvPr/>
          </p:nvSpPr>
          <p:spPr>
            <a:xfrm>
              <a:off x="1545812" y="2818711"/>
              <a:ext cx="43029" cy="53936"/>
            </a:xfrm>
            <a:custGeom>
              <a:rect b="b" l="l" r="r" t="t"/>
              <a:pathLst>
                <a:path extrusionOk="0" h="183" w="146">
                  <a:moveTo>
                    <a:pt x="91" y="1"/>
                  </a:moveTo>
                  <a:cubicBezTo>
                    <a:pt x="55" y="1"/>
                    <a:pt x="36" y="19"/>
                    <a:pt x="18" y="55"/>
                  </a:cubicBezTo>
                  <a:cubicBezTo>
                    <a:pt x="0" y="73"/>
                    <a:pt x="0" y="92"/>
                    <a:pt x="0" y="110"/>
                  </a:cubicBezTo>
                  <a:cubicBezTo>
                    <a:pt x="0" y="146"/>
                    <a:pt x="0" y="164"/>
                    <a:pt x="18" y="164"/>
                  </a:cubicBezTo>
                  <a:cubicBezTo>
                    <a:pt x="36" y="182"/>
                    <a:pt x="36" y="182"/>
                    <a:pt x="55" y="182"/>
                  </a:cubicBezTo>
                  <a:cubicBezTo>
                    <a:pt x="109" y="182"/>
                    <a:pt x="145" y="146"/>
                    <a:pt x="145" y="92"/>
                  </a:cubicBezTo>
                  <a:cubicBezTo>
                    <a:pt x="145" y="55"/>
                    <a:pt x="127" y="1"/>
                    <a:pt x="9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8" name="Google Shape;1318;p24"/>
            <p:cNvSpPr/>
            <p:nvPr/>
          </p:nvSpPr>
          <p:spPr>
            <a:xfrm>
              <a:off x="1182718" y="3779507"/>
              <a:ext cx="48334" cy="50399"/>
            </a:xfrm>
            <a:custGeom>
              <a:rect b="b" l="l" r="r" t="t"/>
              <a:pathLst>
                <a:path extrusionOk="0" h="171" w="164">
                  <a:moveTo>
                    <a:pt x="55" y="1"/>
                  </a:moveTo>
                  <a:cubicBezTo>
                    <a:pt x="19" y="19"/>
                    <a:pt x="1" y="73"/>
                    <a:pt x="1" y="109"/>
                  </a:cubicBezTo>
                  <a:cubicBezTo>
                    <a:pt x="1" y="150"/>
                    <a:pt x="31" y="170"/>
                    <a:pt x="62" y="170"/>
                  </a:cubicBezTo>
                  <a:cubicBezTo>
                    <a:pt x="72" y="170"/>
                    <a:pt x="82" y="168"/>
                    <a:pt x="91" y="164"/>
                  </a:cubicBezTo>
                  <a:cubicBezTo>
                    <a:pt x="109" y="164"/>
                    <a:pt x="109" y="127"/>
                    <a:pt x="146" y="109"/>
                  </a:cubicBezTo>
                  <a:cubicBezTo>
                    <a:pt x="164" y="91"/>
                    <a:pt x="164" y="37"/>
                    <a:pt x="146" y="19"/>
                  </a:cubicBezTo>
                  <a:cubicBezTo>
                    <a:pt x="109" y="1"/>
                    <a:pt x="73" y="1"/>
                    <a:pt x="5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9" name="Google Shape;1319;p24"/>
            <p:cNvSpPr/>
            <p:nvPr/>
          </p:nvSpPr>
          <p:spPr>
            <a:xfrm>
              <a:off x="1343045" y="3931878"/>
              <a:ext cx="42734" cy="53051"/>
            </a:xfrm>
            <a:custGeom>
              <a:rect b="b" l="l" r="r" t="t"/>
              <a:pathLst>
                <a:path extrusionOk="0" h="180" w="145">
                  <a:moveTo>
                    <a:pt x="80" y="1"/>
                  </a:moveTo>
                  <a:cubicBezTo>
                    <a:pt x="66" y="1"/>
                    <a:pt x="42" y="9"/>
                    <a:pt x="18" y="9"/>
                  </a:cubicBezTo>
                  <a:cubicBezTo>
                    <a:pt x="0" y="27"/>
                    <a:pt x="0" y="81"/>
                    <a:pt x="0" y="99"/>
                  </a:cubicBezTo>
                  <a:cubicBezTo>
                    <a:pt x="0" y="118"/>
                    <a:pt x="18" y="172"/>
                    <a:pt x="54" y="172"/>
                  </a:cubicBezTo>
                  <a:cubicBezTo>
                    <a:pt x="60" y="178"/>
                    <a:pt x="66" y="180"/>
                    <a:pt x="72" y="180"/>
                  </a:cubicBezTo>
                  <a:cubicBezTo>
                    <a:pt x="85" y="180"/>
                    <a:pt x="97" y="172"/>
                    <a:pt x="109" y="172"/>
                  </a:cubicBezTo>
                  <a:cubicBezTo>
                    <a:pt x="145" y="136"/>
                    <a:pt x="145" y="118"/>
                    <a:pt x="145" y="99"/>
                  </a:cubicBezTo>
                  <a:cubicBezTo>
                    <a:pt x="145" y="81"/>
                    <a:pt x="145" y="27"/>
                    <a:pt x="91" y="9"/>
                  </a:cubicBezTo>
                  <a:cubicBezTo>
                    <a:pt x="91" y="3"/>
                    <a:pt x="87" y="1"/>
                    <a:pt x="8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0" name="Google Shape;1320;p24"/>
            <p:cNvSpPr/>
            <p:nvPr/>
          </p:nvSpPr>
          <p:spPr>
            <a:xfrm>
              <a:off x="1438829" y="4108417"/>
              <a:ext cx="53933" cy="63662"/>
            </a:xfrm>
            <a:custGeom>
              <a:rect b="b" l="l" r="r" t="t"/>
              <a:pathLst>
                <a:path extrusionOk="0" h="216" w="183">
                  <a:moveTo>
                    <a:pt x="91" y="1"/>
                  </a:moveTo>
                  <a:cubicBezTo>
                    <a:pt x="80" y="1"/>
                    <a:pt x="68" y="3"/>
                    <a:pt x="55" y="7"/>
                  </a:cubicBezTo>
                  <a:cubicBezTo>
                    <a:pt x="19" y="44"/>
                    <a:pt x="1" y="62"/>
                    <a:pt x="1" y="116"/>
                  </a:cubicBezTo>
                  <a:lnTo>
                    <a:pt x="1" y="152"/>
                  </a:lnTo>
                  <a:cubicBezTo>
                    <a:pt x="1" y="170"/>
                    <a:pt x="19" y="170"/>
                    <a:pt x="19" y="189"/>
                  </a:cubicBezTo>
                  <a:cubicBezTo>
                    <a:pt x="28" y="207"/>
                    <a:pt x="46" y="216"/>
                    <a:pt x="67" y="216"/>
                  </a:cubicBezTo>
                  <a:cubicBezTo>
                    <a:pt x="87" y="216"/>
                    <a:pt x="110" y="207"/>
                    <a:pt x="128" y="189"/>
                  </a:cubicBezTo>
                  <a:cubicBezTo>
                    <a:pt x="146" y="170"/>
                    <a:pt x="182" y="98"/>
                    <a:pt x="146" y="80"/>
                  </a:cubicBezTo>
                  <a:cubicBezTo>
                    <a:pt x="146" y="25"/>
                    <a:pt x="125" y="1"/>
                    <a:pt x="9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1" name="Google Shape;1321;p24"/>
            <p:cNvSpPr/>
            <p:nvPr/>
          </p:nvSpPr>
          <p:spPr>
            <a:xfrm>
              <a:off x="1609765" y="4073050"/>
              <a:ext cx="53639" cy="50399"/>
            </a:xfrm>
            <a:custGeom>
              <a:rect b="b" l="l" r="r" t="t"/>
              <a:pathLst>
                <a:path extrusionOk="0" h="171" w="182">
                  <a:moveTo>
                    <a:pt x="91" y="1"/>
                  </a:moveTo>
                  <a:cubicBezTo>
                    <a:pt x="55" y="1"/>
                    <a:pt x="0" y="19"/>
                    <a:pt x="0" y="73"/>
                  </a:cubicBezTo>
                  <a:cubicBezTo>
                    <a:pt x="0" y="109"/>
                    <a:pt x="19" y="164"/>
                    <a:pt x="55" y="164"/>
                  </a:cubicBezTo>
                  <a:cubicBezTo>
                    <a:pt x="64" y="168"/>
                    <a:pt x="75" y="170"/>
                    <a:pt x="87" y="170"/>
                  </a:cubicBezTo>
                  <a:cubicBezTo>
                    <a:pt x="123" y="170"/>
                    <a:pt x="163" y="150"/>
                    <a:pt x="163" y="109"/>
                  </a:cubicBezTo>
                  <a:cubicBezTo>
                    <a:pt x="182" y="73"/>
                    <a:pt x="163" y="1"/>
                    <a:pt x="9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2" name="Google Shape;1322;p24"/>
            <p:cNvSpPr/>
            <p:nvPr/>
          </p:nvSpPr>
          <p:spPr>
            <a:xfrm>
              <a:off x="1209538" y="4153215"/>
              <a:ext cx="64248" cy="63367"/>
            </a:xfrm>
            <a:custGeom>
              <a:rect b="b" l="l" r="r" t="t"/>
              <a:pathLst>
                <a:path extrusionOk="0" h="215" w="218">
                  <a:moveTo>
                    <a:pt x="55" y="0"/>
                  </a:moveTo>
                  <a:cubicBezTo>
                    <a:pt x="18" y="18"/>
                    <a:pt x="0" y="73"/>
                    <a:pt x="0" y="109"/>
                  </a:cubicBezTo>
                  <a:cubicBezTo>
                    <a:pt x="0" y="145"/>
                    <a:pt x="0" y="163"/>
                    <a:pt x="18" y="181"/>
                  </a:cubicBezTo>
                  <a:cubicBezTo>
                    <a:pt x="18" y="200"/>
                    <a:pt x="55" y="200"/>
                    <a:pt x="73" y="200"/>
                  </a:cubicBezTo>
                  <a:cubicBezTo>
                    <a:pt x="83" y="210"/>
                    <a:pt x="97" y="215"/>
                    <a:pt x="112" y="215"/>
                  </a:cubicBezTo>
                  <a:cubicBezTo>
                    <a:pt x="147" y="215"/>
                    <a:pt x="187" y="189"/>
                    <a:pt x="199" y="163"/>
                  </a:cubicBezTo>
                  <a:cubicBezTo>
                    <a:pt x="218" y="109"/>
                    <a:pt x="199" y="55"/>
                    <a:pt x="163"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3" name="Google Shape;1323;p24"/>
            <p:cNvSpPr/>
            <p:nvPr/>
          </p:nvSpPr>
          <p:spPr>
            <a:xfrm>
              <a:off x="1150889" y="4000549"/>
              <a:ext cx="53639" cy="51578"/>
            </a:xfrm>
            <a:custGeom>
              <a:rect b="b" l="l" r="r" t="t"/>
              <a:pathLst>
                <a:path extrusionOk="0" h="175" w="182">
                  <a:moveTo>
                    <a:pt x="101" y="0"/>
                  </a:moveTo>
                  <a:cubicBezTo>
                    <a:pt x="82" y="0"/>
                    <a:pt x="59" y="13"/>
                    <a:pt x="36" y="48"/>
                  </a:cubicBezTo>
                  <a:cubicBezTo>
                    <a:pt x="18" y="66"/>
                    <a:pt x="0" y="120"/>
                    <a:pt x="18" y="138"/>
                  </a:cubicBezTo>
                  <a:cubicBezTo>
                    <a:pt x="36" y="156"/>
                    <a:pt x="73" y="174"/>
                    <a:pt x="109" y="174"/>
                  </a:cubicBezTo>
                  <a:cubicBezTo>
                    <a:pt x="127" y="174"/>
                    <a:pt x="127" y="156"/>
                    <a:pt x="163" y="156"/>
                  </a:cubicBezTo>
                  <a:cubicBezTo>
                    <a:pt x="181" y="138"/>
                    <a:pt x="181" y="120"/>
                    <a:pt x="181" y="84"/>
                  </a:cubicBezTo>
                  <a:cubicBezTo>
                    <a:pt x="181" y="66"/>
                    <a:pt x="163" y="48"/>
                    <a:pt x="127" y="11"/>
                  </a:cubicBezTo>
                  <a:cubicBezTo>
                    <a:pt x="120" y="5"/>
                    <a:pt x="111" y="0"/>
                    <a:pt x="10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4" name="Google Shape;1324;p24"/>
            <p:cNvSpPr/>
            <p:nvPr/>
          </p:nvSpPr>
          <p:spPr>
            <a:xfrm>
              <a:off x="969342" y="3987581"/>
              <a:ext cx="53639" cy="53936"/>
            </a:xfrm>
            <a:custGeom>
              <a:rect b="b" l="l" r="r" t="t"/>
              <a:pathLst>
                <a:path extrusionOk="0" h="183" w="182">
                  <a:moveTo>
                    <a:pt x="91" y="1"/>
                  </a:moveTo>
                  <a:lnTo>
                    <a:pt x="55" y="19"/>
                  </a:lnTo>
                  <a:cubicBezTo>
                    <a:pt x="18" y="37"/>
                    <a:pt x="0" y="92"/>
                    <a:pt x="18" y="128"/>
                  </a:cubicBezTo>
                  <a:cubicBezTo>
                    <a:pt x="55" y="182"/>
                    <a:pt x="91" y="182"/>
                    <a:pt x="109" y="182"/>
                  </a:cubicBezTo>
                  <a:cubicBezTo>
                    <a:pt x="163" y="182"/>
                    <a:pt x="181" y="128"/>
                    <a:pt x="181" y="92"/>
                  </a:cubicBezTo>
                  <a:cubicBezTo>
                    <a:pt x="181" y="73"/>
                    <a:pt x="181" y="37"/>
                    <a:pt x="163" y="19"/>
                  </a:cubicBezTo>
                  <a:cubicBezTo>
                    <a:pt x="145" y="1"/>
                    <a:pt x="109" y="1"/>
                    <a:pt x="9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5" name="Google Shape;1325;p24"/>
            <p:cNvSpPr/>
            <p:nvPr/>
          </p:nvSpPr>
          <p:spPr>
            <a:xfrm>
              <a:off x="969342" y="4174435"/>
              <a:ext cx="58943" cy="53641"/>
            </a:xfrm>
            <a:custGeom>
              <a:rect b="b" l="l" r="r" t="t"/>
              <a:pathLst>
                <a:path extrusionOk="0" h="182" w="200">
                  <a:moveTo>
                    <a:pt x="145" y="1"/>
                  </a:moveTo>
                  <a:cubicBezTo>
                    <a:pt x="91" y="1"/>
                    <a:pt x="55" y="1"/>
                    <a:pt x="18" y="37"/>
                  </a:cubicBezTo>
                  <a:cubicBezTo>
                    <a:pt x="0" y="73"/>
                    <a:pt x="18" y="91"/>
                    <a:pt x="18" y="109"/>
                  </a:cubicBezTo>
                  <a:cubicBezTo>
                    <a:pt x="18" y="164"/>
                    <a:pt x="73" y="182"/>
                    <a:pt x="109" y="182"/>
                  </a:cubicBezTo>
                  <a:cubicBezTo>
                    <a:pt x="163" y="182"/>
                    <a:pt x="200" y="128"/>
                    <a:pt x="200" y="91"/>
                  </a:cubicBezTo>
                  <a:cubicBezTo>
                    <a:pt x="200" y="37"/>
                    <a:pt x="181" y="1"/>
                    <a:pt x="14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6" name="Google Shape;1326;p24"/>
            <p:cNvSpPr/>
            <p:nvPr/>
          </p:nvSpPr>
          <p:spPr>
            <a:xfrm>
              <a:off x="771881" y="4070987"/>
              <a:ext cx="43029" cy="50399"/>
            </a:xfrm>
            <a:custGeom>
              <a:rect b="b" l="l" r="r" t="t"/>
              <a:pathLst>
                <a:path extrusionOk="0" h="171" w="146">
                  <a:moveTo>
                    <a:pt x="63" y="0"/>
                  </a:moveTo>
                  <a:cubicBezTo>
                    <a:pt x="44" y="0"/>
                    <a:pt x="31" y="13"/>
                    <a:pt x="18" y="26"/>
                  </a:cubicBezTo>
                  <a:cubicBezTo>
                    <a:pt x="0" y="44"/>
                    <a:pt x="0" y="98"/>
                    <a:pt x="18" y="116"/>
                  </a:cubicBezTo>
                  <a:cubicBezTo>
                    <a:pt x="18" y="134"/>
                    <a:pt x="55" y="171"/>
                    <a:pt x="91" y="171"/>
                  </a:cubicBezTo>
                  <a:cubicBezTo>
                    <a:pt x="109" y="171"/>
                    <a:pt x="109" y="134"/>
                    <a:pt x="127" y="134"/>
                  </a:cubicBezTo>
                  <a:cubicBezTo>
                    <a:pt x="145" y="116"/>
                    <a:pt x="145" y="80"/>
                    <a:pt x="145" y="44"/>
                  </a:cubicBezTo>
                  <a:cubicBezTo>
                    <a:pt x="145" y="29"/>
                    <a:pt x="121" y="3"/>
                    <a:pt x="103" y="3"/>
                  </a:cubicBezTo>
                  <a:cubicBezTo>
                    <a:pt x="98" y="3"/>
                    <a:pt x="94" y="4"/>
                    <a:pt x="91" y="8"/>
                  </a:cubicBezTo>
                  <a:cubicBezTo>
                    <a:pt x="80" y="2"/>
                    <a:pt x="71" y="0"/>
                    <a:pt x="63"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7" name="Google Shape;1327;p24"/>
            <p:cNvSpPr/>
            <p:nvPr/>
          </p:nvSpPr>
          <p:spPr>
            <a:xfrm>
              <a:off x="617153" y="4025011"/>
              <a:ext cx="37429" cy="48336"/>
            </a:xfrm>
            <a:custGeom>
              <a:rect b="b" l="l" r="r" t="t"/>
              <a:pathLst>
                <a:path extrusionOk="0" h="164" w="127">
                  <a:moveTo>
                    <a:pt x="18" y="1"/>
                  </a:moveTo>
                  <a:cubicBezTo>
                    <a:pt x="0" y="37"/>
                    <a:pt x="0" y="55"/>
                    <a:pt x="0" y="91"/>
                  </a:cubicBezTo>
                  <a:cubicBezTo>
                    <a:pt x="0" y="146"/>
                    <a:pt x="36" y="164"/>
                    <a:pt x="73" y="164"/>
                  </a:cubicBezTo>
                  <a:cubicBezTo>
                    <a:pt x="91" y="164"/>
                    <a:pt x="127" y="146"/>
                    <a:pt x="127" y="91"/>
                  </a:cubicBezTo>
                  <a:cubicBezTo>
                    <a:pt x="127" y="55"/>
                    <a:pt x="109" y="37"/>
                    <a:pt x="9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328" name="Google Shape;1328;p24"/>
          <p:cNvGrpSpPr/>
          <p:nvPr/>
        </p:nvGrpSpPr>
        <p:grpSpPr>
          <a:xfrm>
            <a:off x="7150413" y="1987498"/>
            <a:ext cx="576072" cy="1002166"/>
            <a:chOff x="7199958" y="2371953"/>
            <a:chExt cx="1286737" cy="2226047"/>
          </a:xfrm>
        </p:grpSpPr>
        <p:sp>
          <p:nvSpPr>
            <p:cNvPr id="1329" name="Google Shape;1329;p24"/>
            <p:cNvSpPr/>
            <p:nvPr/>
          </p:nvSpPr>
          <p:spPr>
            <a:xfrm>
              <a:off x="7680350" y="4335984"/>
              <a:ext cx="267309" cy="262015"/>
            </a:xfrm>
            <a:custGeom>
              <a:rect b="b" l="l" r="r" t="t"/>
              <a:pathLst>
                <a:path extrusionOk="0" h="889" w="907">
                  <a:moveTo>
                    <a:pt x="1" y="1"/>
                  </a:moveTo>
                  <a:lnTo>
                    <a:pt x="1" y="635"/>
                  </a:lnTo>
                  <a:cubicBezTo>
                    <a:pt x="1" y="689"/>
                    <a:pt x="1" y="707"/>
                    <a:pt x="19" y="761"/>
                  </a:cubicBezTo>
                  <a:cubicBezTo>
                    <a:pt x="37" y="798"/>
                    <a:pt x="110" y="852"/>
                    <a:pt x="164" y="870"/>
                  </a:cubicBezTo>
                  <a:cubicBezTo>
                    <a:pt x="218" y="888"/>
                    <a:pt x="272" y="888"/>
                    <a:pt x="345" y="888"/>
                  </a:cubicBezTo>
                  <a:lnTo>
                    <a:pt x="725" y="888"/>
                  </a:lnTo>
                  <a:cubicBezTo>
                    <a:pt x="743" y="888"/>
                    <a:pt x="798" y="888"/>
                    <a:pt x="834" y="870"/>
                  </a:cubicBezTo>
                  <a:cubicBezTo>
                    <a:pt x="888" y="852"/>
                    <a:pt x="906" y="761"/>
                    <a:pt x="906" y="689"/>
                  </a:cubicBezTo>
                  <a:lnTo>
                    <a:pt x="906" y="73"/>
                  </a:lnTo>
                  <a:cubicBezTo>
                    <a:pt x="906" y="55"/>
                    <a:pt x="906" y="37"/>
                    <a:pt x="888" y="37"/>
                  </a:cubicBezTo>
                  <a:cubicBezTo>
                    <a:pt x="580" y="37"/>
                    <a:pt x="309" y="37"/>
                    <a:pt x="1"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0" name="Google Shape;1330;p24"/>
            <p:cNvSpPr/>
            <p:nvPr/>
          </p:nvSpPr>
          <p:spPr>
            <a:xfrm>
              <a:off x="7199958" y="2371953"/>
              <a:ext cx="1286737" cy="1991196"/>
            </a:xfrm>
            <a:custGeom>
              <a:rect b="b" l="l" r="r" t="t"/>
              <a:pathLst>
                <a:path extrusionOk="0" h="6756" w="4366">
                  <a:moveTo>
                    <a:pt x="2373" y="1"/>
                  </a:moveTo>
                  <a:cubicBezTo>
                    <a:pt x="2247" y="1"/>
                    <a:pt x="2156" y="109"/>
                    <a:pt x="2084" y="218"/>
                  </a:cubicBezTo>
                  <a:cubicBezTo>
                    <a:pt x="1667" y="834"/>
                    <a:pt x="1468" y="1178"/>
                    <a:pt x="1088" y="1793"/>
                  </a:cubicBezTo>
                  <a:cubicBezTo>
                    <a:pt x="1015" y="1902"/>
                    <a:pt x="943" y="2065"/>
                    <a:pt x="1033" y="2174"/>
                  </a:cubicBezTo>
                  <a:cubicBezTo>
                    <a:pt x="1178" y="2300"/>
                    <a:pt x="1450" y="2174"/>
                    <a:pt x="1558" y="2337"/>
                  </a:cubicBezTo>
                  <a:cubicBezTo>
                    <a:pt x="1577" y="2373"/>
                    <a:pt x="1577" y="2445"/>
                    <a:pt x="1577" y="2482"/>
                  </a:cubicBezTo>
                  <a:cubicBezTo>
                    <a:pt x="1558" y="2699"/>
                    <a:pt x="1432" y="2880"/>
                    <a:pt x="1287" y="3061"/>
                  </a:cubicBezTo>
                  <a:cubicBezTo>
                    <a:pt x="1069" y="3351"/>
                    <a:pt x="834" y="3659"/>
                    <a:pt x="635" y="3985"/>
                  </a:cubicBezTo>
                  <a:cubicBezTo>
                    <a:pt x="544" y="4111"/>
                    <a:pt x="472" y="4293"/>
                    <a:pt x="580" y="4419"/>
                  </a:cubicBezTo>
                  <a:cubicBezTo>
                    <a:pt x="635" y="4452"/>
                    <a:pt x="702" y="4458"/>
                    <a:pt x="771" y="4458"/>
                  </a:cubicBezTo>
                  <a:cubicBezTo>
                    <a:pt x="817" y="4458"/>
                    <a:pt x="863" y="4456"/>
                    <a:pt x="906" y="4456"/>
                  </a:cubicBezTo>
                  <a:cubicBezTo>
                    <a:pt x="921" y="4453"/>
                    <a:pt x="938" y="4451"/>
                    <a:pt x="955" y="4451"/>
                  </a:cubicBezTo>
                  <a:cubicBezTo>
                    <a:pt x="1046" y="4451"/>
                    <a:pt x="1160" y="4491"/>
                    <a:pt x="1160" y="4582"/>
                  </a:cubicBezTo>
                  <a:cubicBezTo>
                    <a:pt x="1160" y="4637"/>
                    <a:pt x="1124" y="4691"/>
                    <a:pt x="1106" y="4727"/>
                  </a:cubicBezTo>
                  <a:cubicBezTo>
                    <a:pt x="925" y="5017"/>
                    <a:pt x="743" y="5289"/>
                    <a:pt x="544" y="5560"/>
                  </a:cubicBezTo>
                  <a:cubicBezTo>
                    <a:pt x="309" y="5832"/>
                    <a:pt x="92" y="6122"/>
                    <a:pt x="19" y="6466"/>
                  </a:cubicBezTo>
                  <a:cubicBezTo>
                    <a:pt x="1" y="6556"/>
                    <a:pt x="1" y="6701"/>
                    <a:pt x="92" y="6737"/>
                  </a:cubicBezTo>
                  <a:cubicBezTo>
                    <a:pt x="164" y="6755"/>
                    <a:pt x="200" y="6755"/>
                    <a:pt x="273" y="6755"/>
                  </a:cubicBezTo>
                  <a:cubicBezTo>
                    <a:pt x="816" y="6728"/>
                    <a:pt x="1364" y="6724"/>
                    <a:pt x="1914" y="6724"/>
                  </a:cubicBezTo>
                  <a:cubicBezTo>
                    <a:pt x="2189" y="6724"/>
                    <a:pt x="2464" y="6725"/>
                    <a:pt x="2740" y="6725"/>
                  </a:cubicBezTo>
                  <a:cubicBezTo>
                    <a:pt x="3016" y="6725"/>
                    <a:pt x="3292" y="6724"/>
                    <a:pt x="3569" y="6719"/>
                  </a:cubicBezTo>
                  <a:cubicBezTo>
                    <a:pt x="3750" y="6719"/>
                    <a:pt x="3967" y="6719"/>
                    <a:pt x="4148" y="6665"/>
                  </a:cubicBezTo>
                  <a:cubicBezTo>
                    <a:pt x="4202" y="6647"/>
                    <a:pt x="4257" y="6629"/>
                    <a:pt x="4293" y="6574"/>
                  </a:cubicBezTo>
                  <a:cubicBezTo>
                    <a:pt x="4329" y="6538"/>
                    <a:pt x="4347" y="6484"/>
                    <a:pt x="4347" y="6448"/>
                  </a:cubicBezTo>
                  <a:cubicBezTo>
                    <a:pt x="4365" y="6285"/>
                    <a:pt x="4347" y="6103"/>
                    <a:pt x="4257" y="5940"/>
                  </a:cubicBezTo>
                  <a:cubicBezTo>
                    <a:pt x="4202" y="5850"/>
                    <a:pt x="4148" y="5796"/>
                    <a:pt x="4076" y="5705"/>
                  </a:cubicBezTo>
                  <a:cubicBezTo>
                    <a:pt x="3931" y="5524"/>
                    <a:pt x="3804" y="5361"/>
                    <a:pt x="3659" y="5162"/>
                  </a:cubicBezTo>
                  <a:cubicBezTo>
                    <a:pt x="3550" y="4999"/>
                    <a:pt x="3424" y="4818"/>
                    <a:pt x="3424" y="4618"/>
                  </a:cubicBezTo>
                  <a:cubicBezTo>
                    <a:pt x="3424" y="4546"/>
                    <a:pt x="3442" y="4474"/>
                    <a:pt x="3514" y="4456"/>
                  </a:cubicBezTo>
                  <a:lnTo>
                    <a:pt x="3840" y="4456"/>
                  </a:lnTo>
                  <a:cubicBezTo>
                    <a:pt x="3895" y="4456"/>
                    <a:pt x="3913" y="4437"/>
                    <a:pt x="3931" y="4419"/>
                  </a:cubicBezTo>
                  <a:cubicBezTo>
                    <a:pt x="3985" y="4293"/>
                    <a:pt x="3967" y="4148"/>
                    <a:pt x="3895" y="4021"/>
                  </a:cubicBezTo>
                  <a:cubicBezTo>
                    <a:pt x="3623" y="3514"/>
                    <a:pt x="3170" y="3079"/>
                    <a:pt x="2989" y="2518"/>
                  </a:cubicBezTo>
                  <a:cubicBezTo>
                    <a:pt x="2971" y="2445"/>
                    <a:pt x="2971" y="2373"/>
                    <a:pt x="2989" y="2337"/>
                  </a:cubicBezTo>
                  <a:cubicBezTo>
                    <a:pt x="3080" y="2192"/>
                    <a:pt x="3333" y="2264"/>
                    <a:pt x="3442" y="2192"/>
                  </a:cubicBezTo>
                  <a:cubicBezTo>
                    <a:pt x="3550" y="2119"/>
                    <a:pt x="3532" y="1975"/>
                    <a:pt x="3478" y="1848"/>
                  </a:cubicBezTo>
                  <a:cubicBezTo>
                    <a:pt x="3279" y="1286"/>
                    <a:pt x="2989" y="743"/>
                    <a:pt x="2663" y="218"/>
                  </a:cubicBezTo>
                  <a:cubicBezTo>
                    <a:pt x="2609" y="109"/>
                    <a:pt x="2518" y="1"/>
                    <a:pt x="2373"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1" name="Google Shape;1331;p24"/>
            <p:cNvSpPr/>
            <p:nvPr/>
          </p:nvSpPr>
          <p:spPr>
            <a:xfrm>
              <a:off x="7739293" y="2729451"/>
              <a:ext cx="48334" cy="117892"/>
            </a:xfrm>
            <a:custGeom>
              <a:rect b="b" l="l" r="r" t="t"/>
              <a:pathLst>
                <a:path extrusionOk="0" fill="none" h="400" w="164">
                  <a:moveTo>
                    <a:pt x="163" y="1"/>
                  </a:moveTo>
                  <a:cubicBezTo>
                    <a:pt x="109" y="146"/>
                    <a:pt x="54" y="254"/>
                    <a:pt x="0" y="399"/>
                  </a:cubicBezTo>
                </a:path>
              </a:pathLst>
            </a:custGeom>
            <a:solidFill>
              <a:schemeClr val="accent3"/>
            </a:solidFill>
            <a:ln cap="rnd" cmpd="sng" w="2275">
              <a:solidFill>
                <a:srgbClr val="DBD1B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2" name="Google Shape;1332;p24"/>
            <p:cNvSpPr/>
            <p:nvPr/>
          </p:nvSpPr>
          <p:spPr>
            <a:xfrm>
              <a:off x="7888716" y="2857655"/>
              <a:ext cx="295" cy="96377"/>
            </a:xfrm>
            <a:custGeom>
              <a:rect b="b" l="l" r="r" t="t"/>
              <a:pathLst>
                <a:path extrusionOk="0" fill="none" h="327" w="1">
                  <a:moveTo>
                    <a:pt x="0" y="1"/>
                  </a:moveTo>
                  <a:lnTo>
                    <a:pt x="0" y="327"/>
                  </a:lnTo>
                </a:path>
              </a:pathLst>
            </a:custGeom>
            <a:solidFill>
              <a:schemeClr val="accent3"/>
            </a:solidFill>
            <a:ln cap="rnd" cmpd="sng" w="2275">
              <a:solidFill>
                <a:srgbClr val="DBD1B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3" name="Google Shape;1333;p24"/>
            <p:cNvSpPr/>
            <p:nvPr/>
          </p:nvSpPr>
          <p:spPr>
            <a:xfrm>
              <a:off x="7792637" y="3119074"/>
              <a:ext cx="21514" cy="133807"/>
            </a:xfrm>
            <a:custGeom>
              <a:rect b="b" l="l" r="r" t="t"/>
              <a:pathLst>
                <a:path extrusionOk="0" fill="none" h="454" w="73">
                  <a:moveTo>
                    <a:pt x="73" y="1"/>
                  </a:moveTo>
                  <a:cubicBezTo>
                    <a:pt x="54" y="146"/>
                    <a:pt x="18" y="291"/>
                    <a:pt x="0" y="454"/>
                  </a:cubicBezTo>
                </a:path>
              </a:pathLst>
            </a:custGeom>
            <a:solidFill>
              <a:schemeClr val="accent3"/>
            </a:solidFill>
            <a:ln cap="rnd" cmpd="sng" w="2275">
              <a:solidFill>
                <a:srgbClr val="DBD1B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4" name="Google Shape;1334;p24"/>
            <p:cNvSpPr/>
            <p:nvPr/>
          </p:nvSpPr>
          <p:spPr>
            <a:xfrm>
              <a:off x="7931155" y="3178019"/>
              <a:ext cx="43029" cy="112292"/>
            </a:xfrm>
            <a:custGeom>
              <a:rect b="b" l="l" r="r" t="t"/>
              <a:pathLst>
                <a:path extrusionOk="0" fill="none" h="381" w="146">
                  <a:moveTo>
                    <a:pt x="1" y="0"/>
                  </a:moveTo>
                  <a:cubicBezTo>
                    <a:pt x="55" y="145"/>
                    <a:pt x="92" y="254"/>
                    <a:pt x="146" y="380"/>
                  </a:cubicBezTo>
                </a:path>
              </a:pathLst>
            </a:custGeom>
            <a:solidFill>
              <a:schemeClr val="accent3"/>
            </a:solidFill>
            <a:ln cap="rnd" cmpd="sng" w="2275">
              <a:solidFill>
                <a:srgbClr val="DBD1B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5" name="Google Shape;1335;p24"/>
            <p:cNvSpPr/>
            <p:nvPr/>
          </p:nvSpPr>
          <p:spPr>
            <a:xfrm>
              <a:off x="7621701" y="3391398"/>
              <a:ext cx="53639" cy="112292"/>
            </a:xfrm>
            <a:custGeom>
              <a:rect b="b" l="l" r="r" t="t"/>
              <a:pathLst>
                <a:path extrusionOk="0" fill="none" h="381" w="182">
                  <a:moveTo>
                    <a:pt x="182" y="0"/>
                  </a:moveTo>
                  <a:cubicBezTo>
                    <a:pt x="109" y="109"/>
                    <a:pt x="37" y="254"/>
                    <a:pt x="1" y="381"/>
                  </a:cubicBezTo>
                </a:path>
              </a:pathLst>
            </a:custGeom>
            <a:solidFill>
              <a:schemeClr val="accent3"/>
            </a:solidFill>
            <a:ln cap="rnd" cmpd="sng" w="2275">
              <a:solidFill>
                <a:srgbClr val="DBD1B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6" name="Google Shape;1336;p24"/>
            <p:cNvSpPr/>
            <p:nvPr/>
          </p:nvSpPr>
          <p:spPr>
            <a:xfrm>
              <a:off x="7824467" y="3450048"/>
              <a:ext cx="295" cy="155028"/>
            </a:xfrm>
            <a:custGeom>
              <a:rect b="b" l="l" r="r" t="t"/>
              <a:pathLst>
                <a:path extrusionOk="0" fill="none" h="526" w="1">
                  <a:moveTo>
                    <a:pt x="1" y="1"/>
                  </a:moveTo>
                  <a:lnTo>
                    <a:pt x="1" y="526"/>
                  </a:lnTo>
                </a:path>
              </a:pathLst>
            </a:custGeom>
            <a:solidFill>
              <a:schemeClr val="accent3"/>
            </a:solidFill>
            <a:ln cap="rnd" cmpd="sng" w="2275">
              <a:solidFill>
                <a:srgbClr val="DBD1B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7" name="Google Shape;1337;p24"/>
            <p:cNvSpPr/>
            <p:nvPr/>
          </p:nvSpPr>
          <p:spPr>
            <a:xfrm>
              <a:off x="8000709" y="3455353"/>
              <a:ext cx="37724" cy="117892"/>
            </a:xfrm>
            <a:custGeom>
              <a:rect b="b" l="l" r="r" t="t"/>
              <a:pathLst>
                <a:path extrusionOk="0" fill="none" h="400" w="128">
                  <a:moveTo>
                    <a:pt x="0" y="1"/>
                  </a:moveTo>
                  <a:cubicBezTo>
                    <a:pt x="37" y="146"/>
                    <a:pt x="91" y="272"/>
                    <a:pt x="127" y="399"/>
                  </a:cubicBezTo>
                </a:path>
              </a:pathLst>
            </a:custGeom>
            <a:solidFill>
              <a:schemeClr val="accent3"/>
            </a:solidFill>
            <a:ln cap="rnd" cmpd="sng" w="2275">
              <a:solidFill>
                <a:srgbClr val="DBD1B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8" name="Google Shape;1338;p24"/>
            <p:cNvSpPr/>
            <p:nvPr/>
          </p:nvSpPr>
          <p:spPr>
            <a:xfrm>
              <a:off x="7637615" y="3711762"/>
              <a:ext cx="48334" cy="138818"/>
            </a:xfrm>
            <a:custGeom>
              <a:rect b="b" l="l" r="r" t="t"/>
              <a:pathLst>
                <a:path extrusionOk="0" fill="none" h="471" w="164">
                  <a:moveTo>
                    <a:pt x="164" y="0"/>
                  </a:moveTo>
                  <a:cubicBezTo>
                    <a:pt x="92" y="163"/>
                    <a:pt x="55" y="326"/>
                    <a:pt x="1" y="471"/>
                  </a:cubicBezTo>
                </a:path>
              </a:pathLst>
            </a:custGeom>
            <a:solidFill>
              <a:schemeClr val="accent3"/>
            </a:solidFill>
            <a:ln cap="rnd" cmpd="sng" w="2275">
              <a:solidFill>
                <a:srgbClr val="DBD1B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9" name="Google Shape;1339;p24"/>
            <p:cNvSpPr/>
            <p:nvPr/>
          </p:nvSpPr>
          <p:spPr>
            <a:xfrm>
              <a:off x="7925850" y="3690247"/>
              <a:ext cx="5600" cy="128502"/>
            </a:xfrm>
            <a:custGeom>
              <a:rect b="b" l="l" r="r" t="t"/>
              <a:pathLst>
                <a:path extrusionOk="0" fill="none" h="436" w="19">
                  <a:moveTo>
                    <a:pt x="1" y="1"/>
                  </a:moveTo>
                  <a:cubicBezTo>
                    <a:pt x="1" y="145"/>
                    <a:pt x="19" y="308"/>
                    <a:pt x="19" y="435"/>
                  </a:cubicBezTo>
                </a:path>
              </a:pathLst>
            </a:custGeom>
            <a:solidFill>
              <a:schemeClr val="accent3"/>
            </a:solidFill>
            <a:ln cap="rnd" cmpd="sng" w="2275">
              <a:solidFill>
                <a:srgbClr val="DBD1B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0" name="Google Shape;1340;p24"/>
            <p:cNvSpPr/>
            <p:nvPr/>
          </p:nvSpPr>
          <p:spPr>
            <a:xfrm>
              <a:off x="7771123" y="3866491"/>
              <a:ext cx="16504" cy="144418"/>
            </a:xfrm>
            <a:custGeom>
              <a:rect b="b" l="l" r="r" t="t"/>
              <a:pathLst>
                <a:path extrusionOk="0" fill="none" h="490" w="56">
                  <a:moveTo>
                    <a:pt x="55" y="0"/>
                  </a:moveTo>
                  <a:cubicBezTo>
                    <a:pt x="37" y="163"/>
                    <a:pt x="1" y="344"/>
                    <a:pt x="1" y="489"/>
                  </a:cubicBezTo>
                </a:path>
              </a:pathLst>
            </a:custGeom>
            <a:solidFill>
              <a:schemeClr val="accent3"/>
            </a:solidFill>
            <a:ln cap="rnd" cmpd="sng" w="2275">
              <a:solidFill>
                <a:srgbClr val="DBD1B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1" name="Google Shape;1341;p24"/>
            <p:cNvSpPr/>
            <p:nvPr/>
          </p:nvSpPr>
          <p:spPr>
            <a:xfrm>
              <a:off x="7418934" y="4010610"/>
              <a:ext cx="85763" cy="122902"/>
            </a:xfrm>
            <a:custGeom>
              <a:rect b="b" l="l" r="r" t="t"/>
              <a:pathLst>
                <a:path extrusionOk="0" fill="none" h="417" w="291">
                  <a:moveTo>
                    <a:pt x="290" y="0"/>
                  </a:moveTo>
                  <a:cubicBezTo>
                    <a:pt x="200" y="145"/>
                    <a:pt x="91" y="272"/>
                    <a:pt x="0" y="417"/>
                  </a:cubicBezTo>
                </a:path>
              </a:pathLst>
            </a:custGeom>
            <a:solidFill>
              <a:schemeClr val="accent3"/>
            </a:solidFill>
            <a:ln cap="rnd" cmpd="sng" w="2275">
              <a:solidFill>
                <a:srgbClr val="DBD1B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2" name="Google Shape;1342;p24"/>
            <p:cNvSpPr/>
            <p:nvPr/>
          </p:nvSpPr>
          <p:spPr>
            <a:xfrm>
              <a:off x="7578966" y="4090480"/>
              <a:ext cx="48334" cy="128502"/>
            </a:xfrm>
            <a:custGeom>
              <a:rect b="b" l="l" r="r" t="t"/>
              <a:pathLst>
                <a:path extrusionOk="0" fill="none" h="436" w="164">
                  <a:moveTo>
                    <a:pt x="164" y="1"/>
                  </a:moveTo>
                  <a:cubicBezTo>
                    <a:pt x="109" y="146"/>
                    <a:pt x="37" y="272"/>
                    <a:pt x="1" y="435"/>
                  </a:cubicBezTo>
                </a:path>
              </a:pathLst>
            </a:custGeom>
            <a:solidFill>
              <a:schemeClr val="accent3"/>
            </a:solidFill>
            <a:ln cap="rnd" cmpd="sng" w="2275">
              <a:solidFill>
                <a:srgbClr val="DBD1B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3" name="Google Shape;1343;p24"/>
            <p:cNvSpPr/>
            <p:nvPr/>
          </p:nvSpPr>
          <p:spPr>
            <a:xfrm>
              <a:off x="7942060" y="3957266"/>
              <a:ext cx="16209" cy="122902"/>
            </a:xfrm>
            <a:custGeom>
              <a:rect b="b" l="l" r="r" t="t"/>
              <a:pathLst>
                <a:path extrusionOk="0" fill="none" h="417" w="55">
                  <a:moveTo>
                    <a:pt x="0" y="0"/>
                  </a:moveTo>
                  <a:lnTo>
                    <a:pt x="55" y="417"/>
                  </a:lnTo>
                </a:path>
              </a:pathLst>
            </a:custGeom>
            <a:solidFill>
              <a:schemeClr val="accent3"/>
            </a:solidFill>
            <a:ln cap="rnd" cmpd="sng" w="2275">
              <a:solidFill>
                <a:srgbClr val="DBD1B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4" name="Google Shape;1344;p24"/>
            <p:cNvSpPr/>
            <p:nvPr/>
          </p:nvSpPr>
          <p:spPr>
            <a:xfrm>
              <a:off x="8118007" y="3877101"/>
              <a:ext cx="48334" cy="122902"/>
            </a:xfrm>
            <a:custGeom>
              <a:rect b="b" l="l" r="r" t="t"/>
              <a:pathLst>
                <a:path extrusionOk="0" fill="none" h="417" w="164">
                  <a:moveTo>
                    <a:pt x="1" y="0"/>
                  </a:moveTo>
                  <a:cubicBezTo>
                    <a:pt x="73" y="145"/>
                    <a:pt x="128" y="272"/>
                    <a:pt x="164" y="417"/>
                  </a:cubicBezTo>
                </a:path>
              </a:pathLst>
            </a:custGeom>
            <a:solidFill>
              <a:schemeClr val="accent3"/>
            </a:solidFill>
            <a:ln cap="rnd" cmpd="sng" w="2275">
              <a:solidFill>
                <a:srgbClr val="DBD1B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5" name="Google Shape;1345;p24"/>
            <p:cNvSpPr/>
            <p:nvPr/>
          </p:nvSpPr>
          <p:spPr>
            <a:xfrm>
              <a:off x="8086177" y="4090480"/>
              <a:ext cx="48334" cy="123197"/>
            </a:xfrm>
            <a:custGeom>
              <a:rect b="b" l="l" r="r" t="t"/>
              <a:pathLst>
                <a:path extrusionOk="0" fill="none" h="418" w="164">
                  <a:moveTo>
                    <a:pt x="0" y="1"/>
                  </a:moveTo>
                  <a:cubicBezTo>
                    <a:pt x="54" y="146"/>
                    <a:pt x="109" y="272"/>
                    <a:pt x="163" y="417"/>
                  </a:cubicBezTo>
                </a:path>
              </a:pathLst>
            </a:custGeom>
            <a:solidFill>
              <a:schemeClr val="accent3"/>
            </a:solidFill>
            <a:ln cap="rnd" cmpd="sng" w="2275">
              <a:solidFill>
                <a:srgbClr val="DBD1B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6" name="Google Shape;1346;p24"/>
            <p:cNvSpPr/>
            <p:nvPr/>
          </p:nvSpPr>
          <p:spPr>
            <a:xfrm>
              <a:off x="8315468" y="4079870"/>
              <a:ext cx="53639" cy="91072"/>
            </a:xfrm>
            <a:custGeom>
              <a:rect b="b" l="l" r="r" t="t"/>
              <a:pathLst>
                <a:path extrusionOk="0" fill="none" h="309" w="182">
                  <a:moveTo>
                    <a:pt x="1" y="1"/>
                  </a:moveTo>
                  <a:cubicBezTo>
                    <a:pt x="55" y="109"/>
                    <a:pt x="110" y="218"/>
                    <a:pt x="182" y="308"/>
                  </a:cubicBezTo>
                </a:path>
              </a:pathLst>
            </a:custGeom>
            <a:solidFill>
              <a:schemeClr val="accent3"/>
            </a:solidFill>
            <a:ln cap="rnd" cmpd="sng" w="2275">
              <a:solidFill>
                <a:srgbClr val="DBD1B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7" name="Google Shape;1347;p24"/>
            <p:cNvSpPr/>
            <p:nvPr/>
          </p:nvSpPr>
          <p:spPr>
            <a:xfrm>
              <a:off x="8160741" y="3450048"/>
              <a:ext cx="37724" cy="96377"/>
            </a:xfrm>
            <a:custGeom>
              <a:rect b="b" l="l" r="r" t="t"/>
              <a:pathLst>
                <a:path extrusionOk="0" fill="none" h="327" w="128">
                  <a:moveTo>
                    <a:pt x="1" y="1"/>
                  </a:moveTo>
                  <a:cubicBezTo>
                    <a:pt x="37" y="91"/>
                    <a:pt x="91" y="218"/>
                    <a:pt x="127" y="327"/>
                  </a:cubicBezTo>
                </a:path>
              </a:pathLst>
            </a:custGeom>
            <a:solidFill>
              <a:schemeClr val="accent3"/>
            </a:solidFill>
            <a:ln cap="rnd" cmpd="sng" w="2275">
              <a:solidFill>
                <a:srgbClr val="DBD1B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8" name="Google Shape;1348;p24"/>
            <p:cNvSpPr/>
            <p:nvPr/>
          </p:nvSpPr>
          <p:spPr>
            <a:xfrm>
              <a:off x="8006014" y="2772186"/>
              <a:ext cx="48334" cy="128502"/>
            </a:xfrm>
            <a:custGeom>
              <a:rect b="b" l="l" r="r" t="t"/>
              <a:pathLst>
                <a:path extrusionOk="0" fill="none" h="436" w="164">
                  <a:moveTo>
                    <a:pt x="1" y="1"/>
                  </a:moveTo>
                  <a:cubicBezTo>
                    <a:pt x="55" y="128"/>
                    <a:pt x="109" y="291"/>
                    <a:pt x="164" y="435"/>
                  </a:cubicBezTo>
                </a:path>
              </a:pathLst>
            </a:custGeom>
            <a:solidFill>
              <a:schemeClr val="accent3"/>
            </a:solidFill>
            <a:ln cap="rnd" cmpd="sng" w="2275">
              <a:solidFill>
                <a:srgbClr val="DBD1B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9" name="Google Shape;1349;p24"/>
            <p:cNvSpPr/>
            <p:nvPr/>
          </p:nvSpPr>
          <p:spPr>
            <a:xfrm>
              <a:off x="7824467" y="4165340"/>
              <a:ext cx="11199" cy="96377"/>
            </a:xfrm>
            <a:custGeom>
              <a:rect b="b" l="l" r="r" t="t"/>
              <a:pathLst>
                <a:path extrusionOk="0" fill="none" h="327" w="38">
                  <a:moveTo>
                    <a:pt x="37" y="0"/>
                  </a:moveTo>
                  <a:cubicBezTo>
                    <a:pt x="37" y="109"/>
                    <a:pt x="1" y="200"/>
                    <a:pt x="1" y="326"/>
                  </a:cubicBezTo>
                </a:path>
              </a:pathLst>
            </a:custGeom>
            <a:solidFill>
              <a:schemeClr val="accent3"/>
            </a:solidFill>
            <a:ln cap="rnd" cmpd="sng" w="2275">
              <a:solidFill>
                <a:srgbClr val="DBD1B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350" name="Google Shape;1350;p24"/>
          <p:cNvGrpSpPr/>
          <p:nvPr/>
        </p:nvGrpSpPr>
        <p:grpSpPr>
          <a:xfrm>
            <a:off x="1322260" y="1987669"/>
            <a:ext cx="832078" cy="1112239"/>
            <a:chOff x="2293965" y="2036333"/>
            <a:chExt cx="1785192" cy="2372524"/>
          </a:xfrm>
        </p:grpSpPr>
        <p:sp>
          <p:nvSpPr>
            <p:cNvPr id="1351" name="Google Shape;1351;p24"/>
            <p:cNvSpPr/>
            <p:nvPr/>
          </p:nvSpPr>
          <p:spPr>
            <a:xfrm>
              <a:off x="3051173" y="4089976"/>
              <a:ext cx="312906" cy="318881"/>
            </a:xfrm>
            <a:custGeom>
              <a:rect b="b" l="l" r="r" t="t"/>
              <a:pathLst>
                <a:path extrusionOk="0" h="961" w="943">
                  <a:moveTo>
                    <a:pt x="37" y="1"/>
                  </a:moveTo>
                  <a:cubicBezTo>
                    <a:pt x="19" y="1"/>
                    <a:pt x="19" y="19"/>
                    <a:pt x="19" y="37"/>
                  </a:cubicBezTo>
                  <a:cubicBezTo>
                    <a:pt x="19" y="290"/>
                    <a:pt x="1" y="526"/>
                    <a:pt x="1" y="779"/>
                  </a:cubicBezTo>
                  <a:cubicBezTo>
                    <a:pt x="1" y="852"/>
                    <a:pt x="1" y="906"/>
                    <a:pt x="37" y="924"/>
                  </a:cubicBezTo>
                  <a:cubicBezTo>
                    <a:pt x="55" y="942"/>
                    <a:pt x="55" y="942"/>
                    <a:pt x="91" y="942"/>
                  </a:cubicBezTo>
                  <a:cubicBezTo>
                    <a:pt x="327" y="960"/>
                    <a:pt x="562" y="960"/>
                    <a:pt x="816" y="960"/>
                  </a:cubicBezTo>
                  <a:cubicBezTo>
                    <a:pt x="834" y="960"/>
                    <a:pt x="852" y="942"/>
                    <a:pt x="870" y="942"/>
                  </a:cubicBezTo>
                  <a:cubicBezTo>
                    <a:pt x="924" y="942"/>
                    <a:pt x="924" y="906"/>
                    <a:pt x="924" y="852"/>
                  </a:cubicBezTo>
                  <a:cubicBezTo>
                    <a:pt x="942" y="580"/>
                    <a:pt x="942" y="308"/>
                    <a:pt x="924" y="37"/>
                  </a:cubicBezTo>
                  <a:cubicBezTo>
                    <a:pt x="635" y="19"/>
                    <a:pt x="327" y="1"/>
                    <a:pt x="37"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2" name="Google Shape;1352;p24"/>
            <p:cNvSpPr/>
            <p:nvPr/>
          </p:nvSpPr>
          <p:spPr>
            <a:xfrm>
              <a:off x="2293965" y="2036333"/>
              <a:ext cx="1785192" cy="2091809"/>
            </a:xfrm>
            <a:custGeom>
              <a:rect b="b" l="l" r="r" t="t"/>
              <a:pathLst>
                <a:path extrusionOk="0" h="6304" w="5380">
                  <a:moveTo>
                    <a:pt x="3086" y="1"/>
                  </a:moveTo>
                  <a:cubicBezTo>
                    <a:pt x="3043" y="1"/>
                    <a:pt x="2998" y="23"/>
                    <a:pt x="2971" y="69"/>
                  </a:cubicBezTo>
                  <a:cubicBezTo>
                    <a:pt x="2699" y="702"/>
                    <a:pt x="2192" y="1191"/>
                    <a:pt x="1558" y="1445"/>
                  </a:cubicBezTo>
                  <a:cubicBezTo>
                    <a:pt x="1522" y="1445"/>
                    <a:pt x="1486" y="1463"/>
                    <a:pt x="1468" y="1499"/>
                  </a:cubicBezTo>
                  <a:cubicBezTo>
                    <a:pt x="1377" y="1590"/>
                    <a:pt x="1432" y="1771"/>
                    <a:pt x="1522" y="1861"/>
                  </a:cubicBezTo>
                  <a:cubicBezTo>
                    <a:pt x="1710" y="2022"/>
                    <a:pt x="1957" y="2114"/>
                    <a:pt x="2205" y="2114"/>
                  </a:cubicBezTo>
                  <a:cubicBezTo>
                    <a:pt x="2292" y="2114"/>
                    <a:pt x="2379" y="2102"/>
                    <a:pt x="2464" y="2079"/>
                  </a:cubicBezTo>
                  <a:lnTo>
                    <a:pt x="2464" y="2079"/>
                  </a:lnTo>
                  <a:cubicBezTo>
                    <a:pt x="2464" y="2368"/>
                    <a:pt x="2210" y="2676"/>
                    <a:pt x="1939" y="2785"/>
                  </a:cubicBezTo>
                  <a:cubicBezTo>
                    <a:pt x="1667" y="2894"/>
                    <a:pt x="1341" y="2894"/>
                    <a:pt x="1051" y="2912"/>
                  </a:cubicBezTo>
                  <a:cubicBezTo>
                    <a:pt x="1015" y="2912"/>
                    <a:pt x="961" y="2912"/>
                    <a:pt x="943" y="2948"/>
                  </a:cubicBezTo>
                  <a:cubicBezTo>
                    <a:pt x="870" y="2966"/>
                    <a:pt x="870" y="3057"/>
                    <a:pt x="870" y="3129"/>
                  </a:cubicBezTo>
                  <a:cubicBezTo>
                    <a:pt x="870" y="3292"/>
                    <a:pt x="979" y="3437"/>
                    <a:pt x="1106" y="3582"/>
                  </a:cubicBezTo>
                  <a:cubicBezTo>
                    <a:pt x="1305" y="3781"/>
                    <a:pt x="1595" y="3926"/>
                    <a:pt x="1884" y="3926"/>
                  </a:cubicBezTo>
                  <a:cubicBezTo>
                    <a:pt x="1794" y="4234"/>
                    <a:pt x="1486" y="4487"/>
                    <a:pt x="1160" y="4578"/>
                  </a:cubicBezTo>
                  <a:cubicBezTo>
                    <a:pt x="940" y="4642"/>
                    <a:pt x="702" y="4652"/>
                    <a:pt x="471" y="4652"/>
                  </a:cubicBezTo>
                  <a:cubicBezTo>
                    <a:pt x="379" y="4652"/>
                    <a:pt x="288" y="4650"/>
                    <a:pt x="200" y="4650"/>
                  </a:cubicBezTo>
                  <a:cubicBezTo>
                    <a:pt x="164" y="4650"/>
                    <a:pt x="128" y="4650"/>
                    <a:pt x="110" y="4668"/>
                  </a:cubicBezTo>
                  <a:cubicBezTo>
                    <a:pt x="55" y="4686"/>
                    <a:pt x="37" y="4759"/>
                    <a:pt x="37" y="4795"/>
                  </a:cubicBezTo>
                  <a:cubicBezTo>
                    <a:pt x="1" y="5121"/>
                    <a:pt x="164" y="5429"/>
                    <a:pt x="399" y="5646"/>
                  </a:cubicBezTo>
                  <a:cubicBezTo>
                    <a:pt x="617" y="5845"/>
                    <a:pt x="961" y="6027"/>
                    <a:pt x="1251" y="6117"/>
                  </a:cubicBezTo>
                  <a:cubicBezTo>
                    <a:pt x="1765" y="6264"/>
                    <a:pt x="2328" y="6304"/>
                    <a:pt x="2870" y="6304"/>
                  </a:cubicBezTo>
                  <a:cubicBezTo>
                    <a:pt x="2995" y="6304"/>
                    <a:pt x="3120" y="6302"/>
                    <a:pt x="3243" y="6298"/>
                  </a:cubicBezTo>
                  <a:cubicBezTo>
                    <a:pt x="3732" y="6244"/>
                    <a:pt x="4601" y="5990"/>
                    <a:pt x="4963" y="5610"/>
                  </a:cubicBezTo>
                  <a:cubicBezTo>
                    <a:pt x="5180" y="5411"/>
                    <a:pt x="5325" y="5139"/>
                    <a:pt x="5380" y="4849"/>
                  </a:cubicBezTo>
                  <a:cubicBezTo>
                    <a:pt x="5380" y="4795"/>
                    <a:pt x="5325" y="4759"/>
                    <a:pt x="5289" y="4759"/>
                  </a:cubicBezTo>
                  <a:cubicBezTo>
                    <a:pt x="5228" y="4765"/>
                    <a:pt x="5163" y="4768"/>
                    <a:pt x="5096" y="4768"/>
                  </a:cubicBezTo>
                  <a:cubicBezTo>
                    <a:pt x="4784" y="4768"/>
                    <a:pt x="4426" y="4703"/>
                    <a:pt x="4202" y="4614"/>
                  </a:cubicBezTo>
                  <a:cubicBezTo>
                    <a:pt x="3876" y="4487"/>
                    <a:pt x="3550" y="4216"/>
                    <a:pt x="3478" y="3890"/>
                  </a:cubicBezTo>
                  <a:lnTo>
                    <a:pt x="3478" y="3890"/>
                  </a:lnTo>
                  <a:cubicBezTo>
                    <a:pt x="3523" y="3898"/>
                    <a:pt x="3569" y="3901"/>
                    <a:pt x="3617" y="3901"/>
                  </a:cubicBezTo>
                  <a:cubicBezTo>
                    <a:pt x="3898" y="3901"/>
                    <a:pt x="4218" y="3773"/>
                    <a:pt x="4420" y="3618"/>
                  </a:cubicBezTo>
                  <a:cubicBezTo>
                    <a:pt x="4673" y="3437"/>
                    <a:pt x="4818" y="3129"/>
                    <a:pt x="4764" y="2821"/>
                  </a:cubicBezTo>
                  <a:cubicBezTo>
                    <a:pt x="4764" y="2821"/>
                    <a:pt x="4764" y="2803"/>
                    <a:pt x="4746" y="2785"/>
                  </a:cubicBezTo>
                  <a:lnTo>
                    <a:pt x="4673" y="2785"/>
                  </a:lnTo>
                  <a:cubicBezTo>
                    <a:pt x="4611" y="2794"/>
                    <a:pt x="4548" y="2798"/>
                    <a:pt x="4484" y="2798"/>
                  </a:cubicBezTo>
                  <a:cubicBezTo>
                    <a:pt x="4004" y="2798"/>
                    <a:pt x="3489" y="2560"/>
                    <a:pt x="3297" y="2097"/>
                  </a:cubicBezTo>
                  <a:lnTo>
                    <a:pt x="3297" y="2097"/>
                  </a:lnTo>
                  <a:cubicBezTo>
                    <a:pt x="3358" y="2103"/>
                    <a:pt x="3419" y="2106"/>
                    <a:pt x="3480" y="2106"/>
                  </a:cubicBezTo>
                  <a:cubicBezTo>
                    <a:pt x="3798" y="2106"/>
                    <a:pt x="4110" y="2023"/>
                    <a:pt x="4383" y="1825"/>
                  </a:cubicBezTo>
                  <a:cubicBezTo>
                    <a:pt x="4456" y="1789"/>
                    <a:pt x="4510" y="1717"/>
                    <a:pt x="4474" y="1644"/>
                  </a:cubicBezTo>
                  <a:cubicBezTo>
                    <a:pt x="4474" y="1626"/>
                    <a:pt x="4456" y="1608"/>
                    <a:pt x="4420" y="1608"/>
                  </a:cubicBezTo>
                  <a:cubicBezTo>
                    <a:pt x="3858" y="1246"/>
                    <a:pt x="3387" y="702"/>
                    <a:pt x="3188" y="69"/>
                  </a:cubicBezTo>
                  <a:cubicBezTo>
                    <a:pt x="3170" y="23"/>
                    <a:pt x="3129" y="1"/>
                    <a:pt x="3086"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3" name="Google Shape;1353;p24"/>
            <p:cNvSpPr/>
            <p:nvPr/>
          </p:nvSpPr>
          <p:spPr>
            <a:xfrm>
              <a:off x="3165982" y="2395364"/>
              <a:ext cx="138037" cy="116138"/>
            </a:xfrm>
            <a:custGeom>
              <a:rect b="b" l="l" r="r" t="t"/>
              <a:pathLst>
                <a:path extrusionOk="0" h="350" w="416">
                  <a:moveTo>
                    <a:pt x="287" y="0"/>
                  </a:moveTo>
                  <a:cubicBezTo>
                    <a:pt x="139" y="0"/>
                    <a:pt x="0" y="316"/>
                    <a:pt x="216" y="345"/>
                  </a:cubicBezTo>
                  <a:cubicBezTo>
                    <a:pt x="230" y="348"/>
                    <a:pt x="243" y="350"/>
                    <a:pt x="254" y="350"/>
                  </a:cubicBezTo>
                  <a:cubicBezTo>
                    <a:pt x="302" y="350"/>
                    <a:pt x="332" y="323"/>
                    <a:pt x="361" y="309"/>
                  </a:cubicBezTo>
                  <a:cubicBezTo>
                    <a:pt x="415" y="254"/>
                    <a:pt x="415" y="182"/>
                    <a:pt x="415" y="146"/>
                  </a:cubicBezTo>
                  <a:cubicBezTo>
                    <a:pt x="415" y="127"/>
                    <a:pt x="415" y="91"/>
                    <a:pt x="397" y="73"/>
                  </a:cubicBezTo>
                  <a:cubicBezTo>
                    <a:pt x="364" y="21"/>
                    <a:pt x="325" y="0"/>
                    <a:pt x="287"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4" name="Google Shape;1354;p24"/>
            <p:cNvSpPr/>
            <p:nvPr/>
          </p:nvSpPr>
          <p:spPr>
            <a:xfrm>
              <a:off x="3201486" y="2762359"/>
              <a:ext cx="126423" cy="122111"/>
            </a:xfrm>
            <a:custGeom>
              <a:rect b="b" l="l" r="r" t="t"/>
              <a:pathLst>
                <a:path extrusionOk="0" h="368" w="381">
                  <a:moveTo>
                    <a:pt x="177" y="1"/>
                  </a:moveTo>
                  <a:cubicBezTo>
                    <a:pt x="142" y="1"/>
                    <a:pt x="110" y="11"/>
                    <a:pt x="91" y="36"/>
                  </a:cubicBezTo>
                  <a:cubicBezTo>
                    <a:pt x="1" y="126"/>
                    <a:pt x="37" y="289"/>
                    <a:pt x="127" y="343"/>
                  </a:cubicBezTo>
                  <a:cubicBezTo>
                    <a:pt x="157" y="358"/>
                    <a:pt x="190" y="367"/>
                    <a:pt x="221" y="367"/>
                  </a:cubicBezTo>
                  <a:cubicBezTo>
                    <a:pt x="265" y="367"/>
                    <a:pt x="305" y="350"/>
                    <a:pt x="326" y="307"/>
                  </a:cubicBezTo>
                  <a:cubicBezTo>
                    <a:pt x="363" y="253"/>
                    <a:pt x="381" y="217"/>
                    <a:pt x="381" y="162"/>
                  </a:cubicBezTo>
                  <a:cubicBezTo>
                    <a:pt x="381" y="144"/>
                    <a:pt x="381" y="108"/>
                    <a:pt x="363" y="72"/>
                  </a:cubicBezTo>
                  <a:cubicBezTo>
                    <a:pt x="327" y="36"/>
                    <a:pt x="245" y="1"/>
                    <a:pt x="177"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5" name="Google Shape;1355;p24"/>
            <p:cNvSpPr/>
            <p:nvPr/>
          </p:nvSpPr>
          <p:spPr>
            <a:xfrm>
              <a:off x="3411859" y="2989988"/>
              <a:ext cx="154960" cy="123106"/>
            </a:xfrm>
            <a:custGeom>
              <a:rect b="b" l="l" r="r" t="t"/>
              <a:pathLst>
                <a:path extrusionOk="0" h="371" w="467">
                  <a:moveTo>
                    <a:pt x="219" y="0"/>
                  </a:moveTo>
                  <a:cubicBezTo>
                    <a:pt x="212" y="0"/>
                    <a:pt x="206" y="1"/>
                    <a:pt x="200" y="2"/>
                  </a:cubicBezTo>
                  <a:cubicBezTo>
                    <a:pt x="18" y="56"/>
                    <a:pt x="0" y="291"/>
                    <a:pt x="145" y="364"/>
                  </a:cubicBezTo>
                  <a:cubicBezTo>
                    <a:pt x="165" y="369"/>
                    <a:pt x="184" y="371"/>
                    <a:pt x="203" y="371"/>
                  </a:cubicBezTo>
                  <a:cubicBezTo>
                    <a:pt x="256" y="371"/>
                    <a:pt x="310" y="354"/>
                    <a:pt x="363" y="327"/>
                  </a:cubicBezTo>
                  <a:cubicBezTo>
                    <a:pt x="467" y="206"/>
                    <a:pt x="371" y="0"/>
                    <a:pt x="219"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6" name="Google Shape;1356;p24"/>
            <p:cNvSpPr/>
            <p:nvPr/>
          </p:nvSpPr>
          <p:spPr>
            <a:xfrm>
              <a:off x="3333550" y="3861351"/>
              <a:ext cx="149319" cy="123106"/>
            </a:xfrm>
            <a:custGeom>
              <a:rect b="b" l="l" r="r" t="t"/>
              <a:pathLst>
                <a:path extrusionOk="0" h="371" w="450">
                  <a:moveTo>
                    <a:pt x="201" y="0"/>
                  </a:moveTo>
                  <a:cubicBezTo>
                    <a:pt x="195" y="0"/>
                    <a:pt x="188" y="1"/>
                    <a:pt x="182" y="1"/>
                  </a:cubicBezTo>
                  <a:cubicBezTo>
                    <a:pt x="1" y="19"/>
                    <a:pt x="1" y="291"/>
                    <a:pt x="146" y="364"/>
                  </a:cubicBezTo>
                  <a:cubicBezTo>
                    <a:pt x="160" y="368"/>
                    <a:pt x="176" y="371"/>
                    <a:pt x="193" y="371"/>
                  </a:cubicBezTo>
                  <a:cubicBezTo>
                    <a:pt x="239" y="371"/>
                    <a:pt x="292" y="354"/>
                    <a:pt x="345" y="327"/>
                  </a:cubicBezTo>
                  <a:cubicBezTo>
                    <a:pt x="449" y="206"/>
                    <a:pt x="353" y="0"/>
                    <a:pt x="20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7" name="Google Shape;1357;p24"/>
            <p:cNvSpPr/>
            <p:nvPr/>
          </p:nvSpPr>
          <p:spPr>
            <a:xfrm>
              <a:off x="2961250" y="3041752"/>
              <a:ext cx="126423" cy="139034"/>
            </a:xfrm>
            <a:custGeom>
              <a:rect b="b" l="l" r="r" t="t"/>
              <a:pathLst>
                <a:path extrusionOk="0" h="419" w="381">
                  <a:moveTo>
                    <a:pt x="194" y="1"/>
                  </a:moveTo>
                  <a:cubicBezTo>
                    <a:pt x="94" y="1"/>
                    <a:pt x="0" y="90"/>
                    <a:pt x="0" y="208"/>
                  </a:cubicBezTo>
                  <a:cubicBezTo>
                    <a:pt x="0" y="262"/>
                    <a:pt x="0" y="316"/>
                    <a:pt x="18" y="353"/>
                  </a:cubicBezTo>
                  <a:cubicBezTo>
                    <a:pt x="32" y="380"/>
                    <a:pt x="89" y="419"/>
                    <a:pt x="139" y="419"/>
                  </a:cubicBezTo>
                  <a:cubicBezTo>
                    <a:pt x="154" y="419"/>
                    <a:pt x="169" y="415"/>
                    <a:pt x="181" y="407"/>
                  </a:cubicBezTo>
                  <a:cubicBezTo>
                    <a:pt x="236" y="407"/>
                    <a:pt x="290" y="371"/>
                    <a:pt x="326" y="298"/>
                  </a:cubicBezTo>
                  <a:cubicBezTo>
                    <a:pt x="380" y="226"/>
                    <a:pt x="380" y="117"/>
                    <a:pt x="308" y="45"/>
                  </a:cubicBezTo>
                  <a:cubicBezTo>
                    <a:pt x="273" y="14"/>
                    <a:pt x="233" y="1"/>
                    <a:pt x="194"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8" name="Google Shape;1358;p24"/>
            <p:cNvSpPr/>
            <p:nvPr/>
          </p:nvSpPr>
          <p:spPr>
            <a:xfrm>
              <a:off x="3207459" y="3187090"/>
              <a:ext cx="126423" cy="134056"/>
            </a:xfrm>
            <a:custGeom>
              <a:rect b="b" l="l" r="r" t="t"/>
              <a:pathLst>
                <a:path extrusionOk="0" h="404" w="381">
                  <a:moveTo>
                    <a:pt x="181" y="0"/>
                  </a:moveTo>
                  <a:cubicBezTo>
                    <a:pt x="78" y="0"/>
                    <a:pt x="1" y="91"/>
                    <a:pt x="1" y="204"/>
                  </a:cubicBezTo>
                  <a:cubicBezTo>
                    <a:pt x="1" y="277"/>
                    <a:pt x="19" y="331"/>
                    <a:pt x="73" y="367"/>
                  </a:cubicBezTo>
                  <a:cubicBezTo>
                    <a:pt x="109" y="385"/>
                    <a:pt x="164" y="404"/>
                    <a:pt x="200" y="404"/>
                  </a:cubicBezTo>
                  <a:lnTo>
                    <a:pt x="254" y="404"/>
                  </a:lnTo>
                  <a:cubicBezTo>
                    <a:pt x="272" y="404"/>
                    <a:pt x="290" y="385"/>
                    <a:pt x="308" y="367"/>
                  </a:cubicBezTo>
                  <a:cubicBezTo>
                    <a:pt x="363" y="313"/>
                    <a:pt x="381" y="241"/>
                    <a:pt x="381" y="186"/>
                  </a:cubicBezTo>
                  <a:cubicBezTo>
                    <a:pt x="381" y="114"/>
                    <a:pt x="345" y="41"/>
                    <a:pt x="272" y="23"/>
                  </a:cubicBezTo>
                  <a:cubicBezTo>
                    <a:pt x="241" y="7"/>
                    <a:pt x="210" y="0"/>
                    <a:pt x="18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9" name="Google Shape;1359;p24"/>
            <p:cNvSpPr/>
            <p:nvPr/>
          </p:nvSpPr>
          <p:spPr>
            <a:xfrm>
              <a:off x="2962909" y="3447570"/>
              <a:ext cx="175201" cy="133061"/>
            </a:xfrm>
            <a:custGeom>
              <a:rect b="b" l="l" r="r" t="t"/>
              <a:pathLst>
                <a:path extrusionOk="0" h="401" w="528">
                  <a:moveTo>
                    <a:pt x="220" y="0"/>
                  </a:moveTo>
                  <a:cubicBezTo>
                    <a:pt x="107" y="0"/>
                    <a:pt x="0" y="70"/>
                    <a:pt x="31" y="234"/>
                  </a:cubicBezTo>
                  <a:cubicBezTo>
                    <a:pt x="49" y="307"/>
                    <a:pt x="122" y="361"/>
                    <a:pt x="194" y="397"/>
                  </a:cubicBezTo>
                  <a:cubicBezTo>
                    <a:pt x="206" y="400"/>
                    <a:pt x="218" y="401"/>
                    <a:pt x="229" y="401"/>
                  </a:cubicBezTo>
                  <a:cubicBezTo>
                    <a:pt x="299" y="401"/>
                    <a:pt x="346" y="354"/>
                    <a:pt x="394" y="307"/>
                  </a:cubicBezTo>
                  <a:cubicBezTo>
                    <a:pt x="527" y="121"/>
                    <a:pt x="369" y="0"/>
                    <a:pt x="22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0" name="Google Shape;1360;p24"/>
            <p:cNvSpPr/>
            <p:nvPr/>
          </p:nvSpPr>
          <p:spPr>
            <a:xfrm>
              <a:off x="3381663" y="3573994"/>
              <a:ext cx="154960" cy="131734"/>
            </a:xfrm>
            <a:custGeom>
              <a:rect b="b" l="l" r="r" t="t"/>
              <a:pathLst>
                <a:path extrusionOk="0" h="397" w="467">
                  <a:moveTo>
                    <a:pt x="220" y="1"/>
                  </a:moveTo>
                  <a:cubicBezTo>
                    <a:pt x="176" y="1"/>
                    <a:pt x="135" y="16"/>
                    <a:pt x="109" y="52"/>
                  </a:cubicBezTo>
                  <a:cubicBezTo>
                    <a:pt x="1" y="215"/>
                    <a:pt x="109" y="397"/>
                    <a:pt x="291" y="397"/>
                  </a:cubicBezTo>
                  <a:cubicBezTo>
                    <a:pt x="309" y="397"/>
                    <a:pt x="327" y="397"/>
                    <a:pt x="363" y="378"/>
                  </a:cubicBezTo>
                  <a:lnTo>
                    <a:pt x="399" y="324"/>
                  </a:lnTo>
                  <a:cubicBezTo>
                    <a:pt x="417" y="306"/>
                    <a:pt x="454" y="252"/>
                    <a:pt x="454" y="215"/>
                  </a:cubicBezTo>
                  <a:cubicBezTo>
                    <a:pt x="466" y="99"/>
                    <a:pt x="331" y="1"/>
                    <a:pt x="22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1" name="Google Shape;1361;p24"/>
            <p:cNvSpPr/>
            <p:nvPr/>
          </p:nvSpPr>
          <p:spPr>
            <a:xfrm>
              <a:off x="3694235" y="3735259"/>
              <a:ext cx="166574" cy="120783"/>
            </a:xfrm>
            <a:custGeom>
              <a:rect b="b" l="l" r="r" t="t"/>
              <a:pathLst>
                <a:path extrusionOk="0" h="364" w="502">
                  <a:moveTo>
                    <a:pt x="257" y="0"/>
                  </a:moveTo>
                  <a:cubicBezTo>
                    <a:pt x="250" y="0"/>
                    <a:pt x="243" y="0"/>
                    <a:pt x="236" y="1"/>
                  </a:cubicBezTo>
                  <a:cubicBezTo>
                    <a:pt x="73" y="1"/>
                    <a:pt x="1" y="255"/>
                    <a:pt x="145" y="345"/>
                  </a:cubicBezTo>
                  <a:cubicBezTo>
                    <a:pt x="165" y="358"/>
                    <a:pt x="188" y="364"/>
                    <a:pt x="214" y="364"/>
                  </a:cubicBezTo>
                  <a:cubicBezTo>
                    <a:pt x="262" y="364"/>
                    <a:pt x="316" y="344"/>
                    <a:pt x="363" y="309"/>
                  </a:cubicBezTo>
                  <a:cubicBezTo>
                    <a:pt x="502" y="205"/>
                    <a:pt x="424" y="0"/>
                    <a:pt x="257"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2" name="Google Shape;1362;p24"/>
            <p:cNvSpPr/>
            <p:nvPr/>
          </p:nvSpPr>
          <p:spPr>
            <a:xfrm>
              <a:off x="3125168" y="3661927"/>
              <a:ext cx="112819" cy="112488"/>
            </a:xfrm>
            <a:custGeom>
              <a:rect b="b" l="l" r="r" t="t"/>
              <a:pathLst>
                <a:path extrusionOk="0" h="339" w="340">
                  <a:moveTo>
                    <a:pt x="166" y="0"/>
                  </a:moveTo>
                  <a:cubicBezTo>
                    <a:pt x="80" y="0"/>
                    <a:pt x="1" y="81"/>
                    <a:pt x="13" y="204"/>
                  </a:cubicBezTo>
                  <a:cubicBezTo>
                    <a:pt x="13" y="258"/>
                    <a:pt x="86" y="313"/>
                    <a:pt x="158" y="331"/>
                  </a:cubicBezTo>
                  <a:cubicBezTo>
                    <a:pt x="170" y="331"/>
                    <a:pt x="198" y="339"/>
                    <a:pt x="221" y="339"/>
                  </a:cubicBezTo>
                  <a:cubicBezTo>
                    <a:pt x="233" y="339"/>
                    <a:pt x="243" y="337"/>
                    <a:pt x="249" y="331"/>
                  </a:cubicBezTo>
                  <a:cubicBezTo>
                    <a:pt x="321" y="313"/>
                    <a:pt x="339" y="240"/>
                    <a:pt x="339" y="168"/>
                  </a:cubicBezTo>
                  <a:cubicBezTo>
                    <a:pt x="339" y="132"/>
                    <a:pt x="339" y="77"/>
                    <a:pt x="285" y="59"/>
                  </a:cubicBezTo>
                  <a:cubicBezTo>
                    <a:pt x="250" y="18"/>
                    <a:pt x="207" y="0"/>
                    <a:pt x="166"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3" name="Google Shape;1363;p24"/>
            <p:cNvSpPr/>
            <p:nvPr/>
          </p:nvSpPr>
          <p:spPr>
            <a:xfrm>
              <a:off x="2858055" y="3819874"/>
              <a:ext cx="169228" cy="138038"/>
            </a:xfrm>
            <a:custGeom>
              <a:rect b="b" l="l" r="r" t="t"/>
              <a:pathLst>
                <a:path extrusionOk="0" h="416" w="510">
                  <a:moveTo>
                    <a:pt x="231" y="1"/>
                  </a:moveTo>
                  <a:cubicBezTo>
                    <a:pt x="195" y="1"/>
                    <a:pt x="160" y="16"/>
                    <a:pt x="130" y="54"/>
                  </a:cubicBezTo>
                  <a:cubicBezTo>
                    <a:pt x="1" y="183"/>
                    <a:pt x="99" y="415"/>
                    <a:pt x="245" y="415"/>
                  </a:cubicBezTo>
                  <a:cubicBezTo>
                    <a:pt x="283" y="415"/>
                    <a:pt x="324" y="399"/>
                    <a:pt x="365" y="362"/>
                  </a:cubicBezTo>
                  <a:cubicBezTo>
                    <a:pt x="509" y="233"/>
                    <a:pt x="368" y="1"/>
                    <a:pt x="23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364" name="Google Shape;1364;p24"/>
          <p:cNvSpPr/>
          <p:nvPr/>
        </p:nvSpPr>
        <p:spPr>
          <a:xfrm>
            <a:off x="880544" y="3287175"/>
            <a:ext cx="1971600" cy="207600"/>
          </a:xfrm>
          <a:prstGeom prst="roundRect">
            <a:avLst>
              <a:gd fmla="val 50000" name="adj"/>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5" name="Google Shape;1365;p24"/>
          <p:cNvSpPr/>
          <p:nvPr/>
        </p:nvSpPr>
        <p:spPr>
          <a:xfrm>
            <a:off x="956827" y="3353475"/>
            <a:ext cx="576000" cy="75000"/>
          </a:xfrm>
          <a:prstGeom prst="roundRect">
            <a:avLst>
              <a:gd fmla="val 50000" name="adj"/>
            </a:avLst>
          </a:prstGeom>
          <a:solidFill>
            <a:schemeClr val="accent1"/>
          </a:solidFill>
          <a:ln cap="flat" cmpd="sng" w="952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366" name="Google Shape;1366;p24"/>
          <p:cNvGrpSpPr/>
          <p:nvPr/>
        </p:nvGrpSpPr>
        <p:grpSpPr>
          <a:xfrm>
            <a:off x="6291822" y="3551657"/>
            <a:ext cx="1971634" cy="953677"/>
            <a:chOff x="1778775" y="3345823"/>
            <a:chExt cx="1783800" cy="953677"/>
          </a:xfrm>
        </p:grpSpPr>
        <p:sp>
          <p:nvSpPr>
            <p:cNvPr id="1367" name="Google Shape;1367;p24"/>
            <p:cNvSpPr txBox="1"/>
            <p:nvPr/>
          </p:nvSpPr>
          <p:spPr>
            <a:xfrm>
              <a:off x="1778775" y="3345823"/>
              <a:ext cx="1783800" cy="527700"/>
            </a:xfrm>
            <a:prstGeom prst="rect">
              <a:avLst/>
            </a:prstGeom>
            <a:noFill/>
            <a:ln>
              <a:noFill/>
            </a:ln>
          </p:spPr>
          <p:txBody>
            <a:bodyPr anchorCtr="0" anchor="b" bIns="91425" lIns="91425" spcFirstLastPara="1" rIns="91425" wrap="square" tIns="91425">
              <a:noAutofit/>
            </a:bodyPr>
            <a:lstStyle/>
            <a:p>
              <a:pPr indent="0" lvl="0" marL="0" rtl="0" algn="ctr">
                <a:spcBef>
                  <a:spcPts val="0"/>
                </a:spcBef>
                <a:spcAft>
                  <a:spcPts val="0"/>
                </a:spcAft>
                <a:buNone/>
              </a:pPr>
              <a:r>
                <a:rPr lang="en" sz="2400">
                  <a:solidFill>
                    <a:schemeClr val="dk1"/>
                  </a:solidFill>
                  <a:latin typeface="Lilita One"/>
                  <a:ea typeface="Lilita One"/>
                  <a:cs typeface="Lilita One"/>
                  <a:sym typeface="Lilita One"/>
                </a:rPr>
                <a:t>Three C</a:t>
              </a:r>
              <a:endParaRPr sz="2400">
                <a:solidFill>
                  <a:schemeClr val="dk1"/>
                </a:solidFill>
                <a:latin typeface="Lilita One"/>
                <a:ea typeface="Lilita One"/>
                <a:cs typeface="Lilita One"/>
                <a:sym typeface="Lilita One"/>
              </a:endParaRPr>
            </a:p>
          </p:txBody>
        </p:sp>
        <p:sp>
          <p:nvSpPr>
            <p:cNvPr id="1368" name="Google Shape;1368;p24"/>
            <p:cNvSpPr txBox="1"/>
            <p:nvPr/>
          </p:nvSpPr>
          <p:spPr>
            <a:xfrm>
              <a:off x="1778775" y="3814700"/>
              <a:ext cx="1783800" cy="4848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Neptune is far away from Earth</a:t>
              </a:r>
              <a:endParaRPr>
                <a:solidFill>
                  <a:schemeClr val="dk1"/>
                </a:solidFill>
                <a:latin typeface="Montserrat"/>
                <a:ea typeface="Montserrat"/>
                <a:cs typeface="Montserrat"/>
                <a:sym typeface="Montserrat"/>
              </a:endParaRPr>
            </a:p>
          </p:txBody>
        </p:sp>
      </p:grpSp>
      <p:grpSp>
        <p:nvGrpSpPr>
          <p:cNvPr id="1369" name="Google Shape;1369;p24"/>
          <p:cNvGrpSpPr/>
          <p:nvPr/>
        </p:nvGrpSpPr>
        <p:grpSpPr>
          <a:xfrm>
            <a:off x="880562" y="3549973"/>
            <a:ext cx="1971563" cy="957024"/>
            <a:chOff x="3044019" y="1219200"/>
            <a:chExt cx="1786160" cy="957024"/>
          </a:xfrm>
        </p:grpSpPr>
        <p:sp>
          <p:nvSpPr>
            <p:cNvPr id="1370" name="Google Shape;1370;p24"/>
            <p:cNvSpPr txBox="1"/>
            <p:nvPr/>
          </p:nvSpPr>
          <p:spPr>
            <a:xfrm>
              <a:off x="3046378" y="1219200"/>
              <a:ext cx="1783800" cy="527700"/>
            </a:xfrm>
            <a:prstGeom prst="rect">
              <a:avLst/>
            </a:prstGeom>
            <a:noFill/>
            <a:ln>
              <a:noFill/>
            </a:ln>
          </p:spPr>
          <p:txBody>
            <a:bodyPr anchorCtr="0" anchor="b" bIns="91425" lIns="91425" spcFirstLastPara="1" rIns="91425" wrap="square" tIns="91425">
              <a:noAutofit/>
            </a:bodyPr>
            <a:lstStyle/>
            <a:p>
              <a:pPr indent="0" lvl="0" marL="0" rtl="0" algn="ctr">
                <a:spcBef>
                  <a:spcPts val="0"/>
                </a:spcBef>
                <a:spcAft>
                  <a:spcPts val="0"/>
                </a:spcAft>
                <a:buNone/>
              </a:pPr>
              <a:r>
                <a:rPr lang="en" sz="2400">
                  <a:solidFill>
                    <a:schemeClr val="dk1"/>
                  </a:solidFill>
                  <a:latin typeface="Lilita One"/>
                  <a:ea typeface="Lilita One"/>
                  <a:cs typeface="Lilita One"/>
                  <a:sym typeface="Lilita One"/>
                </a:rPr>
                <a:t>Three A</a:t>
              </a:r>
              <a:endParaRPr sz="2400">
                <a:solidFill>
                  <a:schemeClr val="dk1"/>
                </a:solidFill>
                <a:latin typeface="Lilita One"/>
                <a:ea typeface="Lilita One"/>
                <a:cs typeface="Lilita One"/>
                <a:sym typeface="Lilita One"/>
              </a:endParaRPr>
            </a:p>
          </p:txBody>
        </p:sp>
        <p:sp>
          <p:nvSpPr>
            <p:cNvPr id="1371" name="Google Shape;1371;p24"/>
            <p:cNvSpPr txBox="1"/>
            <p:nvPr/>
          </p:nvSpPr>
          <p:spPr>
            <a:xfrm>
              <a:off x="3044019" y="1691424"/>
              <a:ext cx="1783800" cy="4848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Mercury is quite a small planet</a:t>
              </a:r>
              <a:endParaRPr>
                <a:solidFill>
                  <a:schemeClr val="dk1"/>
                </a:solidFill>
                <a:latin typeface="Montserrat"/>
                <a:ea typeface="Montserrat"/>
                <a:cs typeface="Montserrat"/>
                <a:sym typeface="Montserrat"/>
              </a:endParaRPr>
            </a:p>
          </p:txBody>
        </p:sp>
      </p:grpSp>
      <p:grpSp>
        <p:nvGrpSpPr>
          <p:cNvPr id="1372" name="Google Shape;1372;p24"/>
          <p:cNvGrpSpPr/>
          <p:nvPr/>
        </p:nvGrpSpPr>
        <p:grpSpPr>
          <a:xfrm>
            <a:off x="3585165" y="3549973"/>
            <a:ext cx="1971634" cy="957024"/>
            <a:chOff x="5581585" y="1219200"/>
            <a:chExt cx="1783800" cy="957024"/>
          </a:xfrm>
        </p:grpSpPr>
        <p:sp>
          <p:nvSpPr>
            <p:cNvPr id="1373" name="Google Shape;1373;p24"/>
            <p:cNvSpPr txBox="1"/>
            <p:nvPr/>
          </p:nvSpPr>
          <p:spPr>
            <a:xfrm>
              <a:off x="5581585" y="1219200"/>
              <a:ext cx="1783800" cy="527700"/>
            </a:xfrm>
            <a:prstGeom prst="rect">
              <a:avLst/>
            </a:prstGeom>
            <a:noFill/>
            <a:ln>
              <a:noFill/>
            </a:ln>
          </p:spPr>
          <p:txBody>
            <a:bodyPr anchorCtr="0" anchor="b" bIns="91425" lIns="91425" spcFirstLastPara="1" rIns="91425" wrap="square" tIns="91425">
              <a:noAutofit/>
            </a:bodyPr>
            <a:lstStyle/>
            <a:p>
              <a:pPr indent="0" lvl="0" marL="0" rtl="0" algn="ctr">
                <a:spcBef>
                  <a:spcPts val="0"/>
                </a:spcBef>
                <a:spcAft>
                  <a:spcPts val="0"/>
                </a:spcAft>
                <a:buNone/>
              </a:pPr>
              <a:r>
                <a:rPr lang="en" sz="2400">
                  <a:solidFill>
                    <a:schemeClr val="dk1"/>
                  </a:solidFill>
                  <a:latin typeface="Lilita One"/>
                  <a:ea typeface="Lilita One"/>
                  <a:cs typeface="Lilita One"/>
                  <a:sym typeface="Lilita One"/>
                </a:rPr>
                <a:t>Three B</a:t>
              </a:r>
              <a:endParaRPr sz="2400">
                <a:solidFill>
                  <a:schemeClr val="dk1"/>
                </a:solidFill>
                <a:latin typeface="Lilita One"/>
                <a:ea typeface="Lilita One"/>
                <a:cs typeface="Lilita One"/>
                <a:sym typeface="Lilita One"/>
              </a:endParaRPr>
            </a:p>
          </p:txBody>
        </p:sp>
        <p:sp>
          <p:nvSpPr>
            <p:cNvPr id="1374" name="Google Shape;1374;p24"/>
            <p:cNvSpPr txBox="1"/>
            <p:nvPr/>
          </p:nvSpPr>
          <p:spPr>
            <a:xfrm>
              <a:off x="5581585" y="1691424"/>
              <a:ext cx="1783800" cy="4848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Venus has a beautiful name </a:t>
              </a:r>
              <a:endParaRPr>
                <a:solidFill>
                  <a:schemeClr val="dk1"/>
                </a:solidFill>
                <a:latin typeface="Montserrat"/>
                <a:ea typeface="Montserrat"/>
                <a:cs typeface="Montserrat"/>
                <a:sym typeface="Montserrat"/>
              </a:endParaRPr>
            </a:p>
          </p:txBody>
        </p:sp>
      </p:grpSp>
      <p:sp>
        <p:nvSpPr>
          <p:cNvPr id="1375" name="Google Shape;1375;p24"/>
          <p:cNvSpPr/>
          <p:nvPr/>
        </p:nvSpPr>
        <p:spPr>
          <a:xfrm>
            <a:off x="3585182" y="3287175"/>
            <a:ext cx="1971600" cy="207600"/>
          </a:xfrm>
          <a:prstGeom prst="roundRect">
            <a:avLst>
              <a:gd fmla="val 50000" name="adj"/>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6" name="Google Shape;1376;p24"/>
          <p:cNvSpPr/>
          <p:nvPr/>
        </p:nvSpPr>
        <p:spPr>
          <a:xfrm>
            <a:off x="3661324" y="3353475"/>
            <a:ext cx="941700" cy="75000"/>
          </a:xfrm>
          <a:prstGeom prst="roundRect">
            <a:avLst>
              <a:gd fmla="val 50000" name="adj"/>
            </a:avLst>
          </a:prstGeom>
          <a:solidFill>
            <a:schemeClr val="accent1"/>
          </a:solidFill>
          <a:ln cap="flat" cmpd="sng" w="952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7" name="Google Shape;1377;p24"/>
          <p:cNvSpPr/>
          <p:nvPr/>
        </p:nvSpPr>
        <p:spPr>
          <a:xfrm>
            <a:off x="6291839" y="3287175"/>
            <a:ext cx="1971600" cy="207600"/>
          </a:xfrm>
          <a:prstGeom prst="roundRect">
            <a:avLst>
              <a:gd fmla="val 50000" name="adj"/>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8" name="Google Shape;1378;p24"/>
          <p:cNvSpPr/>
          <p:nvPr/>
        </p:nvSpPr>
        <p:spPr>
          <a:xfrm>
            <a:off x="6365801" y="3353475"/>
            <a:ext cx="1723200" cy="75000"/>
          </a:xfrm>
          <a:prstGeom prst="roundRect">
            <a:avLst>
              <a:gd fmla="val 50000" name="adj"/>
            </a:avLst>
          </a:prstGeom>
          <a:solidFill>
            <a:schemeClr val="accent1"/>
          </a:solidFill>
          <a:ln cap="flat" cmpd="sng" w="952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9" name="Google Shape;1379;p24"/>
          <p:cNvSpPr txBox="1"/>
          <p:nvPr/>
        </p:nvSpPr>
        <p:spPr>
          <a:xfrm>
            <a:off x="1092943" y="1295450"/>
            <a:ext cx="1546800" cy="5727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3600">
                <a:solidFill>
                  <a:srgbClr val="CD5E62"/>
                </a:solidFill>
                <a:latin typeface="Lilita One"/>
                <a:ea typeface="Lilita One"/>
                <a:cs typeface="Lilita One"/>
                <a:sym typeface="Lilita One"/>
              </a:rPr>
              <a:t>3</a:t>
            </a:r>
            <a:r>
              <a:rPr b="1" lang="en" sz="3600">
                <a:solidFill>
                  <a:srgbClr val="CD5E62"/>
                </a:solidFill>
                <a:latin typeface="Lilita One"/>
                <a:ea typeface="Lilita One"/>
                <a:cs typeface="Lilita One"/>
                <a:sym typeface="Lilita One"/>
              </a:rPr>
              <a:t>0%</a:t>
            </a:r>
            <a:endParaRPr b="1" sz="3600">
              <a:solidFill>
                <a:srgbClr val="CD5E62"/>
              </a:solidFill>
              <a:latin typeface="Lilita One"/>
              <a:ea typeface="Lilita One"/>
              <a:cs typeface="Lilita One"/>
              <a:sym typeface="Lilita One"/>
            </a:endParaRPr>
          </a:p>
        </p:txBody>
      </p:sp>
      <p:sp>
        <p:nvSpPr>
          <p:cNvPr id="1380" name="Google Shape;1380;p24"/>
          <p:cNvSpPr txBox="1"/>
          <p:nvPr/>
        </p:nvSpPr>
        <p:spPr>
          <a:xfrm>
            <a:off x="3797593" y="1295450"/>
            <a:ext cx="1546800" cy="5727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3600">
                <a:solidFill>
                  <a:srgbClr val="CD5E62"/>
                </a:solidFill>
                <a:latin typeface="Lilita One"/>
                <a:ea typeface="Lilita One"/>
                <a:cs typeface="Lilita One"/>
                <a:sym typeface="Lilita One"/>
              </a:rPr>
              <a:t>5</a:t>
            </a:r>
            <a:r>
              <a:rPr b="1" lang="en" sz="3600">
                <a:solidFill>
                  <a:srgbClr val="CD5E62"/>
                </a:solidFill>
                <a:latin typeface="Lilita One"/>
                <a:ea typeface="Lilita One"/>
                <a:cs typeface="Lilita One"/>
                <a:sym typeface="Lilita One"/>
              </a:rPr>
              <a:t>0%</a:t>
            </a:r>
            <a:endParaRPr b="1" sz="3600">
              <a:solidFill>
                <a:srgbClr val="CD5E62"/>
              </a:solidFill>
              <a:latin typeface="Lilita One"/>
              <a:ea typeface="Lilita One"/>
              <a:cs typeface="Lilita One"/>
              <a:sym typeface="Lilita One"/>
            </a:endParaRPr>
          </a:p>
        </p:txBody>
      </p:sp>
      <p:sp>
        <p:nvSpPr>
          <p:cNvPr id="1381" name="Google Shape;1381;p24"/>
          <p:cNvSpPr txBox="1"/>
          <p:nvPr/>
        </p:nvSpPr>
        <p:spPr>
          <a:xfrm>
            <a:off x="6665043" y="1295450"/>
            <a:ext cx="1546800" cy="5727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3600">
                <a:solidFill>
                  <a:srgbClr val="CD5E62"/>
                </a:solidFill>
                <a:latin typeface="Lilita One"/>
                <a:ea typeface="Lilita One"/>
                <a:cs typeface="Lilita One"/>
                <a:sym typeface="Lilita One"/>
              </a:rPr>
              <a:t>9</a:t>
            </a:r>
            <a:r>
              <a:rPr b="1" lang="en" sz="3600">
                <a:solidFill>
                  <a:srgbClr val="CD5E62"/>
                </a:solidFill>
                <a:latin typeface="Lilita One"/>
                <a:ea typeface="Lilita One"/>
                <a:cs typeface="Lilita One"/>
                <a:sym typeface="Lilita One"/>
              </a:rPr>
              <a:t>0%</a:t>
            </a:r>
            <a:endParaRPr b="1" sz="3600">
              <a:solidFill>
                <a:srgbClr val="CD5E62"/>
              </a:solidFill>
              <a:latin typeface="Lilita One"/>
              <a:ea typeface="Lilita One"/>
              <a:cs typeface="Lilita One"/>
              <a:sym typeface="Lilita One"/>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85" name="Shape 1385"/>
        <p:cNvGrpSpPr/>
        <p:nvPr/>
      </p:nvGrpSpPr>
      <p:grpSpPr>
        <a:xfrm>
          <a:off x="0" y="0"/>
          <a:ext cx="0" cy="0"/>
          <a:chOff x="0" y="0"/>
          <a:chExt cx="0" cy="0"/>
        </a:xfrm>
      </p:grpSpPr>
      <p:sp>
        <p:nvSpPr>
          <p:cNvPr id="1386" name="Google Shape;1386;p25"/>
          <p:cNvSpPr/>
          <p:nvPr/>
        </p:nvSpPr>
        <p:spPr>
          <a:xfrm flipH="1">
            <a:off x="2502802" y="3665375"/>
            <a:ext cx="612300" cy="6123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7" name="Google Shape;1387;p25"/>
          <p:cNvSpPr/>
          <p:nvPr/>
        </p:nvSpPr>
        <p:spPr>
          <a:xfrm flipH="1">
            <a:off x="2502802" y="1466425"/>
            <a:ext cx="612300" cy="6123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8" name="Google Shape;1388;p25"/>
          <p:cNvSpPr/>
          <p:nvPr/>
        </p:nvSpPr>
        <p:spPr>
          <a:xfrm flipH="1">
            <a:off x="2502802" y="2575800"/>
            <a:ext cx="612300" cy="6123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9" name="Google Shape;1389;p25"/>
          <p:cNvSpPr/>
          <p:nvPr/>
        </p:nvSpPr>
        <p:spPr>
          <a:xfrm flipH="1">
            <a:off x="2545100" y="1508725"/>
            <a:ext cx="527700" cy="527700"/>
          </a:xfrm>
          <a:prstGeom prst="pie">
            <a:avLst>
              <a:gd fmla="val 10862185" name="adj1"/>
              <a:gd fmla="val 16200000" name="adj2"/>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0" name="Google Shape;1390;p25"/>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 Welcome winter! - infographics</a:t>
            </a:r>
            <a:endParaRPr/>
          </a:p>
        </p:txBody>
      </p:sp>
      <p:sp>
        <p:nvSpPr>
          <p:cNvPr id="1391" name="Google Shape;1391;p25"/>
          <p:cNvSpPr txBox="1"/>
          <p:nvPr/>
        </p:nvSpPr>
        <p:spPr>
          <a:xfrm>
            <a:off x="795752" y="1486225"/>
            <a:ext cx="1546800" cy="5727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3600">
                <a:solidFill>
                  <a:srgbClr val="CD5E62"/>
                </a:solidFill>
                <a:latin typeface="Lilita One"/>
                <a:ea typeface="Lilita One"/>
                <a:cs typeface="Lilita One"/>
                <a:sym typeface="Lilita One"/>
              </a:rPr>
              <a:t>25</a:t>
            </a:r>
            <a:r>
              <a:rPr b="1" lang="en" sz="3600">
                <a:solidFill>
                  <a:srgbClr val="CD5E62"/>
                </a:solidFill>
                <a:latin typeface="Lilita One"/>
                <a:ea typeface="Lilita One"/>
                <a:cs typeface="Lilita One"/>
                <a:sym typeface="Lilita One"/>
              </a:rPr>
              <a:t>%</a:t>
            </a:r>
            <a:endParaRPr b="1" sz="3600">
              <a:solidFill>
                <a:srgbClr val="CD5E62"/>
              </a:solidFill>
              <a:latin typeface="Lilita One"/>
              <a:ea typeface="Lilita One"/>
              <a:cs typeface="Lilita One"/>
              <a:sym typeface="Lilita One"/>
            </a:endParaRPr>
          </a:p>
        </p:txBody>
      </p:sp>
      <p:sp>
        <p:nvSpPr>
          <p:cNvPr id="1392" name="Google Shape;1392;p25"/>
          <p:cNvSpPr txBox="1"/>
          <p:nvPr/>
        </p:nvSpPr>
        <p:spPr>
          <a:xfrm>
            <a:off x="795752" y="2595600"/>
            <a:ext cx="1546800" cy="5727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3600">
                <a:solidFill>
                  <a:srgbClr val="CD5E62"/>
                </a:solidFill>
                <a:latin typeface="Lilita One"/>
                <a:ea typeface="Lilita One"/>
                <a:cs typeface="Lilita One"/>
                <a:sym typeface="Lilita One"/>
              </a:rPr>
              <a:t>50%</a:t>
            </a:r>
            <a:endParaRPr b="1" sz="3600">
              <a:solidFill>
                <a:srgbClr val="CD5E62"/>
              </a:solidFill>
              <a:latin typeface="Lilita One"/>
              <a:ea typeface="Lilita One"/>
              <a:cs typeface="Lilita One"/>
              <a:sym typeface="Lilita One"/>
            </a:endParaRPr>
          </a:p>
        </p:txBody>
      </p:sp>
      <p:sp>
        <p:nvSpPr>
          <p:cNvPr id="1393" name="Google Shape;1393;p25"/>
          <p:cNvSpPr txBox="1"/>
          <p:nvPr/>
        </p:nvSpPr>
        <p:spPr>
          <a:xfrm>
            <a:off x="795752" y="3685175"/>
            <a:ext cx="1546800" cy="5727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3600">
                <a:solidFill>
                  <a:srgbClr val="CD5E62"/>
                </a:solidFill>
                <a:latin typeface="Lilita One"/>
                <a:ea typeface="Lilita One"/>
                <a:cs typeface="Lilita One"/>
                <a:sym typeface="Lilita One"/>
              </a:rPr>
              <a:t>90%</a:t>
            </a:r>
            <a:endParaRPr b="1" sz="3600">
              <a:solidFill>
                <a:srgbClr val="CD5E62"/>
              </a:solidFill>
              <a:latin typeface="Lilita One"/>
              <a:ea typeface="Lilita One"/>
              <a:cs typeface="Lilita One"/>
              <a:sym typeface="Lilita One"/>
            </a:endParaRPr>
          </a:p>
        </p:txBody>
      </p:sp>
      <p:sp>
        <p:nvSpPr>
          <p:cNvPr id="1394" name="Google Shape;1394;p25"/>
          <p:cNvSpPr/>
          <p:nvPr/>
        </p:nvSpPr>
        <p:spPr>
          <a:xfrm flipH="1">
            <a:off x="2545100" y="2618100"/>
            <a:ext cx="527700" cy="527700"/>
          </a:xfrm>
          <a:prstGeom prst="pie">
            <a:avLst>
              <a:gd fmla="val 5400639" name="adj1"/>
              <a:gd fmla="val 16200000" name="adj2"/>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5" name="Google Shape;1395;p25"/>
          <p:cNvSpPr/>
          <p:nvPr/>
        </p:nvSpPr>
        <p:spPr>
          <a:xfrm flipH="1">
            <a:off x="2545100" y="3707675"/>
            <a:ext cx="527700" cy="527700"/>
          </a:xfrm>
          <a:prstGeom prst="pie">
            <a:avLst>
              <a:gd fmla="val 17695024" name="adj1"/>
              <a:gd fmla="val 16200000" name="adj2"/>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396" name="Google Shape;1396;p25"/>
          <p:cNvGrpSpPr/>
          <p:nvPr/>
        </p:nvGrpSpPr>
        <p:grpSpPr>
          <a:xfrm>
            <a:off x="3358216" y="3707675"/>
            <a:ext cx="4294332" cy="527700"/>
            <a:chOff x="3923808" y="3707675"/>
            <a:chExt cx="4294332" cy="527700"/>
          </a:xfrm>
        </p:grpSpPr>
        <p:sp>
          <p:nvSpPr>
            <p:cNvPr id="1397" name="Google Shape;1397;p25"/>
            <p:cNvSpPr txBox="1"/>
            <p:nvPr/>
          </p:nvSpPr>
          <p:spPr>
            <a:xfrm>
              <a:off x="3923808" y="3707675"/>
              <a:ext cx="1582500" cy="527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2400">
                  <a:solidFill>
                    <a:schemeClr val="dk1"/>
                  </a:solidFill>
                  <a:latin typeface="Lilita One"/>
                  <a:ea typeface="Lilita One"/>
                  <a:cs typeface="Lilita One"/>
                  <a:sym typeface="Lilita One"/>
                </a:rPr>
                <a:t>Neptune</a:t>
              </a:r>
              <a:endParaRPr sz="2400">
                <a:solidFill>
                  <a:schemeClr val="dk1"/>
                </a:solidFill>
                <a:latin typeface="Lilita One"/>
                <a:ea typeface="Lilita One"/>
                <a:cs typeface="Lilita One"/>
                <a:sym typeface="Lilita One"/>
              </a:endParaRPr>
            </a:p>
          </p:txBody>
        </p:sp>
        <p:sp>
          <p:nvSpPr>
            <p:cNvPr id="1398" name="Google Shape;1398;p25"/>
            <p:cNvSpPr txBox="1"/>
            <p:nvPr/>
          </p:nvSpPr>
          <p:spPr>
            <a:xfrm>
              <a:off x="5504940" y="3707675"/>
              <a:ext cx="2713200" cy="527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a:solidFill>
                    <a:schemeClr val="dk1"/>
                  </a:solidFill>
                  <a:latin typeface="Montserrat"/>
                  <a:ea typeface="Montserrat"/>
                  <a:cs typeface="Montserrat"/>
                  <a:sym typeface="Montserrat"/>
                </a:rPr>
                <a:t>Neptune is the farthest planet from the Sun</a:t>
              </a:r>
              <a:endParaRPr>
                <a:solidFill>
                  <a:schemeClr val="dk1"/>
                </a:solidFill>
                <a:latin typeface="Montserrat"/>
                <a:ea typeface="Montserrat"/>
                <a:cs typeface="Montserrat"/>
                <a:sym typeface="Montserrat"/>
              </a:endParaRPr>
            </a:p>
          </p:txBody>
        </p:sp>
      </p:grpSp>
      <p:grpSp>
        <p:nvGrpSpPr>
          <p:cNvPr id="1399" name="Google Shape;1399;p25"/>
          <p:cNvGrpSpPr/>
          <p:nvPr/>
        </p:nvGrpSpPr>
        <p:grpSpPr>
          <a:xfrm>
            <a:off x="3358216" y="1508725"/>
            <a:ext cx="4293634" cy="527700"/>
            <a:chOff x="3925890" y="1508725"/>
            <a:chExt cx="4293634" cy="527700"/>
          </a:xfrm>
        </p:grpSpPr>
        <p:sp>
          <p:nvSpPr>
            <p:cNvPr id="1400" name="Google Shape;1400;p25"/>
            <p:cNvSpPr txBox="1"/>
            <p:nvPr/>
          </p:nvSpPr>
          <p:spPr>
            <a:xfrm>
              <a:off x="3925890" y="1508725"/>
              <a:ext cx="1580400" cy="527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2400">
                  <a:solidFill>
                    <a:schemeClr val="dk1"/>
                  </a:solidFill>
                  <a:latin typeface="Lilita One"/>
                  <a:ea typeface="Lilita One"/>
                  <a:cs typeface="Lilita One"/>
                  <a:sym typeface="Lilita One"/>
                </a:rPr>
                <a:t>Mercury</a:t>
              </a:r>
              <a:endParaRPr sz="2400">
                <a:solidFill>
                  <a:schemeClr val="dk1"/>
                </a:solidFill>
                <a:latin typeface="Lilita One"/>
                <a:ea typeface="Lilita One"/>
                <a:cs typeface="Lilita One"/>
                <a:sym typeface="Lilita One"/>
              </a:endParaRPr>
            </a:p>
          </p:txBody>
        </p:sp>
        <p:sp>
          <p:nvSpPr>
            <p:cNvPr id="1401" name="Google Shape;1401;p25"/>
            <p:cNvSpPr txBox="1"/>
            <p:nvPr/>
          </p:nvSpPr>
          <p:spPr>
            <a:xfrm>
              <a:off x="5506324" y="1508725"/>
              <a:ext cx="2713200" cy="527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a:solidFill>
                    <a:schemeClr val="dk1"/>
                  </a:solidFill>
                  <a:latin typeface="Montserrat"/>
                  <a:ea typeface="Montserrat"/>
                  <a:cs typeface="Montserrat"/>
                  <a:sym typeface="Montserrat"/>
                </a:rPr>
                <a:t>Mercury is the closest planet to the Sun </a:t>
              </a:r>
              <a:endParaRPr>
                <a:solidFill>
                  <a:schemeClr val="dk1"/>
                </a:solidFill>
                <a:latin typeface="Montserrat"/>
                <a:ea typeface="Montserrat"/>
                <a:cs typeface="Montserrat"/>
                <a:sym typeface="Montserrat"/>
              </a:endParaRPr>
            </a:p>
          </p:txBody>
        </p:sp>
      </p:grpSp>
      <p:grpSp>
        <p:nvGrpSpPr>
          <p:cNvPr id="1402" name="Google Shape;1402;p25"/>
          <p:cNvGrpSpPr/>
          <p:nvPr/>
        </p:nvGrpSpPr>
        <p:grpSpPr>
          <a:xfrm>
            <a:off x="3358216" y="2618100"/>
            <a:ext cx="4294334" cy="527700"/>
            <a:chOff x="3923802" y="2618100"/>
            <a:chExt cx="4294334" cy="527700"/>
          </a:xfrm>
        </p:grpSpPr>
        <p:sp>
          <p:nvSpPr>
            <p:cNvPr id="1403" name="Google Shape;1403;p25"/>
            <p:cNvSpPr txBox="1"/>
            <p:nvPr/>
          </p:nvSpPr>
          <p:spPr>
            <a:xfrm>
              <a:off x="3923802" y="2618100"/>
              <a:ext cx="1582500" cy="527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2400">
                  <a:solidFill>
                    <a:schemeClr val="dk1"/>
                  </a:solidFill>
                  <a:latin typeface="Lilita One"/>
                  <a:ea typeface="Lilita One"/>
                  <a:cs typeface="Lilita One"/>
                  <a:sym typeface="Lilita One"/>
                </a:rPr>
                <a:t>Venus</a:t>
              </a:r>
              <a:endParaRPr sz="2400">
                <a:solidFill>
                  <a:schemeClr val="dk1"/>
                </a:solidFill>
                <a:latin typeface="Lilita One"/>
                <a:ea typeface="Lilita One"/>
                <a:cs typeface="Lilita One"/>
                <a:sym typeface="Lilita One"/>
              </a:endParaRPr>
            </a:p>
          </p:txBody>
        </p:sp>
        <p:sp>
          <p:nvSpPr>
            <p:cNvPr id="1404" name="Google Shape;1404;p25"/>
            <p:cNvSpPr txBox="1"/>
            <p:nvPr/>
          </p:nvSpPr>
          <p:spPr>
            <a:xfrm>
              <a:off x="5504936" y="2618100"/>
              <a:ext cx="2713200" cy="527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a:solidFill>
                    <a:schemeClr val="dk1"/>
                  </a:solidFill>
                  <a:latin typeface="Montserrat"/>
                  <a:ea typeface="Montserrat"/>
                  <a:cs typeface="Montserrat"/>
                  <a:sym typeface="Montserrat"/>
                </a:rPr>
                <a:t>Venus has a beautiful name, but also high temperatures</a:t>
              </a:r>
              <a:endParaRPr>
                <a:solidFill>
                  <a:schemeClr val="dk1"/>
                </a:solidFill>
                <a:latin typeface="Montserrat"/>
                <a:ea typeface="Montserrat"/>
                <a:cs typeface="Montserrat"/>
                <a:sym typeface="Montserrat"/>
              </a:endParaRPr>
            </a:p>
          </p:txBody>
        </p:sp>
      </p:gr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08" name="Shape 1408"/>
        <p:cNvGrpSpPr/>
        <p:nvPr/>
      </p:nvGrpSpPr>
      <p:grpSpPr>
        <a:xfrm>
          <a:off x="0" y="0"/>
          <a:ext cx="0" cy="0"/>
          <a:chOff x="0" y="0"/>
          <a:chExt cx="0" cy="0"/>
        </a:xfrm>
      </p:grpSpPr>
      <p:sp>
        <p:nvSpPr>
          <p:cNvPr id="1409" name="Google Shape;1409;p26"/>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 </a:t>
            </a:r>
            <a:r>
              <a:rPr lang="en"/>
              <a:t>Welcome winter! - infographics</a:t>
            </a:r>
            <a:endParaRPr/>
          </a:p>
        </p:txBody>
      </p:sp>
      <p:grpSp>
        <p:nvGrpSpPr>
          <p:cNvPr id="1410" name="Google Shape;1410;p26"/>
          <p:cNvGrpSpPr/>
          <p:nvPr/>
        </p:nvGrpSpPr>
        <p:grpSpPr>
          <a:xfrm>
            <a:off x="4252400" y="1721425"/>
            <a:ext cx="293700" cy="293700"/>
            <a:chOff x="4252400" y="1569025"/>
            <a:chExt cx="293700" cy="293700"/>
          </a:xfrm>
        </p:grpSpPr>
        <p:sp>
          <p:nvSpPr>
            <p:cNvPr id="1411" name="Google Shape;1411;p26"/>
            <p:cNvSpPr/>
            <p:nvPr/>
          </p:nvSpPr>
          <p:spPr>
            <a:xfrm>
              <a:off x="4252400" y="1569025"/>
              <a:ext cx="293700" cy="2937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2" name="Google Shape;1412;p26"/>
            <p:cNvSpPr/>
            <p:nvPr/>
          </p:nvSpPr>
          <p:spPr>
            <a:xfrm>
              <a:off x="4302775" y="1619400"/>
              <a:ext cx="192900" cy="1929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413" name="Google Shape;1413;p26"/>
          <p:cNvGrpSpPr/>
          <p:nvPr/>
        </p:nvGrpSpPr>
        <p:grpSpPr>
          <a:xfrm>
            <a:off x="4252400" y="2403292"/>
            <a:ext cx="293700" cy="293700"/>
            <a:chOff x="4252400" y="1569025"/>
            <a:chExt cx="293700" cy="293700"/>
          </a:xfrm>
        </p:grpSpPr>
        <p:sp>
          <p:nvSpPr>
            <p:cNvPr id="1414" name="Google Shape;1414;p26"/>
            <p:cNvSpPr/>
            <p:nvPr/>
          </p:nvSpPr>
          <p:spPr>
            <a:xfrm>
              <a:off x="4252400" y="1569025"/>
              <a:ext cx="293700" cy="2937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5" name="Google Shape;1415;p26"/>
            <p:cNvSpPr/>
            <p:nvPr/>
          </p:nvSpPr>
          <p:spPr>
            <a:xfrm>
              <a:off x="4302775" y="1619400"/>
              <a:ext cx="192900" cy="192900"/>
            </a:xfrm>
            <a:prstGeom prst="ellipse">
              <a:avLst/>
            </a:pr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416" name="Google Shape;1416;p26"/>
          <p:cNvGrpSpPr/>
          <p:nvPr/>
        </p:nvGrpSpPr>
        <p:grpSpPr>
          <a:xfrm>
            <a:off x="4252400" y="3085158"/>
            <a:ext cx="293700" cy="293700"/>
            <a:chOff x="4252400" y="1569025"/>
            <a:chExt cx="293700" cy="293700"/>
          </a:xfrm>
        </p:grpSpPr>
        <p:sp>
          <p:nvSpPr>
            <p:cNvPr id="1417" name="Google Shape;1417;p26"/>
            <p:cNvSpPr/>
            <p:nvPr/>
          </p:nvSpPr>
          <p:spPr>
            <a:xfrm>
              <a:off x="4252400" y="1569025"/>
              <a:ext cx="293700" cy="2937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8" name="Google Shape;1418;p26"/>
            <p:cNvSpPr/>
            <p:nvPr/>
          </p:nvSpPr>
          <p:spPr>
            <a:xfrm>
              <a:off x="4302775" y="1619400"/>
              <a:ext cx="192900" cy="1929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419" name="Google Shape;1419;p26"/>
          <p:cNvGrpSpPr/>
          <p:nvPr/>
        </p:nvGrpSpPr>
        <p:grpSpPr>
          <a:xfrm>
            <a:off x="4252400" y="3767025"/>
            <a:ext cx="293700" cy="293700"/>
            <a:chOff x="4252400" y="1569025"/>
            <a:chExt cx="293700" cy="293700"/>
          </a:xfrm>
        </p:grpSpPr>
        <p:sp>
          <p:nvSpPr>
            <p:cNvPr id="1420" name="Google Shape;1420;p26"/>
            <p:cNvSpPr/>
            <p:nvPr/>
          </p:nvSpPr>
          <p:spPr>
            <a:xfrm>
              <a:off x="4252400" y="1569025"/>
              <a:ext cx="293700" cy="2937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1" name="Google Shape;1421;p26"/>
            <p:cNvSpPr/>
            <p:nvPr/>
          </p:nvSpPr>
          <p:spPr>
            <a:xfrm>
              <a:off x="4302775" y="1619400"/>
              <a:ext cx="192900" cy="1929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422" name="Google Shape;1422;p26"/>
          <p:cNvGrpSpPr/>
          <p:nvPr/>
        </p:nvGrpSpPr>
        <p:grpSpPr>
          <a:xfrm>
            <a:off x="6193118" y="2811082"/>
            <a:ext cx="2157684" cy="1029877"/>
            <a:chOff x="1778775" y="3345823"/>
            <a:chExt cx="1783800" cy="1029877"/>
          </a:xfrm>
        </p:grpSpPr>
        <p:sp>
          <p:nvSpPr>
            <p:cNvPr id="1423" name="Google Shape;1423;p26"/>
            <p:cNvSpPr txBox="1"/>
            <p:nvPr/>
          </p:nvSpPr>
          <p:spPr>
            <a:xfrm>
              <a:off x="1778775" y="3345823"/>
              <a:ext cx="1783800" cy="527700"/>
            </a:xfrm>
            <a:prstGeom prst="rect">
              <a:avLst/>
            </a:prstGeom>
            <a:noFill/>
            <a:ln>
              <a:noFill/>
            </a:ln>
          </p:spPr>
          <p:txBody>
            <a:bodyPr anchorCtr="0" anchor="b" bIns="91425" lIns="91425" spcFirstLastPara="1" rIns="91425" wrap="square" tIns="91425">
              <a:noAutofit/>
            </a:bodyPr>
            <a:lstStyle/>
            <a:p>
              <a:pPr indent="0" lvl="0" marL="0" rtl="0" algn="r">
                <a:spcBef>
                  <a:spcPts val="0"/>
                </a:spcBef>
                <a:spcAft>
                  <a:spcPts val="0"/>
                </a:spcAft>
                <a:buNone/>
              </a:pPr>
              <a:r>
                <a:rPr lang="en" sz="2400">
                  <a:solidFill>
                    <a:schemeClr val="dk1"/>
                  </a:solidFill>
                  <a:latin typeface="Lilita One"/>
                  <a:ea typeface="Lilita One"/>
                  <a:cs typeface="Lilita One"/>
                  <a:sym typeface="Lilita One"/>
                </a:rPr>
                <a:t>Neptune</a:t>
              </a:r>
              <a:endParaRPr sz="2400">
                <a:solidFill>
                  <a:schemeClr val="dk1"/>
                </a:solidFill>
                <a:latin typeface="Lilita One"/>
                <a:ea typeface="Lilita One"/>
                <a:cs typeface="Lilita One"/>
                <a:sym typeface="Lilita One"/>
              </a:endParaRPr>
            </a:p>
          </p:txBody>
        </p:sp>
        <p:sp>
          <p:nvSpPr>
            <p:cNvPr id="1424" name="Google Shape;1424;p26"/>
            <p:cNvSpPr txBox="1"/>
            <p:nvPr/>
          </p:nvSpPr>
          <p:spPr>
            <a:xfrm>
              <a:off x="1778775" y="3890900"/>
              <a:ext cx="1783800" cy="4848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lang="en">
                  <a:solidFill>
                    <a:schemeClr val="dk1"/>
                  </a:solidFill>
                  <a:latin typeface="Montserrat"/>
                  <a:ea typeface="Montserrat"/>
                  <a:cs typeface="Montserrat"/>
                  <a:sym typeface="Montserrat"/>
                </a:rPr>
                <a:t>Neptune is very far away from Earth</a:t>
              </a:r>
              <a:endParaRPr>
                <a:solidFill>
                  <a:schemeClr val="dk1"/>
                </a:solidFill>
                <a:latin typeface="Montserrat"/>
                <a:ea typeface="Montserrat"/>
                <a:cs typeface="Montserrat"/>
                <a:sym typeface="Montserrat"/>
              </a:endParaRPr>
            </a:p>
          </p:txBody>
        </p:sp>
      </p:grpSp>
      <p:grpSp>
        <p:nvGrpSpPr>
          <p:cNvPr id="1425" name="Google Shape;1425;p26"/>
          <p:cNvGrpSpPr/>
          <p:nvPr/>
        </p:nvGrpSpPr>
        <p:grpSpPr>
          <a:xfrm>
            <a:off x="793070" y="1415850"/>
            <a:ext cx="2157681" cy="1033224"/>
            <a:chOff x="3044019" y="1219200"/>
            <a:chExt cx="1786160" cy="1033224"/>
          </a:xfrm>
        </p:grpSpPr>
        <p:sp>
          <p:nvSpPr>
            <p:cNvPr id="1426" name="Google Shape;1426;p26"/>
            <p:cNvSpPr txBox="1"/>
            <p:nvPr/>
          </p:nvSpPr>
          <p:spPr>
            <a:xfrm>
              <a:off x="3046378" y="1219200"/>
              <a:ext cx="1783800" cy="527700"/>
            </a:xfrm>
            <a:prstGeom prst="rect">
              <a:avLst/>
            </a:prstGeom>
            <a:noFill/>
            <a:ln>
              <a:noFill/>
            </a:ln>
          </p:spPr>
          <p:txBody>
            <a:bodyPr anchorCtr="0" anchor="b" bIns="91425" lIns="91425" spcFirstLastPara="1" rIns="91425" wrap="square" tIns="91425">
              <a:noAutofit/>
            </a:bodyPr>
            <a:lstStyle/>
            <a:p>
              <a:pPr indent="0" lvl="0" marL="0" rtl="0" algn="l">
                <a:spcBef>
                  <a:spcPts val="0"/>
                </a:spcBef>
                <a:spcAft>
                  <a:spcPts val="0"/>
                </a:spcAft>
                <a:buNone/>
              </a:pPr>
              <a:r>
                <a:rPr lang="en" sz="2400">
                  <a:solidFill>
                    <a:schemeClr val="dk1"/>
                  </a:solidFill>
                  <a:latin typeface="Lilita One"/>
                  <a:ea typeface="Lilita One"/>
                  <a:cs typeface="Lilita One"/>
                  <a:sym typeface="Lilita One"/>
                </a:rPr>
                <a:t>Mercury</a:t>
              </a:r>
              <a:endParaRPr sz="2400">
                <a:solidFill>
                  <a:schemeClr val="dk1"/>
                </a:solidFill>
                <a:latin typeface="Lilita One"/>
                <a:ea typeface="Lilita One"/>
                <a:cs typeface="Lilita One"/>
                <a:sym typeface="Lilita One"/>
              </a:endParaRPr>
            </a:p>
          </p:txBody>
        </p:sp>
        <p:sp>
          <p:nvSpPr>
            <p:cNvPr id="1427" name="Google Shape;1427;p26"/>
            <p:cNvSpPr txBox="1"/>
            <p:nvPr/>
          </p:nvSpPr>
          <p:spPr>
            <a:xfrm>
              <a:off x="3044019" y="1767624"/>
              <a:ext cx="1783800" cy="48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Montserrat"/>
                  <a:ea typeface="Montserrat"/>
                  <a:cs typeface="Montserrat"/>
                  <a:sym typeface="Montserrat"/>
                </a:rPr>
                <a:t>Mercury is the closest planet to the Sun </a:t>
              </a:r>
              <a:endParaRPr>
                <a:solidFill>
                  <a:schemeClr val="dk1"/>
                </a:solidFill>
                <a:latin typeface="Montserrat"/>
                <a:ea typeface="Montserrat"/>
                <a:cs typeface="Montserrat"/>
                <a:sym typeface="Montserrat"/>
              </a:endParaRPr>
            </a:p>
          </p:txBody>
        </p:sp>
      </p:grpSp>
      <p:grpSp>
        <p:nvGrpSpPr>
          <p:cNvPr id="1428" name="Google Shape;1428;p26"/>
          <p:cNvGrpSpPr/>
          <p:nvPr/>
        </p:nvGrpSpPr>
        <p:grpSpPr>
          <a:xfrm>
            <a:off x="6193226" y="1415857"/>
            <a:ext cx="2157705" cy="1029877"/>
            <a:chOff x="4313981" y="3345823"/>
            <a:chExt cx="1783817" cy="1029877"/>
          </a:xfrm>
        </p:grpSpPr>
        <p:sp>
          <p:nvSpPr>
            <p:cNvPr id="1429" name="Google Shape;1429;p26"/>
            <p:cNvSpPr txBox="1"/>
            <p:nvPr/>
          </p:nvSpPr>
          <p:spPr>
            <a:xfrm>
              <a:off x="4313981" y="3345823"/>
              <a:ext cx="1783800" cy="527700"/>
            </a:xfrm>
            <a:prstGeom prst="rect">
              <a:avLst/>
            </a:prstGeom>
            <a:noFill/>
            <a:ln>
              <a:noFill/>
            </a:ln>
          </p:spPr>
          <p:txBody>
            <a:bodyPr anchorCtr="0" anchor="b" bIns="91425" lIns="91425" spcFirstLastPara="1" rIns="91425" wrap="square" tIns="91425">
              <a:noAutofit/>
            </a:bodyPr>
            <a:lstStyle/>
            <a:p>
              <a:pPr indent="0" lvl="0" marL="0" rtl="0" algn="r">
                <a:spcBef>
                  <a:spcPts val="0"/>
                </a:spcBef>
                <a:spcAft>
                  <a:spcPts val="0"/>
                </a:spcAft>
                <a:buNone/>
              </a:pPr>
              <a:r>
                <a:rPr lang="en" sz="2400">
                  <a:solidFill>
                    <a:schemeClr val="dk1"/>
                  </a:solidFill>
                  <a:latin typeface="Lilita One"/>
                  <a:ea typeface="Lilita One"/>
                  <a:cs typeface="Lilita One"/>
                  <a:sym typeface="Lilita One"/>
                </a:rPr>
                <a:t>Mars</a:t>
              </a:r>
              <a:endParaRPr sz="2400">
                <a:solidFill>
                  <a:schemeClr val="dk1"/>
                </a:solidFill>
                <a:latin typeface="Lilita One"/>
                <a:ea typeface="Lilita One"/>
                <a:cs typeface="Lilita One"/>
                <a:sym typeface="Lilita One"/>
              </a:endParaRPr>
            </a:p>
          </p:txBody>
        </p:sp>
        <p:sp>
          <p:nvSpPr>
            <p:cNvPr id="1430" name="Google Shape;1430;p26"/>
            <p:cNvSpPr txBox="1"/>
            <p:nvPr/>
          </p:nvSpPr>
          <p:spPr>
            <a:xfrm>
              <a:off x="4313998" y="3890900"/>
              <a:ext cx="1783800" cy="4848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lang="en">
                  <a:solidFill>
                    <a:schemeClr val="dk1"/>
                  </a:solidFill>
                  <a:latin typeface="Montserrat"/>
                  <a:ea typeface="Montserrat"/>
                  <a:cs typeface="Montserrat"/>
                  <a:sym typeface="Montserrat"/>
                </a:rPr>
                <a:t>Despite being red, Mars is a cold place</a:t>
              </a:r>
              <a:endParaRPr>
                <a:solidFill>
                  <a:schemeClr val="dk1"/>
                </a:solidFill>
                <a:latin typeface="Montserrat"/>
                <a:ea typeface="Montserrat"/>
                <a:cs typeface="Montserrat"/>
                <a:sym typeface="Montserrat"/>
              </a:endParaRPr>
            </a:p>
          </p:txBody>
        </p:sp>
      </p:grpSp>
      <p:grpSp>
        <p:nvGrpSpPr>
          <p:cNvPr id="1431" name="Google Shape;1431;p26"/>
          <p:cNvGrpSpPr/>
          <p:nvPr/>
        </p:nvGrpSpPr>
        <p:grpSpPr>
          <a:xfrm>
            <a:off x="793229" y="2809401"/>
            <a:ext cx="2154830" cy="1033224"/>
            <a:chOff x="5581585" y="1219200"/>
            <a:chExt cx="1783800" cy="1033224"/>
          </a:xfrm>
        </p:grpSpPr>
        <p:sp>
          <p:nvSpPr>
            <p:cNvPr id="1432" name="Google Shape;1432;p26"/>
            <p:cNvSpPr txBox="1"/>
            <p:nvPr/>
          </p:nvSpPr>
          <p:spPr>
            <a:xfrm>
              <a:off x="5581585" y="1219200"/>
              <a:ext cx="1783800" cy="527700"/>
            </a:xfrm>
            <a:prstGeom prst="rect">
              <a:avLst/>
            </a:prstGeom>
            <a:noFill/>
            <a:ln>
              <a:noFill/>
            </a:ln>
          </p:spPr>
          <p:txBody>
            <a:bodyPr anchorCtr="0" anchor="b" bIns="91425" lIns="91425" spcFirstLastPara="1" rIns="91425" wrap="square" tIns="91425">
              <a:noAutofit/>
            </a:bodyPr>
            <a:lstStyle/>
            <a:p>
              <a:pPr indent="0" lvl="0" marL="0" rtl="0" algn="l">
                <a:spcBef>
                  <a:spcPts val="0"/>
                </a:spcBef>
                <a:spcAft>
                  <a:spcPts val="0"/>
                </a:spcAft>
                <a:buNone/>
              </a:pPr>
              <a:r>
                <a:rPr lang="en" sz="2400">
                  <a:solidFill>
                    <a:schemeClr val="dk1"/>
                  </a:solidFill>
                  <a:latin typeface="Lilita One"/>
                  <a:ea typeface="Lilita One"/>
                  <a:cs typeface="Lilita One"/>
                  <a:sym typeface="Lilita One"/>
                </a:rPr>
                <a:t>Venus</a:t>
              </a:r>
              <a:endParaRPr sz="2400">
                <a:solidFill>
                  <a:schemeClr val="dk1"/>
                </a:solidFill>
                <a:latin typeface="Lilita One"/>
                <a:ea typeface="Lilita One"/>
                <a:cs typeface="Lilita One"/>
                <a:sym typeface="Lilita One"/>
              </a:endParaRPr>
            </a:p>
          </p:txBody>
        </p:sp>
        <p:sp>
          <p:nvSpPr>
            <p:cNvPr id="1433" name="Google Shape;1433;p26"/>
            <p:cNvSpPr txBox="1"/>
            <p:nvPr/>
          </p:nvSpPr>
          <p:spPr>
            <a:xfrm>
              <a:off x="5581585" y="1767624"/>
              <a:ext cx="1783800" cy="48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Montserrat"/>
                  <a:ea typeface="Montserrat"/>
                  <a:cs typeface="Montserrat"/>
                  <a:sym typeface="Montserrat"/>
                </a:rPr>
                <a:t>Venus is the second planet from the Sun</a:t>
              </a:r>
              <a:endParaRPr>
                <a:solidFill>
                  <a:schemeClr val="dk1"/>
                </a:solidFill>
                <a:latin typeface="Montserrat"/>
                <a:ea typeface="Montserrat"/>
                <a:cs typeface="Montserrat"/>
                <a:sym typeface="Montserrat"/>
              </a:endParaRPr>
            </a:p>
          </p:txBody>
        </p:sp>
      </p:grpSp>
      <p:cxnSp>
        <p:nvCxnSpPr>
          <p:cNvPr id="1434" name="Google Shape;1434;p26"/>
          <p:cNvCxnSpPr>
            <a:stCxn id="1411" idx="2"/>
            <a:endCxn id="1426" idx="3"/>
          </p:cNvCxnSpPr>
          <p:nvPr/>
        </p:nvCxnSpPr>
        <p:spPr>
          <a:xfrm rot="10800000">
            <a:off x="2950700" y="1679575"/>
            <a:ext cx="1301700" cy="188700"/>
          </a:xfrm>
          <a:prstGeom prst="curvedConnector3">
            <a:avLst>
              <a:gd fmla="val 49998" name="adj1"/>
            </a:avLst>
          </a:prstGeom>
          <a:noFill/>
          <a:ln cap="flat" cmpd="sng" w="19050">
            <a:solidFill>
              <a:schemeClr val="accent1"/>
            </a:solidFill>
            <a:prstDash val="solid"/>
            <a:round/>
            <a:headEnd len="med" w="med" type="none"/>
            <a:tailEnd len="med" w="med" type="none"/>
          </a:ln>
        </p:spPr>
      </p:cxnSp>
      <p:cxnSp>
        <p:nvCxnSpPr>
          <p:cNvPr id="1435" name="Google Shape;1435;p26"/>
          <p:cNvCxnSpPr>
            <a:stCxn id="1414" idx="6"/>
            <a:endCxn id="1429" idx="1"/>
          </p:cNvCxnSpPr>
          <p:nvPr/>
        </p:nvCxnSpPr>
        <p:spPr>
          <a:xfrm flipH="1" rot="10800000">
            <a:off x="4546100" y="1679842"/>
            <a:ext cx="1647000" cy="870300"/>
          </a:xfrm>
          <a:prstGeom prst="curvedConnector3">
            <a:avLst>
              <a:gd fmla="val 50004" name="adj1"/>
            </a:avLst>
          </a:prstGeom>
          <a:noFill/>
          <a:ln cap="flat" cmpd="sng" w="19050">
            <a:solidFill>
              <a:schemeClr val="accent1"/>
            </a:solidFill>
            <a:prstDash val="solid"/>
            <a:round/>
            <a:headEnd len="med" w="med" type="none"/>
            <a:tailEnd len="med" w="med" type="none"/>
          </a:ln>
        </p:spPr>
      </p:cxnSp>
      <p:cxnSp>
        <p:nvCxnSpPr>
          <p:cNvPr id="1436" name="Google Shape;1436;p26"/>
          <p:cNvCxnSpPr>
            <a:stCxn id="1417" idx="2"/>
            <a:endCxn id="1432" idx="3"/>
          </p:cNvCxnSpPr>
          <p:nvPr/>
        </p:nvCxnSpPr>
        <p:spPr>
          <a:xfrm rot="10800000">
            <a:off x="2948000" y="3073308"/>
            <a:ext cx="1304400" cy="158700"/>
          </a:xfrm>
          <a:prstGeom prst="curvedConnector3">
            <a:avLst>
              <a:gd fmla="val 49998" name="adj1"/>
            </a:avLst>
          </a:prstGeom>
          <a:noFill/>
          <a:ln cap="flat" cmpd="sng" w="19050">
            <a:solidFill>
              <a:schemeClr val="accent1"/>
            </a:solidFill>
            <a:prstDash val="solid"/>
            <a:round/>
            <a:headEnd len="med" w="med" type="none"/>
            <a:tailEnd len="med" w="med" type="none"/>
          </a:ln>
        </p:spPr>
      </p:cxnSp>
      <p:cxnSp>
        <p:nvCxnSpPr>
          <p:cNvPr id="1437" name="Google Shape;1437;p26"/>
          <p:cNvCxnSpPr>
            <a:stCxn id="1420" idx="6"/>
            <a:endCxn id="1423" idx="1"/>
          </p:cNvCxnSpPr>
          <p:nvPr/>
        </p:nvCxnSpPr>
        <p:spPr>
          <a:xfrm flipH="1" rot="10800000">
            <a:off x="4546100" y="3075075"/>
            <a:ext cx="1647000" cy="838800"/>
          </a:xfrm>
          <a:prstGeom prst="curvedConnector3">
            <a:avLst>
              <a:gd fmla="val 50001" name="adj1"/>
            </a:avLst>
          </a:prstGeom>
          <a:noFill/>
          <a:ln cap="flat" cmpd="sng" w="19050">
            <a:solidFill>
              <a:schemeClr val="accent1"/>
            </a:solidFill>
            <a:prstDash val="solid"/>
            <a:round/>
            <a:headEnd len="med" w="med" type="none"/>
            <a:tailEnd len="med" w="med" type="none"/>
          </a:ln>
        </p:spPr>
      </p:cxnSp>
      <p:cxnSp>
        <p:nvCxnSpPr>
          <p:cNvPr id="1438" name="Google Shape;1438;p26"/>
          <p:cNvCxnSpPr>
            <a:stCxn id="1411" idx="4"/>
            <a:endCxn id="1414" idx="0"/>
          </p:cNvCxnSpPr>
          <p:nvPr/>
        </p:nvCxnSpPr>
        <p:spPr>
          <a:xfrm>
            <a:off x="4399250" y="2015125"/>
            <a:ext cx="0" cy="388200"/>
          </a:xfrm>
          <a:prstGeom prst="straightConnector1">
            <a:avLst/>
          </a:prstGeom>
          <a:noFill/>
          <a:ln cap="flat" cmpd="sng" w="19050">
            <a:solidFill>
              <a:schemeClr val="accent1"/>
            </a:solidFill>
            <a:prstDash val="solid"/>
            <a:round/>
            <a:headEnd len="med" w="med" type="none"/>
            <a:tailEnd len="med" w="med" type="none"/>
          </a:ln>
        </p:spPr>
      </p:cxnSp>
      <p:cxnSp>
        <p:nvCxnSpPr>
          <p:cNvPr id="1439" name="Google Shape;1439;p26"/>
          <p:cNvCxnSpPr>
            <a:stCxn id="1414" idx="4"/>
            <a:endCxn id="1417" idx="0"/>
          </p:cNvCxnSpPr>
          <p:nvPr/>
        </p:nvCxnSpPr>
        <p:spPr>
          <a:xfrm>
            <a:off x="4399250" y="2696992"/>
            <a:ext cx="0" cy="388200"/>
          </a:xfrm>
          <a:prstGeom prst="straightConnector1">
            <a:avLst/>
          </a:prstGeom>
          <a:noFill/>
          <a:ln cap="flat" cmpd="sng" w="19050">
            <a:solidFill>
              <a:schemeClr val="accent1"/>
            </a:solidFill>
            <a:prstDash val="solid"/>
            <a:round/>
            <a:headEnd len="med" w="med" type="none"/>
            <a:tailEnd len="med" w="med" type="none"/>
          </a:ln>
        </p:spPr>
      </p:cxnSp>
      <p:cxnSp>
        <p:nvCxnSpPr>
          <p:cNvPr id="1440" name="Google Shape;1440;p26"/>
          <p:cNvCxnSpPr>
            <a:endCxn id="1420" idx="0"/>
          </p:cNvCxnSpPr>
          <p:nvPr/>
        </p:nvCxnSpPr>
        <p:spPr>
          <a:xfrm>
            <a:off x="4399250" y="3378825"/>
            <a:ext cx="0" cy="388200"/>
          </a:xfrm>
          <a:prstGeom prst="straightConnector1">
            <a:avLst/>
          </a:prstGeom>
          <a:noFill/>
          <a:ln cap="flat" cmpd="sng" w="19050">
            <a:solidFill>
              <a:schemeClr val="accent1"/>
            </a:solidFill>
            <a:prstDash val="solid"/>
            <a:round/>
            <a:headEnd len="med" w="med" type="none"/>
            <a:tailEnd len="med" w="med" type="none"/>
          </a:ln>
        </p:spPr>
      </p:cxn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44" name="Shape 1444"/>
        <p:cNvGrpSpPr/>
        <p:nvPr/>
      </p:nvGrpSpPr>
      <p:grpSpPr>
        <a:xfrm>
          <a:off x="0" y="0"/>
          <a:ext cx="0" cy="0"/>
          <a:chOff x="0" y="0"/>
          <a:chExt cx="0" cy="0"/>
        </a:xfrm>
      </p:grpSpPr>
      <p:sp>
        <p:nvSpPr>
          <p:cNvPr id="1445" name="Google Shape;1445;p27"/>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 </a:t>
            </a:r>
            <a:r>
              <a:rPr lang="en"/>
              <a:t>Welcome winter! - infographics</a:t>
            </a:r>
            <a:endParaRPr/>
          </a:p>
        </p:txBody>
      </p:sp>
      <p:grpSp>
        <p:nvGrpSpPr>
          <p:cNvPr id="1446" name="Google Shape;1446;p27"/>
          <p:cNvGrpSpPr/>
          <p:nvPr/>
        </p:nvGrpSpPr>
        <p:grpSpPr>
          <a:xfrm>
            <a:off x="6513166" y="3000389"/>
            <a:ext cx="1652156" cy="1029877"/>
            <a:chOff x="1778775" y="3345823"/>
            <a:chExt cx="1783800" cy="1029877"/>
          </a:xfrm>
        </p:grpSpPr>
        <p:sp>
          <p:nvSpPr>
            <p:cNvPr id="1447" name="Google Shape;1447;p27"/>
            <p:cNvSpPr txBox="1"/>
            <p:nvPr/>
          </p:nvSpPr>
          <p:spPr>
            <a:xfrm>
              <a:off x="1778775" y="3345823"/>
              <a:ext cx="1783800" cy="527700"/>
            </a:xfrm>
            <a:prstGeom prst="rect">
              <a:avLst/>
            </a:prstGeom>
            <a:noFill/>
            <a:ln>
              <a:noFill/>
            </a:ln>
          </p:spPr>
          <p:txBody>
            <a:bodyPr anchorCtr="0" anchor="b" bIns="91425" lIns="91425" spcFirstLastPara="1" rIns="91425" wrap="square" tIns="91425">
              <a:noAutofit/>
            </a:bodyPr>
            <a:lstStyle/>
            <a:p>
              <a:pPr indent="0" lvl="0" marL="0" rtl="0" algn="l">
                <a:spcBef>
                  <a:spcPts val="0"/>
                </a:spcBef>
                <a:spcAft>
                  <a:spcPts val="0"/>
                </a:spcAft>
                <a:buNone/>
              </a:pPr>
              <a:r>
                <a:rPr lang="en" sz="2400">
                  <a:solidFill>
                    <a:schemeClr val="dk1"/>
                  </a:solidFill>
                  <a:latin typeface="Lilita One"/>
                  <a:ea typeface="Lilita One"/>
                  <a:cs typeface="Lilita One"/>
                  <a:sym typeface="Lilita One"/>
                </a:rPr>
                <a:t>Neptune</a:t>
              </a:r>
              <a:endParaRPr sz="2400">
                <a:solidFill>
                  <a:schemeClr val="dk1"/>
                </a:solidFill>
                <a:latin typeface="Lilita One"/>
                <a:ea typeface="Lilita One"/>
                <a:cs typeface="Lilita One"/>
                <a:sym typeface="Lilita One"/>
              </a:endParaRPr>
            </a:p>
          </p:txBody>
        </p:sp>
        <p:sp>
          <p:nvSpPr>
            <p:cNvPr id="1448" name="Google Shape;1448;p27"/>
            <p:cNvSpPr txBox="1"/>
            <p:nvPr/>
          </p:nvSpPr>
          <p:spPr>
            <a:xfrm>
              <a:off x="1778775" y="3890900"/>
              <a:ext cx="1783800" cy="48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Montserrat"/>
                  <a:ea typeface="Montserrat"/>
                  <a:cs typeface="Montserrat"/>
                  <a:sym typeface="Montserrat"/>
                </a:rPr>
                <a:t>Neptune is far away from us</a:t>
              </a:r>
              <a:endParaRPr>
                <a:solidFill>
                  <a:schemeClr val="dk1"/>
                </a:solidFill>
                <a:latin typeface="Montserrat"/>
                <a:ea typeface="Montserrat"/>
                <a:cs typeface="Montserrat"/>
                <a:sym typeface="Montserrat"/>
              </a:endParaRPr>
            </a:p>
          </p:txBody>
        </p:sp>
      </p:grpSp>
      <p:grpSp>
        <p:nvGrpSpPr>
          <p:cNvPr id="1449" name="Google Shape;1449;p27"/>
          <p:cNvGrpSpPr/>
          <p:nvPr/>
        </p:nvGrpSpPr>
        <p:grpSpPr>
          <a:xfrm>
            <a:off x="4063271" y="1757565"/>
            <a:ext cx="1652198" cy="1033224"/>
            <a:chOff x="3044019" y="1219200"/>
            <a:chExt cx="1786160" cy="1033224"/>
          </a:xfrm>
        </p:grpSpPr>
        <p:sp>
          <p:nvSpPr>
            <p:cNvPr id="1450" name="Google Shape;1450;p27"/>
            <p:cNvSpPr txBox="1"/>
            <p:nvPr/>
          </p:nvSpPr>
          <p:spPr>
            <a:xfrm>
              <a:off x="3046378" y="1219200"/>
              <a:ext cx="1783800" cy="527700"/>
            </a:xfrm>
            <a:prstGeom prst="rect">
              <a:avLst/>
            </a:prstGeom>
            <a:noFill/>
            <a:ln>
              <a:noFill/>
            </a:ln>
          </p:spPr>
          <p:txBody>
            <a:bodyPr anchorCtr="0" anchor="b" bIns="91425" lIns="91425" spcFirstLastPara="1" rIns="91425" wrap="square" tIns="91425">
              <a:noAutofit/>
            </a:bodyPr>
            <a:lstStyle/>
            <a:p>
              <a:pPr indent="0" lvl="0" marL="0" rtl="0" algn="l">
                <a:spcBef>
                  <a:spcPts val="0"/>
                </a:spcBef>
                <a:spcAft>
                  <a:spcPts val="0"/>
                </a:spcAft>
                <a:buNone/>
              </a:pPr>
              <a:r>
                <a:rPr lang="en" sz="2400">
                  <a:solidFill>
                    <a:schemeClr val="dk1"/>
                  </a:solidFill>
                  <a:latin typeface="Lilita One"/>
                  <a:ea typeface="Lilita One"/>
                  <a:cs typeface="Lilita One"/>
                  <a:sym typeface="Lilita One"/>
                </a:rPr>
                <a:t>Mercury</a:t>
              </a:r>
              <a:endParaRPr sz="2400">
                <a:solidFill>
                  <a:schemeClr val="dk1"/>
                </a:solidFill>
                <a:latin typeface="Lilita One"/>
                <a:ea typeface="Lilita One"/>
                <a:cs typeface="Lilita One"/>
                <a:sym typeface="Lilita One"/>
              </a:endParaRPr>
            </a:p>
          </p:txBody>
        </p:sp>
        <p:sp>
          <p:nvSpPr>
            <p:cNvPr id="1451" name="Google Shape;1451;p27"/>
            <p:cNvSpPr txBox="1"/>
            <p:nvPr/>
          </p:nvSpPr>
          <p:spPr>
            <a:xfrm>
              <a:off x="3044019" y="1767624"/>
              <a:ext cx="1783800" cy="48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Montserrat"/>
                  <a:ea typeface="Montserrat"/>
                  <a:cs typeface="Montserrat"/>
                  <a:sym typeface="Montserrat"/>
                </a:rPr>
                <a:t>Mercury is quite a small planet</a:t>
              </a:r>
              <a:endParaRPr>
                <a:solidFill>
                  <a:schemeClr val="dk1"/>
                </a:solidFill>
                <a:latin typeface="Montserrat"/>
                <a:ea typeface="Montserrat"/>
                <a:cs typeface="Montserrat"/>
                <a:sym typeface="Montserrat"/>
              </a:endParaRPr>
            </a:p>
          </p:txBody>
        </p:sp>
      </p:grpSp>
      <p:grpSp>
        <p:nvGrpSpPr>
          <p:cNvPr id="1452" name="Google Shape;1452;p27"/>
          <p:cNvGrpSpPr/>
          <p:nvPr/>
        </p:nvGrpSpPr>
        <p:grpSpPr>
          <a:xfrm>
            <a:off x="6513164" y="1757566"/>
            <a:ext cx="1652171" cy="1029877"/>
            <a:chOff x="4313981" y="3345823"/>
            <a:chExt cx="1783817" cy="1029877"/>
          </a:xfrm>
        </p:grpSpPr>
        <p:sp>
          <p:nvSpPr>
            <p:cNvPr id="1453" name="Google Shape;1453;p27"/>
            <p:cNvSpPr txBox="1"/>
            <p:nvPr/>
          </p:nvSpPr>
          <p:spPr>
            <a:xfrm>
              <a:off x="4313981" y="3345823"/>
              <a:ext cx="1783800" cy="527700"/>
            </a:xfrm>
            <a:prstGeom prst="rect">
              <a:avLst/>
            </a:prstGeom>
            <a:noFill/>
            <a:ln>
              <a:noFill/>
            </a:ln>
          </p:spPr>
          <p:txBody>
            <a:bodyPr anchorCtr="0" anchor="b" bIns="91425" lIns="91425" spcFirstLastPara="1" rIns="91425" wrap="square" tIns="91425">
              <a:noAutofit/>
            </a:bodyPr>
            <a:lstStyle/>
            <a:p>
              <a:pPr indent="0" lvl="0" marL="0" rtl="0" algn="l">
                <a:spcBef>
                  <a:spcPts val="0"/>
                </a:spcBef>
                <a:spcAft>
                  <a:spcPts val="0"/>
                </a:spcAft>
                <a:buNone/>
              </a:pPr>
              <a:r>
                <a:rPr lang="en" sz="2400">
                  <a:solidFill>
                    <a:schemeClr val="dk1"/>
                  </a:solidFill>
                  <a:latin typeface="Lilita One"/>
                  <a:ea typeface="Lilita One"/>
                  <a:cs typeface="Lilita One"/>
                  <a:sym typeface="Lilita One"/>
                </a:rPr>
                <a:t>Mars</a:t>
              </a:r>
              <a:endParaRPr sz="2400">
                <a:solidFill>
                  <a:schemeClr val="dk1"/>
                </a:solidFill>
                <a:latin typeface="Lilita One"/>
                <a:ea typeface="Lilita One"/>
                <a:cs typeface="Lilita One"/>
                <a:sym typeface="Lilita One"/>
              </a:endParaRPr>
            </a:p>
          </p:txBody>
        </p:sp>
        <p:sp>
          <p:nvSpPr>
            <p:cNvPr id="1454" name="Google Shape;1454;p27"/>
            <p:cNvSpPr txBox="1"/>
            <p:nvPr/>
          </p:nvSpPr>
          <p:spPr>
            <a:xfrm>
              <a:off x="4313998" y="3890900"/>
              <a:ext cx="1783800" cy="48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Montserrat"/>
                  <a:ea typeface="Montserrat"/>
                  <a:cs typeface="Montserrat"/>
                  <a:sym typeface="Montserrat"/>
                </a:rPr>
                <a:t>Mars is actually a cold place</a:t>
              </a:r>
              <a:endParaRPr>
                <a:solidFill>
                  <a:schemeClr val="dk1"/>
                </a:solidFill>
                <a:latin typeface="Montserrat"/>
                <a:ea typeface="Montserrat"/>
                <a:cs typeface="Montserrat"/>
                <a:sym typeface="Montserrat"/>
              </a:endParaRPr>
            </a:p>
          </p:txBody>
        </p:sp>
      </p:grpSp>
      <p:grpSp>
        <p:nvGrpSpPr>
          <p:cNvPr id="1455" name="Google Shape;1455;p27"/>
          <p:cNvGrpSpPr/>
          <p:nvPr/>
        </p:nvGrpSpPr>
        <p:grpSpPr>
          <a:xfrm>
            <a:off x="4063537" y="2998717"/>
            <a:ext cx="1650015" cy="1033224"/>
            <a:chOff x="5581585" y="1219200"/>
            <a:chExt cx="1783800" cy="1033224"/>
          </a:xfrm>
        </p:grpSpPr>
        <p:sp>
          <p:nvSpPr>
            <p:cNvPr id="1456" name="Google Shape;1456;p27"/>
            <p:cNvSpPr txBox="1"/>
            <p:nvPr/>
          </p:nvSpPr>
          <p:spPr>
            <a:xfrm>
              <a:off x="5581585" y="1219200"/>
              <a:ext cx="1783800" cy="527700"/>
            </a:xfrm>
            <a:prstGeom prst="rect">
              <a:avLst/>
            </a:prstGeom>
            <a:noFill/>
            <a:ln>
              <a:noFill/>
            </a:ln>
          </p:spPr>
          <p:txBody>
            <a:bodyPr anchorCtr="0" anchor="b" bIns="91425" lIns="91425" spcFirstLastPara="1" rIns="91425" wrap="square" tIns="91425">
              <a:noAutofit/>
            </a:bodyPr>
            <a:lstStyle/>
            <a:p>
              <a:pPr indent="0" lvl="0" marL="0" rtl="0" algn="l">
                <a:spcBef>
                  <a:spcPts val="0"/>
                </a:spcBef>
                <a:spcAft>
                  <a:spcPts val="0"/>
                </a:spcAft>
                <a:buNone/>
              </a:pPr>
              <a:r>
                <a:rPr lang="en" sz="2400">
                  <a:solidFill>
                    <a:schemeClr val="dk1"/>
                  </a:solidFill>
                  <a:latin typeface="Lilita One"/>
                  <a:ea typeface="Lilita One"/>
                  <a:cs typeface="Lilita One"/>
                  <a:sym typeface="Lilita One"/>
                </a:rPr>
                <a:t>Venus</a:t>
              </a:r>
              <a:endParaRPr sz="2400">
                <a:solidFill>
                  <a:schemeClr val="dk1"/>
                </a:solidFill>
                <a:latin typeface="Lilita One"/>
                <a:ea typeface="Lilita One"/>
                <a:cs typeface="Lilita One"/>
                <a:sym typeface="Lilita One"/>
              </a:endParaRPr>
            </a:p>
          </p:txBody>
        </p:sp>
        <p:sp>
          <p:nvSpPr>
            <p:cNvPr id="1457" name="Google Shape;1457;p27"/>
            <p:cNvSpPr txBox="1"/>
            <p:nvPr/>
          </p:nvSpPr>
          <p:spPr>
            <a:xfrm>
              <a:off x="5581585" y="1767624"/>
              <a:ext cx="1783800" cy="48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Montserrat"/>
                  <a:ea typeface="Montserrat"/>
                  <a:cs typeface="Montserrat"/>
                  <a:sym typeface="Montserrat"/>
                </a:rPr>
                <a:t>Venus has a beautiful name </a:t>
              </a:r>
              <a:endParaRPr>
                <a:solidFill>
                  <a:schemeClr val="dk1"/>
                </a:solidFill>
                <a:latin typeface="Montserrat"/>
                <a:ea typeface="Montserrat"/>
                <a:cs typeface="Montserrat"/>
                <a:sym typeface="Montserrat"/>
              </a:endParaRPr>
            </a:p>
          </p:txBody>
        </p:sp>
      </p:grpSp>
      <p:sp>
        <p:nvSpPr>
          <p:cNvPr id="1458" name="Google Shape;1458;p27"/>
          <p:cNvSpPr/>
          <p:nvPr/>
        </p:nvSpPr>
        <p:spPr>
          <a:xfrm>
            <a:off x="3360616" y="1962165"/>
            <a:ext cx="624000" cy="624000"/>
          </a:xfrm>
          <a:prstGeom prst="ellipse">
            <a:avLst/>
          </a:prstGeom>
          <a:solidFill>
            <a:srgbClr val="EAF9FD"/>
          </a:solidFill>
          <a:ln cap="flat" cmpd="sng" w="19050">
            <a:solidFill>
              <a:srgbClr val="CD5E62"/>
            </a:solidFill>
            <a:prstDash val="solid"/>
            <a:round/>
            <a:headEnd len="sm" w="sm" type="none"/>
            <a:tailEnd len="sm" w="sm" type="none"/>
          </a:ln>
        </p:spPr>
        <p:txBody>
          <a:bodyPr anchorCtr="0" anchor="ctr" bIns="91425" lIns="0" spcFirstLastPara="1" rIns="0" wrap="square" tIns="91425">
            <a:noAutofit/>
          </a:bodyPr>
          <a:lstStyle/>
          <a:p>
            <a:pPr indent="0" lvl="0" marL="0" rtl="0" algn="ctr">
              <a:spcBef>
                <a:spcPts val="0"/>
              </a:spcBef>
              <a:spcAft>
                <a:spcPts val="0"/>
              </a:spcAft>
              <a:buNone/>
            </a:pPr>
            <a:r>
              <a:rPr b="1" lang="en" sz="2500">
                <a:solidFill>
                  <a:schemeClr val="accent1"/>
                </a:solidFill>
                <a:latin typeface="Lilita One"/>
                <a:ea typeface="Lilita One"/>
                <a:cs typeface="Lilita One"/>
                <a:sym typeface="Lilita One"/>
              </a:rPr>
              <a:t>01</a:t>
            </a:r>
            <a:endParaRPr sz="2500"/>
          </a:p>
        </p:txBody>
      </p:sp>
      <p:sp>
        <p:nvSpPr>
          <p:cNvPr id="1459" name="Google Shape;1459;p27"/>
          <p:cNvSpPr/>
          <p:nvPr/>
        </p:nvSpPr>
        <p:spPr>
          <a:xfrm>
            <a:off x="3360616" y="3203328"/>
            <a:ext cx="624000" cy="624000"/>
          </a:xfrm>
          <a:prstGeom prst="ellipse">
            <a:avLst/>
          </a:prstGeom>
          <a:solidFill>
            <a:srgbClr val="EAF9FD"/>
          </a:solidFill>
          <a:ln cap="flat" cmpd="sng" w="19050">
            <a:solidFill>
              <a:srgbClr val="CD5E62"/>
            </a:solidFill>
            <a:prstDash val="solid"/>
            <a:round/>
            <a:headEnd len="sm" w="sm" type="none"/>
            <a:tailEnd len="sm" w="sm" type="none"/>
          </a:ln>
        </p:spPr>
        <p:txBody>
          <a:bodyPr anchorCtr="0" anchor="ctr" bIns="91425" lIns="0" spcFirstLastPara="1" rIns="0" wrap="square" tIns="91425">
            <a:noAutofit/>
          </a:bodyPr>
          <a:lstStyle/>
          <a:p>
            <a:pPr indent="0" lvl="0" marL="0" rtl="0" algn="ctr">
              <a:spcBef>
                <a:spcPts val="0"/>
              </a:spcBef>
              <a:spcAft>
                <a:spcPts val="0"/>
              </a:spcAft>
              <a:buNone/>
            </a:pPr>
            <a:r>
              <a:rPr b="1" lang="en" sz="2500">
                <a:solidFill>
                  <a:schemeClr val="accent1"/>
                </a:solidFill>
                <a:latin typeface="Lilita One"/>
                <a:ea typeface="Lilita One"/>
                <a:cs typeface="Lilita One"/>
                <a:sym typeface="Lilita One"/>
              </a:rPr>
              <a:t>03</a:t>
            </a:r>
            <a:endParaRPr sz="2500"/>
          </a:p>
        </p:txBody>
      </p:sp>
      <p:sp>
        <p:nvSpPr>
          <p:cNvPr id="1460" name="Google Shape;1460;p27"/>
          <p:cNvSpPr/>
          <p:nvPr/>
        </p:nvSpPr>
        <p:spPr>
          <a:xfrm>
            <a:off x="5812141" y="1962165"/>
            <a:ext cx="624000" cy="624000"/>
          </a:xfrm>
          <a:prstGeom prst="ellipse">
            <a:avLst/>
          </a:prstGeom>
          <a:solidFill>
            <a:srgbClr val="EAF9FD"/>
          </a:solidFill>
          <a:ln cap="flat" cmpd="sng" w="19050">
            <a:solidFill>
              <a:srgbClr val="CD5E62"/>
            </a:solidFill>
            <a:prstDash val="solid"/>
            <a:round/>
            <a:headEnd len="sm" w="sm" type="none"/>
            <a:tailEnd len="sm" w="sm" type="none"/>
          </a:ln>
        </p:spPr>
        <p:txBody>
          <a:bodyPr anchorCtr="0" anchor="ctr" bIns="91425" lIns="0" spcFirstLastPara="1" rIns="0" wrap="square" tIns="91425">
            <a:noAutofit/>
          </a:bodyPr>
          <a:lstStyle/>
          <a:p>
            <a:pPr indent="0" lvl="0" marL="0" rtl="0" algn="ctr">
              <a:spcBef>
                <a:spcPts val="0"/>
              </a:spcBef>
              <a:spcAft>
                <a:spcPts val="0"/>
              </a:spcAft>
              <a:buNone/>
            </a:pPr>
            <a:r>
              <a:rPr b="1" lang="en" sz="2500">
                <a:solidFill>
                  <a:schemeClr val="accent1"/>
                </a:solidFill>
                <a:latin typeface="Lilita One"/>
                <a:ea typeface="Lilita One"/>
                <a:cs typeface="Lilita One"/>
                <a:sym typeface="Lilita One"/>
              </a:rPr>
              <a:t>02</a:t>
            </a:r>
            <a:endParaRPr sz="2500"/>
          </a:p>
        </p:txBody>
      </p:sp>
      <p:sp>
        <p:nvSpPr>
          <p:cNvPr id="1461" name="Google Shape;1461;p27"/>
          <p:cNvSpPr/>
          <p:nvPr/>
        </p:nvSpPr>
        <p:spPr>
          <a:xfrm>
            <a:off x="5812141" y="3203328"/>
            <a:ext cx="624000" cy="624000"/>
          </a:xfrm>
          <a:prstGeom prst="ellipse">
            <a:avLst/>
          </a:prstGeom>
          <a:solidFill>
            <a:srgbClr val="EAF9FD"/>
          </a:solidFill>
          <a:ln cap="flat" cmpd="sng" w="19050">
            <a:solidFill>
              <a:srgbClr val="CD5E62"/>
            </a:solidFill>
            <a:prstDash val="solid"/>
            <a:round/>
            <a:headEnd len="sm" w="sm" type="none"/>
            <a:tailEnd len="sm" w="sm" type="none"/>
          </a:ln>
        </p:spPr>
        <p:txBody>
          <a:bodyPr anchorCtr="0" anchor="ctr" bIns="91425" lIns="0" spcFirstLastPara="1" rIns="0" wrap="square" tIns="91425">
            <a:noAutofit/>
          </a:bodyPr>
          <a:lstStyle/>
          <a:p>
            <a:pPr indent="0" lvl="0" marL="0" rtl="0" algn="ctr">
              <a:spcBef>
                <a:spcPts val="0"/>
              </a:spcBef>
              <a:spcAft>
                <a:spcPts val="0"/>
              </a:spcAft>
              <a:buNone/>
            </a:pPr>
            <a:r>
              <a:rPr b="1" lang="en" sz="2500">
                <a:solidFill>
                  <a:schemeClr val="accent1"/>
                </a:solidFill>
                <a:latin typeface="Lilita One"/>
                <a:ea typeface="Lilita One"/>
                <a:cs typeface="Lilita One"/>
                <a:sym typeface="Lilita One"/>
              </a:rPr>
              <a:t>04</a:t>
            </a:r>
            <a:endParaRPr sz="2500"/>
          </a:p>
        </p:txBody>
      </p:sp>
      <p:cxnSp>
        <p:nvCxnSpPr>
          <p:cNvPr id="1462" name="Google Shape;1462;p27"/>
          <p:cNvCxnSpPr/>
          <p:nvPr/>
        </p:nvCxnSpPr>
        <p:spPr>
          <a:xfrm>
            <a:off x="3050515" y="1762075"/>
            <a:ext cx="0" cy="2315700"/>
          </a:xfrm>
          <a:prstGeom prst="straightConnector1">
            <a:avLst/>
          </a:prstGeom>
          <a:noFill/>
          <a:ln cap="flat" cmpd="sng" w="19050">
            <a:solidFill>
              <a:schemeClr val="accent1"/>
            </a:solidFill>
            <a:prstDash val="solid"/>
            <a:round/>
            <a:headEnd len="med" w="med" type="none"/>
            <a:tailEnd len="med" w="med" type="none"/>
          </a:ln>
        </p:spPr>
      </p:cxnSp>
      <p:sp>
        <p:nvSpPr>
          <p:cNvPr id="1463" name="Google Shape;1463;p27"/>
          <p:cNvSpPr txBox="1"/>
          <p:nvPr/>
        </p:nvSpPr>
        <p:spPr>
          <a:xfrm>
            <a:off x="978665" y="2477925"/>
            <a:ext cx="1897800" cy="624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400">
                <a:solidFill>
                  <a:schemeClr val="dk1"/>
                </a:solidFill>
                <a:latin typeface="Lilita One"/>
                <a:ea typeface="Lilita One"/>
                <a:cs typeface="Lilita One"/>
                <a:sym typeface="Lilita One"/>
              </a:rPr>
              <a:t>Saturn has many rings</a:t>
            </a:r>
            <a:endParaRPr sz="2400">
              <a:solidFill>
                <a:schemeClr val="dk1"/>
              </a:solidFill>
              <a:latin typeface="Lilita One"/>
              <a:ea typeface="Lilita One"/>
              <a:cs typeface="Lilita One"/>
              <a:sym typeface="Lilita One"/>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67" name="Shape 1467"/>
        <p:cNvGrpSpPr/>
        <p:nvPr/>
      </p:nvGrpSpPr>
      <p:grpSpPr>
        <a:xfrm>
          <a:off x="0" y="0"/>
          <a:ext cx="0" cy="0"/>
          <a:chOff x="0" y="0"/>
          <a:chExt cx="0" cy="0"/>
        </a:xfrm>
      </p:grpSpPr>
      <p:sp>
        <p:nvSpPr>
          <p:cNvPr id="1468" name="Google Shape;1468;p28"/>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 </a:t>
            </a:r>
            <a:r>
              <a:rPr lang="en"/>
              <a:t>Welcome winter! - infographics</a:t>
            </a:r>
            <a:endParaRPr/>
          </a:p>
        </p:txBody>
      </p:sp>
      <p:grpSp>
        <p:nvGrpSpPr>
          <p:cNvPr id="1469" name="Google Shape;1469;p28"/>
          <p:cNvGrpSpPr/>
          <p:nvPr/>
        </p:nvGrpSpPr>
        <p:grpSpPr>
          <a:xfrm>
            <a:off x="6056854" y="2409073"/>
            <a:ext cx="1783800" cy="953677"/>
            <a:chOff x="1778775" y="3345823"/>
            <a:chExt cx="1783800" cy="953677"/>
          </a:xfrm>
        </p:grpSpPr>
        <p:sp>
          <p:nvSpPr>
            <p:cNvPr id="1470" name="Google Shape;1470;p28"/>
            <p:cNvSpPr txBox="1"/>
            <p:nvPr/>
          </p:nvSpPr>
          <p:spPr>
            <a:xfrm>
              <a:off x="1778775" y="3345823"/>
              <a:ext cx="1783800" cy="527700"/>
            </a:xfrm>
            <a:prstGeom prst="rect">
              <a:avLst/>
            </a:prstGeom>
            <a:noFill/>
            <a:ln>
              <a:noFill/>
            </a:ln>
          </p:spPr>
          <p:txBody>
            <a:bodyPr anchorCtr="0" anchor="b" bIns="91425" lIns="91425" spcFirstLastPara="1" rIns="91425" wrap="square" tIns="91425">
              <a:noAutofit/>
            </a:bodyPr>
            <a:lstStyle/>
            <a:p>
              <a:pPr indent="0" lvl="0" marL="0" rtl="0" algn="r">
                <a:spcBef>
                  <a:spcPts val="0"/>
                </a:spcBef>
                <a:spcAft>
                  <a:spcPts val="0"/>
                </a:spcAft>
                <a:buNone/>
              </a:pPr>
              <a:r>
                <a:rPr lang="en" sz="2400">
                  <a:solidFill>
                    <a:schemeClr val="dk1"/>
                  </a:solidFill>
                  <a:latin typeface="Lilita One"/>
                  <a:ea typeface="Lilita One"/>
                  <a:cs typeface="Lilita One"/>
                  <a:sym typeface="Lilita One"/>
                </a:rPr>
                <a:t>Venus</a:t>
              </a:r>
              <a:endParaRPr sz="2400">
                <a:solidFill>
                  <a:schemeClr val="dk1"/>
                </a:solidFill>
                <a:latin typeface="Lilita One"/>
                <a:ea typeface="Lilita One"/>
                <a:cs typeface="Lilita One"/>
                <a:sym typeface="Lilita One"/>
              </a:endParaRPr>
            </a:p>
          </p:txBody>
        </p:sp>
        <p:sp>
          <p:nvSpPr>
            <p:cNvPr id="1471" name="Google Shape;1471;p28"/>
            <p:cNvSpPr txBox="1"/>
            <p:nvPr/>
          </p:nvSpPr>
          <p:spPr>
            <a:xfrm>
              <a:off x="1778775" y="3814700"/>
              <a:ext cx="1783800" cy="4848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lang="en">
                  <a:solidFill>
                    <a:schemeClr val="dk1"/>
                  </a:solidFill>
                  <a:latin typeface="Montserrat"/>
                  <a:ea typeface="Montserrat"/>
                  <a:cs typeface="Montserrat"/>
                  <a:sym typeface="Montserrat"/>
                </a:rPr>
                <a:t>Venus has a beautiful name</a:t>
              </a:r>
              <a:endParaRPr>
                <a:solidFill>
                  <a:schemeClr val="dk1"/>
                </a:solidFill>
                <a:latin typeface="Montserrat"/>
                <a:ea typeface="Montserrat"/>
                <a:cs typeface="Montserrat"/>
                <a:sym typeface="Montserrat"/>
              </a:endParaRPr>
            </a:p>
          </p:txBody>
        </p:sp>
      </p:grpSp>
      <p:grpSp>
        <p:nvGrpSpPr>
          <p:cNvPr id="1472" name="Google Shape;1472;p28"/>
          <p:cNvGrpSpPr/>
          <p:nvPr/>
        </p:nvGrpSpPr>
        <p:grpSpPr>
          <a:xfrm>
            <a:off x="1303346" y="1291425"/>
            <a:ext cx="1786160" cy="957024"/>
            <a:chOff x="3044019" y="1219200"/>
            <a:chExt cx="1786160" cy="957024"/>
          </a:xfrm>
        </p:grpSpPr>
        <p:sp>
          <p:nvSpPr>
            <p:cNvPr id="1473" name="Google Shape;1473;p28"/>
            <p:cNvSpPr txBox="1"/>
            <p:nvPr/>
          </p:nvSpPr>
          <p:spPr>
            <a:xfrm>
              <a:off x="3046378" y="1219200"/>
              <a:ext cx="1783800" cy="527700"/>
            </a:xfrm>
            <a:prstGeom prst="rect">
              <a:avLst/>
            </a:prstGeom>
            <a:noFill/>
            <a:ln>
              <a:noFill/>
            </a:ln>
          </p:spPr>
          <p:txBody>
            <a:bodyPr anchorCtr="0" anchor="b" bIns="91425" lIns="91425" spcFirstLastPara="1" rIns="91425" wrap="square" tIns="91425">
              <a:noAutofit/>
            </a:bodyPr>
            <a:lstStyle/>
            <a:p>
              <a:pPr indent="0" lvl="0" marL="0" rtl="0" algn="l">
                <a:spcBef>
                  <a:spcPts val="0"/>
                </a:spcBef>
                <a:spcAft>
                  <a:spcPts val="0"/>
                </a:spcAft>
                <a:buNone/>
              </a:pPr>
              <a:r>
                <a:rPr lang="en" sz="2400">
                  <a:solidFill>
                    <a:schemeClr val="dk1"/>
                  </a:solidFill>
                  <a:latin typeface="Lilita One"/>
                  <a:ea typeface="Lilita One"/>
                  <a:cs typeface="Lilita One"/>
                  <a:sym typeface="Lilita One"/>
                </a:rPr>
                <a:t>Saturn</a:t>
              </a:r>
              <a:endParaRPr sz="2400">
                <a:solidFill>
                  <a:schemeClr val="dk1"/>
                </a:solidFill>
                <a:latin typeface="Lilita One"/>
                <a:ea typeface="Lilita One"/>
                <a:cs typeface="Lilita One"/>
                <a:sym typeface="Lilita One"/>
              </a:endParaRPr>
            </a:p>
          </p:txBody>
        </p:sp>
        <p:sp>
          <p:nvSpPr>
            <p:cNvPr id="1474" name="Google Shape;1474;p28"/>
            <p:cNvSpPr txBox="1"/>
            <p:nvPr/>
          </p:nvSpPr>
          <p:spPr>
            <a:xfrm>
              <a:off x="3044019" y="1691424"/>
              <a:ext cx="1783800" cy="48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Montserrat"/>
                  <a:ea typeface="Montserrat"/>
                  <a:cs typeface="Montserrat"/>
                  <a:sym typeface="Montserrat"/>
                </a:rPr>
                <a:t>Saturn has several rings</a:t>
              </a:r>
              <a:endParaRPr>
                <a:solidFill>
                  <a:schemeClr val="dk1"/>
                </a:solidFill>
                <a:latin typeface="Montserrat"/>
                <a:ea typeface="Montserrat"/>
                <a:cs typeface="Montserrat"/>
                <a:sym typeface="Montserrat"/>
              </a:endParaRPr>
            </a:p>
          </p:txBody>
        </p:sp>
      </p:grpSp>
      <p:grpSp>
        <p:nvGrpSpPr>
          <p:cNvPr id="1475" name="Google Shape;1475;p28"/>
          <p:cNvGrpSpPr/>
          <p:nvPr/>
        </p:nvGrpSpPr>
        <p:grpSpPr>
          <a:xfrm>
            <a:off x="6056834" y="1293098"/>
            <a:ext cx="1783817" cy="953677"/>
            <a:chOff x="4313981" y="3345823"/>
            <a:chExt cx="1783817" cy="953677"/>
          </a:xfrm>
        </p:grpSpPr>
        <p:sp>
          <p:nvSpPr>
            <p:cNvPr id="1476" name="Google Shape;1476;p28"/>
            <p:cNvSpPr txBox="1"/>
            <p:nvPr/>
          </p:nvSpPr>
          <p:spPr>
            <a:xfrm>
              <a:off x="4313981" y="3345823"/>
              <a:ext cx="1783800" cy="527700"/>
            </a:xfrm>
            <a:prstGeom prst="rect">
              <a:avLst/>
            </a:prstGeom>
            <a:noFill/>
            <a:ln>
              <a:noFill/>
            </a:ln>
          </p:spPr>
          <p:txBody>
            <a:bodyPr anchorCtr="0" anchor="b" bIns="91425" lIns="91425" spcFirstLastPara="1" rIns="91425" wrap="square" tIns="91425">
              <a:noAutofit/>
            </a:bodyPr>
            <a:lstStyle/>
            <a:p>
              <a:pPr indent="0" lvl="0" marL="0" rtl="0" algn="r">
                <a:spcBef>
                  <a:spcPts val="0"/>
                </a:spcBef>
                <a:spcAft>
                  <a:spcPts val="0"/>
                </a:spcAft>
                <a:buNone/>
              </a:pPr>
              <a:r>
                <a:rPr lang="en" sz="2400">
                  <a:solidFill>
                    <a:schemeClr val="dk1"/>
                  </a:solidFill>
                  <a:latin typeface="Lilita One"/>
                  <a:ea typeface="Lilita One"/>
                  <a:cs typeface="Lilita One"/>
                  <a:sym typeface="Lilita One"/>
                </a:rPr>
                <a:t>Mars</a:t>
              </a:r>
              <a:endParaRPr sz="2400">
                <a:solidFill>
                  <a:schemeClr val="dk1"/>
                </a:solidFill>
                <a:latin typeface="Lilita One"/>
                <a:ea typeface="Lilita One"/>
                <a:cs typeface="Lilita One"/>
                <a:sym typeface="Lilita One"/>
              </a:endParaRPr>
            </a:p>
          </p:txBody>
        </p:sp>
        <p:sp>
          <p:nvSpPr>
            <p:cNvPr id="1477" name="Google Shape;1477;p28"/>
            <p:cNvSpPr txBox="1"/>
            <p:nvPr/>
          </p:nvSpPr>
          <p:spPr>
            <a:xfrm>
              <a:off x="4313998" y="3814700"/>
              <a:ext cx="1783800" cy="4848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lang="en">
                  <a:solidFill>
                    <a:schemeClr val="dk1"/>
                  </a:solidFill>
                  <a:latin typeface="Montserrat"/>
                  <a:ea typeface="Montserrat"/>
                  <a:cs typeface="Montserrat"/>
                  <a:sym typeface="Montserrat"/>
                </a:rPr>
                <a:t>Despite being red, Mars is cold </a:t>
              </a:r>
              <a:endParaRPr>
                <a:solidFill>
                  <a:schemeClr val="dk1"/>
                </a:solidFill>
                <a:latin typeface="Montserrat"/>
                <a:ea typeface="Montserrat"/>
                <a:cs typeface="Montserrat"/>
                <a:sym typeface="Montserrat"/>
              </a:endParaRPr>
            </a:p>
          </p:txBody>
        </p:sp>
      </p:grpSp>
      <p:grpSp>
        <p:nvGrpSpPr>
          <p:cNvPr id="1478" name="Google Shape;1478;p28"/>
          <p:cNvGrpSpPr/>
          <p:nvPr/>
        </p:nvGrpSpPr>
        <p:grpSpPr>
          <a:xfrm>
            <a:off x="1304511" y="2407400"/>
            <a:ext cx="1783800" cy="957024"/>
            <a:chOff x="5581585" y="1219200"/>
            <a:chExt cx="1783800" cy="957024"/>
          </a:xfrm>
        </p:grpSpPr>
        <p:sp>
          <p:nvSpPr>
            <p:cNvPr id="1479" name="Google Shape;1479;p28"/>
            <p:cNvSpPr txBox="1"/>
            <p:nvPr/>
          </p:nvSpPr>
          <p:spPr>
            <a:xfrm>
              <a:off x="5581585" y="1219200"/>
              <a:ext cx="1783800" cy="527700"/>
            </a:xfrm>
            <a:prstGeom prst="rect">
              <a:avLst/>
            </a:prstGeom>
            <a:noFill/>
            <a:ln>
              <a:noFill/>
            </a:ln>
          </p:spPr>
          <p:txBody>
            <a:bodyPr anchorCtr="0" anchor="b" bIns="91425" lIns="91425" spcFirstLastPara="1" rIns="91425" wrap="square" tIns="91425">
              <a:noAutofit/>
            </a:bodyPr>
            <a:lstStyle/>
            <a:p>
              <a:pPr indent="0" lvl="0" marL="0" rtl="0" algn="l">
                <a:spcBef>
                  <a:spcPts val="0"/>
                </a:spcBef>
                <a:spcAft>
                  <a:spcPts val="0"/>
                </a:spcAft>
                <a:buNone/>
              </a:pPr>
              <a:r>
                <a:rPr lang="en" sz="2400">
                  <a:solidFill>
                    <a:schemeClr val="dk1"/>
                  </a:solidFill>
                  <a:latin typeface="Lilita One"/>
                  <a:ea typeface="Lilita One"/>
                  <a:cs typeface="Lilita One"/>
                  <a:sym typeface="Lilita One"/>
                </a:rPr>
                <a:t>Neptune</a:t>
              </a:r>
              <a:endParaRPr sz="2400">
                <a:solidFill>
                  <a:schemeClr val="dk1"/>
                </a:solidFill>
                <a:latin typeface="Lilita One"/>
                <a:ea typeface="Lilita One"/>
                <a:cs typeface="Lilita One"/>
                <a:sym typeface="Lilita One"/>
              </a:endParaRPr>
            </a:p>
          </p:txBody>
        </p:sp>
        <p:sp>
          <p:nvSpPr>
            <p:cNvPr id="1480" name="Google Shape;1480;p28"/>
            <p:cNvSpPr txBox="1"/>
            <p:nvPr/>
          </p:nvSpPr>
          <p:spPr>
            <a:xfrm>
              <a:off x="5581585" y="1691424"/>
              <a:ext cx="1783800" cy="48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Montserrat"/>
                  <a:ea typeface="Montserrat"/>
                  <a:cs typeface="Montserrat"/>
                  <a:sym typeface="Montserrat"/>
                </a:rPr>
                <a:t>Neptune is far away from Earth</a:t>
              </a:r>
              <a:endParaRPr>
                <a:solidFill>
                  <a:schemeClr val="dk1"/>
                </a:solidFill>
                <a:latin typeface="Montserrat"/>
                <a:ea typeface="Montserrat"/>
                <a:cs typeface="Montserrat"/>
                <a:sym typeface="Montserrat"/>
              </a:endParaRPr>
            </a:p>
          </p:txBody>
        </p:sp>
      </p:grpSp>
      <p:grpSp>
        <p:nvGrpSpPr>
          <p:cNvPr id="1481" name="Google Shape;1481;p28"/>
          <p:cNvGrpSpPr/>
          <p:nvPr/>
        </p:nvGrpSpPr>
        <p:grpSpPr>
          <a:xfrm>
            <a:off x="6056854" y="3525048"/>
            <a:ext cx="1783800" cy="953677"/>
            <a:chOff x="1778775" y="3345823"/>
            <a:chExt cx="1783800" cy="953677"/>
          </a:xfrm>
        </p:grpSpPr>
        <p:sp>
          <p:nvSpPr>
            <p:cNvPr id="1482" name="Google Shape;1482;p28"/>
            <p:cNvSpPr txBox="1"/>
            <p:nvPr/>
          </p:nvSpPr>
          <p:spPr>
            <a:xfrm>
              <a:off x="1778775" y="3345823"/>
              <a:ext cx="1783800" cy="527700"/>
            </a:xfrm>
            <a:prstGeom prst="rect">
              <a:avLst/>
            </a:prstGeom>
            <a:noFill/>
            <a:ln>
              <a:noFill/>
            </a:ln>
          </p:spPr>
          <p:txBody>
            <a:bodyPr anchorCtr="0" anchor="b" bIns="91425" lIns="91425" spcFirstLastPara="1" rIns="91425" wrap="square" tIns="91425">
              <a:noAutofit/>
            </a:bodyPr>
            <a:lstStyle/>
            <a:p>
              <a:pPr indent="0" lvl="0" marL="0" rtl="0" algn="r">
                <a:spcBef>
                  <a:spcPts val="0"/>
                </a:spcBef>
                <a:spcAft>
                  <a:spcPts val="0"/>
                </a:spcAft>
                <a:buNone/>
              </a:pPr>
              <a:r>
                <a:rPr lang="en" sz="2400">
                  <a:solidFill>
                    <a:schemeClr val="dk1"/>
                  </a:solidFill>
                  <a:latin typeface="Lilita One"/>
                  <a:ea typeface="Lilita One"/>
                  <a:cs typeface="Lilita One"/>
                  <a:sym typeface="Lilita One"/>
                </a:rPr>
                <a:t>Mercury</a:t>
              </a:r>
              <a:endParaRPr sz="2400">
                <a:solidFill>
                  <a:schemeClr val="dk1"/>
                </a:solidFill>
                <a:latin typeface="Lilita One"/>
                <a:ea typeface="Lilita One"/>
                <a:cs typeface="Lilita One"/>
                <a:sym typeface="Lilita One"/>
              </a:endParaRPr>
            </a:p>
          </p:txBody>
        </p:sp>
        <p:sp>
          <p:nvSpPr>
            <p:cNvPr id="1483" name="Google Shape;1483;p28"/>
            <p:cNvSpPr txBox="1"/>
            <p:nvPr/>
          </p:nvSpPr>
          <p:spPr>
            <a:xfrm>
              <a:off x="1778775" y="3814700"/>
              <a:ext cx="1783800" cy="4848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lang="en">
                  <a:solidFill>
                    <a:schemeClr val="dk1"/>
                  </a:solidFill>
                  <a:latin typeface="Montserrat"/>
                  <a:ea typeface="Montserrat"/>
                  <a:cs typeface="Montserrat"/>
                  <a:sym typeface="Montserrat"/>
                </a:rPr>
                <a:t>It’s the closest planet to the Sun</a:t>
              </a:r>
              <a:endParaRPr>
                <a:solidFill>
                  <a:schemeClr val="dk1"/>
                </a:solidFill>
                <a:latin typeface="Montserrat"/>
                <a:ea typeface="Montserrat"/>
                <a:cs typeface="Montserrat"/>
                <a:sym typeface="Montserrat"/>
              </a:endParaRPr>
            </a:p>
          </p:txBody>
        </p:sp>
      </p:grpSp>
      <p:grpSp>
        <p:nvGrpSpPr>
          <p:cNvPr id="1484" name="Google Shape;1484;p28"/>
          <p:cNvGrpSpPr/>
          <p:nvPr/>
        </p:nvGrpSpPr>
        <p:grpSpPr>
          <a:xfrm>
            <a:off x="1304511" y="3523375"/>
            <a:ext cx="1783800" cy="957024"/>
            <a:chOff x="5581585" y="1219200"/>
            <a:chExt cx="1783800" cy="957024"/>
          </a:xfrm>
        </p:grpSpPr>
        <p:sp>
          <p:nvSpPr>
            <p:cNvPr id="1485" name="Google Shape;1485;p28"/>
            <p:cNvSpPr txBox="1"/>
            <p:nvPr/>
          </p:nvSpPr>
          <p:spPr>
            <a:xfrm>
              <a:off x="5581585" y="1219200"/>
              <a:ext cx="1783800" cy="527700"/>
            </a:xfrm>
            <a:prstGeom prst="rect">
              <a:avLst/>
            </a:prstGeom>
            <a:noFill/>
            <a:ln>
              <a:noFill/>
            </a:ln>
          </p:spPr>
          <p:txBody>
            <a:bodyPr anchorCtr="0" anchor="b" bIns="91425" lIns="91425" spcFirstLastPara="1" rIns="91425" wrap="square" tIns="91425">
              <a:noAutofit/>
            </a:bodyPr>
            <a:lstStyle/>
            <a:p>
              <a:pPr indent="0" lvl="0" marL="0" rtl="0" algn="l">
                <a:spcBef>
                  <a:spcPts val="0"/>
                </a:spcBef>
                <a:spcAft>
                  <a:spcPts val="0"/>
                </a:spcAft>
                <a:buNone/>
              </a:pPr>
              <a:r>
                <a:rPr lang="en" sz="2400">
                  <a:solidFill>
                    <a:schemeClr val="dk1"/>
                  </a:solidFill>
                  <a:latin typeface="Lilita One"/>
                  <a:ea typeface="Lilita One"/>
                  <a:cs typeface="Lilita One"/>
                  <a:sym typeface="Lilita One"/>
                </a:rPr>
                <a:t>Jupiter</a:t>
              </a:r>
              <a:endParaRPr sz="2400">
                <a:solidFill>
                  <a:schemeClr val="dk1"/>
                </a:solidFill>
                <a:latin typeface="Lilita One"/>
                <a:ea typeface="Lilita One"/>
                <a:cs typeface="Lilita One"/>
                <a:sym typeface="Lilita One"/>
              </a:endParaRPr>
            </a:p>
          </p:txBody>
        </p:sp>
        <p:sp>
          <p:nvSpPr>
            <p:cNvPr id="1486" name="Google Shape;1486;p28"/>
            <p:cNvSpPr txBox="1"/>
            <p:nvPr/>
          </p:nvSpPr>
          <p:spPr>
            <a:xfrm>
              <a:off x="5581585" y="1691424"/>
              <a:ext cx="1783800" cy="48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Montserrat"/>
                  <a:ea typeface="Montserrat"/>
                  <a:cs typeface="Montserrat"/>
                  <a:sym typeface="Montserrat"/>
                </a:rPr>
                <a:t>Jupiter is an enormous planet</a:t>
              </a:r>
              <a:endParaRPr>
                <a:solidFill>
                  <a:schemeClr val="dk1"/>
                </a:solidFill>
                <a:latin typeface="Montserrat"/>
                <a:ea typeface="Montserrat"/>
                <a:cs typeface="Montserrat"/>
                <a:sym typeface="Montserrat"/>
              </a:endParaRPr>
            </a:p>
          </p:txBody>
        </p:sp>
      </p:grpSp>
      <p:sp>
        <p:nvSpPr>
          <p:cNvPr id="1487" name="Google Shape;1487;p28"/>
          <p:cNvSpPr/>
          <p:nvPr/>
        </p:nvSpPr>
        <p:spPr>
          <a:xfrm>
            <a:off x="3574200" y="1457928"/>
            <a:ext cx="624000" cy="624000"/>
          </a:xfrm>
          <a:prstGeom prst="ellipse">
            <a:avLst/>
          </a:prstGeom>
          <a:solidFill>
            <a:srgbClr val="EAF9FD"/>
          </a:solidFill>
          <a:ln cap="flat" cmpd="sng" w="19050">
            <a:solidFill>
              <a:srgbClr val="CD5E62"/>
            </a:solidFill>
            <a:prstDash val="solid"/>
            <a:round/>
            <a:headEnd len="sm" w="sm" type="none"/>
            <a:tailEnd len="sm" w="sm" type="none"/>
          </a:ln>
        </p:spPr>
        <p:txBody>
          <a:bodyPr anchorCtr="0" anchor="ctr" bIns="91425" lIns="0" spcFirstLastPara="1" rIns="0" wrap="square" tIns="91425">
            <a:noAutofit/>
          </a:bodyPr>
          <a:lstStyle/>
          <a:p>
            <a:pPr indent="0" lvl="0" marL="0" rtl="0" algn="ctr">
              <a:spcBef>
                <a:spcPts val="0"/>
              </a:spcBef>
              <a:spcAft>
                <a:spcPts val="0"/>
              </a:spcAft>
              <a:buNone/>
            </a:pPr>
            <a:r>
              <a:rPr b="1" lang="en" sz="2500">
                <a:solidFill>
                  <a:schemeClr val="accent1"/>
                </a:solidFill>
                <a:latin typeface="Lilita One"/>
                <a:ea typeface="Lilita One"/>
                <a:cs typeface="Lilita One"/>
                <a:sym typeface="Lilita One"/>
              </a:rPr>
              <a:t>01</a:t>
            </a:r>
            <a:endParaRPr sz="2500"/>
          </a:p>
        </p:txBody>
      </p:sp>
      <p:sp>
        <p:nvSpPr>
          <p:cNvPr id="1488" name="Google Shape;1488;p28"/>
          <p:cNvSpPr/>
          <p:nvPr/>
        </p:nvSpPr>
        <p:spPr>
          <a:xfrm>
            <a:off x="3574200" y="2573915"/>
            <a:ext cx="624000" cy="624000"/>
          </a:xfrm>
          <a:prstGeom prst="ellipse">
            <a:avLst/>
          </a:prstGeom>
          <a:solidFill>
            <a:srgbClr val="EAF9FD"/>
          </a:solidFill>
          <a:ln cap="flat" cmpd="sng" w="19050">
            <a:solidFill>
              <a:srgbClr val="CD5E62"/>
            </a:solidFill>
            <a:prstDash val="solid"/>
            <a:round/>
            <a:headEnd len="sm" w="sm" type="none"/>
            <a:tailEnd len="sm" w="sm" type="none"/>
          </a:ln>
        </p:spPr>
        <p:txBody>
          <a:bodyPr anchorCtr="0" anchor="ctr" bIns="91425" lIns="0" spcFirstLastPara="1" rIns="0" wrap="square" tIns="91425">
            <a:noAutofit/>
          </a:bodyPr>
          <a:lstStyle/>
          <a:p>
            <a:pPr indent="0" lvl="0" marL="0" rtl="0" algn="ctr">
              <a:spcBef>
                <a:spcPts val="0"/>
              </a:spcBef>
              <a:spcAft>
                <a:spcPts val="0"/>
              </a:spcAft>
              <a:buNone/>
            </a:pPr>
            <a:r>
              <a:rPr b="1" lang="en" sz="2500">
                <a:solidFill>
                  <a:schemeClr val="accent1"/>
                </a:solidFill>
                <a:latin typeface="Lilita One"/>
                <a:ea typeface="Lilita One"/>
                <a:cs typeface="Lilita One"/>
                <a:sym typeface="Lilita One"/>
              </a:rPr>
              <a:t>06</a:t>
            </a:r>
            <a:endParaRPr sz="2500"/>
          </a:p>
        </p:txBody>
      </p:sp>
      <p:sp>
        <p:nvSpPr>
          <p:cNvPr id="1489" name="Google Shape;1489;p28"/>
          <p:cNvSpPr/>
          <p:nvPr/>
        </p:nvSpPr>
        <p:spPr>
          <a:xfrm>
            <a:off x="3574200" y="3689915"/>
            <a:ext cx="624000" cy="624000"/>
          </a:xfrm>
          <a:prstGeom prst="ellipse">
            <a:avLst/>
          </a:prstGeom>
          <a:solidFill>
            <a:srgbClr val="EAF9FD"/>
          </a:solidFill>
          <a:ln cap="flat" cmpd="sng" w="19050">
            <a:solidFill>
              <a:srgbClr val="CD5E62"/>
            </a:solidFill>
            <a:prstDash val="solid"/>
            <a:round/>
            <a:headEnd len="sm" w="sm" type="none"/>
            <a:tailEnd len="sm" w="sm" type="none"/>
          </a:ln>
        </p:spPr>
        <p:txBody>
          <a:bodyPr anchorCtr="0" anchor="ctr" bIns="91425" lIns="0" spcFirstLastPara="1" rIns="0" wrap="square" tIns="91425">
            <a:noAutofit/>
          </a:bodyPr>
          <a:lstStyle/>
          <a:p>
            <a:pPr indent="0" lvl="0" marL="0" rtl="0" algn="ctr">
              <a:spcBef>
                <a:spcPts val="0"/>
              </a:spcBef>
              <a:spcAft>
                <a:spcPts val="0"/>
              </a:spcAft>
              <a:buNone/>
            </a:pPr>
            <a:r>
              <a:rPr b="1" lang="en" sz="2500">
                <a:solidFill>
                  <a:schemeClr val="accent1"/>
                </a:solidFill>
                <a:latin typeface="Lilita One"/>
                <a:ea typeface="Lilita One"/>
                <a:cs typeface="Lilita One"/>
                <a:sym typeface="Lilita One"/>
              </a:rPr>
              <a:t>05</a:t>
            </a:r>
            <a:endParaRPr sz="2500"/>
          </a:p>
        </p:txBody>
      </p:sp>
      <p:sp>
        <p:nvSpPr>
          <p:cNvPr id="1490" name="Google Shape;1490;p28"/>
          <p:cNvSpPr/>
          <p:nvPr/>
        </p:nvSpPr>
        <p:spPr>
          <a:xfrm>
            <a:off x="4945800" y="1457928"/>
            <a:ext cx="624000" cy="624000"/>
          </a:xfrm>
          <a:prstGeom prst="ellipse">
            <a:avLst/>
          </a:prstGeom>
          <a:solidFill>
            <a:srgbClr val="EAF9FD"/>
          </a:solidFill>
          <a:ln cap="flat" cmpd="sng" w="19050">
            <a:solidFill>
              <a:srgbClr val="CD5E62"/>
            </a:solidFill>
            <a:prstDash val="solid"/>
            <a:round/>
            <a:headEnd len="sm" w="sm" type="none"/>
            <a:tailEnd len="sm" w="sm" type="none"/>
          </a:ln>
        </p:spPr>
        <p:txBody>
          <a:bodyPr anchorCtr="0" anchor="ctr" bIns="91425" lIns="0" spcFirstLastPara="1" rIns="0" wrap="square" tIns="91425">
            <a:noAutofit/>
          </a:bodyPr>
          <a:lstStyle/>
          <a:p>
            <a:pPr indent="0" lvl="0" marL="0" rtl="0" algn="ctr">
              <a:spcBef>
                <a:spcPts val="0"/>
              </a:spcBef>
              <a:spcAft>
                <a:spcPts val="0"/>
              </a:spcAft>
              <a:buNone/>
            </a:pPr>
            <a:r>
              <a:rPr b="1" lang="en" sz="2500">
                <a:solidFill>
                  <a:schemeClr val="accent1"/>
                </a:solidFill>
                <a:latin typeface="Lilita One"/>
                <a:ea typeface="Lilita One"/>
                <a:cs typeface="Lilita One"/>
                <a:sym typeface="Lilita One"/>
              </a:rPr>
              <a:t>02</a:t>
            </a:r>
            <a:endParaRPr sz="2500"/>
          </a:p>
        </p:txBody>
      </p:sp>
      <p:sp>
        <p:nvSpPr>
          <p:cNvPr id="1491" name="Google Shape;1491;p28"/>
          <p:cNvSpPr/>
          <p:nvPr/>
        </p:nvSpPr>
        <p:spPr>
          <a:xfrm>
            <a:off x="4945800" y="2573915"/>
            <a:ext cx="624000" cy="624000"/>
          </a:xfrm>
          <a:prstGeom prst="ellipse">
            <a:avLst/>
          </a:prstGeom>
          <a:solidFill>
            <a:srgbClr val="EAF9FD"/>
          </a:solidFill>
          <a:ln cap="flat" cmpd="sng" w="19050">
            <a:solidFill>
              <a:srgbClr val="CD5E62"/>
            </a:solidFill>
            <a:prstDash val="solid"/>
            <a:round/>
            <a:headEnd len="sm" w="sm" type="none"/>
            <a:tailEnd len="sm" w="sm" type="none"/>
          </a:ln>
        </p:spPr>
        <p:txBody>
          <a:bodyPr anchorCtr="0" anchor="ctr" bIns="91425" lIns="0" spcFirstLastPara="1" rIns="0" wrap="square" tIns="91425">
            <a:noAutofit/>
          </a:bodyPr>
          <a:lstStyle/>
          <a:p>
            <a:pPr indent="0" lvl="0" marL="0" rtl="0" algn="ctr">
              <a:spcBef>
                <a:spcPts val="0"/>
              </a:spcBef>
              <a:spcAft>
                <a:spcPts val="0"/>
              </a:spcAft>
              <a:buNone/>
            </a:pPr>
            <a:r>
              <a:rPr b="1" lang="en" sz="2500">
                <a:solidFill>
                  <a:schemeClr val="accent1"/>
                </a:solidFill>
                <a:latin typeface="Lilita One"/>
                <a:ea typeface="Lilita One"/>
                <a:cs typeface="Lilita One"/>
                <a:sym typeface="Lilita One"/>
              </a:rPr>
              <a:t>03</a:t>
            </a:r>
            <a:endParaRPr sz="2500"/>
          </a:p>
        </p:txBody>
      </p:sp>
      <p:sp>
        <p:nvSpPr>
          <p:cNvPr id="1492" name="Google Shape;1492;p28"/>
          <p:cNvSpPr/>
          <p:nvPr/>
        </p:nvSpPr>
        <p:spPr>
          <a:xfrm>
            <a:off x="4945800" y="3689915"/>
            <a:ext cx="624000" cy="624000"/>
          </a:xfrm>
          <a:prstGeom prst="ellipse">
            <a:avLst/>
          </a:prstGeom>
          <a:solidFill>
            <a:srgbClr val="EAF9FD"/>
          </a:solidFill>
          <a:ln cap="flat" cmpd="sng" w="19050">
            <a:solidFill>
              <a:srgbClr val="CD5E62"/>
            </a:solidFill>
            <a:prstDash val="solid"/>
            <a:round/>
            <a:headEnd len="sm" w="sm" type="none"/>
            <a:tailEnd len="sm" w="sm" type="none"/>
          </a:ln>
        </p:spPr>
        <p:txBody>
          <a:bodyPr anchorCtr="0" anchor="ctr" bIns="91425" lIns="0" spcFirstLastPara="1" rIns="0" wrap="square" tIns="91425">
            <a:noAutofit/>
          </a:bodyPr>
          <a:lstStyle/>
          <a:p>
            <a:pPr indent="0" lvl="0" marL="0" rtl="0" algn="ctr">
              <a:spcBef>
                <a:spcPts val="0"/>
              </a:spcBef>
              <a:spcAft>
                <a:spcPts val="0"/>
              </a:spcAft>
              <a:buNone/>
            </a:pPr>
            <a:r>
              <a:rPr b="1" lang="en" sz="2500">
                <a:solidFill>
                  <a:schemeClr val="accent1"/>
                </a:solidFill>
                <a:latin typeface="Lilita One"/>
                <a:ea typeface="Lilita One"/>
                <a:cs typeface="Lilita One"/>
                <a:sym typeface="Lilita One"/>
              </a:rPr>
              <a:t>04</a:t>
            </a:r>
            <a:endParaRPr sz="2500"/>
          </a:p>
        </p:txBody>
      </p:sp>
      <p:cxnSp>
        <p:nvCxnSpPr>
          <p:cNvPr id="1493" name="Google Shape;1493;p28"/>
          <p:cNvCxnSpPr>
            <a:stCxn id="1487" idx="6"/>
            <a:endCxn id="1490" idx="2"/>
          </p:cNvCxnSpPr>
          <p:nvPr/>
        </p:nvCxnSpPr>
        <p:spPr>
          <a:xfrm>
            <a:off x="4198200" y="1769928"/>
            <a:ext cx="747600" cy="0"/>
          </a:xfrm>
          <a:prstGeom prst="straightConnector1">
            <a:avLst/>
          </a:prstGeom>
          <a:noFill/>
          <a:ln cap="flat" cmpd="sng" w="19050">
            <a:solidFill>
              <a:schemeClr val="accent1"/>
            </a:solidFill>
            <a:prstDash val="solid"/>
            <a:round/>
            <a:headEnd len="med" w="med" type="none"/>
            <a:tailEnd len="med" w="med" type="triangle"/>
          </a:ln>
        </p:spPr>
      </p:cxnSp>
      <p:cxnSp>
        <p:nvCxnSpPr>
          <p:cNvPr id="1494" name="Google Shape;1494;p28"/>
          <p:cNvCxnSpPr>
            <a:stCxn id="1489" idx="6"/>
            <a:endCxn id="1492" idx="2"/>
          </p:cNvCxnSpPr>
          <p:nvPr/>
        </p:nvCxnSpPr>
        <p:spPr>
          <a:xfrm>
            <a:off x="4198200" y="4001915"/>
            <a:ext cx="747600" cy="0"/>
          </a:xfrm>
          <a:prstGeom prst="straightConnector1">
            <a:avLst/>
          </a:prstGeom>
          <a:noFill/>
          <a:ln cap="flat" cmpd="sng" w="19050">
            <a:solidFill>
              <a:schemeClr val="accent1"/>
            </a:solidFill>
            <a:prstDash val="solid"/>
            <a:round/>
            <a:headEnd len="med" w="med" type="triangle"/>
            <a:tailEnd len="med" w="med" type="none"/>
          </a:ln>
        </p:spPr>
      </p:cxnSp>
      <p:cxnSp>
        <p:nvCxnSpPr>
          <p:cNvPr id="1495" name="Google Shape;1495;p28"/>
          <p:cNvCxnSpPr>
            <a:stCxn id="1487" idx="4"/>
            <a:endCxn id="1488" idx="0"/>
          </p:cNvCxnSpPr>
          <p:nvPr/>
        </p:nvCxnSpPr>
        <p:spPr>
          <a:xfrm>
            <a:off x="3886200" y="2081928"/>
            <a:ext cx="0" cy="492000"/>
          </a:xfrm>
          <a:prstGeom prst="straightConnector1">
            <a:avLst/>
          </a:prstGeom>
          <a:noFill/>
          <a:ln cap="flat" cmpd="sng" w="19050">
            <a:solidFill>
              <a:schemeClr val="accent1"/>
            </a:solidFill>
            <a:prstDash val="solid"/>
            <a:round/>
            <a:headEnd len="med" w="med" type="triangle"/>
            <a:tailEnd len="med" w="med" type="none"/>
          </a:ln>
        </p:spPr>
      </p:cxnSp>
      <p:cxnSp>
        <p:nvCxnSpPr>
          <p:cNvPr id="1496" name="Google Shape;1496;p28"/>
          <p:cNvCxnSpPr>
            <a:stCxn id="1488" idx="4"/>
            <a:endCxn id="1489" idx="0"/>
          </p:cNvCxnSpPr>
          <p:nvPr/>
        </p:nvCxnSpPr>
        <p:spPr>
          <a:xfrm>
            <a:off x="3886200" y="3197915"/>
            <a:ext cx="0" cy="492000"/>
          </a:xfrm>
          <a:prstGeom prst="straightConnector1">
            <a:avLst/>
          </a:prstGeom>
          <a:noFill/>
          <a:ln cap="flat" cmpd="sng" w="19050">
            <a:solidFill>
              <a:schemeClr val="accent1"/>
            </a:solidFill>
            <a:prstDash val="solid"/>
            <a:round/>
            <a:headEnd len="med" w="med" type="triangle"/>
            <a:tailEnd len="med" w="med" type="none"/>
          </a:ln>
        </p:spPr>
      </p:cxnSp>
      <p:cxnSp>
        <p:nvCxnSpPr>
          <p:cNvPr id="1497" name="Google Shape;1497;p28"/>
          <p:cNvCxnSpPr>
            <a:stCxn id="1490" idx="4"/>
            <a:endCxn id="1491" idx="0"/>
          </p:cNvCxnSpPr>
          <p:nvPr/>
        </p:nvCxnSpPr>
        <p:spPr>
          <a:xfrm>
            <a:off x="5257800" y="2081928"/>
            <a:ext cx="0" cy="492000"/>
          </a:xfrm>
          <a:prstGeom prst="straightConnector1">
            <a:avLst/>
          </a:prstGeom>
          <a:noFill/>
          <a:ln cap="flat" cmpd="sng" w="19050">
            <a:solidFill>
              <a:schemeClr val="accent1"/>
            </a:solidFill>
            <a:prstDash val="solid"/>
            <a:round/>
            <a:headEnd len="med" w="med" type="none"/>
            <a:tailEnd len="med" w="med" type="triangle"/>
          </a:ln>
        </p:spPr>
      </p:cxnSp>
      <p:cxnSp>
        <p:nvCxnSpPr>
          <p:cNvPr id="1498" name="Google Shape;1498;p28"/>
          <p:cNvCxnSpPr>
            <a:stCxn id="1491" idx="4"/>
            <a:endCxn id="1492" idx="0"/>
          </p:cNvCxnSpPr>
          <p:nvPr/>
        </p:nvCxnSpPr>
        <p:spPr>
          <a:xfrm>
            <a:off x="5257800" y="3197915"/>
            <a:ext cx="0" cy="492000"/>
          </a:xfrm>
          <a:prstGeom prst="straightConnector1">
            <a:avLst/>
          </a:prstGeom>
          <a:noFill/>
          <a:ln cap="flat" cmpd="sng" w="19050">
            <a:solidFill>
              <a:schemeClr val="accent1"/>
            </a:solidFill>
            <a:prstDash val="solid"/>
            <a:round/>
            <a:headEnd len="med" w="med" type="none"/>
            <a:tailEnd len="med" w="med" type="triangle"/>
          </a:ln>
        </p:spPr>
      </p:cxn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02" name="Shape 1502"/>
        <p:cNvGrpSpPr/>
        <p:nvPr/>
      </p:nvGrpSpPr>
      <p:grpSpPr>
        <a:xfrm>
          <a:off x="0" y="0"/>
          <a:ext cx="0" cy="0"/>
          <a:chOff x="0" y="0"/>
          <a:chExt cx="0" cy="0"/>
        </a:xfrm>
      </p:grpSpPr>
      <p:sp>
        <p:nvSpPr>
          <p:cNvPr id="1503" name="Google Shape;1503;p29"/>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 </a:t>
            </a:r>
            <a:r>
              <a:rPr lang="en"/>
              <a:t>Welcome winter! - infographics</a:t>
            </a:r>
            <a:endParaRPr/>
          </a:p>
        </p:txBody>
      </p:sp>
      <p:graphicFrame>
        <p:nvGraphicFramePr>
          <p:cNvPr id="1504" name="Google Shape;1504;p29"/>
          <p:cNvGraphicFramePr/>
          <p:nvPr/>
        </p:nvGraphicFramePr>
        <p:xfrm>
          <a:off x="802250" y="1362350"/>
          <a:ext cx="3000000" cy="3000000"/>
        </p:xfrm>
        <a:graphic>
          <a:graphicData uri="http://schemas.openxmlformats.org/drawingml/2006/table">
            <a:tbl>
              <a:tblPr>
                <a:noFill/>
                <a:tableStyleId>{329CD89D-03E4-45DC-9E49-A2BCEE179E82}</a:tableStyleId>
              </a:tblPr>
              <a:tblGrid>
                <a:gridCol w="1884875"/>
                <a:gridCol w="1884875"/>
                <a:gridCol w="1884875"/>
                <a:gridCol w="1884875"/>
              </a:tblGrid>
              <a:tr h="609575">
                <a:tc gridSpan="4">
                  <a:txBody>
                    <a:bodyPr/>
                    <a:lstStyle/>
                    <a:p>
                      <a:pPr indent="0" lvl="0" marL="0" rtl="0" algn="ctr">
                        <a:spcBef>
                          <a:spcPts val="0"/>
                        </a:spcBef>
                        <a:spcAft>
                          <a:spcPts val="0"/>
                        </a:spcAft>
                        <a:buNone/>
                      </a:pPr>
                      <a:r>
                        <a:rPr lang="en" sz="2400">
                          <a:solidFill>
                            <a:schemeClr val="dk1"/>
                          </a:solidFill>
                          <a:latin typeface="Lilita One"/>
                          <a:ea typeface="Lilita One"/>
                          <a:cs typeface="Lilita One"/>
                          <a:sym typeface="Lilita One"/>
                        </a:rPr>
                        <a:t>Months of winter</a:t>
                      </a:r>
                      <a:endParaRPr sz="2400">
                        <a:solidFill>
                          <a:schemeClr val="dk1"/>
                        </a:solidFill>
                        <a:latin typeface="Lilita One"/>
                        <a:ea typeface="Lilita One"/>
                        <a:cs typeface="Lilita One"/>
                        <a:sym typeface="Lilita One"/>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19050">
                      <a:solidFill>
                        <a:schemeClr val="accent1"/>
                      </a:solidFill>
                      <a:prstDash val="solid"/>
                      <a:round/>
                      <a:headEnd len="sm" w="sm" type="none"/>
                      <a:tailEnd len="sm" w="sm" type="none"/>
                    </a:lnB>
                  </a:tcPr>
                </a:tc>
                <a:tc hMerge="1"/>
                <a:tc hMerge="1"/>
                <a:tc hMerge="1"/>
              </a:tr>
              <a:tr h="609575">
                <a:tc>
                  <a:txBody>
                    <a:bodyPr/>
                    <a:lstStyle/>
                    <a:p>
                      <a:pPr indent="0" lvl="0" marL="0" rtl="0" algn="l">
                        <a:spcBef>
                          <a:spcPts val="0"/>
                        </a:spcBef>
                        <a:spcAft>
                          <a:spcPts val="0"/>
                        </a:spcAft>
                        <a:buNone/>
                      </a:pPr>
                      <a:r>
                        <a:rPr lang="en" sz="2400">
                          <a:solidFill>
                            <a:schemeClr val="dk1"/>
                          </a:solidFill>
                          <a:latin typeface="Lilita One"/>
                          <a:ea typeface="Lilita One"/>
                          <a:cs typeface="Lilita One"/>
                          <a:sym typeface="Lilita One"/>
                        </a:rPr>
                        <a:t>Month</a:t>
                      </a:r>
                      <a:endParaRPr sz="2400">
                        <a:solidFill>
                          <a:schemeClr val="dk1"/>
                        </a:solidFill>
                        <a:latin typeface="Lilita One"/>
                        <a:ea typeface="Lilita One"/>
                        <a:cs typeface="Lilita One"/>
                        <a:sym typeface="Lilita One"/>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sz="2400">
                          <a:solidFill>
                            <a:schemeClr val="dk1"/>
                          </a:solidFill>
                          <a:latin typeface="Lilita One"/>
                          <a:ea typeface="Lilita One"/>
                          <a:cs typeface="Lilita One"/>
                          <a:sym typeface="Lilita One"/>
                        </a:rPr>
                        <a:t>Month 1</a:t>
                      </a:r>
                      <a:endParaRPr sz="2400">
                        <a:solidFill>
                          <a:schemeClr val="dk1"/>
                        </a:solidFill>
                        <a:latin typeface="Lilita One"/>
                        <a:ea typeface="Lilita One"/>
                        <a:cs typeface="Lilita One"/>
                        <a:sym typeface="Lilita One"/>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sz="2400">
                          <a:solidFill>
                            <a:schemeClr val="dk1"/>
                          </a:solidFill>
                          <a:latin typeface="Lilita One"/>
                          <a:ea typeface="Lilita One"/>
                          <a:cs typeface="Lilita One"/>
                          <a:sym typeface="Lilita One"/>
                        </a:rPr>
                        <a:t>Month 2</a:t>
                      </a:r>
                      <a:endParaRPr sz="2400">
                        <a:solidFill>
                          <a:schemeClr val="dk1"/>
                        </a:solidFill>
                        <a:latin typeface="Lilita One"/>
                        <a:ea typeface="Lilita One"/>
                        <a:cs typeface="Lilita One"/>
                        <a:sym typeface="Lilita One"/>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sz="2400">
                          <a:solidFill>
                            <a:schemeClr val="dk1"/>
                          </a:solidFill>
                          <a:latin typeface="Lilita One"/>
                          <a:ea typeface="Lilita One"/>
                          <a:cs typeface="Lilita One"/>
                          <a:sym typeface="Lilita One"/>
                        </a:rPr>
                        <a:t>Month 3</a:t>
                      </a:r>
                      <a:endParaRPr sz="2400">
                        <a:solidFill>
                          <a:schemeClr val="dk1"/>
                        </a:solidFill>
                        <a:latin typeface="Lilita One"/>
                        <a:ea typeface="Lilita One"/>
                        <a:cs typeface="Lilita One"/>
                        <a:sym typeface="Lilita One"/>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r>
              <a:tr h="609575">
                <a:tc>
                  <a:txBody>
                    <a:bodyPr/>
                    <a:lstStyle/>
                    <a:p>
                      <a:pPr indent="0" lvl="0" marL="0" rtl="0" algn="l">
                        <a:spcBef>
                          <a:spcPts val="0"/>
                        </a:spcBef>
                        <a:spcAft>
                          <a:spcPts val="0"/>
                        </a:spcAft>
                        <a:buNone/>
                      </a:pPr>
                      <a:r>
                        <a:rPr lang="en" sz="2400">
                          <a:solidFill>
                            <a:schemeClr val="dk1"/>
                          </a:solidFill>
                          <a:latin typeface="Lilita One"/>
                          <a:ea typeface="Lilita One"/>
                          <a:cs typeface="Lilita One"/>
                          <a:sym typeface="Lilita One"/>
                        </a:rPr>
                        <a:t>Weather</a:t>
                      </a:r>
                      <a:endParaRPr sz="2400">
                        <a:solidFill>
                          <a:schemeClr val="dk1"/>
                        </a:solidFill>
                        <a:latin typeface="Lilita One"/>
                        <a:ea typeface="Lilita One"/>
                        <a:cs typeface="Lilita One"/>
                        <a:sym typeface="Lilita One"/>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Mercury is quite a small planet </a:t>
                      </a:r>
                      <a:endParaRPr b="1">
                        <a:solidFill>
                          <a:schemeClr val="dk1"/>
                        </a:solidFill>
                        <a:latin typeface="Montserrat"/>
                        <a:ea typeface="Montserrat"/>
                        <a:cs typeface="Montserrat"/>
                        <a:sym typeface="Montserrat"/>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Earth is a planet that has life</a:t>
                      </a:r>
                      <a:endParaRPr>
                        <a:solidFill>
                          <a:schemeClr val="dk1"/>
                        </a:solidFill>
                        <a:latin typeface="Montserrat"/>
                        <a:ea typeface="Montserrat"/>
                        <a:cs typeface="Montserrat"/>
                        <a:sym typeface="Montserrat"/>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Venus has a beautiful name</a:t>
                      </a:r>
                      <a:endParaRPr>
                        <a:solidFill>
                          <a:schemeClr val="dk1"/>
                        </a:solidFill>
                        <a:latin typeface="Montserrat"/>
                        <a:ea typeface="Montserrat"/>
                        <a:cs typeface="Montserrat"/>
                        <a:sym typeface="Montserrat"/>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r>
              <a:tr h="609575">
                <a:tc>
                  <a:txBody>
                    <a:bodyPr/>
                    <a:lstStyle/>
                    <a:p>
                      <a:pPr indent="0" lvl="0" marL="0" rtl="0" algn="l">
                        <a:spcBef>
                          <a:spcPts val="0"/>
                        </a:spcBef>
                        <a:spcAft>
                          <a:spcPts val="0"/>
                        </a:spcAft>
                        <a:buNone/>
                      </a:pPr>
                      <a:r>
                        <a:rPr lang="en" sz="2400">
                          <a:solidFill>
                            <a:schemeClr val="dk1"/>
                          </a:solidFill>
                          <a:latin typeface="Lilita One"/>
                          <a:ea typeface="Lilita One"/>
                          <a:cs typeface="Lilita One"/>
                          <a:sym typeface="Lilita One"/>
                        </a:rPr>
                        <a:t>Temperature</a:t>
                      </a:r>
                      <a:endParaRPr sz="2400">
                        <a:solidFill>
                          <a:schemeClr val="dk1"/>
                        </a:solidFill>
                        <a:latin typeface="Lilita One"/>
                        <a:ea typeface="Lilita One"/>
                        <a:cs typeface="Lilita One"/>
                        <a:sym typeface="Lilita One"/>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10 ºC</a:t>
                      </a:r>
                      <a:endParaRPr>
                        <a:solidFill>
                          <a:schemeClr val="dk1"/>
                        </a:solidFill>
                        <a:latin typeface="Montserrat"/>
                        <a:ea typeface="Montserrat"/>
                        <a:cs typeface="Montserrat"/>
                        <a:sym typeface="Montserrat"/>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457200" rtl="0" algn="l">
                        <a:spcBef>
                          <a:spcPts val="0"/>
                        </a:spcBef>
                        <a:spcAft>
                          <a:spcPts val="0"/>
                        </a:spcAft>
                        <a:buNone/>
                      </a:pPr>
                      <a:r>
                        <a:rPr lang="en">
                          <a:solidFill>
                            <a:schemeClr val="dk1"/>
                          </a:solidFill>
                          <a:latin typeface="Montserrat"/>
                          <a:ea typeface="Montserrat"/>
                          <a:cs typeface="Montserrat"/>
                          <a:sym typeface="Montserrat"/>
                        </a:rPr>
                        <a:t>-2 ºC</a:t>
                      </a:r>
                      <a:endParaRPr>
                        <a:solidFill>
                          <a:schemeClr val="dk1"/>
                        </a:solidFill>
                        <a:latin typeface="Montserrat"/>
                        <a:ea typeface="Montserrat"/>
                        <a:cs typeface="Montserrat"/>
                        <a:sym typeface="Montserrat"/>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-5 ºC</a:t>
                      </a:r>
                      <a:endParaRPr>
                        <a:solidFill>
                          <a:schemeClr val="dk1"/>
                        </a:solidFill>
                        <a:latin typeface="Montserrat"/>
                        <a:ea typeface="Montserrat"/>
                        <a:cs typeface="Montserrat"/>
                        <a:sym typeface="Montserrat"/>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r>
              <a:tr h="609575">
                <a:tc>
                  <a:txBody>
                    <a:bodyPr/>
                    <a:lstStyle/>
                    <a:p>
                      <a:pPr indent="0" lvl="0" marL="0" rtl="0" algn="l">
                        <a:spcBef>
                          <a:spcPts val="0"/>
                        </a:spcBef>
                        <a:spcAft>
                          <a:spcPts val="0"/>
                        </a:spcAft>
                        <a:buNone/>
                      </a:pPr>
                      <a:r>
                        <a:rPr lang="en" sz="2400">
                          <a:solidFill>
                            <a:schemeClr val="dk1"/>
                          </a:solidFill>
                          <a:latin typeface="Lilita One"/>
                          <a:ea typeface="Lilita One"/>
                          <a:cs typeface="Lilita One"/>
                          <a:sym typeface="Lilita One"/>
                        </a:rPr>
                        <a:t>Phenomena</a:t>
                      </a:r>
                      <a:endParaRPr sz="2400">
                        <a:solidFill>
                          <a:schemeClr val="dk1"/>
                        </a:solidFill>
                        <a:latin typeface="Lilita One"/>
                        <a:ea typeface="Lilita One"/>
                        <a:cs typeface="Lilita One"/>
                        <a:sym typeface="Lilita One"/>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Rain, storm</a:t>
                      </a:r>
                      <a:endParaRPr>
                        <a:solidFill>
                          <a:schemeClr val="dk1"/>
                        </a:solidFill>
                        <a:latin typeface="Montserrat"/>
                        <a:ea typeface="Montserrat"/>
                        <a:cs typeface="Montserrat"/>
                        <a:sym typeface="Montserrat"/>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Snow, rain</a:t>
                      </a:r>
                      <a:endParaRPr>
                        <a:solidFill>
                          <a:schemeClr val="dk1"/>
                        </a:solidFill>
                        <a:latin typeface="Montserrat"/>
                        <a:ea typeface="Montserrat"/>
                        <a:cs typeface="Montserrat"/>
                        <a:sym typeface="Montserrat"/>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Storm, snow</a:t>
                      </a:r>
                      <a:endParaRPr>
                        <a:solidFill>
                          <a:schemeClr val="dk1"/>
                        </a:solidFill>
                        <a:latin typeface="Montserrat"/>
                        <a:ea typeface="Montserrat"/>
                        <a:cs typeface="Montserrat"/>
                        <a:sym typeface="Montserrat"/>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r>
            </a:tbl>
          </a:graphicData>
        </a:graphic>
      </p:graphicFrame>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08" name="Shape 1508"/>
        <p:cNvGrpSpPr/>
        <p:nvPr/>
      </p:nvGrpSpPr>
      <p:grpSpPr>
        <a:xfrm>
          <a:off x="0" y="0"/>
          <a:ext cx="0" cy="0"/>
          <a:chOff x="0" y="0"/>
          <a:chExt cx="0" cy="0"/>
        </a:xfrm>
      </p:grpSpPr>
      <p:graphicFrame>
        <p:nvGraphicFramePr>
          <p:cNvPr id="1509" name="Google Shape;1509;p30"/>
          <p:cNvGraphicFramePr/>
          <p:nvPr/>
        </p:nvGraphicFramePr>
        <p:xfrm>
          <a:off x="4713788" y="2048775"/>
          <a:ext cx="3000000" cy="3000000"/>
        </p:xfrm>
        <a:graphic>
          <a:graphicData uri="http://schemas.openxmlformats.org/drawingml/2006/table">
            <a:tbl>
              <a:tblPr>
                <a:noFill/>
                <a:tableStyleId>{329CD89D-03E4-45DC-9E49-A2BCEE179E82}</a:tableStyleId>
              </a:tblPr>
              <a:tblGrid>
                <a:gridCol w="634100"/>
                <a:gridCol w="2556075"/>
              </a:tblGrid>
              <a:tr h="557100">
                <a:tc>
                  <a:txBody>
                    <a:bodyPr/>
                    <a:lstStyle/>
                    <a:p>
                      <a:pPr indent="0" lvl="0" marL="0" rtl="0" algn="ctr">
                        <a:spcBef>
                          <a:spcPts val="0"/>
                        </a:spcBef>
                        <a:spcAft>
                          <a:spcPts val="0"/>
                        </a:spcAft>
                        <a:buNone/>
                      </a:pPr>
                      <a:r>
                        <a:t/>
                      </a:r>
                      <a:endParaRPr>
                        <a:solidFill>
                          <a:schemeClr val="dk1"/>
                        </a:solidFill>
                        <a:latin typeface="Archivo Black"/>
                        <a:ea typeface="Archivo Black"/>
                        <a:cs typeface="Archivo Black"/>
                        <a:sym typeface="Archivo Black"/>
                      </a:endParaRPr>
                    </a:p>
                  </a:txBody>
                  <a:tcPr marT="91425" marB="91425" marR="91425" marL="91425" anchor="ctr">
                    <a:lnL cap="flat" cmpd="sng" w="28575">
                      <a:solidFill>
                        <a:srgbClr val="3057EF">
                          <a:alpha val="0"/>
                        </a:srgbClr>
                      </a:solidFill>
                      <a:prstDash val="solid"/>
                      <a:round/>
                      <a:headEnd len="sm" w="sm" type="none"/>
                      <a:tailEnd len="sm" w="sm" type="none"/>
                    </a:lnL>
                    <a:lnR cap="flat" cmpd="sng" w="19050">
                      <a:solidFill>
                        <a:schemeClr val="accent1"/>
                      </a:solidFill>
                      <a:prstDash val="solid"/>
                      <a:round/>
                      <a:headEnd len="sm" w="sm" type="none"/>
                      <a:tailEnd len="sm" w="sm" type="none"/>
                    </a:lnR>
                    <a:lnT cap="flat" cmpd="sng" w="28575">
                      <a:solidFill>
                        <a:srgbClr val="3057EF">
                          <a:alpha val="0"/>
                        </a:srgbClr>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rPr lang="en" strike="sngStrike">
                          <a:solidFill>
                            <a:schemeClr val="dk1"/>
                          </a:solidFill>
                          <a:latin typeface="Montserrat"/>
                          <a:ea typeface="Montserrat"/>
                          <a:cs typeface="Montserrat"/>
                          <a:sym typeface="Montserrat"/>
                        </a:rPr>
                        <a:t>Venus has a nice name</a:t>
                      </a:r>
                      <a:endParaRPr strike="sngStrike">
                        <a:solidFill>
                          <a:schemeClr val="dk1"/>
                        </a:solidFill>
                        <a:latin typeface="Montserrat"/>
                        <a:ea typeface="Montserrat"/>
                        <a:cs typeface="Montserrat"/>
                        <a:sym typeface="Montserrat"/>
                      </a:endParaRPr>
                    </a:p>
                  </a:txBody>
                  <a:tcPr marT="91425" marB="91425" marR="91425" marL="91425" anchor="ctr">
                    <a:lnL cap="flat" cmpd="sng" w="19050">
                      <a:solidFill>
                        <a:schemeClr val="accent1"/>
                      </a:solidFill>
                      <a:prstDash val="solid"/>
                      <a:round/>
                      <a:headEnd len="sm" w="sm" type="none"/>
                      <a:tailEnd len="sm" w="sm" type="none"/>
                    </a:lnL>
                    <a:lnR cap="flat" cmpd="sng" w="28575">
                      <a:solidFill>
                        <a:srgbClr val="3057EF">
                          <a:alpha val="0"/>
                        </a:srgbClr>
                      </a:solidFill>
                      <a:prstDash val="solid"/>
                      <a:round/>
                      <a:headEnd len="sm" w="sm" type="none"/>
                      <a:tailEnd len="sm" w="sm" type="none"/>
                    </a:lnR>
                    <a:lnT cap="flat" cmpd="sng" w="28575">
                      <a:solidFill>
                        <a:srgbClr val="3057EF">
                          <a:alpha val="0"/>
                        </a:srgbClr>
                      </a:solidFill>
                      <a:prstDash val="solid"/>
                      <a:round/>
                      <a:headEnd len="sm" w="sm" type="none"/>
                      <a:tailEnd len="sm" w="sm" type="none"/>
                    </a:lnT>
                    <a:lnB cap="flat" cmpd="sng" w="19050">
                      <a:solidFill>
                        <a:schemeClr val="accent1"/>
                      </a:solidFill>
                      <a:prstDash val="solid"/>
                      <a:round/>
                      <a:headEnd len="sm" w="sm" type="none"/>
                      <a:tailEnd len="sm" w="sm" type="none"/>
                    </a:lnB>
                  </a:tcPr>
                </a:tc>
              </a:tr>
              <a:tr h="557100">
                <a:tc>
                  <a:txBody>
                    <a:bodyPr/>
                    <a:lstStyle/>
                    <a:p>
                      <a:pPr indent="0" lvl="0" marL="0" rtl="0" algn="ctr">
                        <a:spcBef>
                          <a:spcPts val="0"/>
                        </a:spcBef>
                        <a:spcAft>
                          <a:spcPts val="0"/>
                        </a:spcAft>
                        <a:buNone/>
                      </a:pPr>
                      <a:r>
                        <a:t/>
                      </a:r>
                      <a:endParaRPr>
                        <a:solidFill>
                          <a:schemeClr val="dk1"/>
                        </a:solidFill>
                        <a:latin typeface="Archivo Black"/>
                        <a:ea typeface="Archivo Black"/>
                        <a:cs typeface="Archivo Black"/>
                        <a:sym typeface="Archivo Black"/>
                      </a:endParaRPr>
                    </a:p>
                  </a:txBody>
                  <a:tcPr marT="91425" marB="91425" marR="91425" marL="91425" anchor="ctr">
                    <a:lnL cap="flat" cmpd="sng" w="28575">
                      <a:solidFill>
                        <a:srgbClr val="3057EF">
                          <a:alpha val="0"/>
                        </a:srgbClr>
                      </a:solidFill>
                      <a:prstDash val="solid"/>
                      <a:round/>
                      <a:headEnd len="sm" w="sm" type="none"/>
                      <a:tailEnd len="sm" w="sm" type="none"/>
                    </a:lnL>
                    <a:lnR cap="flat" cmpd="sng" w="19050">
                      <a:solidFill>
                        <a:schemeClr val="accent1"/>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rPr lang="en">
                          <a:solidFill>
                            <a:schemeClr val="dk1"/>
                          </a:solidFill>
                          <a:latin typeface="Montserrat"/>
                          <a:ea typeface="Montserrat"/>
                          <a:cs typeface="Montserrat"/>
                          <a:sym typeface="Montserrat"/>
                        </a:rPr>
                        <a:t>Mars is a very cold place</a:t>
                      </a:r>
                      <a:endParaRPr>
                        <a:solidFill>
                          <a:schemeClr val="dk1"/>
                        </a:solidFill>
                        <a:latin typeface="Montserrat"/>
                        <a:ea typeface="Montserrat"/>
                        <a:cs typeface="Montserrat"/>
                        <a:sym typeface="Montserrat"/>
                      </a:endParaRPr>
                    </a:p>
                  </a:txBody>
                  <a:tcPr marT="91425" marB="91425" marR="91425" marL="91425" anchor="ctr">
                    <a:lnL cap="flat" cmpd="sng" w="19050">
                      <a:solidFill>
                        <a:schemeClr val="accent1"/>
                      </a:solidFill>
                      <a:prstDash val="solid"/>
                      <a:round/>
                      <a:headEnd len="sm" w="sm" type="none"/>
                      <a:tailEnd len="sm" w="sm" type="none"/>
                    </a:lnL>
                    <a:lnR cap="flat" cmpd="sng" w="28575">
                      <a:solidFill>
                        <a:srgbClr val="3057EF">
                          <a:alpha val="0"/>
                        </a:srgb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r>
              <a:tr h="557100">
                <a:tc>
                  <a:txBody>
                    <a:bodyPr/>
                    <a:lstStyle/>
                    <a:p>
                      <a:pPr indent="0" lvl="0" marL="0" rtl="0" algn="ctr">
                        <a:spcBef>
                          <a:spcPts val="0"/>
                        </a:spcBef>
                        <a:spcAft>
                          <a:spcPts val="0"/>
                        </a:spcAft>
                        <a:buNone/>
                      </a:pPr>
                      <a:r>
                        <a:t/>
                      </a:r>
                      <a:endParaRPr>
                        <a:solidFill>
                          <a:schemeClr val="dk1"/>
                        </a:solidFill>
                        <a:latin typeface="Archivo Black"/>
                        <a:ea typeface="Archivo Black"/>
                        <a:cs typeface="Archivo Black"/>
                        <a:sym typeface="Archivo Black"/>
                      </a:endParaRPr>
                    </a:p>
                  </a:txBody>
                  <a:tcPr marT="91425" marB="91425" marR="91425" marL="91425" anchor="ctr">
                    <a:lnL cap="flat" cmpd="sng" w="28575">
                      <a:solidFill>
                        <a:srgbClr val="3057EF">
                          <a:alpha val="0"/>
                        </a:srgbClr>
                      </a:solidFill>
                      <a:prstDash val="solid"/>
                      <a:round/>
                      <a:headEnd len="sm" w="sm" type="none"/>
                      <a:tailEnd len="sm" w="sm" type="none"/>
                    </a:lnL>
                    <a:lnR cap="flat" cmpd="sng" w="19050">
                      <a:solidFill>
                        <a:schemeClr val="accent1"/>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rPr lang="en" strike="sngStrike">
                          <a:solidFill>
                            <a:schemeClr val="dk1"/>
                          </a:solidFill>
                          <a:latin typeface="Montserrat"/>
                          <a:ea typeface="Montserrat"/>
                          <a:cs typeface="Montserrat"/>
                          <a:sym typeface="Montserrat"/>
                        </a:rPr>
                        <a:t>Pluto is a dwarf planet</a:t>
                      </a:r>
                      <a:endParaRPr strike="sngStrike">
                        <a:solidFill>
                          <a:schemeClr val="dk1"/>
                        </a:solidFill>
                        <a:latin typeface="Montserrat"/>
                        <a:ea typeface="Montserrat"/>
                        <a:cs typeface="Montserrat"/>
                        <a:sym typeface="Montserrat"/>
                      </a:endParaRPr>
                    </a:p>
                  </a:txBody>
                  <a:tcPr marT="91425" marB="91425" marR="91425" marL="91425" anchor="ctr">
                    <a:lnL cap="flat" cmpd="sng" w="19050">
                      <a:solidFill>
                        <a:schemeClr val="accent1"/>
                      </a:solidFill>
                      <a:prstDash val="solid"/>
                      <a:round/>
                      <a:headEnd len="sm" w="sm" type="none"/>
                      <a:tailEnd len="sm" w="sm" type="none"/>
                    </a:lnL>
                    <a:lnR cap="flat" cmpd="sng" w="28575">
                      <a:solidFill>
                        <a:srgbClr val="3057EF">
                          <a:alpha val="0"/>
                        </a:srgb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r>
              <a:tr h="557100">
                <a:tc>
                  <a:txBody>
                    <a:bodyPr/>
                    <a:lstStyle/>
                    <a:p>
                      <a:pPr indent="0" lvl="0" marL="0" rtl="0" algn="ctr">
                        <a:spcBef>
                          <a:spcPts val="0"/>
                        </a:spcBef>
                        <a:spcAft>
                          <a:spcPts val="0"/>
                        </a:spcAft>
                        <a:buNone/>
                      </a:pPr>
                      <a:r>
                        <a:t/>
                      </a:r>
                      <a:endParaRPr>
                        <a:solidFill>
                          <a:schemeClr val="dk1"/>
                        </a:solidFill>
                        <a:latin typeface="Archivo Black"/>
                        <a:ea typeface="Archivo Black"/>
                        <a:cs typeface="Archivo Black"/>
                        <a:sym typeface="Archivo Black"/>
                      </a:endParaRPr>
                    </a:p>
                  </a:txBody>
                  <a:tcPr marT="91425" marB="91425" marR="91425" marL="91425" anchor="ctr">
                    <a:lnL cap="flat" cmpd="sng" w="28575">
                      <a:solidFill>
                        <a:srgbClr val="3057EF">
                          <a:alpha val="0"/>
                        </a:srgbClr>
                      </a:solidFill>
                      <a:prstDash val="solid"/>
                      <a:round/>
                      <a:headEnd len="sm" w="sm" type="none"/>
                      <a:tailEnd len="sm" w="sm" type="none"/>
                    </a:lnL>
                    <a:lnR cap="flat" cmpd="sng" w="19050">
                      <a:solidFill>
                        <a:schemeClr val="accent1"/>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rPr lang="en">
                          <a:solidFill>
                            <a:schemeClr val="dk1"/>
                          </a:solidFill>
                          <a:latin typeface="Montserrat"/>
                          <a:ea typeface="Montserrat"/>
                          <a:cs typeface="Montserrat"/>
                          <a:sym typeface="Montserrat"/>
                        </a:rPr>
                        <a:t>Mercury is quite small</a:t>
                      </a:r>
                      <a:endParaRPr>
                        <a:solidFill>
                          <a:schemeClr val="dk1"/>
                        </a:solidFill>
                        <a:latin typeface="Montserrat"/>
                        <a:ea typeface="Montserrat"/>
                        <a:cs typeface="Montserrat"/>
                        <a:sym typeface="Montserrat"/>
                      </a:endParaRPr>
                    </a:p>
                  </a:txBody>
                  <a:tcPr marT="91425" marB="91425" marR="91425" marL="91425" anchor="ctr">
                    <a:lnL cap="flat" cmpd="sng" w="19050">
                      <a:solidFill>
                        <a:schemeClr val="accent1"/>
                      </a:solidFill>
                      <a:prstDash val="solid"/>
                      <a:round/>
                      <a:headEnd len="sm" w="sm" type="none"/>
                      <a:tailEnd len="sm" w="sm" type="none"/>
                    </a:lnL>
                    <a:lnR cap="flat" cmpd="sng" w="28575">
                      <a:solidFill>
                        <a:srgbClr val="3057EF">
                          <a:alpha val="0"/>
                        </a:srgb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r>
            </a:tbl>
          </a:graphicData>
        </a:graphic>
      </p:graphicFrame>
      <p:sp>
        <p:nvSpPr>
          <p:cNvPr id="1510" name="Google Shape;1510;p30"/>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 </a:t>
            </a:r>
            <a:r>
              <a:rPr lang="en"/>
              <a:t>Welcome winter! - infographics</a:t>
            </a:r>
            <a:endParaRPr/>
          </a:p>
        </p:txBody>
      </p:sp>
      <p:graphicFrame>
        <p:nvGraphicFramePr>
          <p:cNvPr id="1511" name="Google Shape;1511;p30"/>
          <p:cNvGraphicFramePr/>
          <p:nvPr/>
        </p:nvGraphicFramePr>
        <p:xfrm>
          <a:off x="1240038" y="2048775"/>
          <a:ext cx="3000000" cy="3000000"/>
        </p:xfrm>
        <a:graphic>
          <a:graphicData uri="http://schemas.openxmlformats.org/drawingml/2006/table">
            <a:tbl>
              <a:tblPr>
                <a:noFill/>
                <a:tableStyleId>{329CD89D-03E4-45DC-9E49-A2BCEE179E82}</a:tableStyleId>
              </a:tblPr>
              <a:tblGrid>
                <a:gridCol w="634100"/>
                <a:gridCol w="2556075"/>
              </a:tblGrid>
              <a:tr h="557100">
                <a:tc>
                  <a:txBody>
                    <a:bodyPr/>
                    <a:lstStyle/>
                    <a:p>
                      <a:pPr indent="0" lvl="0" marL="0" rtl="0" algn="ctr">
                        <a:spcBef>
                          <a:spcPts val="0"/>
                        </a:spcBef>
                        <a:spcAft>
                          <a:spcPts val="0"/>
                        </a:spcAft>
                        <a:buNone/>
                      </a:pPr>
                      <a:r>
                        <a:t/>
                      </a:r>
                      <a:endParaRPr>
                        <a:solidFill>
                          <a:schemeClr val="dk1"/>
                        </a:solidFill>
                        <a:latin typeface="Archivo Black"/>
                        <a:ea typeface="Archivo Black"/>
                        <a:cs typeface="Archivo Black"/>
                        <a:sym typeface="Archivo Black"/>
                      </a:endParaRPr>
                    </a:p>
                  </a:txBody>
                  <a:tcPr marT="91425" marB="91425" marR="91425" marL="91425" anchor="ctr">
                    <a:lnL cap="flat" cmpd="sng" w="28575">
                      <a:solidFill>
                        <a:srgbClr val="3057EF">
                          <a:alpha val="0"/>
                        </a:srgbClr>
                      </a:solidFill>
                      <a:prstDash val="solid"/>
                      <a:round/>
                      <a:headEnd len="sm" w="sm" type="none"/>
                      <a:tailEnd len="sm" w="sm" type="none"/>
                    </a:lnL>
                    <a:lnR cap="flat" cmpd="sng" w="19050">
                      <a:solidFill>
                        <a:schemeClr val="accent1"/>
                      </a:solidFill>
                      <a:prstDash val="solid"/>
                      <a:round/>
                      <a:headEnd len="sm" w="sm" type="none"/>
                      <a:tailEnd len="sm" w="sm" type="none"/>
                    </a:lnR>
                    <a:lnT cap="flat" cmpd="sng" w="28575">
                      <a:solidFill>
                        <a:srgbClr val="3057EF">
                          <a:alpha val="0"/>
                        </a:srgbClr>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rPr lang="en" strike="sngStrike">
                          <a:solidFill>
                            <a:schemeClr val="dk1"/>
                          </a:solidFill>
                          <a:latin typeface="Montserrat"/>
                          <a:ea typeface="Montserrat"/>
                          <a:cs typeface="Montserrat"/>
                          <a:sym typeface="Montserrat"/>
                        </a:rPr>
                        <a:t>Neptune is an ice giant</a:t>
                      </a:r>
                      <a:endParaRPr strike="sngStrike">
                        <a:solidFill>
                          <a:schemeClr val="dk1"/>
                        </a:solidFill>
                        <a:latin typeface="Montserrat"/>
                        <a:ea typeface="Montserrat"/>
                        <a:cs typeface="Montserrat"/>
                        <a:sym typeface="Montserrat"/>
                      </a:endParaRPr>
                    </a:p>
                  </a:txBody>
                  <a:tcPr marT="91425" marB="91425" marR="91425" marL="91425" anchor="ctr">
                    <a:lnL cap="flat" cmpd="sng" w="19050">
                      <a:solidFill>
                        <a:schemeClr val="accent1"/>
                      </a:solidFill>
                      <a:prstDash val="solid"/>
                      <a:round/>
                      <a:headEnd len="sm" w="sm" type="none"/>
                      <a:tailEnd len="sm" w="sm" type="none"/>
                    </a:lnL>
                    <a:lnR cap="flat" cmpd="sng" w="28575">
                      <a:solidFill>
                        <a:srgbClr val="3057EF">
                          <a:alpha val="0"/>
                        </a:srgbClr>
                      </a:solidFill>
                      <a:prstDash val="solid"/>
                      <a:round/>
                      <a:headEnd len="sm" w="sm" type="none"/>
                      <a:tailEnd len="sm" w="sm" type="none"/>
                    </a:lnR>
                    <a:lnT cap="flat" cmpd="sng" w="28575">
                      <a:solidFill>
                        <a:srgbClr val="3057EF">
                          <a:alpha val="0"/>
                        </a:srgbClr>
                      </a:solidFill>
                      <a:prstDash val="solid"/>
                      <a:round/>
                      <a:headEnd len="sm" w="sm" type="none"/>
                      <a:tailEnd len="sm" w="sm" type="none"/>
                    </a:lnT>
                    <a:lnB cap="flat" cmpd="sng" w="19050">
                      <a:solidFill>
                        <a:schemeClr val="accent1"/>
                      </a:solidFill>
                      <a:prstDash val="solid"/>
                      <a:round/>
                      <a:headEnd len="sm" w="sm" type="none"/>
                      <a:tailEnd len="sm" w="sm" type="none"/>
                    </a:lnB>
                  </a:tcPr>
                </a:tc>
              </a:tr>
              <a:tr h="557100">
                <a:tc>
                  <a:txBody>
                    <a:bodyPr/>
                    <a:lstStyle/>
                    <a:p>
                      <a:pPr indent="0" lvl="0" marL="0" rtl="0" algn="ctr">
                        <a:spcBef>
                          <a:spcPts val="0"/>
                        </a:spcBef>
                        <a:spcAft>
                          <a:spcPts val="0"/>
                        </a:spcAft>
                        <a:buNone/>
                      </a:pPr>
                      <a:r>
                        <a:t/>
                      </a:r>
                      <a:endParaRPr>
                        <a:solidFill>
                          <a:schemeClr val="dk1"/>
                        </a:solidFill>
                        <a:latin typeface="Archivo Black"/>
                        <a:ea typeface="Archivo Black"/>
                        <a:cs typeface="Archivo Black"/>
                        <a:sym typeface="Archivo Black"/>
                      </a:endParaRPr>
                    </a:p>
                  </a:txBody>
                  <a:tcPr marT="91425" marB="91425" marR="91425" marL="91425" anchor="ctr">
                    <a:lnL cap="flat" cmpd="sng" w="28575">
                      <a:solidFill>
                        <a:srgbClr val="3057EF">
                          <a:alpha val="0"/>
                        </a:srgbClr>
                      </a:solidFill>
                      <a:prstDash val="solid"/>
                      <a:round/>
                      <a:headEnd len="sm" w="sm" type="none"/>
                      <a:tailEnd len="sm" w="sm" type="none"/>
                    </a:lnL>
                    <a:lnR cap="flat" cmpd="sng" w="19050">
                      <a:solidFill>
                        <a:schemeClr val="accent1"/>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rPr lang="en">
                          <a:solidFill>
                            <a:schemeClr val="dk1"/>
                          </a:solidFill>
                          <a:latin typeface="Montserrat"/>
                          <a:ea typeface="Montserrat"/>
                          <a:cs typeface="Montserrat"/>
                          <a:sym typeface="Montserrat"/>
                        </a:rPr>
                        <a:t>Saturn is a gas giant</a:t>
                      </a:r>
                      <a:endParaRPr>
                        <a:solidFill>
                          <a:schemeClr val="dk1"/>
                        </a:solidFill>
                        <a:latin typeface="Montserrat"/>
                        <a:ea typeface="Montserrat"/>
                        <a:cs typeface="Montserrat"/>
                        <a:sym typeface="Montserrat"/>
                      </a:endParaRPr>
                    </a:p>
                  </a:txBody>
                  <a:tcPr marT="91425" marB="91425" marR="91425" marL="91425" anchor="ctr">
                    <a:lnL cap="flat" cmpd="sng" w="19050">
                      <a:solidFill>
                        <a:schemeClr val="accent1"/>
                      </a:solidFill>
                      <a:prstDash val="solid"/>
                      <a:round/>
                      <a:headEnd len="sm" w="sm" type="none"/>
                      <a:tailEnd len="sm" w="sm" type="none"/>
                    </a:lnL>
                    <a:lnR cap="flat" cmpd="sng" w="28575">
                      <a:solidFill>
                        <a:srgbClr val="3057EF">
                          <a:alpha val="0"/>
                        </a:srgb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r>
              <a:tr h="557100">
                <a:tc>
                  <a:txBody>
                    <a:bodyPr/>
                    <a:lstStyle/>
                    <a:p>
                      <a:pPr indent="0" lvl="0" marL="0" rtl="0" algn="ctr">
                        <a:spcBef>
                          <a:spcPts val="0"/>
                        </a:spcBef>
                        <a:spcAft>
                          <a:spcPts val="0"/>
                        </a:spcAft>
                        <a:buNone/>
                      </a:pPr>
                      <a:r>
                        <a:t/>
                      </a:r>
                      <a:endParaRPr>
                        <a:solidFill>
                          <a:schemeClr val="dk1"/>
                        </a:solidFill>
                        <a:latin typeface="Archivo Black"/>
                        <a:ea typeface="Archivo Black"/>
                        <a:cs typeface="Archivo Black"/>
                        <a:sym typeface="Archivo Black"/>
                      </a:endParaRPr>
                    </a:p>
                  </a:txBody>
                  <a:tcPr marT="91425" marB="91425" marR="91425" marL="91425" anchor="ctr">
                    <a:lnL cap="flat" cmpd="sng" w="28575">
                      <a:solidFill>
                        <a:srgbClr val="3057EF">
                          <a:alpha val="0"/>
                        </a:srgbClr>
                      </a:solidFill>
                      <a:prstDash val="solid"/>
                      <a:round/>
                      <a:headEnd len="sm" w="sm" type="none"/>
                      <a:tailEnd len="sm" w="sm" type="none"/>
                    </a:lnL>
                    <a:lnR cap="flat" cmpd="sng" w="19050">
                      <a:solidFill>
                        <a:schemeClr val="accent1"/>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rPr lang="en" strike="sngStrike">
                          <a:solidFill>
                            <a:schemeClr val="dk1"/>
                          </a:solidFill>
                          <a:latin typeface="Montserrat"/>
                          <a:ea typeface="Montserrat"/>
                          <a:cs typeface="Montserrat"/>
                          <a:sym typeface="Montserrat"/>
                        </a:rPr>
                        <a:t>The Sun is a star </a:t>
                      </a:r>
                      <a:endParaRPr strike="sngStrike">
                        <a:solidFill>
                          <a:schemeClr val="dk1"/>
                        </a:solidFill>
                        <a:latin typeface="Montserrat"/>
                        <a:ea typeface="Montserrat"/>
                        <a:cs typeface="Montserrat"/>
                        <a:sym typeface="Montserrat"/>
                      </a:endParaRPr>
                    </a:p>
                  </a:txBody>
                  <a:tcPr marT="91425" marB="91425" marR="91425" marL="91425" anchor="ctr">
                    <a:lnL cap="flat" cmpd="sng" w="19050">
                      <a:solidFill>
                        <a:schemeClr val="accent1"/>
                      </a:solidFill>
                      <a:prstDash val="solid"/>
                      <a:round/>
                      <a:headEnd len="sm" w="sm" type="none"/>
                      <a:tailEnd len="sm" w="sm" type="none"/>
                    </a:lnL>
                    <a:lnR cap="flat" cmpd="sng" w="28575">
                      <a:solidFill>
                        <a:srgbClr val="3057EF">
                          <a:alpha val="0"/>
                        </a:srgb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r>
              <a:tr h="557100">
                <a:tc>
                  <a:txBody>
                    <a:bodyPr/>
                    <a:lstStyle/>
                    <a:p>
                      <a:pPr indent="0" lvl="0" marL="0" rtl="0" algn="ctr">
                        <a:spcBef>
                          <a:spcPts val="0"/>
                        </a:spcBef>
                        <a:spcAft>
                          <a:spcPts val="0"/>
                        </a:spcAft>
                        <a:buNone/>
                      </a:pPr>
                      <a:r>
                        <a:t/>
                      </a:r>
                      <a:endParaRPr>
                        <a:solidFill>
                          <a:schemeClr val="dk1"/>
                        </a:solidFill>
                        <a:latin typeface="Archivo Black"/>
                        <a:ea typeface="Archivo Black"/>
                        <a:cs typeface="Archivo Black"/>
                        <a:sym typeface="Archivo Black"/>
                      </a:endParaRPr>
                    </a:p>
                  </a:txBody>
                  <a:tcPr marT="91425" marB="91425" marR="91425" marL="91425" anchor="ctr">
                    <a:lnL cap="flat" cmpd="sng" w="28575">
                      <a:solidFill>
                        <a:srgbClr val="3057EF">
                          <a:alpha val="0"/>
                        </a:srgbClr>
                      </a:solidFill>
                      <a:prstDash val="solid"/>
                      <a:round/>
                      <a:headEnd len="sm" w="sm" type="none"/>
                      <a:tailEnd len="sm" w="sm" type="none"/>
                    </a:lnL>
                    <a:lnR cap="flat" cmpd="sng" w="19050">
                      <a:solidFill>
                        <a:schemeClr val="accent1"/>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rPr lang="en" strike="sngStrike">
                          <a:solidFill>
                            <a:schemeClr val="dk1"/>
                          </a:solidFill>
                          <a:latin typeface="Montserrat"/>
                          <a:ea typeface="Montserrat"/>
                          <a:cs typeface="Montserrat"/>
                          <a:sym typeface="Montserrat"/>
                        </a:rPr>
                        <a:t>We all live on Earth</a:t>
                      </a:r>
                      <a:endParaRPr strike="sngStrike">
                        <a:solidFill>
                          <a:schemeClr val="dk1"/>
                        </a:solidFill>
                        <a:latin typeface="Montserrat"/>
                        <a:ea typeface="Montserrat"/>
                        <a:cs typeface="Montserrat"/>
                        <a:sym typeface="Montserrat"/>
                      </a:endParaRPr>
                    </a:p>
                  </a:txBody>
                  <a:tcPr marT="91425" marB="91425" marR="91425" marL="91425" anchor="ctr">
                    <a:lnL cap="flat" cmpd="sng" w="19050">
                      <a:solidFill>
                        <a:schemeClr val="accent1"/>
                      </a:solidFill>
                      <a:prstDash val="solid"/>
                      <a:round/>
                      <a:headEnd len="sm" w="sm" type="none"/>
                      <a:tailEnd len="sm" w="sm" type="none"/>
                    </a:lnL>
                    <a:lnR cap="flat" cmpd="sng" w="28575">
                      <a:solidFill>
                        <a:srgbClr val="3057EF">
                          <a:alpha val="0"/>
                        </a:srgb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r>
            </a:tbl>
          </a:graphicData>
        </a:graphic>
      </p:graphicFrame>
      <p:grpSp>
        <p:nvGrpSpPr>
          <p:cNvPr id="1512" name="Google Shape;1512;p30"/>
          <p:cNvGrpSpPr/>
          <p:nvPr/>
        </p:nvGrpSpPr>
        <p:grpSpPr>
          <a:xfrm>
            <a:off x="1345063" y="2085400"/>
            <a:ext cx="429575" cy="442975"/>
            <a:chOff x="1630875" y="824425"/>
            <a:chExt cx="429575" cy="442975"/>
          </a:xfrm>
        </p:grpSpPr>
        <p:sp>
          <p:nvSpPr>
            <p:cNvPr id="1513" name="Google Shape;1513;p30"/>
            <p:cNvSpPr/>
            <p:nvPr/>
          </p:nvSpPr>
          <p:spPr>
            <a:xfrm>
              <a:off x="1729000" y="1219425"/>
              <a:ext cx="233300" cy="47975"/>
            </a:xfrm>
            <a:custGeom>
              <a:rect b="b" l="l" r="r" t="t"/>
              <a:pathLst>
                <a:path extrusionOk="0" h="1919" w="9332">
                  <a:moveTo>
                    <a:pt x="1" y="1"/>
                  </a:moveTo>
                  <a:lnTo>
                    <a:pt x="1" y="1340"/>
                  </a:lnTo>
                  <a:cubicBezTo>
                    <a:pt x="1" y="1659"/>
                    <a:pt x="261" y="1919"/>
                    <a:pt x="579" y="1919"/>
                  </a:cubicBezTo>
                  <a:lnTo>
                    <a:pt x="8753" y="1919"/>
                  </a:lnTo>
                  <a:cubicBezTo>
                    <a:pt x="9072" y="1919"/>
                    <a:pt x="9332" y="1659"/>
                    <a:pt x="9332" y="1340"/>
                  </a:cubicBezTo>
                  <a:lnTo>
                    <a:pt x="9332"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4" name="Google Shape;1514;p30"/>
            <p:cNvSpPr/>
            <p:nvPr/>
          </p:nvSpPr>
          <p:spPr>
            <a:xfrm>
              <a:off x="1845675" y="1219425"/>
              <a:ext cx="116625" cy="47975"/>
            </a:xfrm>
            <a:custGeom>
              <a:rect b="b" l="l" r="r" t="t"/>
              <a:pathLst>
                <a:path extrusionOk="0" h="1919" w="4665">
                  <a:moveTo>
                    <a:pt x="1" y="1"/>
                  </a:moveTo>
                  <a:lnTo>
                    <a:pt x="1" y="1919"/>
                  </a:lnTo>
                  <a:lnTo>
                    <a:pt x="4086" y="1919"/>
                  </a:lnTo>
                  <a:cubicBezTo>
                    <a:pt x="4405" y="1919"/>
                    <a:pt x="4665" y="1659"/>
                    <a:pt x="4665" y="1340"/>
                  </a:cubicBezTo>
                  <a:lnTo>
                    <a:pt x="4665"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5" name="Google Shape;1515;p30"/>
            <p:cNvSpPr/>
            <p:nvPr/>
          </p:nvSpPr>
          <p:spPr>
            <a:xfrm>
              <a:off x="1831150" y="1219425"/>
              <a:ext cx="28950" cy="47975"/>
            </a:xfrm>
            <a:custGeom>
              <a:rect b="b" l="l" r="r" t="t"/>
              <a:pathLst>
                <a:path extrusionOk="0" h="1919" w="1158">
                  <a:moveTo>
                    <a:pt x="0" y="1"/>
                  </a:moveTo>
                  <a:lnTo>
                    <a:pt x="0" y="1919"/>
                  </a:lnTo>
                  <a:lnTo>
                    <a:pt x="1158" y="1919"/>
                  </a:lnTo>
                  <a:lnTo>
                    <a:pt x="1158" y="1"/>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6" name="Google Shape;1516;p30"/>
            <p:cNvSpPr/>
            <p:nvPr/>
          </p:nvSpPr>
          <p:spPr>
            <a:xfrm>
              <a:off x="1845600" y="1219425"/>
              <a:ext cx="14500" cy="47975"/>
            </a:xfrm>
            <a:custGeom>
              <a:rect b="b" l="l" r="r" t="t"/>
              <a:pathLst>
                <a:path extrusionOk="0" h="1919" w="580">
                  <a:moveTo>
                    <a:pt x="1" y="1"/>
                  </a:moveTo>
                  <a:lnTo>
                    <a:pt x="1" y="1919"/>
                  </a:lnTo>
                  <a:lnTo>
                    <a:pt x="580" y="1919"/>
                  </a:lnTo>
                  <a:lnTo>
                    <a:pt x="580" y="1"/>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7" name="Google Shape;1517;p30"/>
            <p:cNvSpPr/>
            <p:nvPr/>
          </p:nvSpPr>
          <p:spPr>
            <a:xfrm>
              <a:off x="1641525" y="1208350"/>
              <a:ext cx="67775" cy="47775"/>
            </a:xfrm>
            <a:custGeom>
              <a:rect b="b" l="l" r="r" t="t"/>
              <a:pathLst>
                <a:path extrusionOk="0" h="1911" w="2711">
                  <a:moveTo>
                    <a:pt x="1" y="1"/>
                  </a:moveTo>
                  <a:lnTo>
                    <a:pt x="1" y="1526"/>
                  </a:lnTo>
                  <a:cubicBezTo>
                    <a:pt x="1" y="1739"/>
                    <a:pt x="170" y="1911"/>
                    <a:pt x="386" y="1911"/>
                  </a:cubicBezTo>
                  <a:lnTo>
                    <a:pt x="2326" y="1911"/>
                  </a:lnTo>
                  <a:cubicBezTo>
                    <a:pt x="2536" y="1911"/>
                    <a:pt x="2711" y="1742"/>
                    <a:pt x="2711" y="1526"/>
                  </a:cubicBezTo>
                  <a:lnTo>
                    <a:pt x="2711" y="1"/>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8" name="Google Shape;1518;p30"/>
            <p:cNvSpPr/>
            <p:nvPr/>
          </p:nvSpPr>
          <p:spPr>
            <a:xfrm>
              <a:off x="1675450" y="1208275"/>
              <a:ext cx="33850" cy="47850"/>
            </a:xfrm>
            <a:custGeom>
              <a:rect b="b" l="l" r="r" t="t"/>
              <a:pathLst>
                <a:path extrusionOk="0" h="1914" w="1354">
                  <a:moveTo>
                    <a:pt x="0" y="1"/>
                  </a:moveTo>
                  <a:lnTo>
                    <a:pt x="0" y="1914"/>
                  </a:lnTo>
                  <a:lnTo>
                    <a:pt x="969" y="1914"/>
                  </a:lnTo>
                  <a:cubicBezTo>
                    <a:pt x="1179" y="1914"/>
                    <a:pt x="1354" y="1745"/>
                    <a:pt x="1354" y="1529"/>
                  </a:cubicBezTo>
                  <a:lnTo>
                    <a:pt x="1354" y="4"/>
                  </a:lnTo>
                  <a:lnTo>
                    <a:pt x="1354" y="1"/>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9" name="Google Shape;1519;p30"/>
            <p:cNvSpPr/>
            <p:nvPr/>
          </p:nvSpPr>
          <p:spPr>
            <a:xfrm>
              <a:off x="1981325" y="1208350"/>
              <a:ext cx="67775" cy="47775"/>
            </a:xfrm>
            <a:custGeom>
              <a:rect b="b" l="l" r="r" t="t"/>
              <a:pathLst>
                <a:path extrusionOk="0" h="1911" w="2711">
                  <a:moveTo>
                    <a:pt x="0" y="1"/>
                  </a:moveTo>
                  <a:lnTo>
                    <a:pt x="0" y="1526"/>
                  </a:lnTo>
                  <a:cubicBezTo>
                    <a:pt x="0" y="1739"/>
                    <a:pt x="169" y="1911"/>
                    <a:pt x="385" y="1911"/>
                  </a:cubicBezTo>
                  <a:lnTo>
                    <a:pt x="2325" y="1911"/>
                  </a:lnTo>
                  <a:cubicBezTo>
                    <a:pt x="2536" y="1911"/>
                    <a:pt x="2710" y="1742"/>
                    <a:pt x="2710" y="1526"/>
                  </a:cubicBezTo>
                  <a:lnTo>
                    <a:pt x="2710" y="1"/>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0" name="Google Shape;1520;p30"/>
            <p:cNvSpPr/>
            <p:nvPr/>
          </p:nvSpPr>
          <p:spPr>
            <a:xfrm>
              <a:off x="2015225" y="1208275"/>
              <a:ext cx="33875" cy="47850"/>
            </a:xfrm>
            <a:custGeom>
              <a:rect b="b" l="l" r="r" t="t"/>
              <a:pathLst>
                <a:path extrusionOk="0" h="1914" w="1355">
                  <a:moveTo>
                    <a:pt x="1" y="1"/>
                  </a:moveTo>
                  <a:lnTo>
                    <a:pt x="1" y="1914"/>
                  </a:lnTo>
                  <a:lnTo>
                    <a:pt x="969" y="1914"/>
                  </a:lnTo>
                  <a:cubicBezTo>
                    <a:pt x="1180" y="1914"/>
                    <a:pt x="1354" y="1745"/>
                    <a:pt x="1354" y="1529"/>
                  </a:cubicBezTo>
                  <a:lnTo>
                    <a:pt x="1354" y="4"/>
                  </a:lnTo>
                  <a:lnTo>
                    <a:pt x="1354" y="1"/>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1" name="Google Shape;1521;p30"/>
            <p:cNvSpPr/>
            <p:nvPr/>
          </p:nvSpPr>
          <p:spPr>
            <a:xfrm>
              <a:off x="1630875" y="893075"/>
              <a:ext cx="429575" cy="326375"/>
            </a:xfrm>
            <a:custGeom>
              <a:rect b="b" l="l" r="r" t="t"/>
              <a:pathLst>
                <a:path extrusionOk="0" h="13055" w="17183">
                  <a:moveTo>
                    <a:pt x="2041" y="0"/>
                  </a:moveTo>
                  <a:cubicBezTo>
                    <a:pt x="1952" y="0"/>
                    <a:pt x="1866" y="6"/>
                    <a:pt x="1780" y="17"/>
                  </a:cubicBezTo>
                  <a:cubicBezTo>
                    <a:pt x="776" y="144"/>
                    <a:pt x="1" y="1002"/>
                    <a:pt x="1" y="2040"/>
                  </a:cubicBezTo>
                  <a:lnTo>
                    <a:pt x="1" y="12670"/>
                  </a:lnTo>
                  <a:cubicBezTo>
                    <a:pt x="1" y="12883"/>
                    <a:pt x="175" y="13055"/>
                    <a:pt x="388" y="13055"/>
                  </a:cubicBezTo>
                  <a:lnTo>
                    <a:pt x="16797" y="13055"/>
                  </a:lnTo>
                  <a:cubicBezTo>
                    <a:pt x="17008" y="13055"/>
                    <a:pt x="17182" y="12886"/>
                    <a:pt x="17182" y="12670"/>
                  </a:cubicBezTo>
                  <a:lnTo>
                    <a:pt x="17182" y="2040"/>
                  </a:lnTo>
                  <a:cubicBezTo>
                    <a:pt x="17182" y="994"/>
                    <a:pt x="16388" y="128"/>
                    <a:pt x="15372" y="14"/>
                  </a:cubicBezTo>
                  <a:cubicBezTo>
                    <a:pt x="15294" y="3"/>
                    <a:pt x="15220" y="0"/>
                    <a:pt x="1513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2" name="Google Shape;1522;p30"/>
            <p:cNvSpPr/>
            <p:nvPr/>
          </p:nvSpPr>
          <p:spPr>
            <a:xfrm>
              <a:off x="1675375" y="893075"/>
              <a:ext cx="77325" cy="326375"/>
            </a:xfrm>
            <a:custGeom>
              <a:rect b="b" l="l" r="r" t="t"/>
              <a:pathLst>
                <a:path extrusionOk="0" h="13055" w="3093">
                  <a:moveTo>
                    <a:pt x="261" y="0"/>
                  </a:moveTo>
                  <a:cubicBezTo>
                    <a:pt x="172" y="0"/>
                    <a:pt x="86" y="6"/>
                    <a:pt x="0" y="17"/>
                  </a:cubicBezTo>
                  <a:lnTo>
                    <a:pt x="0" y="13055"/>
                  </a:lnTo>
                  <a:lnTo>
                    <a:pt x="3092" y="13055"/>
                  </a:lnTo>
                  <a:lnTo>
                    <a:pt x="3092"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3" name="Google Shape;1523;p30"/>
            <p:cNvSpPr/>
            <p:nvPr/>
          </p:nvSpPr>
          <p:spPr>
            <a:xfrm>
              <a:off x="2015225" y="893425"/>
              <a:ext cx="45225" cy="326025"/>
            </a:xfrm>
            <a:custGeom>
              <a:rect b="b" l="l" r="r" t="t"/>
              <a:pathLst>
                <a:path extrusionOk="0" h="13041" w="1809">
                  <a:moveTo>
                    <a:pt x="1" y="0"/>
                  </a:moveTo>
                  <a:lnTo>
                    <a:pt x="1" y="13041"/>
                  </a:lnTo>
                  <a:lnTo>
                    <a:pt x="1423" y="13041"/>
                  </a:lnTo>
                  <a:cubicBezTo>
                    <a:pt x="1634" y="13041"/>
                    <a:pt x="1808" y="12872"/>
                    <a:pt x="1808" y="12656"/>
                  </a:cubicBezTo>
                  <a:lnTo>
                    <a:pt x="1808" y="2026"/>
                  </a:lnTo>
                  <a:cubicBezTo>
                    <a:pt x="1808" y="980"/>
                    <a:pt x="1019" y="114"/>
                    <a:pt x="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4" name="Google Shape;1524;p30"/>
            <p:cNvSpPr/>
            <p:nvPr/>
          </p:nvSpPr>
          <p:spPr>
            <a:xfrm>
              <a:off x="1993350" y="961025"/>
              <a:ext cx="67100" cy="28950"/>
            </a:xfrm>
            <a:custGeom>
              <a:rect b="b" l="l" r="r" t="t"/>
              <a:pathLst>
                <a:path extrusionOk="0" h="1158" w="2684">
                  <a:moveTo>
                    <a:pt x="579" y="1"/>
                  </a:moveTo>
                  <a:cubicBezTo>
                    <a:pt x="261" y="1"/>
                    <a:pt x="1" y="261"/>
                    <a:pt x="1" y="579"/>
                  </a:cubicBezTo>
                  <a:cubicBezTo>
                    <a:pt x="1" y="897"/>
                    <a:pt x="261" y="1158"/>
                    <a:pt x="579" y="1158"/>
                  </a:cubicBezTo>
                  <a:lnTo>
                    <a:pt x="2683" y="1158"/>
                  </a:lnTo>
                  <a:lnTo>
                    <a:pt x="2683" y="1"/>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5" name="Google Shape;1525;p30"/>
            <p:cNvSpPr/>
            <p:nvPr/>
          </p:nvSpPr>
          <p:spPr>
            <a:xfrm>
              <a:off x="2015225" y="961025"/>
              <a:ext cx="45225" cy="28950"/>
            </a:xfrm>
            <a:custGeom>
              <a:rect b="b" l="l" r="r" t="t"/>
              <a:pathLst>
                <a:path extrusionOk="0" h="1158" w="1809">
                  <a:moveTo>
                    <a:pt x="1" y="1"/>
                  </a:moveTo>
                  <a:lnTo>
                    <a:pt x="1" y="1158"/>
                  </a:lnTo>
                  <a:lnTo>
                    <a:pt x="1808" y="1158"/>
                  </a:lnTo>
                  <a:lnTo>
                    <a:pt x="1808" y="1"/>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6" name="Google Shape;1526;p30"/>
            <p:cNvSpPr/>
            <p:nvPr/>
          </p:nvSpPr>
          <p:spPr>
            <a:xfrm>
              <a:off x="1960625" y="1056525"/>
              <a:ext cx="78225" cy="28950"/>
            </a:xfrm>
            <a:custGeom>
              <a:rect b="b" l="l" r="r" t="t"/>
              <a:pathLst>
                <a:path extrusionOk="0" h="1158" w="3129">
                  <a:moveTo>
                    <a:pt x="579" y="1"/>
                  </a:moveTo>
                  <a:cubicBezTo>
                    <a:pt x="261" y="1"/>
                    <a:pt x="1" y="261"/>
                    <a:pt x="1" y="579"/>
                  </a:cubicBezTo>
                  <a:cubicBezTo>
                    <a:pt x="1" y="897"/>
                    <a:pt x="261" y="1158"/>
                    <a:pt x="579" y="1158"/>
                  </a:cubicBezTo>
                  <a:lnTo>
                    <a:pt x="2553" y="1158"/>
                  </a:lnTo>
                  <a:cubicBezTo>
                    <a:pt x="2868" y="1158"/>
                    <a:pt x="3128" y="897"/>
                    <a:pt x="3128" y="579"/>
                  </a:cubicBezTo>
                  <a:cubicBezTo>
                    <a:pt x="3128" y="261"/>
                    <a:pt x="2868" y="1"/>
                    <a:pt x="255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7" name="Google Shape;1527;p30"/>
            <p:cNvSpPr/>
            <p:nvPr/>
          </p:nvSpPr>
          <p:spPr>
            <a:xfrm>
              <a:off x="2015225" y="1056525"/>
              <a:ext cx="23625" cy="28950"/>
            </a:xfrm>
            <a:custGeom>
              <a:rect b="b" l="l" r="r" t="t"/>
              <a:pathLst>
                <a:path extrusionOk="0" h="1158" w="945">
                  <a:moveTo>
                    <a:pt x="1" y="1"/>
                  </a:moveTo>
                  <a:lnTo>
                    <a:pt x="1" y="1158"/>
                  </a:lnTo>
                  <a:lnTo>
                    <a:pt x="369" y="1158"/>
                  </a:lnTo>
                  <a:cubicBezTo>
                    <a:pt x="684" y="1158"/>
                    <a:pt x="944" y="897"/>
                    <a:pt x="944" y="579"/>
                  </a:cubicBezTo>
                  <a:cubicBezTo>
                    <a:pt x="944" y="261"/>
                    <a:pt x="684" y="1"/>
                    <a:pt x="36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8" name="Google Shape;1528;p30"/>
            <p:cNvSpPr/>
            <p:nvPr/>
          </p:nvSpPr>
          <p:spPr>
            <a:xfrm>
              <a:off x="1993350" y="1152025"/>
              <a:ext cx="67100" cy="28950"/>
            </a:xfrm>
            <a:custGeom>
              <a:rect b="b" l="l" r="r" t="t"/>
              <a:pathLst>
                <a:path extrusionOk="0" h="1158" w="2684">
                  <a:moveTo>
                    <a:pt x="579" y="0"/>
                  </a:moveTo>
                  <a:cubicBezTo>
                    <a:pt x="261" y="0"/>
                    <a:pt x="1" y="261"/>
                    <a:pt x="1" y="579"/>
                  </a:cubicBezTo>
                  <a:cubicBezTo>
                    <a:pt x="1" y="897"/>
                    <a:pt x="261" y="1158"/>
                    <a:pt x="579" y="1158"/>
                  </a:cubicBezTo>
                  <a:lnTo>
                    <a:pt x="2683" y="1158"/>
                  </a:lnTo>
                  <a:lnTo>
                    <a:pt x="2683"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9" name="Google Shape;1529;p30"/>
            <p:cNvSpPr/>
            <p:nvPr/>
          </p:nvSpPr>
          <p:spPr>
            <a:xfrm>
              <a:off x="2015225" y="1152025"/>
              <a:ext cx="45225" cy="28950"/>
            </a:xfrm>
            <a:custGeom>
              <a:rect b="b" l="l" r="r" t="t"/>
              <a:pathLst>
                <a:path extrusionOk="0" h="1158" w="1809">
                  <a:moveTo>
                    <a:pt x="1" y="0"/>
                  </a:moveTo>
                  <a:lnTo>
                    <a:pt x="1" y="1158"/>
                  </a:lnTo>
                  <a:lnTo>
                    <a:pt x="1808" y="1158"/>
                  </a:lnTo>
                  <a:lnTo>
                    <a:pt x="1808"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0" name="Google Shape;1530;p30"/>
            <p:cNvSpPr/>
            <p:nvPr/>
          </p:nvSpPr>
          <p:spPr>
            <a:xfrm>
              <a:off x="1659525" y="961025"/>
              <a:ext cx="60850" cy="28950"/>
            </a:xfrm>
            <a:custGeom>
              <a:rect b="b" l="l" r="r" t="t"/>
              <a:pathLst>
                <a:path extrusionOk="0" h="1158" w="2434">
                  <a:moveTo>
                    <a:pt x="579" y="1"/>
                  </a:moveTo>
                  <a:cubicBezTo>
                    <a:pt x="261" y="1"/>
                    <a:pt x="1" y="261"/>
                    <a:pt x="1" y="579"/>
                  </a:cubicBezTo>
                  <a:cubicBezTo>
                    <a:pt x="1" y="897"/>
                    <a:pt x="261" y="1158"/>
                    <a:pt x="579" y="1158"/>
                  </a:cubicBezTo>
                  <a:lnTo>
                    <a:pt x="2434" y="1158"/>
                  </a:lnTo>
                  <a:lnTo>
                    <a:pt x="2434" y="1"/>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1" name="Google Shape;1531;p30"/>
            <p:cNvSpPr/>
            <p:nvPr/>
          </p:nvSpPr>
          <p:spPr>
            <a:xfrm>
              <a:off x="1675375" y="961025"/>
              <a:ext cx="45000" cy="28950"/>
            </a:xfrm>
            <a:custGeom>
              <a:rect b="b" l="l" r="r" t="t"/>
              <a:pathLst>
                <a:path extrusionOk="0" h="1158" w="1800">
                  <a:moveTo>
                    <a:pt x="0" y="1"/>
                  </a:moveTo>
                  <a:lnTo>
                    <a:pt x="0" y="1158"/>
                  </a:lnTo>
                  <a:lnTo>
                    <a:pt x="1800" y="1158"/>
                  </a:lnTo>
                  <a:lnTo>
                    <a:pt x="1800" y="1"/>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2" name="Google Shape;1532;p30"/>
            <p:cNvSpPr/>
            <p:nvPr/>
          </p:nvSpPr>
          <p:spPr>
            <a:xfrm>
              <a:off x="1630875" y="1056525"/>
              <a:ext cx="73525" cy="28950"/>
            </a:xfrm>
            <a:custGeom>
              <a:rect b="b" l="l" r="r" t="t"/>
              <a:pathLst>
                <a:path extrusionOk="0" h="1158" w="2941">
                  <a:moveTo>
                    <a:pt x="1" y="1"/>
                  </a:moveTo>
                  <a:lnTo>
                    <a:pt x="1" y="1158"/>
                  </a:lnTo>
                  <a:lnTo>
                    <a:pt x="2367" y="1158"/>
                  </a:lnTo>
                  <a:cubicBezTo>
                    <a:pt x="2683" y="1155"/>
                    <a:pt x="2940" y="897"/>
                    <a:pt x="2940" y="579"/>
                  </a:cubicBezTo>
                  <a:cubicBezTo>
                    <a:pt x="2940" y="261"/>
                    <a:pt x="2683" y="6"/>
                    <a:pt x="236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3" name="Google Shape;1533;p30"/>
            <p:cNvSpPr/>
            <p:nvPr/>
          </p:nvSpPr>
          <p:spPr>
            <a:xfrm>
              <a:off x="1675375" y="1056525"/>
              <a:ext cx="29025" cy="28950"/>
            </a:xfrm>
            <a:custGeom>
              <a:rect b="b" l="l" r="r" t="t"/>
              <a:pathLst>
                <a:path extrusionOk="0" h="1158" w="1161">
                  <a:moveTo>
                    <a:pt x="0" y="1"/>
                  </a:moveTo>
                  <a:lnTo>
                    <a:pt x="0" y="1158"/>
                  </a:lnTo>
                  <a:lnTo>
                    <a:pt x="587" y="1158"/>
                  </a:lnTo>
                  <a:cubicBezTo>
                    <a:pt x="903" y="1155"/>
                    <a:pt x="1160" y="897"/>
                    <a:pt x="1160" y="579"/>
                  </a:cubicBezTo>
                  <a:cubicBezTo>
                    <a:pt x="1160" y="261"/>
                    <a:pt x="903" y="6"/>
                    <a:pt x="58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4" name="Google Shape;1534;p30"/>
            <p:cNvSpPr/>
            <p:nvPr/>
          </p:nvSpPr>
          <p:spPr>
            <a:xfrm>
              <a:off x="1651150" y="1152025"/>
              <a:ext cx="68475" cy="28950"/>
            </a:xfrm>
            <a:custGeom>
              <a:rect b="b" l="l" r="r" t="t"/>
              <a:pathLst>
                <a:path extrusionOk="0" h="1158" w="2739">
                  <a:moveTo>
                    <a:pt x="576" y="0"/>
                  </a:moveTo>
                  <a:cubicBezTo>
                    <a:pt x="258" y="0"/>
                    <a:pt x="1" y="261"/>
                    <a:pt x="1" y="579"/>
                  </a:cubicBezTo>
                  <a:cubicBezTo>
                    <a:pt x="1" y="897"/>
                    <a:pt x="258" y="1158"/>
                    <a:pt x="576" y="1158"/>
                  </a:cubicBezTo>
                  <a:lnTo>
                    <a:pt x="2738" y="1158"/>
                  </a:lnTo>
                  <a:lnTo>
                    <a:pt x="2738"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5" name="Google Shape;1535;p30"/>
            <p:cNvSpPr/>
            <p:nvPr/>
          </p:nvSpPr>
          <p:spPr>
            <a:xfrm>
              <a:off x="1675375" y="1152025"/>
              <a:ext cx="44325" cy="28950"/>
            </a:xfrm>
            <a:custGeom>
              <a:rect b="b" l="l" r="r" t="t"/>
              <a:pathLst>
                <a:path extrusionOk="0" h="1158" w="1773">
                  <a:moveTo>
                    <a:pt x="0" y="0"/>
                  </a:moveTo>
                  <a:lnTo>
                    <a:pt x="0" y="1158"/>
                  </a:lnTo>
                  <a:lnTo>
                    <a:pt x="1772" y="1158"/>
                  </a:lnTo>
                  <a:lnTo>
                    <a:pt x="1772"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6" name="Google Shape;1536;p30"/>
            <p:cNvSpPr/>
            <p:nvPr/>
          </p:nvSpPr>
          <p:spPr>
            <a:xfrm>
              <a:off x="1752675" y="824425"/>
              <a:ext cx="185975" cy="74200"/>
            </a:xfrm>
            <a:custGeom>
              <a:rect b="b" l="l" r="r" t="t"/>
              <a:pathLst>
                <a:path extrusionOk="0" h="2968" w="7439">
                  <a:moveTo>
                    <a:pt x="861" y="0"/>
                  </a:moveTo>
                  <a:cubicBezTo>
                    <a:pt x="568" y="0"/>
                    <a:pt x="319" y="227"/>
                    <a:pt x="288" y="521"/>
                  </a:cubicBezTo>
                  <a:lnTo>
                    <a:pt x="0" y="2968"/>
                  </a:lnTo>
                  <a:lnTo>
                    <a:pt x="7438" y="2968"/>
                  </a:lnTo>
                  <a:lnTo>
                    <a:pt x="7150" y="521"/>
                  </a:lnTo>
                  <a:cubicBezTo>
                    <a:pt x="7117" y="227"/>
                    <a:pt x="6874" y="0"/>
                    <a:pt x="657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7" name="Google Shape;1537;p30"/>
            <p:cNvSpPr/>
            <p:nvPr/>
          </p:nvSpPr>
          <p:spPr>
            <a:xfrm>
              <a:off x="1845600" y="824500"/>
              <a:ext cx="93050" cy="74125"/>
            </a:xfrm>
            <a:custGeom>
              <a:rect b="b" l="l" r="r" t="t"/>
              <a:pathLst>
                <a:path extrusionOk="0" h="2965" w="3722">
                  <a:moveTo>
                    <a:pt x="1" y="0"/>
                  </a:moveTo>
                  <a:lnTo>
                    <a:pt x="1" y="2965"/>
                  </a:lnTo>
                  <a:lnTo>
                    <a:pt x="3721" y="2965"/>
                  </a:lnTo>
                  <a:lnTo>
                    <a:pt x="3433" y="518"/>
                  </a:lnTo>
                  <a:cubicBezTo>
                    <a:pt x="3403" y="224"/>
                    <a:pt x="3157" y="0"/>
                    <a:pt x="285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8" name="Google Shape;1538;p30"/>
            <p:cNvSpPr/>
            <p:nvPr/>
          </p:nvSpPr>
          <p:spPr>
            <a:xfrm>
              <a:off x="1814950" y="824500"/>
              <a:ext cx="61275" cy="81325"/>
            </a:xfrm>
            <a:custGeom>
              <a:rect b="b" l="l" r="r" t="t"/>
              <a:pathLst>
                <a:path extrusionOk="0" h="3253" w="2451">
                  <a:moveTo>
                    <a:pt x="111" y="0"/>
                  </a:moveTo>
                  <a:lnTo>
                    <a:pt x="1" y="3253"/>
                  </a:lnTo>
                  <a:lnTo>
                    <a:pt x="2450" y="3253"/>
                  </a:lnTo>
                  <a:lnTo>
                    <a:pt x="2340" y="0"/>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9" name="Google Shape;1539;p30"/>
            <p:cNvSpPr/>
            <p:nvPr/>
          </p:nvSpPr>
          <p:spPr>
            <a:xfrm>
              <a:off x="1845600" y="824500"/>
              <a:ext cx="30625" cy="81325"/>
            </a:xfrm>
            <a:custGeom>
              <a:rect b="b" l="l" r="r" t="t"/>
              <a:pathLst>
                <a:path extrusionOk="0" h="3253" w="1225">
                  <a:moveTo>
                    <a:pt x="1" y="0"/>
                  </a:moveTo>
                  <a:lnTo>
                    <a:pt x="1" y="3253"/>
                  </a:lnTo>
                  <a:lnTo>
                    <a:pt x="1224" y="3253"/>
                  </a:lnTo>
                  <a:lnTo>
                    <a:pt x="1114" y="0"/>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0" name="Google Shape;1540;p30"/>
            <p:cNvSpPr/>
            <p:nvPr/>
          </p:nvSpPr>
          <p:spPr>
            <a:xfrm>
              <a:off x="1716275" y="893075"/>
              <a:ext cx="258775" cy="339175"/>
            </a:xfrm>
            <a:custGeom>
              <a:rect b="b" l="l" r="r" t="t"/>
              <a:pathLst>
                <a:path extrusionOk="0" h="13567" w="10351">
                  <a:moveTo>
                    <a:pt x="0" y="0"/>
                  </a:moveTo>
                  <a:lnTo>
                    <a:pt x="0" y="13182"/>
                  </a:lnTo>
                  <a:cubicBezTo>
                    <a:pt x="0" y="13395"/>
                    <a:pt x="169" y="13567"/>
                    <a:pt x="385" y="13567"/>
                  </a:cubicBezTo>
                  <a:lnTo>
                    <a:pt x="9966" y="13567"/>
                  </a:lnTo>
                  <a:cubicBezTo>
                    <a:pt x="10176" y="13567"/>
                    <a:pt x="10350" y="13398"/>
                    <a:pt x="10350" y="13182"/>
                  </a:cubicBezTo>
                  <a:lnTo>
                    <a:pt x="10350" y="0"/>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1" name="Google Shape;1541;p30"/>
            <p:cNvSpPr/>
            <p:nvPr/>
          </p:nvSpPr>
          <p:spPr>
            <a:xfrm>
              <a:off x="1780900" y="893075"/>
              <a:ext cx="129450" cy="339250"/>
            </a:xfrm>
            <a:custGeom>
              <a:rect b="b" l="l" r="r" t="t"/>
              <a:pathLst>
                <a:path extrusionOk="0" h="13570" w="5178">
                  <a:moveTo>
                    <a:pt x="1" y="0"/>
                  </a:moveTo>
                  <a:lnTo>
                    <a:pt x="1" y="13569"/>
                  </a:lnTo>
                  <a:lnTo>
                    <a:pt x="5177" y="13569"/>
                  </a:lnTo>
                  <a:lnTo>
                    <a:pt x="5177"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2" name="Google Shape;1542;p30"/>
            <p:cNvSpPr/>
            <p:nvPr/>
          </p:nvSpPr>
          <p:spPr>
            <a:xfrm>
              <a:off x="1831150" y="893075"/>
              <a:ext cx="28950" cy="339250"/>
            </a:xfrm>
            <a:custGeom>
              <a:rect b="b" l="l" r="r" t="t"/>
              <a:pathLst>
                <a:path extrusionOk="0" h="13570" w="1158">
                  <a:moveTo>
                    <a:pt x="0" y="0"/>
                  </a:moveTo>
                  <a:lnTo>
                    <a:pt x="0" y="13569"/>
                  </a:lnTo>
                  <a:lnTo>
                    <a:pt x="1158" y="13569"/>
                  </a:lnTo>
                  <a:lnTo>
                    <a:pt x="1158" y="0"/>
                  </a:ln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3" name="Google Shape;1543;p30"/>
            <p:cNvSpPr/>
            <p:nvPr/>
          </p:nvSpPr>
          <p:spPr>
            <a:xfrm>
              <a:off x="1845600" y="893075"/>
              <a:ext cx="14500" cy="339250"/>
            </a:xfrm>
            <a:custGeom>
              <a:rect b="b" l="l" r="r" t="t"/>
              <a:pathLst>
                <a:path extrusionOk="0" h="13570" w="580">
                  <a:moveTo>
                    <a:pt x="1" y="0"/>
                  </a:moveTo>
                  <a:lnTo>
                    <a:pt x="1" y="13569"/>
                  </a:lnTo>
                  <a:lnTo>
                    <a:pt x="580" y="13569"/>
                  </a:lnTo>
                  <a:lnTo>
                    <a:pt x="580" y="0"/>
                  </a:ln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4" name="Google Shape;1544;p30"/>
            <p:cNvSpPr/>
            <p:nvPr/>
          </p:nvSpPr>
          <p:spPr>
            <a:xfrm>
              <a:off x="1741875" y="1125600"/>
              <a:ext cx="68475" cy="46175"/>
            </a:xfrm>
            <a:custGeom>
              <a:rect b="b" l="l" r="r" t="t"/>
              <a:pathLst>
                <a:path extrusionOk="0" h="1847" w="2739">
                  <a:moveTo>
                    <a:pt x="2080" y="0"/>
                  </a:moveTo>
                  <a:cubicBezTo>
                    <a:pt x="1995" y="0"/>
                    <a:pt x="1909" y="19"/>
                    <a:pt x="1828" y="58"/>
                  </a:cubicBezTo>
                  <a:cubicBezTo>
                    <a:pt x="1246" y="343"/>
                    <a:pt x="1545" y="197"/>
                    <a:pt x="405" y="750"/>
                  </a:cubicBezTo>
                  <a:cubicBezTo>
                    <a:pt x="120" y="889"/>
                    <a:pt x="1" y="1235"/>
                    <a:pt x="139" y="1523"/>
                  </a:cubicBezTo>
                  <a:cubicBezTo>
                    <a:pt x="238" y="1728"/>
                    <a:pt x="444" y="1846"/>
                    <a:pt x="658" y="1846"/>
                  </a:cubicBezTo>
                  <a:cubicBezTo>
                    <a:pt x="744" y="1846"/>
                    <a:pt x="830" y="1828"/>
                    <a:pt x="911" y="1788"/>
                  </a:cubicBezTo>
                  <a:cubicBezTo>
                    <a:pt x="1490" y="1509"/>
                    <a:pt x="1191" y="1653"/>
                    <a:pt x="2334" y="1096"/>
                  </a:cubicBezTo>
                  <a:cubicBezTo>
                    <a:pt x="2619" y="955"/>
                    <a:pt x="2738" y="609"/>
                    <a:pt x="2600" y="324"/>
                  </a:cubicBezTo>
                  <a:cubicBezTo>
                    <a:pt x="2501" y="120"/>
                    <a:pt x="2295" y="0"/>
                    <a:pt x="208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5" name="Google Shape;1545;p30"/>
            <p:cNvSpPr/>
            <p:nvPr/>
          </p:nvSpPr>
          <p:spPr>
            <a:xfrm>
              <a:off x="1745275" y="1133625"/>
              <a:ext cx="65075" cy="38075"/>
            </a:xfrm>
            <a:custGeom>
              <a:rect b="b" l="l" r="r" t="t"/>
              <a:pathLst>
                <a:path extrusionOk="0" h="1523" w="2603">
                  <a:moveTo>
                    <a:pt x="2464" y="0"/>
                  </a:moveTo>
                  <a:lnTo>
                    <a:pt x="0" y="1199"/>
                  </a:lnTo>
                  <a:cubicBezTo>
                    <a:pt x="101" y="1405"/>
                    <a:pt x="307" y="1523"/>
                    <a:pt x="520" y="1523"/>
                  </a:cubicBezTo>
                  <a:cubicBezTo>
                    <a:pt x="605" y="1523"/>
                    <a:pt x="691" y="1504"/>
                    <a:pt x="773" y="1464"/>
                  </a:cubicBezTo>
                  <a:cubicBezTo>
                    <a:pt x="1348" y="1185"/>
                    <a:pt x="1052" y="1329"/>
                    <a:pt x="2193" y="772"/>
                  </a:cubicBezTo>
                  <a:cubicBezTo>
                    <a:pt x="2483" y="634"/>
                    <a:pt x="2602" y="288"/>
                    <a:pt x="2464"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6" name="Google Shape;1546;p30"/>
            <p:cNvSpPr/>
            <p:nvPr/>
          </p:nvSpPr>
          <p:spPr>
            <a:xfrm>
              <a:off x="1882350" y="1125500"/>
              <a:ext cx="68625" cy="46200"/>
            </a:xfrm>
            <a:custGeom>
              <a:rect b="b" l="l" r="r" t="t"/>
              <a:pathLst>
                <a:path extrusionOk="0" h="1848" w="2745">
                  <a:moveTo>
                    <a:pt x="660" y="0"/>
                  </a:moveTo>
                  <a:cubicBezTo>
                    <a:pt x="446" y="0"/>
                    <a:pt x="241" y="120"/>
                    <a:pt x="142" y="325"/>
                  </a:cubicBezTo>
                  <a:cubicBezTo>
                    <a:pt x="1" y="613"/>
                    <a:pt x="123" y="959"/>
                    <a:pt x="411" y="1097"/>
                  </a:cubicBezTo>
                  <a:cubicBezTo>
                    <a:pt x="1604" y="1679"/>
                    <a:pt x="1260" y="1513"/>
                    <a:pt x="1831" y="1789"/>
                  </a:cubicBezTo>
                  <a:cubicBezTo>
                    <a:pt x="1911" y="1829"/>
                    <a:pt x="1997" y="1847"/>
                    <a:pt x="2081" y="1847"/>
                  </a:cubicBezTo>
                  <a:cubicBezTo>
                    <a:pt x="2295" y="1847"/>
                    <a:pt x="2502" y="1728"/>
                    <a:pt x="2603" y="1524"/>
                  </a:cubicBezTo>
                  <a:cubicBezTo>
                    <a:pt x="2744" y="1236"/>
                    <a:pt x="2625" y="890"/>
                    <a:pt x="2337" y="751"/>
                  </a:cubicBezTo>
                  <a:cubicBezTo>
                    <a:pt x="1199" y="198"/>
                    <a:pt x="1498" y="342"/>
                    <a:pt x="914" y="59"/>
                  </a:cubicBezTo>
                  <a:cubicBezTo>
                    <a:pt x="832" y="19"/>
                    <a:pt x="745" y="0"/>
                    <a:pt x="66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7" name="Google Shape;1547;p30"/>
            <p:cNvSpPr/>
            <p:nvPr/>
          </p:nvSpPr>
          <p:spPr>
            <a:xfrm>
              <a:off x="1882425" y="1133625"/>
              <a:ext cx="65000" cy="38075"/>
            </a:xfrm>
            <a:custGeom>
              <a:rect b="b" l="l" r="r" t="t"/>
              <a:pathLst>
                <a:path extrusionOk="0" h="1523" w="2600">
                  <a:moveTo>
                    <a:pt x="139" y="0"/>
                  </a:moveTo>
                  <a:lnTo>
                    <a:pt x="139" y="0"/>
                  </a:lnTo>
                  <a:cubicBezTo>
                    <a:pt x="1" y="288"/>
                    <a:pt x="120" y="634"/>
                    <a:pt x="408" y="772"/>
                  </a:cubicBezTo>
                  <a:cubicBezTo>
                    <a:pt x="1601" y="1354"/>
                    <a:pt x="1260" y="1188"/>
                    <a:pt x="1828" y="1464"/>
                  </a:cubicBezTo>
                  <a:cubicBezTo>
                    <a:pt x="1908" y="1504"/>
                    <a:pt x="1994" y="1522"/>
                    <a:pt x="2079" y="1522"/>
                  </a:cubicBezTo>
                  <a:cubicBezTo>
                    <a:pt x="2293" y="1522"/>
                    <a:pt x="2501" y="1403"/>
                    <a:pt x="2600" y="1199"/>
                  </a:cubicBezTo>
                  <a:lnTo>
                    <a:pt x="139" y="0"/>
                  </a:ln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8" name="Google Shape;1548;p30"/>
            <p:cNvSpPr/>
            <p:nvPr/>
          </p:nvSpPr>
          <p:spPr>
            <a:xfrm>
              <a:off x="1870525" y="948425"/>
              <a:ext cx="28875" cy="36375"/>
            </a:xfrm>
            <a:custGeom>
              <a:rect b="b" l="l" r="r" t="t"/>
              <a:pathLst>
                <a:path extrusionOk="0" h="1455" w="1155">
                  <a:moveTo>
                    <a:pt x="584" y="1"/>
                  </a:moveTo>
                  <a:cubicBezTo>
                    <a:pt x="582" y="1"/>
                    <a:pt x="581" y="1"/>
                    <a:pt x="579" y="1"/>
                  </a:cubicBezTo>
                  <a:cubicBezTo>
                    <a:pt x="261" y="1"/>
                    <a:pt x="0" y="261"/>
                    <a:pt x="0" y="577"/>
                  </a:cubicBezTo>
                  <a:lnTo>
                    <a:pt x="0" y="876"/>
                  </a:lnTo>
                  <a:cubicBezTo>
                    <a:pt x="0" y="1194"/>
                    <a:pt x="261" y="1454"/>
                    <a:pt x="579" y="1454"/>
                  </a:cubicBezTo>
                  <a:cubicBezTo>
                    <a:pt x="897" y="1454"/>
                    <a:pt x="1155" y="1194"/>
                    <a:pt x="1155" y="876"/>
                  </a:cubicBezTo>
                  <a:lnTo>
                    <a:pt x="1155" y="577"/>
                  </a:lnTo>
                  <a:cubicBezTo>
                    <a:pt x="1155" y="257"/>
                    <a:pt x="903" y="1"/>
                    <a:pt x="584"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9" name="Google Shape;1549;p30"/>
            <p:cNvSpPr/>
            <p:nvPr/>
          </p:nvSpPr>
          <p:spPr>
            <a:xfrm>
              <a:off x="1885000" y="948425"/>
              <a:ext cx="14400" cy="36375"/>
            </a:xfrm>
            <a:custGeom>
              <a:rect b="b" l="l" r="r" t="t"/>
              <a:pathLst>
                <a:path extrusionOk="0" h="1455" w="576">
                  <a:moveTo>
                    <a:pt x="5" y="1"/>
                  </a:moveTo>
                  <a:cubicBezTo>
                    <a:pt x="3" y="1"/>
                    <a:pt x="2" y="1"/>
                    <a:pt x="0" y="1"/>
                  </a:cubicBezTo>
                  <a:lnTo>
                    <a:pt x="0" y="1454"/>
                  </a:lnTo>
                  <a:cubicBezTo>
                    <a:pt x="318" y="1454"/>
                    <a:pt x="576" y="1194"/>
                    <a:pt x="576" y="876"/>
                  </a:cubicBezTo>
                  <a:lnTo>
                    <a:pt x="576" y="577"/>
                  </a:lnTo>
                  <a:cubicBezTo>
                    <a:pt x="576" y="257"/>
                    <a:pt x="324" y="1"/>
                    <a:pt x="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0" name="Google Shape;1550;p30"/>
            <p:cNvSpPr/>
            <p:nvPr/>
          </p:nvSpPr>
          <p:spPr>
            <a:xfrm>
              <a:off x="1870525" y="1002000"/>
              <a:ext cx="28875" cy="36350"/>
            </a:xfrm>
            <a:custGeom>
              <a:rect b="b" l="l" r="r" t="t"/>
              <a:pathLst>
                <a:path extrusionOk="0" h="1454" w="1155">
                  <a:moveTo>
                    <a:pt x="589" y="0"/>
                  </a:moveTo>
                  <a:cubicBezTo>
                    <a:pt x="586" y="0"/>
                    <a:pt x="582" y="0"/>
                    <a:pt x="579" y="0"/>
                  </a:cubicBezTo>
                  <a:cubicBezTo>
                    <a:pt x="261" y="0"/>
                    <a:pt x="0" y="258"/>
                    <a:pt x="0" y="576"/>
                  </a:cubicBezTo>
                  <a:lnTo>
                    <a:pt x="0" y="875"/>
                  </a:lnTo>
                  <a:cubicBezTo>
                    <a:pt x="0" y="1193"/>
                    <a:pt x="261" y="1454"/>
                    <a:pt x="579" y="1454"/>
                  </a:cubicBezTo>
                  <a:cubicBezTo>
                    <a:pt x="897" y="1454"/>
                    <a:pt x="1155" y="1193"/>
                    <a:pt x="1155" y="875"/>
                  </a:cubicBezTo>
                  <a:lnTo>
                    <a:pt x="1155" y="576"/>
                  </a:lnTo>
                  <a:cubicBezTo>
                    <a:pt x="1155" y="258"/>
                    <a:pt x="905" y="0"/>
                    <a:pt x="589"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1" name="Google Shape;1551;p30"/>
            <p:cNvSpPr/>
            <p:nvPr/>
          </p:nvSpPr>
          <p:spPr>
            <a:xfrm>
              <a:off x="1885000" y="1002000"/>
              <a:ext cx="14400" cy="36350"/>
            </a:xfrm>
            <a:custGeom>
              <a:rect b="b" l="l" r="r" t="t"/>
              <a:pathLst>
                <a:path extrusionOk="0" h="1454" w="576">
                  <a:moveTo>
                    <a:pt x="10" y="0"/>
                  </a:moveTo>
                  <a:cubicBezTo>
                    <a:pt x="7" y="0"/>
                    <a:pt x="3" y="0"/>
                    <a:pt x="0" y="0"/>
                  </a:cubicBezTo>
                  <a:lnTo>
                    <a:pt x="0" y="1454"/>
                  </a:lnTo>
                  <a:cubicBezTo>
                    <a:pt x="318" y="1454"/>
                    <a:pt x="576" y="1193"/>
                    <a:pt x="576" y="875"/>
                  </a:cubicBezTo>
                  <a:lnTo>
                    <a:pt x="576" y="576"/>
                  </a:lnTo>
                  <a:cubicBezTo>
                    <a:pt x="576" y="258"/>
                    <a:pt x="326" y="0"/>
                    <a:pt x="1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2" name="Google Shape;1552;p30"/>
            <p:cNvSpPr/>
            <p:nvPr/>
          </p:nvSpPr>
          <p:spPr>
            <a:xfrm>
              <a:off x="1870525" y="1055475"/>
              <a:ext cx="28875" cy="36375"/>
            </a:xfrm>
            <a:custGeom>
              <a:rect b="b" l="l" r="r" t="t"/>
              <a:pathLst>
                <a:path extrusionOk="0" h="1455" w="1155">
                  <a:moveTo>
                    <a:pt x="584" y="1"/>
                  </a:moveTo>
                  <a:cubicBezTo>
                    <a:pt x="582" y="1"/>
                    <a:pt x="581" y="1"/>
                    <a:pt x="579" y="1"/>
                  </a:cubicBezTo>
                  <a:cubicBezTo>
                    <a:pt x="261" y="1"/>
                    <a:pt x="0" y="261"/>
                    <a:pt x="0" y="580"/>
                  </a:cubicBezTo>
                  <a:lnTo>
                    <a:pt x="0" y="878"/>
                  </a:lnTo>
                  <a:cubicBezTo>
                    <a:pt x="0" y="1197"/>
                    <a:pt x="261" y="1454"/>
                    <a:pt x="579" y="1454"/>
                  </a:cubicBezTo>
                  <a:cubicBezTo>
                    <a:pt x="897" y="1454"/>
                    <a:pt x="1155" y="1197"/>
                    <a:pt x="1155" y="878"/>
                  </a:cubicBezTo>
                  <a:lnTo>
                    <a:pt x="1155" y="580"/>
                  </a:lnTo>
                  <a:cubicBezTo>
                    <a:pt x="1155" y="260"/>
                    <a:pt x="903" y="1"/>
                    <a:pt x="584"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3" name="Google Shape;1553;p30"/>
            <p:cNvSpPr/>
            <p:nvPr/>
          </p:nvSpPr>
          <p:spPr>
            <a:xfrm>
              <a:off x="1885000" y="1055475"/>
              <a:ext cx="14400" cy="36375"/>
            </a:xfrm>
            <a:custGeom>
              <a:rect b="b" l="l" r="r" t="t"/>
              <a:pathLst>
                <a:path extrusionOk="0" h="1455" w="576">
                  <a:moveTo>
                    <a:pt x="5" y="1"/>
                  </a:moveTo>
                  <a:cubicBezTo>
                    <a:pt x="3" y="1"/>
                    <a:pt x="2" y="1"/>
                    <a:pt x="0" y="1"/>
                  </a:cubicBezTo>
                  <a:lnTo>
                    <a:pt x="0" y="1454"/>
                  </a:lnTo>
                  <a:cubicBezTo>
                    <a:pt x="318" y="1454"/>
                    <a:pt x="576" y="1197"/>
                    <a:pt x="576" y="878"/>
                  </a:cubicBezTo>
                  <a:lnTo>
                    <a:pt x="576" y="580"/>
                  </a:lnTo>
                  <a:cubicBezTo>
                    <a:pt x="576" y="260"/>
                    <a:pt x="324" y="1"/>
                    <a:pt x="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554" name="Google Shape;1554;p30"/>
          <p:cNvGrpSpPr/>
          <p:nvPr/>
        </p:nvGrpSpPr>
        <p:grpSpPr>
          <a:xfrm>
            <a:off x="4813963" y="2680638"/>
            <a:ext cx="442775" cy="440775"/>
            <a:chOff x="2211625" y="822625"/>
            <a:chExt cx="442775" cy="440775"/>
          </a:xfrm>
        </p:grpSpPr>
        <p:sp>
          <p:nvSpPr>
            <p:cNvPr id="1555" name="Google Shape;1555;p30"/>
            <p:cNvSpPr/>
            <p:nvPr/>
          </p:nvSpPr>
          <p:spPr>
            <a:xfrm>
              <a:off x="2417850" y="825400"/>
              <a:ext cx="27000" cy="386300"/>
            </a:xfrm>
            <a:custGeom>
              <a:rect b="b" l="l" r="r" t="t"/>
              <a:pathLst>
                <a:path extrusionOk="0" h="15452" w="1080">
                  <a:moveTo>
                    <a:pt x="545" y="0"/>
                  </a:moveTo>
                  <a:cubicBezTo>
                    <a:pt x="543" y="0"/>
                    <a:pt x="542" y="0"/>
                    <a:pt x="540" y="0"/>
                  </a:cubicBezTo>
                  <a:cubicBezTo>
                    <a:pt x="241" y="0"/>
                    <a:pt x="0" y="244"/>
                    <a:pt x="0" y="540"/>
                  </a:cubicBezTo>
                  <a:lnTo>
                    <a:pt x="0" y="14912"/>
                  </a:lnTo>
                  <a:cubicBezTo>
                    <a:pt x="0" y="15208"/>
                    <a:pt x="241" y="15452"/>
                    <a:pt x="540" y="15452"/>
                  </a:cubicBezTo>
                  <a:cubicBezTo>
                    <a:pt x="836" y="15452"/>
                    <a:pt x="1080" y="15208"/>
                    <a:pt x="1080" y="14912"/>
                  </a:cubicBezTo>
                  <a:lnTo>
                    <a:pt x="1080" y="540"/>
                  </a:lnTo>
                  <a:cubicBezTo>
                    <a:pt x="1080" y="243"/>
                    <a:pt x="842" y="0"/>
                    <a:pt x="545"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6" name="Google Shape;1556;p30"/>
            <p:cNvSpPr/>
            <p:nvPr/>
          </p:nvSpPr>
          <p:spPr>
            <a:xfrm>
              <a:off x="2431350" y="825325"/>
              <a:ext cx="13500" cy="386375"/>
            </a:xfrm>
            <a:custGeom>
              <a:rect b="b" l="l" r="r" t="t"/>
              <a:pathLst>
                <a:path extrusionOk="0" h="15455" w="540">
                  <a:moveTo>
                    <a:pt x="0" y="0"/>
                  </a:moveTo>
                  <a:lnTo>
                    <a:pt x="0" y="15455"/>
                  </a:lnTo>
                  <a:cubicBezTo>
                    <a:pt x="296" y="15455"/>
                    <a:pt x="540" y="15211"/>
                    <a:pt x="540" y="14915"/>
                  </a:cubicBezTo>
                  <a:lnTo>
                    <a:pt x="540" y="543"/>
                  </a:lnTo>
                  <a:cubicBezTo>
                    <a:pt x="540" y="244"/>
                    <a:pt x="299" y="0"/>
                    <a:pt x="0"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7" name="Google Shape;1557;p30"/>
            <p:cNvSpPr/>
            <p:nvPr/>
          </p:nvSpPr>
          <p:spPr>
            <a:xfrm>
              <a:off x="2269200" y="873825"/>
              <a:ext cx="324225" cy="172350"/>
            </a:xfrm>
            <a:custGeom>
              <a:rect b="b" l="l" r="r" t="t"/>
              <a:pathLst>
                <a:path extrusionOk="0" h="6894" w="12969">
                  <a:moveTo>
                    <a:pt x="6486" y="1"/>
                  </a:moveTo>
                  <a:cubicBezTo>
                    <a:pt x="2904" y="1"/>
                    <a:pt x="0" y="2905"/>
                    <a:pt x="0" y="6486"/>
                  </a:cubicBezTo>
                  <a:cubicBezTo>
                    <a:pt x="0" y="6711"/>
                    <a:pt x="183" y="6893"/>
                    <a:pt x="410" y="6893"/>
                  </a:cubicBezTo>
                  <a:lnTo>
                    <a:pt x="12562" y="6893"/>
                  </a:lnTo>
                  <a:cubicBezTo>
                    <a:pt x="12786" y="6893"/>
                    <a:pt x="12969" y="6711"/>
                    <a:pt x="12969" y="6486"/>
                  </a:cubicBezTo>
                  <a:cubicBezTo>
                    <a:pt x="12969" y="2905"/>
                    <a:pt x="10065" y="1"/>
                    <a:pt x="6486"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8" name="Google Shape;1558;p30"/>
            <p:cNvSpPr/>
            <p:nvPr/>
          </p:nvSpPr>
          <p:spPr>
            <a:xfrm>
              <a:off x="2431350" y="873825"/>
              <a:ext cx="162075" cy="172350"/>
            </a:xfrm>
            <a:custGeom>
              <a:rect b="b" l="l" r="r" t="t"/>
              <a:pathLst>
                <a:path extrusionOk="0" h="6894" w="6483">
                  <a:moveTo>
                    <a:pt x="0" y="1"/>
                  </a:moveTo>
                  <a:lnTo>
                    <a:pt x="0" y="6893"/>
                  </a:lnTo>
                  <a:lnTo>
                    <a:pt x="6076" y="6893"/>
                  </a:lnTo>
                  <a:cubicBezTo>
                    <a:pt x="6300" y="6893"/>
                    <a:pt x="6483" y="6711"/>
                    <a:pt x="6483" y="6486"/>
                  </a:cubicBezTo>
                  <a:cubicBezTo>
                    <a:pt x="6483" y="2905"/>
                    <a:pt x="3579" y="1"/>
                    <a:pt x="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9" name="Google Shape;1559;p30"/>
            <p:cNvSpPr/>
            <p:nvPr/>
          </p:nvSpPr>
          <p:spPr>
            <a:xfrm>
              <a:off x="2369325" y="873825"/>
              <a:ext cx="124050" cy="172350"/>
            </a:xfrm>
            <a:custGeom>
              <a:rect b="b" l="l" r="r" t="t"/>
              <a:pathLst>
                <a:path extrusionOk="0" h="6894" w="4962">
                  <a:moveTo>
                    <a:pt x="2484" y="1"/>
                  </a:moveTo>
                  <a:cubicBezTo>
                    <a:pt x="1114" y="1"/>
                    <a:pt x="1" y="2517"/>
                    <a:pt x="1" y="5620"/>
                  </a:cubicBezTo>
                  <a:lnTo>
                    <a:pt x="1" y="6893"/>
                  </a:lnTo>
                  <a:lnTo>
                    <a:pt x="4961" y="6893"/>
                  </a:lnTo>
                  <a:lnTo>
                    <a:pt x="4961" y="5620"/>
                  </a:lnTo>
                  <a:cubicBezTo>
                    <a:pt x="4961" y="2517"/>
                    <a:pt x="3854" y="1"/>
                    <a:pt x="2484"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0" name="Google Shape;1560;p30"/>
            <p:cNvSpPr/>
            <p:nvPr/>
          </p:nvSpPr>
          <p:spPr>
            <a:xfrm>
              <a:off x="2402000" y="1164200"/>
              <a:ext cx="58625" cy="99200"/>
            </a:xfrm>
            <a:custGeom>
              <a:rect b="b" l="l" r="r" t="t"/>
              <a:pathLst>
                <a:path extrusionOk="0" h="3968" w="2345">
                  <a:moveTo>
                    <a:pt x="648" y="1"/>
                  </a:moveTo>
                  <a:cubicBezTo>
                    <a:pt x="291" y="1"/>
                    <a:pt x="0" y="294"/>
                    <a:pt x="0" y="648"/>
                  </a:cubicBezTo>
                  <a:lnTo>
                    <a:pt x="0" y="3320"/>
                  </a:lnTo>
                  <a:cubicBezTo>
                    <a:pt x="0" y="3677"/>
                    <a:pt x="291" y="3967"/>
                    <a:pt x="648" y="3967"/>
                  </a:cubicBezTo>
                  <a:lnTo>
                    <a:pt x="1700" y="3967"/>
                  </a:lnTo>
                  <a:cubicBezTo>
                    <a:pt x="2054" y="3967"/>
                    <a:pt x="2345" y="3677"/>
                    <a:pt x="2345" y="3320"/>
                  </a:cubicBezTo>
                  <a:lnTo>
                    <a:pt x="2345" y="648"/>
                  </a:lnTo>
                  <a:cubicBezTo>
                    <a:pt x="2345" y="294"/>
                    <a:pt x="2060" y="3"/>
                    <a:pt x="170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1" name="Google Shape;1561;p30"/>
            <p:cNvSpPr/>
            <p:nvPr/>
          </p:nvSpPr>
          <p:spPr>
            <a:xfrm>
              <a:off x="2431350" y="1164275"/>
              <a:ext cx="29275" cy="99125"/>
            </a:xfrm>
            <a:custGeom>
              <a:rect b="b" l="l" r="r" t="t"/>
              <a:pathLst>
                <a:path extrusionOk="0" h="3965" w="1171">
                  <a:moveTo>
                    <a:pt x="0" y="0"/>
                  </a:moveTo>
                  <a:lnTo>
                    <a:pt x="0" y="3964"/>
                  </a:lnTo>
                  <a:lnTo>
                    <a:pt x="526" y="3964"/>
                  </a:lnTo>
                  <a:cubicBezTo>
                    <a:pt x="880" y="3964"/>
                    <a:pt x="1171" y="3674"/>
                    <a:pt x="1171" y="3317"/>
                  </a:cubicBezTo>
                  <a:lnTo>
                    <a:pt x="1171" y="645"/>
                  </a:lnTo>
                  <a:cubicBezTo>
                    <a:pt x="1171" y="291"/>
                    <a:pt x="886" y="0"/>
                    <a:pt x="526"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2" name="Google Shape;1562;p30"/>
            <p:cNvSpPr/>
            <p:nvPr/>
          </p:nvSpPr>
          <p:spPr>
            <a:xfrm>
              <a:off x="2563725" y="825125"/>
              <a:ext cx="82725" cy="86875"/>
            </a:xfrm>
            <a:custGeom>
              <a:rect b="b" l="l" r="r" t="t"/>
              <a:pathLst>
                <a:path extrusionOk="0" h="3475" w="3309">
                  <a:moveTo>
                    <a:pt x="1656" y="0"/>
                  </a:moveTo>
                  <a:cubicBezTo>
                    <a:pt x="1357" y="0"/>
                    <a:pt x="1116" y="244"/>
                    <a:pt x="1116" y="540"/>
                  </a:cubicBezTo>
                  <a:lnTo>
                    <a:pt x="1116" y="800"/>
                  </a:lnTo>
                  <a:lnTo>
                    <a:pt x="892" y="670"/>
                  </a:lnTo>
                  <a:cubicBezTo>
                    <a:pt x="805" y="620"/>
                    <a:pt x="711" y="597"/>
                    <a:pt x="618" y="597"/>
                  </a:cubicBezTo>
                  <a:cubicBezTo>
                    <a:pt x="431" y="597"/>
                    <a:pt x="250" y="693"/>
                    <a:pt x="150" y="866"/>
                  </a:cubicBezTo>
                  <a:cubicBezTo>
                    <a:pt x="0" y="1127"/>
                    <a:pt x="89" y="1459"/>
                    <a:pt x="346" y="1606"/>
                  </a:cubicBezTo>
                  <a:lnTo>
                    <a:pt x="573" y="1738"/>
                  </a:lnTo>
                  <a:lnTo>
                    <a:pt x="346" y="1871"/>
                  </a:lnTo>
                  <a:cubicBezTo>
                    <a:pt x="89" y="2024"/>
                    <a:pt x="0" y="2350"/>
                    <a:pt x="150" y="2610"/>
                  </a:cubicBezTo>
                  <a:cubicBezTo>
                    <a:pt x="252" y="2784"/>
                    <a:pt x="432" y="2880"/>
                    <a:pt x="619" y="2880"/>
                  </a:cubicBezTo>
                  <a:cubicBezTo>
                    <a:pt x="711" y="2880"/>
                    <a:pt x="805" y="2857"/>
                    <a:pt x="892" y="2807"/>
                  </a:cubicBezTo>
                  <a:lnTo>
                    <a:pt x="1116" y="2677"/>
                  </a:lnTo>
                  <a:lnTo>
                    <a:pt x="1116" y="2934"/>
                  </a:lnTo>
                  <a:cubicBezTo>
                    <a:pt x="1116" y="3233"/>
                    <a:pt x="1357" y="3474"/>
                    <a:pt x="1656" y="3474"/>
                  </a:cubicBezTo>
                  <a:cubicBezTo>
                    <a:pt x="1952" y="3474"/>
                    <a:pt x="2196" y="3233"/>
                    <a:pt x="2196" y="2934"/>
                  </a:cubicBezTo>
                  <a:lnTo>
                    <a:pt x="2196" y="2677"/>
                  </a:lnTo>
                  <a:lnTo>
                    <a:pt x="2420" y="2807"/>
                  </a:lnTo>
                  <a:cubicBezTo>
                    <a:pt x="2506" y="2857"/>
                    <a:pt x="2600" y="2881"/>
                    <a:pt x="2693" y="2881"/>
                  </a:cubicBezTo>
                  <a:cubicBezTo>
                    <a:pt x="2880" y="2881"/>
                    <a:pt x="3062" y="2784"/>
                    <a:pt x="3162" y="2610"/>
                  </a:cubicBezTo>
                  <a:cubicBezTo>
                    <a:pt x="3308" y="2350"/>
                    <a:pt x="3223" y="2024"/>
                    <a:pt x="2962" y="1871"/>
                  </a:cubicBezTo>
                  <a:lnTo>
                    <a:pt x="2738" y="1738"/>
                  </a:lnTo>
                  <a:lnTo>
                    <a:pt x="2962" y="1606"/>
                  </a:lnTo>
                  <a:cubicBezTo>
                    <a:pt x="3223" y="1453"/>
                    <a:pt x="3308" y="1127"/>
                    <a:pt x="3162" y="866"/>
                  </a:cubicBezTo>
                  <a:cubicBezTo>
                    <a:pt x="3060" y="693"/>
                    <a:pt x="2879" y="597"/>
                    <a:pt x="2693" y="597"/>
                  </a:cubicBezTo>
                  <a:cubicBezTo>
                    <a:pt x="2600" y="597"/>
                    <a:pt x="2506" y="620"/>
                    <a:pt x="2420" y="670"/>
                  </a:cubicBezTo>
                  <a:lnTo>
                    <a:pt x="2196" y="800"/>
                  </a:lnTo>
                  <a:lnTo>
                    <a:pt x="2196" y="540"/>
                  </a:lnTo>
                  <a:cubicBezTo>
                    <a:pt x="2196" y="244"/>
                    <a:pt x="1952" y="0"/>
                    <a:pt x="165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3" name="Google Shape;1563;p30"/>
            <p:cNvSpPr/>
            <p:nvPr/>
          </p:nvSpPr>
          <p:spPr>
            <a:xfrm>
              <a:off x="2605100" y="825250"/>
              <a:ext cx="41350" cy="86750"/>
            </a:xfrm>
            <a:custGeom>
              <a:rect b="b" l="l" r="r" t="t"/>
              <a:pathLst>
                <a:path extrusionOk="0" h="3470" w="1654">
                  <a:moveTo>
                    <a:pt x="1" y="1"/>
                  </a:moveTo>
                  <a:lnTo>
                    <a:pt x="1" y="3469"/>
                  </a:lnTo>
                  <a:cubicBezTo>
                    <a:pt x="297" y="3469"/>
                    <a:pt x="541" y="3228"/>
                    <a:pt x="541" y="2929"/>
                  </a:cubicBezTo>
                  <a:lnTo>
                    <a:pt x="541" y="2672"/>
                  </a:lnTo>
                  <a:lnTo>
                    <a:pt x="765" y="2802"/>
                  </a:lnTo>
                  <a:cubicBezTo>
                    <a:pt x="851" y="2852"/>
                    <a:pt x="945" y="2876"/>
                    <a:pt x="1038" y="2876"/>
                  </a:cubicBezTo>
                  <a:cubicBezTo>
                    <a:pt x="1225" y="2876"/>
                    <a:pt x="1407" y="2779"/>
                    <a:pt x="1507" y="2605"/>
                  </a:cubicBezTo>
                  <a:cubicBezTo>
                    <a:pt x="1653" y="2345"/>
                    <a:pt x="1568" y="2019"/>
                    <a:pt x="1307" y="1869"/>
                  </a:cubicBezTo>
                  <a:lnTo>
                    <a:pt x="1083" y="1736"/>
                  </a:lnTo>
                  <a:lnTo>
                    <a:pt x="1307" y="1606"/>
                  </a:lnTo>
                  <a:cubicBezTo>
                    <a:pt x="1568" y="1454"/>
                    <a:pt x="1653" y="1124"/>
                    <a:pt x="1507" y="864"/>
                  </a:cubicBezTo>
                  <a:cubicBezTo>
                    <a:pt x="1405" y="690"/>
                    <a:pt x="1224" y="594"/>
                    <a:pt x="1038" y="594"/>
                  </a:cubicBezTo>
                  <a:cubicBezTo>
                    <a:pt x="945" y="594"/>
                    <a:pt x="851" y="618"/>
                    <a:pt x="765" y="668"/>
                  </a:cubicBezTo>
                  <a:lnTo>
                    <a:pt x="541" y="801"/>
                  </a:lnTo>
                  <a:lnTo>
                    <a:pt x="541" y="540"/>
                  </a:lnTo>
                  <a:cubicBezTo>
                    <a:pt x="541" y="241"/>
                    <a:pt x="297" y="1"/>
                    <a:pt x="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4" name="Google Shape;1564;p30"/>
            <p:cNvSpPr/>
            <p:nvPr/>
          </p:nvSpPr>
          <p:spPr>
            <a:xfrm>
              <a:off x="2216875" y="1136250"/>
              <a:ext cx="82800" cy="86875"/>
            </a:xfrm>
            <a:custGeom>
              <a:rect b="b" l="l" r="r" t="t"/>
              <a:pathLst>
                <a:path extrusionOk="0" h="3475" w="3312">
                  <a:moveTo>
                    <a:pt x="1653" y="0"/>
                  </a:moveTo>
                  <a:cubicBezTo>
                    <a:pt x="1357" y="0"/>
                    <a:pt x="1114" y="241"/>
                    <a:pt x="1114" y="540"/>
                  </a:cubicBezTo>
                  <a:lnTo>
                    <a:pt x="1114" y="798"/>
                  </a:lnTo>
                  <a:lnTo>
                    <a:pt x="889" y="667"/>
                  </a:lnTo>
                  <a:cubicBezTo>
                    <a:pt x="803" y="618"/>
                    <a:pt x="709" y="594"/>
                    <a:pt x="616" y="594"/>
                  </a:cubicBezTo>
                  <a:cubicBezTo>
                    <a:pt x="429" y="594"/>
                    <a:pt x="248" y="690"/>
                    <a:pt x="150" y="864"/>
                  </a:cubicBezTo>
                  <a:cubicBezTo>
                    <a:pt x="1" y="1124"/>
                    <a:pt x="87" y="1456"/>
                    <a:pt x="347" y="1606"/>
                  </a:cubicBezTo>
                  <a:lnTo>
                    <a:pt x="571" y="1736"/>
                  </a:lnTo>
                  <a:lnTo>
                    <a:pt x="347" y="1869"/>
                  </a:lnTo>
                  <a:cubicBezTo>
                    <a:pt x="87" y="2021"/>
                    <a:pt x="1" y="2348"/>
                    <a:pt x="150" y="2608"/>
                  </a:cubicBezTo>
                  <a:cubicBezTo>
                    <a:pt x="252" y="2780"/>
                    <a:pt x="433" y="2877"/>
                    <a:pt x="619" y="2877"/>
                  </a:cubicBezTo>
                  <a:cubicBezTo>
                    <a:pt x="711" y="2877"/>
                    <a:pt x="804" y="2854"/>
                    <a:pt x="889" y="2804"/>
                  </a:cubicBezTo>
                  <a:lnTo>
                    <a:pt x="1114" y="2674"/>
                  </a:lnTo>
                  <a:lnTo>
                    <a:pt x="1114" y="2935"/>
                  </a:lnTo>
                  <a:cubicBezTo>
                    <a:pt x="1114" y="3231"/>
                    <a:pt x="1357" y="3474"/>
                    <a:pt x="1653" y="3474"/>
                  </a:cubicBezTo>
                  <a:cubicBezTo>
                    <a:pt x="1952" y="3474"/>
                    <a:pt x="2193" y="3231"/>
                    <a:pt x="2193" y="2935"/>
                  </a:cubicBezTo>
                  <a:lnTo>
                    <a:pt x="2193" y="2674"/>
                  </a:lnTo>
                  <a:lnTo>
                    <a:pt x="2420" y="2804"/>
                  </a:lnTo>
                  <a:cubicBezTo>
                    <a:pt x="2505" y="2854"/>
                    <a:pt x="2598" y="2878"/>
                    <a:pt x="2690" y="2878"/>
                  </a:cubicBezTo>
                  <a:cubicBezTo>
                    <a:pt x="2875" y="2878"/>
                    <a:pt x="3057" y="2782"/>
                    <a:pt x="3159" y="2608"/>
                  </a:cubicBezTo>
                  <a:cubicBezTo>
                    <a:pt x="3311" y="2348"/>
                    <a:pt x="3223" y="2016"/>
                    <a:pt x="2963" y="1869"/>
                  </a:cubicBezTo>
                  <a:lnTo>
                    <a:pt x="2738" y="1736"/>
                  </a:lnTo>
                  <a:lnTo>
                    <a:pt x="2963" y="1606"/>
                  </a:lnTo>
                  <a:cubicBezTo>
                    <a:pt x="3223" y="1454"/>
                    <a:pt x="3309" y="1124"/>
                    <a:pt x="3159" y="864"/>
                  </a:cubicBezTo>
                  <a:cubicBezTo>
                    <a:pt x="3057" y="690"/>
                    <a:pt x="2877" y="594"/>
                    <a:pt x="2691" y="594"/>
                  </a:cubicBezTo>
                  <a:cubicBezTo>
                    <a:pt x="2599" y="594"/>
                    <a:pt x="2506" y="618"/>
                    <a:pt x="2420" y="667"/>
                  </a:cubicBezTo>
                  <a:lnTo>
                    <a:pt x="2193" y="798"/>
                  </a:lnTo>
                  <a:lnTo>
                    <a:pt x="2193" y="540"/>
                  </a:lnTo>
                  <a:cubicBezTo>
                    <a:pt x="2193" y="241"/>
                    <a:pt x="1952" y="0"/>
                    <a:pt x="165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5" name="Google Shape;1565;p30"/>
            <p:cNvSpPr/>
            <p:nvPr/>
          </p:nvSpPr>
          <p:spPr>
            <a:xfrm>
              <a:off x="2258200" y="1136325"/>
              <a:ext cx="41475" cy="86800"/>
            </a:xfrm>
            <a:custGeom>
              <a:rect b="b" l="l" r="r" t="t"/>
              <a:pathLst>
                <a:path extrusionOk="0" h="3472" w="1659">
                  <a:moveTo>
                    <a:pt x="0" y="0"/>
                  </a:moveTo>
                  <a:lnTo>
                    <a:pt x="0" y="3471"/>
                  </a:lnTo>
                  <a:cubicBezTo>
                    <a:pt x="299" y="3471"/>
                    <a:pt x="540" y="3228"/>
                    <a:pt x="540" y="2932"/>
                  </a:cubicBezTo>
                  <a:lnTo>
                    <a:pt x="540" y="2671"/>
                  </a:lnTo>
                  <a:lnTo>
                    <a:pt x="767" y="2801"/>
                  </a:lnTo>
                  <a:cubicBezTo>
                    <a:pt x="852" y="2851"/>
                    <a:pt x="945" y="2875"/>
                    <a:pt x="1037" y="2875"/>
                  </a:cubicBezTo>
                  <a:cubicBezTo>
                    <a:pt x="1222" y="2875"/>
                    <a:pt x="1404" y="2779"/>
                    <a:pt x="1506" y="2605"/>
                  </a:cubicBezTo>
                  <a:cubicBezTo>
                    <a:pt x="1658" y="2345"/>
                    <a:pt x="1570" y="2013"/>
                    <a:pt x="1310" y="1869"/>
                  </a:cubicBezTo>
                  <a:lnTo>
                    <a:pt x="1085" y="1736"/>
                  </a:lnTo>
                  <a:lnTo>
                    <a:pt x="1310" y="1606"/>
                  </a:lnTo>
                  <a:cubicBezTo>
                    <a:pt x="1570" y="1453"/>
                    <a:pt x="1656" y="1124"/>
                    <a:pt x="1506" y="864"/>
                  </a:cubicBezTo>
                  <a:cubicBezTo>
                    <a:pt x="1404" y="691"/>
                    <a:pt x="1223" y="595"/>
                    <a:pt x="1036" y="595"/>
                  </a:cubicBezTo>
                  <a:cubicBezTo>
                    <a:pt x="945" y="595"/>
                    <a:pt x="852" y="618"/>
                    <a:pt x="767" y="667"/>
                  </a:cubicBezTo>
                  <a:lnTo>
                    <a:pt x="540" y="800"/>
                  </a:lnTo>
                  <a:lnTo>
                    <a:pt x="540" y="540"/>
                  </a:lnTo>
                  <a:cubicBezTo>
                    <a:pt x="540" y="241"/>
                    <a:pt x="299" y="0"/>
                    <a:pt x="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6" name="Google Shape;1566;p30"/>
            <p:cNvSpPr/>
            <p:nvPr/>
          </p:nvSpPr>
          <p:spPr>
            <a:xfrm>
              <a:off x="2599375" y="1090425"/>
              <a:ext cx="27000" cy="38725"/>
            </a:xfrm>
            <a:custGeom>
              <a:rect b="b" l="l" r="r" t="t"/>
              <a:pathLst>
                <a:path extrusionOk="0" h="1549" w="1080">
                  <a:moveTo>
                    <a:pt x="540" y="1"/>
                  </a:moveTo>
                  <a:cubicBezTo>
                    <a:pt x="244" y="1"/>
                    <a:pt x="0" y="244"/>
                    <a:pt x="0" y="541"/>
                  </a:cubicBezTo>
                  <a:lnTo>
                    <a:pt x="0" y="1008"/>
                  </a:lnTo>
                  <a:cubicBezTo>
                    <a:pt x="0" y="1307"/>
                    <a:pt x="244" y="1548"/>
                    <a:pt x="540" y="1548"/>
                  </a:cubicBezTo>
                  <a:cubicBezTo>
                    <a:pt x="839" y="1548"/>
                    <a:pt x="1080" y="1307"/>
                    <a:pt x="1080" y="1008"/>
                  </a:cubicBezTo>
                  <a:lnTo>
                    <a:pt x="1080" y="541"/>
                  </a:lnTo>
                  <a:cubicBezTo>
                    <a:pt x="1080" y="244"/>
                    <a:pt x="839" y="1"/>
                    <a:pt x="54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7" name="Google Shape;1567;p30"/>
            <p:cNvSpPr/>
            <p:nvPr/>
          </p:nvSpPr>
          <p:spPr>
            <a:xfrm>
              <a:off x="2626350" y="1156450"/>
              <a:ext cx="27150" cy="38725"/>
            </a:xfrm>
            <a:custGeom>
              <a:rect b="b" l="l" r="r" t="t"/>
              <a:pathLst>
                <a:path extrusionOk="0" h="1549" w="1086">
                  <a:moveTo>
                    <a:pt x="540" y="1"/>
                  </a:moveTo>
                  <a:cubicBezTo>
                    <a:pt x="244" y="1"/>
                    <a:pt x="1" y="244"/>
                    <a:pt x="1" y="540"/>
                  </a:cubicBezTo>
                  <a:lnTo>
                    <a:pt x="1" y="1008"/>
                  </a:lnTo>
                  <a:cubicBezTo>
                    <a:pt x="1" y="1304"/>
                    <a:pt x="244" y="1548"/>
                    <a:pt x="540" y="1548"/>
                  </a:cubicBezTo>
                  <a:cubicBezTo>
                    <a:pt x="839" y="1548"/>
                    <a:pt x="1080" y="1304"/>
                    <a:pt x="1080" y="1008"/>
                  </a:cubicBezTo>
                  <a:lnTo>
                    <a:pt x="1080" y="540"/>
                  </a:lnTo>
                  <a:cubicBezTo>
                    <a:pt x="1086" y="244"/>
                    <a:pt x="842" y="1"/>
                    <a:pt x="54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8" name="Google Shape;1568;p30"/>
            <p:cNvSpPr/>
            <p:nvPr/>
          </p:nvSpPr>
          <p:spPr>
            <a:xfrm>
              <a:off x="2627400" y="1018475"/>
              <a:ext cx="27000" cy="38700"/>
            </a:xfrm>
            <a:custGeom>
              <a:rect b="b" l="l" r="r" t="t"/>
              <a:pathLst>
                <a:path extrusionOk="0" h="1548" w="1080">
                  <a:moveTo>
                    <a:pt x="540" y="0"/>
                  </a:moveTo>
                  <a:cubicBezTo>
                    <a:pt x="244" y="0"/>
                    <a:pt x="0" y="244"/>
                    <a:pt x="0" y="540"/>
                  </a:cubicBezTo>
                  <a:lnTo>
                    <a:pt x="0" y="1008"/>
                  </a:lnTo>
                  <a:cubicBezTo>
                    <a:pt x="0" y="1307"/>
                    <a:pt x="244" y="1547"/>
                    <a:pt x="540" y="1547"/>
                  </a:cubicBezTo>
                  <a:cubicBezTo>
                    <a:pt x="839" y="1547"/>
                    <a:pt x="1080" y="1307"/>
                    <a:pt x="1080" y="1008"/>
                  </a:cubicBezTo>
                  <a:lnTo>
                    <a:pt x="1080" y="540"/>
                  </a:lnTo>
                  <a:cubicBezTo>
                    <a:pt x="1080" y="244"/>
                    <a:pt x="839" y="0"/>
                    <a:pt x="54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9" name="Google Shape;1569;p30"/>
            <p:cNvSpPr/>
            <p:nvPr/>
          </p:nvSpPr>
          <p:spPr>
            <a:xfrm>
              <a:off x="2517900" y="828425"/>
              <a:ext cx="27025" cy="38725"/>
            </a:xfrm>
            <a:custGeom>
              <a:rect b="b" l="l" r="r" t="t"/>
              <a:pathLst>
                <a:path extrusionOk="0" h="1549" w="1081">
                  <a:moveTo>
                    <a:pt x="541" y="1"/>
                  </a:moveTo>
                  <a:cubicBezTo>
                    <a:pt x="242" y="1"/>
                    <a:pt x="1" y="245"/>
                    <a:pt x="1" y="541"/>
                  </a:cubicBezTo>
                  <a:lnTo>
                    <a:pt x="1" y="1009"/>
                  </a:lnTo>
                  <a:cubicBezTo>
                    <a:pt x="1" y="1305"/>
                    <a:pt x="242" y="1548"/>
                    <a:pt x="541" y="1548"/>
                  </a:cubicBezTo>
                  <a:cubicBezTo>
                    <a:pt x="837" y="1548"/>
                    <a:pt x="1081" y="1305"/>
                    <a:pt x="1081" y="1009"/>
                  </a:cubicBezTo>
                  <a:lnTo>
                    <a:pt x="1081" y="541"/>
                  </a:lnTo>
                  <a:cubicBezTo>
                    <a:pt x="1081" y="245"/>
                    <a:pt x="837" y="1"/>
                    <a:pt x="54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0" name="Google Shape;1570;p30"/>
            <p:cNvSpPr/>
            <p:nvPr/>
          </p:nvSpPr>
          <p:spPr>
            <a:xfrm>
              <a:off x="2242200" y="1071000"/>
              <a:ext cx="27025" cy="38700"/>
            </a:xfrm>
            <a:custGeom>
              <a:rect b="b" l="l" r="r" t="t"/>
              <a:pathLst>
                <a:path extrusionOk="0" h="1548" w="1081">
                  <a:moveTo>
                    <a:pt x="541" y="0"/>
                  </a:moveTo>
                  <a:cubicBezTo>
                    <a:pt x="245" y="0"/>
                    <a:pt x="1" y="244"/>
                    <a:pt x="1" y="540"/>
                  </a:cubicBezTo>
                  <a:lnTo>
                    <a:pt x="1" y="1008"/>
                  </a:lnTo>
                  <a:cubicBezTo>
                    <a:pt x="1" y="1304"/>
                    <a:pt x="245" y="1547"/>
                    <a:pt x="541" y="1547"/>
                  </a:cubicBezTo>
                  <a:cubicBezTo>
                    <a:pt x="840" y="1547"/>
                    <a:pt x="1080" y="1304"/>
                    <a:pt x="1080" y="1008"/>
                  </a:cubicBezTo>
                  <a:lnTo>
                    <a:pt x="1080" y="540"/>
                  </a:lnTo>
                  <a:cubicBezTo>
                    <a:pt x="1080" y="244"/>
                    <a:pt x="840" y="0"/>
                    <a:pt x="54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1" name="Google Shape;1571;p30"/>
            <p:cNvSpPr/>
            <p:nvPr/>
          </p:nvSpPr>
          <p:spPr>
            <a:xfrm>
              <a:off x="2211625" y="1003925"/>
              <a:ext cx="27000" cy="38725"/>
            </a:xfrm>
            <a:custGeom>
              <a:rect b="b" l="l" r="r" t="t"/>
              <a:pathLst>
                <a:path extrusionOk="0" h="1549" w="1080">
                  <a:moveTo>
                    <a:pt x="540" y="1"/>
                  </a:moveTo>
                  <a:cubicBezTo>
                    <a:pt x="241" y="1"/>
                    <a:pt x="0" y="244"/>
                    <a:pt x="0" y="541"/>
                  </a:cubicBezTo>
                  <a:lnTo>
                    <a:pt x="0" y="1008"/>
                  </a:lnTo>
                  <a:cubicBezTo>
                    <a:pt x="0" y="1307"/>
                    <a:pt x="241" y="1548"/>
                    <a:pt x="540" y="1548"/>
                  </a:cubicBezTo>
                  <a:cubicBezTo>
                    <a:pt x="836" y="1548"/>
                    <a:pt x="1080" y="1307"/>
                    <a:pt x="1080" y="1008"/>
                  </a:cubicBezTo>
                  <a:lnTo>
                    <a:pt x="1080" y="541"/>
                  </a:lnTo>
                  <a:cubicBezTo>
                    <a:pt x="1080" y="244"/>
                    <a:pt x="836" y="1"/>
                    <a:pt x="54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2" name="Google Shape;1572;p30"/>
            <p:cNvSpPr/>
            <p:nvPr/>
          </p:nvSpPr>
          <p:spPr>
            <a:xfrm>
              <a:off x="2600325" y="940275"/>
              <a:ext cx="27025" cy="38700"/>
            </a:xfrm>
            <a:custGeom>
              <a:rect b="b" l="l" r="r" t="t"/>
              <a:pathLst>
                <a:path extrusionOk="0" h="1548" w="1081">
                  <a:moveTo>
                    <a:pt x="541" y="0"/>
                  </a:moveTo>
                  <a:cubicBezTo>
                    <a:pt x="244" y="0"/>
                    <a:pt x="1" y="244"/>
                    <a:pt x="1" y="540"/>
                  </a:cubicBezTo>
                  <a:lnTo>
                    <a:pt x="1" y="1008"/>
                  </a:lnTo>
                  <a:cubicBezTo>
                    <a:pt x="1" y="1307"/>
                    <a:pt x="244" y="1548"/>
                    <a:pt x="541" y="1548"/>
                  </a:cubicBezTo>
                  <a:cubicBezTo>
                    <a:pt x="840" y="1548"/>
                    <a:pt x="1080" y="1307"/>
                    <a:pt x="1080" y="1008"/>
                  </a:cubicBezTo>
                  <a:lnTo>
                    <a:pt x="1080" y="540"/>
                  </a:lnTo>
                  <a:cubicBezTo>
                    <a:pt x="1080" y="244"/>
                    <a:pt x="840" y="0"/>
                    <a:pt x="54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3" name="Google Shape;1573;p30"/>
            <p:cNvSpPr/>
            <p:nvPr/>
          </p:nvSpPr>
          <p:spPr>
            <a:xfrm>
              <a:off x="2231700" y="924150"/>
              <a:ext cx="26925" cy="38625"/>
            </a:xfrm>
            <a:custGeom>
              <a:rect b="b" l="l" r="r" t="t"/>
              <a:pathLst>
                <a:path extrusionOk="0" h="1545" w="1077">
                  <a:moveTo>
                    <a:pt x="537" y="0"/>
                  </a:moveTo>
                  <a:cubicBezTo>
                    <a:pt x="241" y="0"/>
                    <a:pt x="0" y="241"/>
                    <a:pt x="0" y="540"/>
                  </a:cubicBezTo>
                  <a:lnTo>
                    <a:pt x="0" y="1005"/>
                  </a:lnTo>
                  <a:cubicBezTo>
                    <a:pt x="0" y="1304"/>
                    <a:pt x="241" y="1545"/>
                    <a:pt x="537" y="1545"/>
                  </a:cubicBezTo>
                  <a:cubicBezTo>
                    <a:pt x="836" y="1545"/>
                    <a:pt x="1077" y="1304"/>
                    <a:pt x="1077" y="1005"/>
                  </a:cubicBezTo>
                  <a:lnTo>
                    <a:pt x="1077" y="540"/>
                  </a:lnTo>
                  <a:cubicBezTo>
                    <a:pt x="1077" y="241"/>
                    <a:pt x="836" y="0"/>
                    <a:pt x="53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4" name="Google Shape;1574;p30"/>
            <p:cNvSpPr/>
            <p:nvPr/>
          </p:nvSpPr>
          <p:spPr>
            <a:xfrm>
              <a:off x="2218050" y="828500"/>
              <a:ext cx="27100" cy="38725"/>
            </a:xfrm>
            <a:custGeom>
              <a:rect b="b" l="l" r="r" t="t"/>
              <a:pathLst>
                <a:path extrusionOk="0" h="1549" w="1084">
                  <a:moveTo>
                    <a:pt x="546" y="1"/>
                  </a:moveTo>
                  <a:cubicBezTo>
                    <a:pt x="247" y="1"/>
                    <a:pt x="6" y="244"/>
                    <a:pt x="6" y="540"/>
                  </a:cubicBezTo>
                  <a:lnTo>
                    <a:pt x="6" y="1008"/>
                  </a:lnTo>
                  <a:cubicBezTo>
                    <a:pt x="1" y="1307"/>
                    <a:pt x="244" y="1548"/>
                    <a:pt x="546" y="1548"/>
                  </a:cubicBezTo>
                  <a:cubicBezTo>
                    <a:pt x="842" y="1548"/>
                    <a:pt x="1083" y="1307"/>
                    <a:pt x="1083" y="1008"/>
                  </a:cubicBezTo>
                  <a:lnTo>
                    <a:pt x="1083" y="540"/>
                  </a:lnTo>
                  <a:cubicBezTo>
                    <a:pt x="1083" y="244"/>
                    <a:pt x="842" y="1"/>
                    <a:pt x="54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5" name="Google Shape;1575;p30"/>
            <p:cNvSpPr/>
            <p:nvPr/>
          </p:nvSpPr>
          <p:spPr>
            <a:xfrm>
              <a:off x="2270650" y="867200"/>
              <a:ext cx="27025" cy="38775"/>
            </a:xfrm>
            <a:custGeom>
              <a:rect b="b" l="l" r="r" t="t"/>
              <a:pathLst>
                <a:path extrusionOk="0" h="1551" w="1081">
                  <a:moveTo>
                    <a:pt x="540" y="0"/>
                  </a:moveTo>
                  <a:cubicBezTo>
                    <a:pt x="244" y="0"/>
                    <a:pt x="1" y="244"/>
                    <a:pt x="1" y="540"/>
                  </a:cubicBezTo>
                  <a:lnTo>
                    <a:pt x="1" y="1010"/>
                  </a:lnTo>
                  <a:cubicBezTo>
                    <a:pt x="1" y="1309"/>
                    <a:pt x="244" y="1550"/>
                    <a:pt x="540" y="1550"/>
                  </a:cubicBezTo>
                  <a:cubicBezTo>
                    <a:pt x="839" y="1550"/>
                    <a:pt x="1080" y="1309"/>
                    <a:pt x="1080" y="1010"/>
                  </a:cubicBezTo>
                  <a:lnTo>
                    <a:pt x="1080" y="543"/>
                  </a:lnTo>
                  <a:cubicBezTo>
                    <a:pt x="1080" y="244"/>
                    <a:pt x="839" y="0"/>
                    <a:pt x="54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6" name="Google Shape;1576;p30"/>
            <p:cNvSpPr/>
            <p:nvPr/>
          </p:nvSpPr>
          <p:spPr>
            <a:xfrm>
              <a:off x="2322350" y="822625"/>
              <a:ext cx="27000" cy="38700"/>
            </a:xfrm>
            <a:custGeom>
              <a:rect b="b" l="l" r="r" t="t"/>
              <a:pathLst>
                <a:path extrusionOk="0" h="1548" w="1080">
                  <a:moveTo>
                    <a:pt x="540" y="0"/>
                  </a:moveTo>
                  <a:cubicBezTo>
                    <a:pt x="241" y="0"/>
                    <a:pt x="0" y="244"/>
                    <a:pt x="0" y="540"/>
                  </a:cubicBezTo>
                  <a:lnTo>
                    <a:pt x="0" y="1008"/>
                  </a:lnTo>
                  <a:cubicBezTo>
                    <a:pt x="0" y="1307"/>
                    <a:pt x="241" y="1548"/>
                    <a:pt x="540" y="1548"/>
                  </a:cubicBezTo>
                  <a:cubicBezTo>
                    <a:pt x="836" y="1548"/>
                    <a:pt x="1080" y="1307"/>
                    <a:pt x="1080" y="1008"/>
                  </a:cubicBezTo>
                  <a:lnTo>
                    <a:pt x="1080" y="540"/>
                  </a:lnTo>
                  <a:cubicBezTo>
                    <a:pt x="1080" y="244"/>
                    <a:pt x="836" y="0"/>
                    <a:pt x="54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7" name="Google Shape;1577;p30"/>
            <p:cNvSpPr/>
            <p:nvPr/>
          </p:nvSpPr>
          <p:spPr>
            <a:xfrm>
              <a:off x="2431350" y="873825"/>
              <a:ext cx="62025" cy="172350"/>
            </a:xfrm>
            <a:custGeom>
              <a:rect b="b" l="l" r="r" t="t"/>
              <a:pathLst>
                <a:path extrusionOk="0" h="6894" w="2481">
                  <a:moveTo>
                    <a:pt x="0" y="1"/>
                  </a:moveTo>
                  <a:lnTo>
                    <a:pt x="0" y="6893"/>
                  </a:lnTo>
                  <a:lnTo>
                    <a:pt x="2480" y="6893"/>
                  </a:lnTo>
                  <a:lnTo>
                    <a:pt x="2480" y="5620"/>
                  </a:lnTo>
                  <a:cubicBezTo>
                    <a:pt x="2480" y="2517"/>
                    <a:pt x="1370" y="1"/>
                    <a:pt x="0" y="1"/>
                  </a:cubicBezTo>
                  <a:close/>
                </a:path>
              </a:pathLst>
            </a:custGeom>
            <a:solidFill>
              <a:srgbClr val="FF4A4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8" name="Google Shape;1578;p30"/>
            <p:cNvSpPr/>
            <p:nvPr/>
          </p:nvSpPr>
          <p:spPr>
            <a:xfrm>
              <a:off x="2431350" y="873825"/>
              <a:ext cx="62025" cy="172350"/>
            </a:xfrm>
            <a:custGeom>
              <a:rect b="b" l="l" r="r" t="t"/>
              <a:pathLst>
                <a:path extrusionOk="0" h="6894" w="2481">
                  <a:moveTo>
                    <a:pt x="0" y="1"/>
                  </a:moveTo>
                  <a:lnTo>
                    <a:pt x="0" y="6893"/>
                  </a:lnTo>
                  <a:lnTo>
                    <a:pt x="2480" y="6893"/>
                  </a:lnTo>
                  <a:lnTo>
                    <a:pt x="2480" y="5620"/>
                  </a:lnTo>
                  <a:cubicBezTo>
                    <a:pt x="2480" y="2517"/>
                    <a:pt x="1370" y="1"/>
                    <a:pt x="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579" name="Google Shape;1579;p30"/>
          <p:cNvGrpSpPr/>
          <p:nvPr/>
        </p:nvGrpSpPr>
        <p:grpSpPr>
          <a:xfrm>
            <a:off x="1340125" y="2679538"/>
            <a:ext cx="439450" cy="442975"/>
            <a:chOff x="430425" y="1508350"/>
            <a:chExt cx="439450" cy="442975"/>
          </a:xfrm>
        </p:grpSpPr>
        <p:sp>
          <p:nvSpPr>
            <p:cNvPr id="1580" name="Google Shape;1580;p30"/>
            <p:cNvSpPr/>
            <p:nvPr/>
          </p:nvSpPr>
          <p:spPr>
            <a:xfrm>
              <a:off x="732975" y="1849575"/>
              <a:ext cx="91175" cy="98500"/>
            </a:xfrm>
            <a:custGeom>
              <a:rect b="b" l="l" r="r" t="t"/>
              <a:pathLst>
                <a:path extrusionOk="0" h="3940" w="3647">
                  <a:moveTo>
                    <a:pt x="1825" y="1"/>
                  </a:moveTo>
                  <a:cubicBezTo>
                    <a:pt x="1531" y="1"/>
                    <a:pt x="1293" y="242"/>
                    <a:pt x="1293" y="535"/>
                  </a:cubicBezTo>
                  <a:lnTo>
                    <a:pt x="1293" y="1050"/>
                  </a:lnTo>
                  <a:lnTo>
                    <a:pt x="878" y="812"/>
                  </a:lnTo>
                  <a:cubicBezTo>
                    <a:pt x="793" y="762"/>
                    <a:pt x="701" y="738"/>
                    <a:pt x="609" y="738"/>
                  </a:cubicBezTo>
                  <a:cubicBezTo>
                    <a:pt x="426" y="738"/>
                    <a:pt x="248" y="834"/>
                    <a:pt x="150" y="1006"/>
                  </a:cubicBezTo>
                  <a:cubicBezTo>
                    <a:pt x="1" y="1257"/>
                    <a:pt x="89" y="1587"/>
                    <a:pt x="344" y="1731"/>
                  </a:cubicBezTo>
                  <a:lnTo>
                    <a:pt x="759" y="1972"/>
                  </a:lnTo>
                  <a:lnTo>
                    <a:pt x="344" y="2210"/>
                  </a:lnTo>
                  <a:cubicBezTo>
                    <a:pt x="92" y="2354"/>
                    <a:pt x="6" y="2680"/>
                    <a:pt x="150" y="2935"/>
                  </a:cubicBezTo>
                  <a:cubicBezTo>
                    <a:pt x="248" y="3105"/>
                    <a:pt x="426" y="3201"/>
                    <a:pt x="610" y="3201"/>
                  </a:cubicBezTo>
                  <a:cubicBezTo>
                    <a:pt x="701" y="3201"/>
                    <a:pt x="793" y="3178"/>
                    <a:pt x="878" y="3129"/>
                  </a:cubicBezTo>
                  <a:lnTo>
                    <a:pt x="1293" y="2891"/>
                  </a:lnTo>
                  <a:lnTo>
                    <a:pt x="1293" y="3406"/>
                  </a:lnTo>
                  <a:cubicBezTo>
                    <a:pt x="1293" y="3702"/>
                    <a:pt x="1531" y="3940"/>
                    <a:pt x="1825" y="3940"/>
                  </a:cubicBezTo>
                  <a:cubicBezTo>
                    <a:pt x="2118" y="3940"/>
                    <a:pt x="2359" y="3702"/>
                    <a:pt x="2359" y="3406"/>
                  </a:cubicBezTo>
                  <a:lnTo>
                    <a:pt x="2359" y="2891"/>
                  </a:lnTo>
                  <a:lnTo>
                    <a:pt x="2774" y="3129"/>
                  </a:lnTo>
                  <a:cubicBezTo>
                    <a:pt x="2858" y="3178"/>
                    <a:pt x="2950" y="3202"/>
                    <a:pt x="3042" y="3202"/>
                  </a:cubicBezTo>
                  <a:cubicBezTo>
                    <a:pt x="3225" y="3202"/>
                    <a:pt x="3403" y="3107"/>
                    <a:pt x="3499" y="2935"/>
                  </a:cubicBezTo>
                  <a:cubicBezTo>
                    <a:pt x="3646" y="2680"/>
                    <a:pt x="3558" y="2354"/>
                    <a:pt x="3306" y="2210"/>
                  </a:cubicBezTo>
                  <a:lnTo>
                    <a:pt x="2891" y="1972"/>
                  </a:lnTo>
                  <a:lnTo>
                    <a:pt x="3306" y="1731"/>
                  </a:lnTo>
                  <a:cubicBezTo>
                    <a:pt x="3558" y="1587"/>
                    <a:pt x="3646" y="1260"/>
                    <a:pt x="3499" y="1006"/>
                  </a:cubicBezTo>
                  <a:cubicBezTo>
                    <a:pt x="3403" y="836"/>
                    <a:pt x="3224" y="741"/>
                    <a:pt x="3039" y="741"/>
                  </a:cubicBezTo>
                  <a:cubicBezTo>
                    <a:pt x="2949" y="741"/>
                    <a:pt x="2858" y="764"/>
                    <a:pt x="2774" y="812"/>
                  </a:cubicBezTo>
                  <a:lnTo>
                    <a:pt x="2359" y="1050"/>
                  </a:lnTo>
                  <a:lnTo>
                    <a:pt x="2359" y="535"/>
                  </a:lnTo>
                  <a:cubicBezTo>
                    <a:pt x="2359" y="242"/>
                    <a:pt x="2118" y="1"/>
                    <a:pt x="182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1" name="Google Shape;1581;p30"/>
            <p:cNvSpPr/>
            <p:nvPr/>
          </p:nvSpPr>
          <p:spPr>
            <a:xfrm>
              <a:off x="778575" y="1849575"/>
              <a:ext cx="45575" cy="98500"/>
            </a:xfrm>
            <a:custGeom>
              <a:rect b="b" l="l" r="r" t="t"/>
              <a:pathLst>
                <a:path extrusionOk="0" h="3940" w="1823">
                  <a:moveTo>
                    <a:pt x="1" y="1"/>
                  </a:moveTo>
                  <a:lnTo>
                    <a:pt x="1" y="3940"/>
                  </a:lnTo>
                  <a:cubicBezTo>
                    <a:pt x="294" y="3940"/>
                    <a:pt x="535" y="3702"/>
                    <a:pt x="535" y="3406"/>
                  </a:cubicBezTo>
                  <a:lnTo>
                    <a:pt x="535" y="2891"/>
                  </a:lnTo>
                  <a:lnTo>
                    <a:pt x="950" y="3129"/>
                  </a:lnTo>
                  <a:cubicBezTo>
                    <a:pt x="1034" y="3178"/>
                    <a:pt x="1126" y="3202"/>
                    <a:pt x="1218" y="3202"/>
                  </a:cubicBezTo>
                  <a:cubicBezTo>
                    <a:pt x="1401" y="3202"/>
                    <a:pt x="1579" y="3107"/>
                    <a:pt x="1675" y="2935"/>
                  </a:cubicBezTo>
                  <a:cubicBezTo>
                    <a:pt x="1822" y="2680"/>
                    <a:pt x="1734" y="2354"/>
                    <a:pt x="1482" y="2210"/>
                  </a:cubicBezTo>
                  <a:lnTo>
                    <a:pt x="1067" y="1972"/>
                  </a:lnTo>
                  <a:lnTo>
                    <a:pt x="1482" y="1731"/>
                  </a:lnTo>
                  <a:cubicBezTo>
                    <a:pt x="1734" y="1587"/>
                    <a:pt x="1822" y="1260"/>
                    <a:pt x="1675" y="1006"/>
                  </a:cubicBezTo>
                  <a:cubicBezTo>
                    <a:pt x="1579" y="836"/>
                    <a:pt x="1400" y="741"/>
                    <a:pt x="1215" y="741"/>
                  </a:cubicBezTo>
                  <a:cubicBezTo>
                    <a:pt x="1125" y="741"/>
                    <a:pt x="1034" y="764"/>
                    <a:pt x="950" y="812"/>
                  </a:cubicBezTo>
                  <a:lnTo>
                    <a:pt x="535" y="1050"/>
                  </a:lnTo>
                  <a:lnTo>
                    <a:pt x="535" y="535"/>
                  </a:lnTo>
                  <a:cubicBezTo>
                    <a:pt x="535" y="242"/>
                    <a:pt x="294" y="1"/>
                    <a:pt x="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2" name="Google Shape;1582;p30"/>
            <p:cNvSpPr/>
            <p:nvPr/>
          </p:nvSpPr>
          <p:spPr>
            <a:xfrm>
              <a:off x="576925" y="1588475"/>
              <a:ext cx="26675" cy="31725"/>
            </a:xfrm>
            <a:custGeom>
              <a:rect b="b" l="l" r="r" t="t"/>
              <a:pathLst>
                <a:path extrusionOk="0" h="1269" w="1067">
                  <a:moveTo>
                    <a:pt x="535" y="1"/>
                  </a:moveTo>
                  <a:cubicBezTo>
                    <a:pt x="241" y="1"/>
                    <a:pt x="1" y="239"/>
                    <a:pt x="1" y="532"/>
                  </a:cubicBezTo>
                  <a:lnTo>
                    <a:pt x="1" y="737"/>
                  </a:lnTo>
                  <a:cubicBezTo>
                    <a:pt x="1" y="1031"/>
                    <a:pt x="241" y="1269"/>
                    <a:pt x="535" y="1269"/>
                  </a:cubicBezTo>
                  <a:cubicBezTo>
                    <a:pt x="828" y="1269"/>
                    <a:pt x="1066" y="1031"/>
                    <a:pt x="1066" y="737"/>
                  </a:cubicBezTo>
                  <a:lnTo>
                    <a:pt x="1066" y="532"/>
                  </a:lnTo>
                  <a:cubicBezTo>
                    <a:pt x="1066" y="239"/>
                    <a:pt x="828" y="1"/>
                    <a:pt x="53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3" name="Google Shape;1583;p30"/>
            <p:cNvSpPr/>
            <p:nvPr/>
          </p:nvSpPr>
          <p:spPr>
            <a:xfrm>
              <a:off x="627725" y="1597675"/>
              <a:ext cx="26675" cy="31800"/>
            </a:xfrm>
            <a:custGeom>
              <a:rect b="b" l="l" r="r" t="t"/>
              <a:pathLst>
                <a:path extrusionOk="0" h="1272" w="1067">
                  <a:moveTo>
                    <a:pt x="535" y="1"/>
                  </a:moveTo>
                  <a:cubicBezTo>
                    <a:pt x="238" y="1"/>
                    <a:pt x="0" y="242"/>
                    <a:pt x="0" y="535"/>
                  </a:cubicBezTo>
                  <a:lnTo>
                    <a:pt x="0" y="740"/>
                  </a:lnTo>
                  <a:cubicBezTo>
                    <a:pt x="0" y="1033"/>
                    <a:pt x="238" y="1271"/>
                    <a:pt x="535" y="1271"/>
                  </a:cubicBezTo>
                  <a:cubicBezTo>
                    <a:pt x="828" y="1271"/>
                    <a:pt x="1066" y="1033"/>
                    <a:pt x="1066" y="740"/>
                  </a:cubicBezTo>
                  <a:lnTo>
                    <a:pt x="1066" y="535"/>
                  </a:lnTo>
                  <a:cubicBezTo>
                    <a:pt x="1066" y="242"/>
                    <a:pt x="828" y="1"/>
                    <a:pt x="53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4" name="Google Shape;1584;p30"/>
            <p:cNvSpPr/>
            <p:nvPr/>
          </p:nvSpPr>
          <p:spPr>
            <a:xfrm>
              <a:off x="614425" y="1533825"/>
              <a:ext cx="26675" cy="31700"/>
            </a:xfrm>
            <a:custGeom>
              <a:rect b="b" l="l" r="r" t="t"/>
              <a:pathLst>
                <a:path extrusionOk="0" h="1268" w="1067">
                  <a:moveTo>
                    <a:pt x="532" y="0"/>
                  </a:moveTo>
                  <a:cubicBezTo>
                    <a:pt x="239" y="0"/>
                    <a:pt x="1" y="238"/>
                    <a:pt x="1" y="531"/>
                  </a:cubicBezTo>
                  <a:lnTo>
                    <a:pt x="1" y="736"/>
                  </a:lnTo>
                  <a:cubicBezTo>
                    <a:pt x="1" y="1030"/>
                    <a:pt x="239" y="1268"/>
                    <a:pt x="532" y="1268"/>
                  </a:cubicBezTo>
                  <a:cubicBezTo>
                    <a:pt x="826" y="1268"/>
                    <a:pt x="1067" y="1030"/>
                    <a:pt x="1067" y="736"/>
                  </a:cubicBezTo>
                  <a:lnTo>
                    <a:pt x="1067" y="531"/>
                  </a:lnTo>
                  <a:cubicBezTo>
                    <a:pt x="1067" y="238"/>
                    <a:pt x="826" y="0"/>
                    <a:pt x="532"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5" name="Google Shape;1585;p30"/>
            <p:cNvSpPr/>
            <p:nvPr/>
          </p:nvSpPr>
          <p:spPr>
            <a:xfrm>
              <a:off x="652850" y="1909375"/>
              <a:ext cx="26650" cy="31775"/>
            </a:xfrm>
            <a:custGeom>
              <a:rect b="b" l="l" r="r" t="t"/>
              <a:pathLst>
                <a:path extrusionOk="0" h="1271" w="1066">
                  <a:moveTo>
                    <a:pt x="532" y="0"/>
                  </a:moveTo>
                  <a:cubicBezTo>
                    <a:pt x="238" y="0"/>
                    <a:pt x="0" y="238"/>
                    <a:pt x="0" y="535"/>
                  </a:cubicBezTo>
                  <a:lnTo>
                    <a:pt x="0" y="737"/>
                  </a:lnTo>
                  <a:cubicBezTo>
                    <a:pt x="0" y="1033"/>
                    <a:pt x="238" y="1271"/>
                    <a:pt x="532" y="1271"/>
                  </a:cubicBezTo>
                  <a:cubicBezTo>
                    <a:pt x="825" y="1271"/>
                    <a:pt x="1066" y="1033"/>
                    <a:pt x="1066" y="737"/>
                  </a:cubicBezTo>
                  <a:lnTo>
                    <a:pt x="1066" y="535"/>
                  </a:lnTo>
                  <a:cubicBezTo>
                    <a:pt x="1060" y="238"/>
                    <a:pt x="825" y="0"/>
                    <a:pt x="532"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6" name="Google Shape;1586;p30"/>
            <p:cNvSpPr/>
            <p:nvPr/>
          </p:nvSpPr>
          <p:spPr>
            <a:xfrm>
              <a:off x="683850" y="1849500"/>
              <a:ext cx="26650" cy="31800"/>
            </a:xfrm>
            <a:custGeom>
              <a:rect b="b" l="l" r="r" t="t"/>
              <a:pathLst>
                <a:path extrusionOk="0" h="1272" w="1066">
                  <a:moveTo>
                    <a:pt x="535" y="1"/>
                  </a:moveTo>
                  <a:cubicBezTo>
                    <a:pt x="241" y="1"/>
                    <a:pt x="0" y="239"/>
                    <a:pt x="0" y="535"/>
                  </a:cubicBezTo>
                  <a:lnTo>
                    <a:pt x="0" y="737"/>
                  </a:lnTo>
                  <a:cubicBezTo>
                    <a:pt x="0" y="1033"/>
                    <a:pt x="241" y="1272"/>
                    <a:pt x="535" y="1272"/>
                  </a:cubicBezTo>
                  <a:cubicBezTo>
                    <a:pt x="828" y="1272"/>
                    <a:pt x="1066" y="1033"/>
                    <a:pt x="1066" y="737"/>
                  </a:cubicBezTo>
                  <a:lnTo>
                    <a:pt x="1066" y="535"/>
                  </a:lnTo>
                  <a:cubicBezTo>
                    <a:pt x="1066" y="239"/>
                    <a:pt x="828" y="1"/>
                    <a:pt x="53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7" name="Google Shape;1587;p30"/>
            <p:cNvSpPr/>
            <p:nvPr/>
          </p:nvSpPr>
          <p:spPr>
            <a:xfrm>
              <a:off x="835525" y="1870275"/>
              <a:ext cx="26675" cy="31775"/>
            </a:xfrm>
            <a:custGeom>
              <a:rect b="b" l="l" r="r" t="t"/>
              <a:pathLst>
                <a:path extrusionOk="0" h="1271" w="1067">
                  <a:moveTo>
                    <a:pt x="532" y="0"/>
                  </a:moveTo>
                  <a:cubicBezTo>
                    <a:pt x="239" y="0"/>
                    <a:pt x="1" y="238"/>
                    <a:pt x="1" y="535"/>
                  </a:cubicBezTo>
                  <a:lnTo>
                    <a:pt x="1" y="737"/>
                  </a:lnTo>
                  <a:cubicBezTo>
                    <a:pt x="1" y="1033"/>
                    <a:pt x="239" y="1271"/>
                    <a:pt x="532" y="1271"/>
                  </a:cubicBezTo>
                  <a:cubicBezTo>
                    <a:pt x="826" y="1271"/>
                    <a:pt x="1067" y="1033"/>
                    <a:pt x="1067" y="737"/>
                  </a:cubicBezTo>
                  <a:lnTo>
                    <a:pt x="1067" y="535"/>
                  </a:lnTo>
                  <a:cubicBezTo>
                    <a:pt x="1067" y="238"/>
                    <a:pt x="826" y="0"/>
                    <a:pt x="532"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8" name="Google Shape;1588;p30"/>
            <p:cNvSpPr/>
            <p:nvPr/>
          </p:nvSpPr>
          <p:spPr>
            <a:xfrm>
              <a:off x="430425" y="1757950"/>
              <a:ext cx="238150" cy="193325"/>
            </a:xfrm>
            <a:custGeom>
              <a:rect b="b" l="l" r="r" t="t"/>
              <a:pathLst>
                <a:path extrusionOk="0" h="7733" w="9526">
                  <a:moveTo>
                    <a:pt x="1" y="1"/>
                  </a:moveTo>
                  <a:lnTo>
                    <a:pt x="1" y="7320"/>
                  </a:lnTo>
                  <a:cubicBezTo>
                    <a:pt x="1" y="7549"/>
                    <a:pt x="183" y="7732"/>
                    <a:pt x="410" y="7732"/>
                  </a:cubicBezTo>
                  <a:lnTo>
                    <a:pt x="6578" y="7732"/>
                  </a:lnTo>
                  <a:cubicBezTo>
                    <a:pt x="6807" y="7732"/>
                    <a:pt x="6990" y="7549"/>
                    <a:pt x="6990" y="7320"/>
                  </a:cubicBezTo>
                  <a:lnTo>
                    <a:pt x="6990" y="6558"/>
                  </a:lnTo>
                  <a:cubicBezTo>
                    <a:pt x="6990" y="6176"/>
                    <a:pt x="7139" y="5800"/>
                    <a:pt x="7400" y="5520"/>
                  </a:cubicBezTo>
                  <a:lnTo>
                    <a:pt x="9124" y="3696"/>
                  </a:lnTo>
                  <a:cubicBezTo>
                    <a:pt x="9526" y="3289"/>
                    <a:pt x="9526" y="2639"/>
                    <a:pt x="9132" y="2224"/>
                  </a:cubicBezTo>
                  <a:cubicBezTo>
                    <a:pt x="8923" y="2005"/>
                    <a:pt x="8641" y="1895"/>
                    <a:pt x="8360" y="1895"/>
                  </a:cubicBezTo>
                  <a:cubicBezTo>
                    <a:pt x="8102" y="1895"/>
                    <a:pt x="7844" y="1987"/>
                    <a:pt x="7640" y="2174"/>
                  </a:cubicBezTo>
                  <a:lnTo>
                    <a:pt x="6990" y="2769"/>
                  </a:lnTo>
                  <a:lnTo>
                    <a:pt x="6990"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9" name="Google Shape;1589;p30"/>
            <p:cNvSpPr/>
            <p:nvPr/>
          </p:nvSpPr>
          <p:spPr>
            <a:xfrm>
              <a:off x="517900" y="1758100"/>
              <a:ext cx="150675" cy="193225"/>
            </a:xfrm>
            <a:custGeom>
              <a:rect b="b" l="l" r="r" t="t"/>
              <a:pathLst>
                <a:path extrusionOk="0" h="7729" w="6027">
                  <a:moveTo>
                    <a:pt x="0" y="0"/>
                  </a:moveTo>
                  <a:lnTo>
                    <a:pt x="0" y="7729"/>
                  </a:lnTo>
                  <a:lnTo>
                    <a:pt x="3081" y="7729"/>
                  </a:lnTo>
                  <a:cubicBezTo>
                    <a:pt x="3311" y="7729"/>
                    <a:pt x="3494" y="7546"/>
                    <a:pt x="3494" y="7319"/>
                  </a:cubicBezTo>
                  <a:lnTo>
                    <a:pt x="3494" y="6558"/>
                  </a:lnTo>
                  <a:cubicBezTo>
                    <a:pt x="3494" y="6170"/>
                    <a:pt x="3640" y="5799"/>
                    <a:pt x="3906" y="5520"/>
                  </a:cubicBezTo>
                  <a:lnTo>
                    <a:pt x="5628" y="3696"/>
                  </a:lnTo>
                  <a:cubicBezTo>
                    <a:pt x="6027" y="3283"/>
                    <a:pt x="6027" y="2633"/>
                    <a:pt x="5633" y="2220"/>
                  </a:cubicBezTo>
                  <a:cubicBezTo>
                    <a:pt x="5425" y="2003"/>
                    <a:pt x="5144" y="1893"/>
                    <a:pt x="4864" y="1893"/>
                  </a:cubicBezTo>
                  <a:cubicBezTo>
                    <a:pt x="4605" y="1893"/>
                    <a:pt x="4346" y="1986"/>
                    <a:pt x="4141" y="2173"/>
                  </a:cubicBezTo>
                  <a:lnTo>
                    <a:pt x="3494" y="2768"/>
                  </a:lnTo>
                  <a:lnTo>
                    <a:pt x="3494" y="0"/>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0" name="Google Shape;1590;p30"/>
            <p:cNvSpPr/>
            <p:nvPr/>
          </p:nvSpPr>
          <p:spPr>
            <a:xfrm>
              <a:off x="544950" y="1880300"/>
              <a:ext cx="25625" cy="70975"/>
            </a:xfrm>
            <a:custGeom>
              <a:rect b="b" l="l" r="r" t="t"/>
              <a:pathLst>
                <a:path extrusionOk="0" h="2839" w="1025">
                  <a:moveTo>
                    <a:pt x="513" y="1"/>
                  </a:moveTo>
                  <a:cubicBezTo>
                    <a:pt x="228" y="1"/>
                    <a:pt x="1" y="231"/>
                    <a:pt x="1" y="513"/>
                  </a:cubicBezTo>
                  <a:lnTo>
                    <a:pt x="1" y="2838"/>
                  </a:lnTo>
                  <a:lnTo>
                    <a:pt x="1025" y="2838"/>
                  </a:lnTo>
                  <a:lnTo>
                    <a:pt x="1025" y="513"/>
                  </a:lnTo>
                  <a:cubicBezTo>
                    <a:pt x="1025" y="231"/>
                    <a:pt x="795" y="1"/>
                    <a:pt x="513"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1" name="Google Shape;1591;p30"/>
            <p:cNvSpPr/>
            <p:nvPr/>
          </p:nvSpPr>
          <p:spPr>
            <a:xfrm>
              <a:off x="466275" y="1880300"/>
              <a:ext cx="25625" cy="70975"/>
            </a:xfrm>
            <a:custGeom>
              <a:rect b="b" l="l" r="r" t="t"/>
              <a:pathLst>
                <a:path extrusionOk="0" h="2839" w="1025">
                  <a:moveTo>
                    <a:pt x="512" y="1"/>
                  </a:moveTo>
                  <a:cubicBezTo>
                    <a:pt x="230" y="1"/>
                    <a:pt x="0" y="231"/>
                    <a:pt x="0" y="513"/>
                  </a:cubicBezTo>
                  <a:lnTo>
                    <a:pt x="0" y="2838"/>
                  </a:lnTo>
                  <a:lnTo>
                    <a:pt x="1025" y="2838"/>
                  </a:lnTo>
                  <a:lnTo>
                    <a:pt x="1025" y="513"/>
                  </a:lnTo>
                  <a:cubicBezTo>
                    <a:pt x="1025" y="231"/>
                    <a:pt x="798" y="1"/>
                    <a:pt x="512"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2" name="Google Shape;1592;p30"/>
            <p:cNvSpPr/>
            <p:nvPr/>
          </p:nvSpPr>
          <p:spPr>
            <a:xfrm>
              <a:off x="430500" y="1675875"/>
              <a:ext cx="43675" cy="97275"/>
            </a:xfrm>
            <a:custGeom>
              <a:rect b="b" l="l" r="r" t="t"/>
              <a:pathLst>
                <a:path extrusionOk="0" h="3891" w="1747">
                  <a:moveTo>
                    <a:pt x="877" y="1"/>
                  </a:moveTo>
                  <a:cubicBezTo>
                    <a:pt x="876" y="1"/>
                    <a:pt x="874" y="1"/>
                    <a:pt x="872" y="1"/>
                  </a:cubicBezTo>
                  <a:cubicBezTo>
                    <a:pt x="391" y="1"/>
                    <a:pt x="0" y="394"/>
                    <a:pt x="0" y="873"/>
                  </a:cubicBezTo>
                  <a:lnTo>
                    <a:pt x="0" y="3890"/>
                  </a:lnTo>
                  <a:lnTo>
                    <a:pt x="1747" y="3890"/>
                  </a:lnTo>
                  <a:lnTo>
                    <a:pt x="1747" y="873"/>
                  </a:lnTo>
                  <a:cubicBezTo>
                    <a:pt x="1747" y="390"/>
                    <a:pt x="1357" y="1"/>
                    <a:pt x="87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3" name="Google Shape;1593;p30"/>
            <p:cNvSpPr/>
            <p:nvPr/>
          </p:nvSpPr>
          <p:spPr>
            <a:xfrm>
              <a:off x="452375" y="1675825"/>
              <a:ext cx="21800" cy="97325"/>
            </a:xfrm>
            <a:custGeom>
              <a:rect b="b" l="l" r="r" t="t"/>
              <a:pathLst>
                <a:path extrusionOk="0" h="3893" w="872">
                  <a:moveTo>
                    <a:pt x="0" y="0"/>
                  </a:moveTo>
                  <a:lnTo>
                    <a:pt x="0" y="3892"/>
                  </a:lnTo>
                  <a:lnTo>
                    <a:pt x="872" y="3892"/>
                  </a:lnTo>
                  <a:lnTo>
                    <a:pt x="872" y="875"/>
                  </a:lnTo>
                  <a:cubicBezTo>
                    <a:pt x="872" y="390"/>
                    <a:pt x="479" y="0"/>
                    <a:pt x="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4" name="Google Shape;1594;p30"/>
            <p:cNvSpPr/>
            <p:nvPr/>
          </p:nvSpPr>
          <p:spPr>
            <a:xfrm>
              <a:off x="474100" y="1646675"/>
              <a:ext cx="43675" cy="126475"/>
            </a:xfrm>
            <a:custGeom>
              <a:rect b="b" l="l" r="r" t="t"/>
              <a:pathLst>
                <a:path extrusionOk="0" h="5059" w="1747">
                  <a:moveTo>
                    <a:pt x="872" y="1"/>
                  </a:moveTo>
                  <a:cubicBezTo>
                    <a:pt x="390" y="1"/>
                    <a:pt x="0" y="391"/>
                    <a:pt x="0" y="873"/>
                  </a:cubicBezTo>
                  <a:lnTo>
                    <a:pt x="0" y="5058"/>
                  </a:lnTo>
                  <a:lnTo>
                    <a:pt x="1747" y="5058"/>
                  </a:lnTo>
                  <a:lnTo>
                    <a:pt x="1747" y="873"/>
                  </a:lnTo>
                  <a:cubicBezTo>
                    <a:pt x="1747" y="391"/>
                    <a:pt x="1357" y="1"/>
                    <a:pt x="87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5" name="Google Shape;1595;p30"/>
            <p:cNvSpPr/>
            <p:nvPr/>
          </p:nvSpPr>
          <p:spPr>
            <a:xfrm>
              <a:off x="495950" y="1646675"/>
              <a:ext cx="21825" cy="126475"/>
            </a:xfrm>
            <a:custGeom>
              <a:rect b="b" l="l" r="r" t="t"/>
              <a:pathLst>
                <a:path extrusionOk="0" h="5059" w="873">
                  <a:moveTo>
                    <a:pt x="1" y="1"/>
                  </a:moveTo>
                  <a:lnTo>
                    <a:pt x="1" y="5058"/>
                  </a:lnTo>
                  <a:lnTo>
                    <a:pt x="873" y="5058"/>
                  </a:lnTo>
                  <a:lnTo>
                    <a:pt x="873" y="873"/>
                  </a:lnTo>
                  <a:cubicBezTo>
                    <a:pt x="873" y="391"/>
                    <a:pt x="483" y="1"/>
                    <a:pt x="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6" name="Google Shape;1596;p30"/>
            <p:cNvSpPr/>
            <p:nvPr/>
          </p:nvSpPr>
          <p:spPr>
            <a:xfrm>
              <a:off x="517750" y="1629300"/>
              <a:ext cx="43775" cy="143850"/>
            </a:xfrm>
            <a:custGeom>
              <a:rect b="b" l="l" r="r" t="t"/>
              <a:pathLst>
                <a:path extrusionOk="0" h="5754" w="1751">
                  <a:moveTo>
                    <a:pt x="873" y="1"/>
                  </a:moveTo>
                  <a:cubicBezTo>
                    <a:pt x="394" y="1"/>
                    <a:pt x="1" y="391"/>
                    <a:pt x="1" y="873"/>
                  </a:cubicBezTo>
                  <a:lnTo>
                    <a:pt x="1" y="5753"/>
                  </a:lnTo>
                  <a:lnTo>
                    <a:pt x="1750" y="5753"/>
                  </a:lnTo>
                  <a:lnTo>
                    <a:pt x="1750" y="873"/>
                  </a:lnTo>
                  <a:cubicBezTo>
                    <a:pt x="1750" y="391"/>
                    <a:pt x="1357" y="1"/>
                    <a:pt x="87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7" name="Google Shape;1597;p30"/>
            <p:cNvSpPr/>
            <p:nvPr/>
          </p:nvSpPr>
          <p:spPr>
            <a:xfrm>
              <a:off x="539700" y="1629300"/>
              <a:ext cx="21825" cy="143850"/>
            </a:xfrm>
            <a:custGeom>
              <a:rect b="b" l="l" r="r" t="t"/>
              <a:pathLst>
                <a:path extrusionOk="0" h="5754" w="873">
                  <a:moveTo>
                    <a:pt x="0" y="1"/>
                  </a:moveTo>
                  <a:lnTo>
                    <a:pt x="0" y="5753"/>
                  </a:lnTo>
                  <a:lnTo>
                    <a:pt x="872" y="5753"/>
                  </a:lnTo>
                  <a:lnTo>
                    <a:pt x="872" y="873"/>
                  </a:lnTo>
                  <a:cubicBezTo>
                    <a:pt x="872" y="391"/>
                    <a:pt x="479" y="1"/>
                    <a:pt x="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8" name="Google Shape;1598;p30"/>
            <p:cNvSpPr/>
            <p:nvPr/>
          </p:nvSpPr>
          <p:spPr>
            <a:xfrm>
              <a:off x="561500" y="1662600"/>
              <a:ext cx="43675" cy="110550"/>
            </a:xfrm>
            <a:custGeom>
              <a:rect b="b" l="l" r="r" t="t"/>
              <a:pathLst>
                <a:path extrusionOk="0" h="4422" w="1747">
                  <a:moveTo>
                    <a:pt x="877" y="0"/>
                  </a:moveTo>
                  <a:cubicBezTo>
                    <a:pt x="876" y="0"/>
                    <a:pt x="874" y="0"/>
                    <a:pt x="872" y="0"/>
                  </a:cubicBezTo>
                  <a:cubicBezTo>
                    <a:pt x="391" y="0"/>
                    <a:pt x="0" y="391"/>
                    <a:pt x="0" y="872"/>
                  </a:cubicBezTo>
                  <a:lnTo>
                    <a:pt x="0" y="4421"/>
                  </a:lnTo>
                  <a:lnTo>
                    <a:pt x="1747" y="4421"/>
                  </a:lnTo>
                  <a:lnTo>
                    <a:pt x="1747" y="872"/>
                  </a:lnTo>
                  <a:cubicBezTo>
                    <a:pt x="1747" y="392"/>
                    <a:pt x="1359" y="0"/>
                    <a:pt x="87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9" name="Google Shape;1599;p30"/>
            <p:cNvSpPr/>
            <p:nvPr/>
          </p:nvSpPr>
          <p:spPr>
            <a:xfrm>
              <a:off x="583375" y="1662600"/>
              <a:ext cx="21800" cy="110550"/>
            </a:xfrm>
            <a:custGeom>
              <a:rect b="b" l="l" r="r" t="t"/>
              <a:pathLst>
                <a:path extrusionOk="0" h="4422" w="872">
                  <a:moveTo>
                    <a:pt x="5" y="0"/>
                  </a:moveTo>
                  <a:cubicBezTo>
                    <a:pt x="3" y="0"/>
                    <a:pt x="2" y="0"/>
                    <a:pt x="0" y="0"/>
                  </a:cubicBezTo>
                  <a:lnTo>
                    <a:pt x="0" y="4421"/>
                  </a:lnTo>
                  <a:lnTo>
                    <a:pt x="872" y="4421"/>
                  </a:lnTo>
                  <a:lnTo>
                    <a:pt x="872" y="872"/>
                  </a:lnTo>
                  <a:cubicBezTo>
                    <a:pt x="872" y="392"/>
                    <a:pt x="484" y="0"/>
                    <a:pt x="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0" name="Google Shape;1600;p30"/>
            <p:cNvSpPr/>
            <p:nvPr/>
          </p:nvSpPr>
          <p:spPr>
            <a:xfrm>
              <a:off x="631600" y="1637125"/>
              <a:ext cx="238225" cy="193300"/>
            </a:xfrm>
            <a:custGeom>
              <a:rect b="b" l="l" r="r" t="t"/>
              <a:pathLst>
                <a:path extrusionOk="0" h="7732" w="9529">
                  <a:moveTo>
                    <a:pt x="2541" y="1"/>
                  </a:moveTo>
                  <a:lnTo>
                    <a:pt x="2541" y="2769"/>
                  </a:lnTo>
                  <a:lnTo>
                    <a:pt x="1891" y="2174"/>
                  </a:lnTo>
                  <a:cubicBezTo>
                    <a:pt x="1687" y="1987"/>
                    <a:pt x="1429" y="1895"/>
                    <a:pt x="1172" y="1895"/>
                  </a:cubicBezTo>
                  <a:cubicBezTo>
                    <a:pt x="890" y="1895"/>
                    <a:pt x="609" y="2005"/>
                    <a:pt x="399" y="2224"/>
                  </a:cubicBezTo>
                  <a:cubicBezTo>
                    <a:pt x="0" y="2636"/>
                    <a:pt x="3" y="3289"/>
                    <a:pt x="402" y="3702"/>
                  </a:cubicBezTo>
                  <a:lnTo>
                    <a:pt x="2126" y="5523"/>
                  </a:lnTo>
                  <a:cubicBezTo>
                    <a:pt x="2392" y="5805"/>
                    <a:pt x="2536" y="6174"/>
                    <a:pt x="2536" y="6558"/>
                  </a:cubicBezTo>
                  <a:lnTo>
                    <a:pt x="2536" y="7320"/>
                  </a:lnTo>
                  <a:cubicBezTo>
                    <a:pt x="2536" y="7549"/>
                    <a:pt x="2721" y="7732"/>
                    <a:pt x="2948" y="7732"/>
                  </a:cubicBezTo>
                  <a:lnTo>
                    <a:pt x="9116" y="7732"/>
                  </a:lnTo>
                  <a:cubicBezTo>
                    <a:pt x="9343" y="7732"/>
                    <a:pt x="9528" y="7549"/>
                    <a:pt x="9528" y="7320"/>
                  </a:cubicBezTo>
                  <a:lnTo>
                    <a:pt x="9528"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1" name="Google Shape;1601;p30"/>
            <p:cNvSpPr/>
            <p:nvPr/>
          </p:nvSpPr>
          <p:spPr>
            <a:xfrm>
              <a:off x="782450" y="1637125"/>
              <a:ext cx="87425" cy="193300"/>
            </a:xfrm>
            <a:custGeom>
              <a:rect b="b" l="l" r="r" t="t"/>
              <a:pathLst>
                <a:path extrusionOk="0" h="7732" w="3497">
                  <a:moveTo>
                    <a:pt x="1" y="1"/>
                  </a:moveTo>
                  <a:lnTo>
                    <a:pt x="1" y="7732"/>
                  </a:lnTo>
                  <a:lnTo>
                    <a:pt x="3084" y="7732"/>
                  </a:lnTo>
                  <a:cubicBezTo>
                    <a:pt x="3314" y="7732"/>
                    <a:pt x="3497" y="7549"/>
                    <a:pt x="3497" y="7320"/>
                  </a:cubicBezTo>
                  <a:lnTo>
                    <a:pt x="3497"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2" name="Google Shape;1602;p30"/>
            <p:cNvSpPr/>
            <p:nvPr/>
          </p:nvSpPr>
          <p:spPr>
            <a:xfrm>
              <a:off x="729800" y="1759475"/>
              <a:ext cx="25625" cy="70950"/>
            </a:xfrm>
            <a:custGeom>
              <a:rect b="b" l="l" r="r" t="t"/>
              <a:pathLst>
                <a:path extrusionOk="0" h="2838" w="1025">
                  <a:moveTo>
                    <a:pt x="512" y="1"/>
                  </a:moveTo>
                  <a:cubicBezTo>
                    <a:pt x="230" y="1"/>
                    <a:pt x="0" y="228"/>
                    <a:pt x="0" y="513"/>
                  </a:cubicBezTo>
                  <a:lnTo>
                    <a:pt x="0" y="2838"/>
                  </a:lnTo>
                  <a:lnTo>
                    <a:pt x="1024" y="2838"/>
                  </a:lnTo>
                  <a:lnTo>
                    <a:pt x="1024" y="513"/>
                  </a:lnTo>
                  <a:cubicBezTo>
                    <a:pt x="1024" y="228"/>
                    <a:pt x="797" y="1"/>
                    <a:pt x="512"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3" name="Google Shape;1603;p30"/>
            <p:cNvSpPr/>
            <p:nvPr/>
          </p:nvSpPr>
          <p:spPr>
            <a:xfrm>
              <a:off x="808400" y="1759475"/>
              <a:ext cx="25650" cy="70950"/>
            </a:xfrm>
            <a:custGeom>
              <a:rect b="b" l="l" r="r" t="t"/>
              <a:pathLst>
                <a:path extrusionOk="0" h="2838" w="1026">
                  <a:moveTo>
                    <a:pt x="513" y="1"/>
                  </a:moveTo>
                  <a:cubicBezTo>
                    <a:pt x="231" y="1"/>
                    <a:pt x="1" y="228"/>
                    <a:pt x="1" y="513"/>
                  </a:cubicBezTo>
                  <a:lnTo>
                    <a:pt x="1" y="2838"/>
                  </a:lnTo>
                  <a:lnTo>
                    <a:pt x="1025" y="2838"/>
                  </a:lnTo>
                  <a:lnTo>
                    <a:pt x="1025" y="513"/>
                  </a:lnTo>
                  <a:cubicBezTo>
                    <a:pt x="1025" y="228"/>
                    <a:pt x="798" y="1"/>
                    <a:pt x="513"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4" name="Google Shape;1604;p30"/>
            <p:cNvSpPr/>
            <p:nvPr/>
          </p:nvSpPr>
          <p:spPr>
            <a:xfrm>
              <a:off x="826200" y="1555000"/>
              <a:ext cx="43675" cy="97250"/>
            </a:xfrm>
            <a:custGeom>
              <a:rect b="b" l="l" r="r" t="t"/>
              <a:pathLst>
                <a:path extrusionOk="0" h="3890" w="1747">
                  <a:moveTo>
                    <a:pt x="872" y="0"/>
                  </a:moveTo>
                  <a:cubicBezTo>
                    <a:pt x="391" y="0"/>
                    <a:pt x="0" y="390"/>
                    <a:pt x="0" y="872"/>
                  </a:cubicBezTo>
                  <a:lnTo>
                    <a:pt x="0" y="3889"/>
                  </a:lnTo>
                  <a:lnTo>
                    <a:pt x="1747" y="3889"/>
                  </a:lnTo>
                  <a:lnTo>
                    <a:pt x="1747" y="872"/>
                  </a:lnTo>
                  <a:cubicBezTo>
                    <a:pt x="1747" y="390"/>
                    <a:pt x="1357" y="0"/>
                    <a:pt x="87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5" name="Google Shape;1605;p30"/>
            <p:cNvSpPr/>
            <p:nvPr/>
          </p:nvSpPr>
          <p:spPr>
            <a:xfrm>
              <a:off x="848050" y="1555000"/>
              <a:ext cx="21825" cy="97250"/>
            </a:xfrm>
            <a:custGeom>
              <a:rect b="b" l="l" r="r" t="t"/>
              <a:pathLst>
                <a:path extrusionOk="0" h="3890" w="873">
                  <a:moveTo>
                    <a:pt x="1" y="0"/>
                  </a:moveTo>
                  <a:lnTo>
                    <a:pt x="1" y="3889"/>
                  </a:lnTo>
                  <a:lnTo>
                    <a:pt x="873" y="3889"/>
                  </a:lnTo>
                  <a:lnTo>
                    <a:pt x="873" y="872"/>
                  </a:lnTo>
                  <a:cubicBezTo>
                    <a:pt x="873" y="390"/>
                    <a:pt x="483" y="0"/>
                    <a:pt x="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6" name="Google Shape;1606;p30"/>
            <p:cNvSpPr/>
            <p:nvPr/>
          </p:nvSpPr>
          <p:spPr>
            <a:xfrm>
              <a:off x="782450" y="1525850"/>
              <a:ext cx="43775" cy="126450"/>
            </a:xfrm>
            <a:custGeom>
              <a:rect b="b" l="l" r="r" t="t"/>
              <a:pathLst>
                <a:path extrusionOk="0" h="5058" w="1751">
                  <a:moveTo>
                    <a:pt x="883" y="1"/>
                  </a:moveTo>
                  <a:cubicBezTo>
                    <a:pt x="879" y="1"/>
                    <a:pt x="876" y="1"/>
                    <a:pt x="873" y="1"/>
                  </a:cubicBezTo>
                  <a:cubicBezTo>
                    <a:pt x="391" y="1"/>
                    <a:pt x="1" y="391"/>
                    <a:pt x="1" y="873"/>
                  </a:cubicBezTo>
                  <a:lnTo>
                    <a:pt x="1" y="5058"/>
                  </a:lnTo>
                  <a:lnTo>
                    <a:pt x="1750" y="5058"/>
                  </a:lnTo>
                  <a:lnTo>
                    <a:pt x="1750" y="873"/>
                  </a:lnTo>
                  <a:cubicBezTo>
                    <a:pt x="1750" y="392"/>
                    <a:pt x="1363" y="1"/>
                    <a:pt x="88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7" name="Google Shape;1607;p30"/>
            <p:cNvSpPr/>
            <p:nvPr/>
          </p:nvSpPr>
          <p:spPr>
            <a:xfrm>
              <a:off x="804325" y="1525725"/>
              <a:ext cx="21900" cy="126575"/>
            </a:xfrm>
            <a:custGeom>
              <a:rect b="b" l="l" r="r" t="t"/>
              <a:pathLst>
                <a:path extrusionOk="0" h="5063" w="876">
                  <a:moveTo>
                    <a:pt x="1" y="0"/>
                  </a:moveTo>
                  <a:lnTo>
                    <a:pt x="1" y="5063"/>
                  </a:lnTo>
                  <a:lnTo>
                    <a:pt x="875" y="5063"/>
                  </a:lnTo>
                  <a:lnTo>
                    <a:pt x="875" y="878"/>
                  </a:lnTo>
                  <a:cubicBezTo>
                    <a:pt x="875" y="393"/>
                    <a:pt x="482" y="0"/>
                    <a:pt x="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8" name="Google Shape;1608;p30"/>
            <p:cNvSpPr/>
            <p:nvPr/>
          </p:nvSpPr>
          <p:spPr>
            <a:xfrm>
              <a:off x="738800" y="1508425"/>
              <a:ext cx="43675" cy="143875"/>
            </a:xfrm>
            <a:custGeom>
              <a:rect b="b" l="l" r="r" t="t"/>
              <a:pathLst>
                <a:path extrusionOk="0" h="5755" w="1747">
                  <a:moveTo>
                    <a:pt x="877" y="0"/>
                  </a:moveTo>
                  <a:cubicBezTo>
                    <a:pt x="876" y="0"/>
                    <a:pt x="874" y="0"/>
                    <a:pt x="872" y="0"/>
                  </a:cubicBezTo>
                  <a:cubicBezTo>
                    <a:pt x="390" y="0"/>
                    <a:pt x="0" y="393"/>
                    <a:pt x="0" y="872"/>
                  </a:cubicBezTo>
                  <a:lnTo>
                    <a:pt x="0" y="5755"/>
                  </a:lnTo>
                  <a:lnTo>
                    <a:pt x="1747" y="5755"/>
                  </a:lnTo>
                  <a:lnTo>
                    <a:pt x="1747" y="872"/>
                  </a:lnTo>
                  <a:cubicBezTo>
                    <a:pt x="1747" y="389"/>
                    <a:pt x="1359" y="0"/>
                    <a:pt x="87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9" name="Google Shape;1609;p30"/>
            <p:cNvSpPr/>
            <p:nvPr/>
          </p:nvSpPr>
          <p:spPr>
            <a:xfrm>
              <a:off x="760650" y="1508350"/>
              <a:ext cx="21825" cy="143950"/>
            </a:xfrm>
            <a:custGeom>
              <a:rect b="b" l="l" r="r" t="t"/>
              <a:pathLst>
                <a:path extrusionOk="0" h="5758" w="873">
                  <a:moveTo>
                    <a:pt x="1" y="0"/>
                  </a:moveTo>
                  <a:lnTo>
                    <a:pt x="1" y="5758"/>
                  </a:lnTo>
                  <a:lnTo>
                    <a:pt x="873" y="5758"/>
                  </a:lnTo>
                  <a:lnTo>
                    <a:pt x="873" y="875"/>
                  </a:lnTo>
                  <a:cubicBezTo>
                    <a:pt x="873" y="391"/>
                    <a:pt x="483" y="0"/>
                    <a:pt x="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0" name="Google Shape;1610;p30"/>
            <p:cNvSpPr/>
            <p:nvPr/>
          </p:nvSpPr>
          <p:spPr>
            <a:xfrm>
              <a:off x="695125" y="1541700"/>
              <a:ext cx="43700" cy="110600"/>
            </a:xfrm>
            <a:custGeom>
              <a:rect b="b" l="l" r="r" t="t"/>
              <a:pathLst>
                <a:path extrusionOk="0" h="4424" w="1748">
                  <a:moveTo>
                    <a:pt x="878" y="1"/>
                  </a:moveTo>
                  <a:cubicBezTo>
                    <a:pt x="876" y="1"/>
                    <a:pt x="874" y="1"/>
                    <a:pt x="872" y="1"/>
                  </a:cubicBezTo>
                  <a:cubicBezTo>
                    <a:pt x="391" y="1"/>
                    <a:pt x="0" y="394"/>
                    <a:pt x="0" y="875"/>
                  </a:cubicBezTo>
                  <a:lnTo>
                    <a:pt x="0" y="4424"/>
                  </a:lnTo>
                  <a:lnTo>
                    <a:pt x="1747" y="4424"/>
                  </a:lnTo>
                  <a:lnTo>
                    <a:pt x="1747" y="875"/>
                  </a:lnTo>
                  <a:cubicBezTo>
                    <a:pt x="1747" y="393"/>
                    <a:pt x="1360" y="1"/>
                    <a:pt x="87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1" name="Google Shape;1611;p30"/>
            <p:cNvSpPr/>
            <p:nvPr/>
          </p:nvSpPr>
          <p:spPr>
            <a:xfrm>
              <a:off x="717000" y="1541625"/>
              <a:ext cx="21825" cy="110675"/>
            </a:xfrm>
            <a:custGeom>
              <a:rect b="b" l="l" r="r" t="t"/>
              <a:pathLst>
                <a:path extrusionOk="0" h="4427" w="873">
                  <a:moveTo>
                    <a:pt x="0" y="1"/>
                  </a:moveTo>
                  <a:lnTo>
                    <a:pt x="0" y="4427"/>
                  </a:lnTo>
                  <a:lnTo>
                    <a:pt x="872" y="4427"/>
                  </a:lnTo>
                  <a:lnTo>
                    <a:pt x="872" y="878"/>
                  </a:lnTo>
                  <a:cubicBezTo>
                    <a:pt x="872" y="394"/>
                    <a:pt x="482" y="1"/>
                    <a:pt x="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2" name="Google Shape;1612;p30"/>
            <p:cNvSpPr/>
            <p:nvPr/>
          </p:nvSpPr>
          <p:spPr>
            <a:xfrm>
              <a:off x="446350" y="1517750"/>
              <a:ext cx="91150" cy="98500"/>
            </a:xfrm>
            <a:custGeom>
              <a:rect b="b" l="l" r="r" t="t"/>
              <a:pathLst>
                <a:path extrusionOk="0" h="3940" w="3646">
                  <a:moveTo>
                    <a:pt x="1822" y="1"/>
                  </a:moveTo>
                  <a:cubicBezTo>
                    <a:pt x="1528" y="1"/>
                    <a:pt x="1290" y="242"/>
                    <a:pt x="1290" y="535"/>
                  </a:cubicBezTo>
                  <a:lnTo>
                    <a:pt x="1290" y="1050"/>
                  </a:lnTo>
                  <a:lnTo>
                    <a:pt x="875" y="812"/>
                  </a:lnTo>
                  <a:cubicBezTo>
                    <a:pt x="791" y="762"/>
                    <a:pt x="699" y="738"/>
                    <a:pt x="608" y="738"/>
                  </a:cubicBezTo>
                  <a:cubicBezTo>
                    <a:pt x="424" y="738"/>
                    <a:pt x="246" y="834"/>
                    <a:pt x="150" y="1006"/>
                  </a:cubicBezTo>
                  <a:cubicBezTo>
                    <a:pt x="0" y="1258"/>
                    <a:pt x="86" y="1584"/>
                    <a:pt x="343" y="1731"/>
                  </a:cubicBezTo>
                  <a:lnTo>
                    <a:pt x="759" y="1972"/>
                  </a:lnTo>
                  <a:lnTo>
                    <a:pt x="343" y="2210"/>
                  </a:lnTo>
                  <a:cubicBezTo>
                    <a:pt x="89" y="2354"/>
                    <a:pt x="3" y="2680"/>
                    <a:pt x="150" y="2935"/>
                  </a:cubicBezTo>
                  <a:cubicBezTo>
                    <a:pt x="246" y="3105"/>
                    <a:pt x="424" y="3200"/>
                    <a:pt x="608" y="3200"/>
                  </a:cubicBezTo>
                  <a:cubicBezTo>
                    <a:pt x="699" y="3200"/>
                    <a:pt x="791" y="3177"/>
                    <a:pt x="875" y="3129"/>
                  </a:cubicBezTo>
                  <a:lnTo>
                    <a:pt x="1290" y="2891"/>
                  </a:lnTo>
                  <a:lnTo>
                    <a:pt x="1290" y="3406"/>
                  </a:lnTo>
                  <a:cubicBezTo>
                    <a:pt x="1290" y="3702"/>
                    <a:pt x="1528" y="3940"/>
                    <a:pt x="1824" y="3940"/>
                  </a:cubicBezTo>
                  <a:cubicBezTo>
                    <a:pt x="2118" y="3940"/>
                    <a:pt x="2356" y="3702"/>
                    <a:pt x="2356" y="3406"/>
                  </a:cubicBezTo>
                  <a:lnTo>
                    <a:pt x="2356" y="2891"/>
                  </a:lnTo>
                  <a:lnTo>
                    <a:pt x="2771" y="3129"/>
                  </a:lnTo>
                  <a:cubicBezTo>
                    <a:pt x="2855" y="3178"/>
                    <a:pt x="2947" y="3202"/>
                    <a:pt x="3038" y="3202"/>
                  </a:cubicBezTo>
                  <a:cubicBezTo>
                    <a:pt x="3221" y="3202"/>
                    <a:pt x="3399" y="3107"/>
                    <a:pt x="3499" y="2935"/>
                  </a:cubicBezTo>
                  <a:cubicBezTo>
                    <a:pt x="3646" y="2680"/>
                    <a:pt x="3557" y="2354"/>
                    <a:pt x="3303" y="2210"/>
                  </a:cubicBezTo>
                  <a:lnTo>
                    <a:pt x="2887" y="1972"/>
                  </a:lnTo>
                  <a:lnTo>
                    <a:pt x="3303" y="1731"/>
                  </a:lnTo>
                  <a:cubicBezTo>
                    <a:pt x="3557" y="1587"/>
                    <a:pt x="3643" y="1260"/>
                    <a:pt x="3496" y="1006"/>
                  </a:cubicBezTo>
                  <a:cubicBezTo>
                    <a:pt x="3400" y="836"/>
                    <a:pt x="3220" y="740"/>
                    <a:pt x="3036" y="740"/>
                  </a:cubicBezTo>
                  <a:cubicBezTo>
                    <a:pt x="2946" y="740"/>
                    <a:pt x="2855" y="763"/>
                    <a:pt x="2771" y="812"/>
                  </a:cubicBezTo>
                  <a:lnTo>
                    <a:pt x="2356" y="1050"/>
                  </a:lnTo>
                  <a:lnTo>
                    <a:pt x="2356" y="535"/>
                  </a:lnTo>
                  <a:cubicBezTo>
                    <a:pt x="2356" y="242"/>
                    <a:pt x="2118" y="1"/>
                    <a:pt x="182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3" name="Google Shape;1613;p30"/>
            <p:cNvSpPr/>
            <p:nvPr/>
          </p:nvSpPr>
          <p:spPr>
            <a:xfrm>
              <a:off x="491950" y="1517700"/>
              <a:ext cx="45550" cy="98550"/>
            </a:xfrm>
            <a:custGeom>
              <a:rect b="b" l="l" r="r" t="t"/>
              <a:pathLst>
                <a:path extrusionOk="0" h="3942" w="1822">
                  <a:moveTo>
                    <a:pt x="0" y="0"/>
                  </a:moveTo>
                  <a:lnTo>
                    <a:pt x="0" y="3942"/>
                  </a:lnTo>
                  <a:cubicBezTo>
                    <a:pt x="294" y="3942"/>
                    <a:pt x="532" y="3704"/>
                    <a:pt x="532" y="3408"/>
                  </a:cubicBezTo>
                  <a:lnTo>
                    <a:pt x="532" y="2893"/>
                  </a:lnTo>
                  <a:lnTo>
                    <a:pt x="947" y="3131"/>
                  </a:lnTo>
                  <a:cubicBezTo>
                    <a:pt x="1031" y="3180"/>
                    <a:pt x="1123" y="3204"/>
                    <a:pt x="1214" y="3204"/>
                  </a:cubicBezTo>
                  <a:cubicBezTo>
                    <a:pt x="1397" y="3204"/>
                    <a:pt x="1575" y="3109"/>
                    <a:pt x="1675" y="2937"/>
                  </a:cubicBezTo>
                  <a:cubicBezTo>
                    <a:pt x="1822" y="2682"/>
                    <a:pt x="1733" y="2356"/>
                    <a:pt x="1481" y="2206"/>
                  </a:cubicBezTo>
                  <a:lnTo>
                    <a:pt x="1066" y="1968"/>
                  </a:lnTo>
                  <a:lnTo>
                    <a:pt x="1481" y="1730"/>
                  </a:lnTo>
                  <a:cubicBezTo>
                    <a:pt x="1733" y="1583"/>
                    <a:pt x="1819" y="1260"/>
                    <a:pt x="1675" y="1005"/>
                  </a:cubicBezTo>
                  <a:cubicBezTo>
                    <a:pt x="1577" y="834"/>
                    <a:pt x="1399" y="738"/>
                    <a:pt x="1215" y="738"/>
                  </a:cubicBezTo>
                  <a:cubicBezTo>
                    <a:pt x="1124" y="738"/>
                    <a:pt x="1032" y="762"/>
                    <a:pt x="947" y="811"/>
                  </a:cubicBezTo>
                  <a:lnTo>
                    <a:pt x="532" y="1049"/>
                  </a:lnTo>
                  <a:lnTo>
                    <a:pt x="532" y="534"/>
                  </a:lnTo>
                  <a:cubicBezTo>
                    <a:pt x="532" y="238"/>
                    <a:pt x="294" y="0"/>
                    <a:pt x="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614" name="Google Shape;1614;p30"/>
          <p:cNvGrpSpPr/>
          <p:nvPr/>
        </p:nvGrpSpPr>
        <p:grpSpPr>
          <a:xfrm>
            <a:off x="4872650" y="3776913"/>
            <a:ext cx="325400" cy="442900"/>
            <a:chOff x="4014700" y="2134700"/>
            <a:chExt cx="325400" cy="442900"/>
          </a:xfrm>
        </p:grpSpPr>
        <p:sp>
          <p:nvSpPr>
            <p:cNvPr id="1615" name="Google Shape;1615;p30"/>
            <p:cNvSpPr/>
            <p:nvPr/>
          </p:nvSpPr>
          <p:spPr>
            <a:xfrm>
              <a:off x="4014825" y="2197800"/>
              <a:ext cx="325275" cy="338225"/>
            </a:xfrm>
            <a:custGeom>
              <a:rect b="b" l="l" r="r" t="t"/>
              <a:pathLst>
                <a:path extrusionOk="0" h="13529" w="13011">
                  <a:moveTo>
                    <a:pt x="1055" y="1"/>
                  </a:moveTo>
                  <a:cubicBezTo>
                    <a:pt x="471" y="1"/>
                    <a:pt x="1" y="474"/>
                    <a:pt x="1" y="1055"/>
                  </a:cubicBezTo>
                  <a:lnTo>
                    <a:pt x="1" y="13528"/>
                  </a:lnTo>
                  <a:lnTo>
                    <a:pt x="13011" y="13528"/>
                  </a:lnTo>
                  <a:lnTo>
                    <a:pt x="13011" y="1055"/>
                  </a:lnTo>
                  <a:cubicBezTo>
                    <a:pt x="13011" y="474"/>
                    <a:pt x="12537" y="4"/>
                    <a:pt x="1195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6" name="Google Shape;1616;p30"/>
            <p:cNvSpPr/>
            <p:nvPr/>
          </p:nvSpPr>
          <p:spPr>
            <a:xfrm>
              <a:off x="4177375" y="2197875"/>
              <a:ext cx="162725" cy="338225"/>
            </a:xfrm>
            <a:custGeom>
              <a:rect b="b" l="l" r="r" t="t"/>
              <a:pathLst>
                <a:path extrusionOk="0" h="13529" w="6509">
                  <a:moveTo>
                    <a:pt x="1" y="1"/>
                  </a:moveTo>
                  <a:lnTo>
                    <a:pt x="1" y="13528"/>
                  </a:lnTo>
                  <a:lnTo>
                    <a:pt x="6506" y="13528"/>
                  </a:lnTo>
                  <a:lnTo>
                    <a:pt x="6506" y="1055"/>
                  </a:lnTo>
                  <a:cubicBezTo>
                    <a:pt x="6509" y="471"/>
                    <a:pt x="6035" y="1"/>
                    <a:pt x="545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7" name="Google Shape;1617;p30"/>
            <p:cNvSpPr/>
            <p:nvPr/>
          </p:nvSpPr>
          <p:spPr>
            <a:xfrm>
              <a:off x="4163900" y="2211100"/>
              <a:ext cx="27000" cy="325675"/>
            </a:xfrm>
            <a:custGeom>
              <a:rect b="b" l="l" r="r" t="t"/>
              <a:pathLst>
                <a:path extrusionOk="0" h="13027" w="1080">
                  <a:moveTo>
                    <a:pt x="540" y="0"/>
                  </a:moveTo>
                  <a:cubicBezTo>
                    <a:pt x="241" y="0"/>
                    <a:pt x="0" y="244"/>
                    <a:pt x="0" y="540"/>
                  </a:cubicBezTo>
                  <a:lnTo>
                    <a:pt x="0" y="12487"/>
                  </a:lnTo>
                  <a:cubicBezTo>
                    <a:pt x="0" y="12786"/>
                    <a:pt x="241" y="13027"/>
                    <a:pt x="540" y="13027"/>
                  </a:cubicBezTo>
                  <a:cubicBezTo>
                    <a:pt x="836" y="13027"/>
                    <a:pt x="1080" y="12786"/>
                    <a:pt x="1080" y="12487"/>
                  </a:cubicBezTo>
                  <a:lnTo>
                    <a:pt x="1080" y="540"/>
                  </a:lnTo>
                  <a:cubicBezTo>
                    <a:pt x="1080" y="244"/>
                    <a:pt x="836" y="0"/>
                    <a:pt x="540"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8" name="Google Shape;1618;p30"/>
            <p:cNvSpPr/>
            <p:nvPr/>
          </p:nvSpPr>
          <p:spPr>
            <a:xfrm>
              <a:off x="4177375" y="2211100"/>
              <a:ext cx="13525" cy="325675"/>
            </a:xfrm>
            <a:custGeom>
              <a:rect b="b" l="l" r="r" t="t"/>
              <a:pathLst>
                <a:path extrusionOk="0" h="13027" w="541">
                  <a:moveTo>
                    <a:pt x="1" y="0"/>
                  </a:moveTo>
                  <a:lnTo>
                    <a:pt x="1" y="13027"/>
                  </a:lnTo>
                  <a:cubicBezTo>
                    <a:pt x="297" y="13027"/>
                    <a:pt x="541" y="12786"/>
                    <a:pt x="541" y="12487"/>
                  </a:cubicBezTo>
                  <a:lnTo>
                    <a:pt x="541" y="540"/>
                  </a:lnTo>
                  <a:cubicBezTo>
                    <a:pt x="541" y="244"/>
                    <a:pt x="297" y="0"/>
                    <a:pt x="1"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9" name="Google Shape;1619;p30"/>
            <p:cNvSpPr/>
            <p:nvPr/>
          </p:nvSpPr>
          <p:spPr>
            <a:xfrm>
              <a:off x="4082925" y="2134700"/>
              <a:ext cx="188950" cy="102025"/>
            </a:xfrm>
            <a:custGeom>
              <a:rect b="b" l="l" r="r" t="t"/>
              <a:pathLst>
                <a:path extrusionOk="0" h="4081" w="7558">
                  <a:moveTo>
                    <a:pt x="634" y="1"/>
                  </a:moveTo>
                  <a:cubicBezTo>
                    <a:pt x="297" y="1"/>
                    <a:pt x="0" y="271"/>
                    <a:pt x="0" y="637"/>
                  </a:cubicBezTo>
                  <a:lnTo>
                    <a:pt x="0" y="2528"/>
                  </a:lnTo>
                  <a:lnTo>
                    <a:pt x="3566" y="4039"/>
                  </a:lnTo>
                  <a:cubicBezTo>
                    <a:pt x="3635" y="4067"/>
                    <a:pt x="3704" y="4080"/>
                    <a:pt x="3779" y="4080"/>
                  </a:cubicBezTo>
                  <a:cubicBezTo>
                    <a:pt x="3851" y="4080"/>
                    <a:pt x="3923" y="4067"/>
                    <a:pt x="3989" y="4039"/>
                  </a:cubicBezTo>
                  <a:lnTo>
                    <a:pt x="7557" y="2528"/>
                  </a:lnTo>
                  <a:lnTo>
                    <a:pt x="7557" y="637"/>
                  </a:lnTo>
                  <a:cubicBezTo>
                    <a:pt x="7557" y="271"/>
                    <a:pt x="7258" y="1"/>
                    <a:pt x="6923" y="1"/>
                  </a:cubicBezTo>
                  <a:cubicBezTo>
                    <a:pt x="6840" y="1"/>
                    <a:pt x="6755" y="17"/>
                    <a:pt x="6671" y="53"/>
                  </a:cubicBezTo>
                  <a:lnTo>
                    <a:pt x="3779" y="1279"/>
                  </a:lnTo>
                  <a:lnTo>
                    <a:pt x="886" y="53"/>
                  </a:lnTo>
                  <a:cubicBezTo>
                    <a:pt x="802" y="17"/>
                    <a:pt x="717" y="1"/>
                    <a:pt x="634"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0" name="Google Shape;1620;p30"/>
            <p:cNvSpPr/>
            <p:nvPr/>
          </p:nvSpPr>
          <p:spPr>
            <a:xfrm>
              <a:off x="4177375" y="2134700"/>
              <a:ext cx="94500" cy="102025"/>
            </a:xfrm>
            <a:custGeom>
              <a:rect b="b" l="l" r="r" t="t"/>
              <a:pathLst>
                <a:path extrusionOk="0" h="4081" w="3780">
                  <a:moveTo>
                    <a:pt x="3145" y="1"/>
                  </a:moveTo>
                  <a:cubicBezTo>
                    <a:pt x="3062" y="1"/>
                    <a:pt x="2977" y="17"/>
                    <a:pt x="2893" y="53"/>
                  </a:cubicBezTo>
                  <a:lnTo>
                    <a:pt x="1" y="1279"/>
                  </a:lnTo>
                  <a:lnTo>
                    <a:pt x="1" y="4080"/>
                  </a:lnTo>
                  <a:cubicBezTo>
                    <a:pt x="73" y="4080"/>
                    <a:pt x="145" y="4067"/>
                    <a:pt x="211" y="4039"/>
                  </a:cubicBezTo>
                  <a:lnTo>
                    <a:pt x="3779" y="2528"/>
                  </a:lnTo>
                  <a:lnTo>
                    <a:pt x="3779" y="637"/>
                  </a:lnTo>
                  <a:cubicBezTo>
                    <a:pt x="3779" y="271"/>
                    <a:pt x="3480" y="1"/>
                    <a:pt x="3145"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1" name="Google Shape;1621;p30"/>
            <p:cNvSpPr/>
            <p:nvPr/>
          </p:nvSpPr>
          <p:spPr>
            <a:xfrm>
              <a:off x="4014700" y="2273925"/>
              <a:ext cx="81800" cy="28400"/>
            </a:xfrm>
            <a:custGeom>
              <a:rect b="b" l="l" r="r" t="t"/>
              <a:pathLst>
                <a:path extrusionOk="0" h="1136" w="3272">
                  <a:moveTo>
                    <a:pt x="0" y="1"/>
                  </a:moveTo>
                  <a:lnTo>
                    <a:pt x="0" y="1136"/>
                  </a:lnTo>
                  <a:lnTo>
                    <a:pt x="2704" y="1136"/>
                  </a:lnTo>
                  <a:cubicBezTo>
                    <a:pt x="3020" y="1136"/>
                    <a:pt x="3272" y="878"/>
                    <a:pt x="3272" y="568"/>
                  </a:cubicBezTo>
                  <a:cubicBezTo>
                    <a:pt x="3272" y="255"/>
                    <a:pt x="3020" y="1"/>
                    <a:pt x="270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2" name="Google Shape;1622;p30"/>
            <p:cNvSpPr/>
            <p:nvPr/>
          </p:nvSpPr>
          <p:spPr>
            <a:xfrm>
              <a:off x="4258275" y="2273800"/>
              <a:ext cx="81825" cy="28400"/>
            </a:xfrm>
            <a:custGeom>
              <a:rect b="b" l="l" r="r" t="t"/>
              <a:pathLst>
                <a:path extrusionOk="0" h="1136" w="3273">
                  <a:moveTo>
                    <a:pt x="568" y="0"/>
                  </a:moveTo>
                  <a:cubicBezTo>
                    <a:pt x="253" y="0"/>
                    <a:pt x="1" y="258"/>
                    <a:pt x="1" y="568"/>
                  </a:cubicBezTo>
                  <a:cubicBezTo>
                    <a:pt x="1" y="883"/>
                    <a:pt x="255" y="1135"/>
                    <a:pt x="568" y="1135"/>
                  </a:cubicBezTo>
                  <a:lnTo>
                    <a:pt x="3273" y="1135"/>
                  </a:lnTo>
                  <a:lnTo>
                    <a:pt x="3273" y="6"/>
                  </a:lnTo>
                  <a:lnTo>
                    <a:pt x="3273"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3" name="Google Shape;1623;p30"/>
            <p:cNvSpPr/>
            <p:nvPr/>
          </p:nvSpPr>
          <p:spPr>
            <a:xfrm>
              <a:off x="4014700" y="2357325"/>
              <a:ext cx="81800" cy="28250"/>
            </a:xfrm>
            <a:custGeom>
              <a:rect b="b" l="l" r="r" t="t"/>
              <a:pathLst>
                <a:path extrusionOk="0" h="1130" w="3272">
                  <a:moveTo>
                    <a:pt x="0" y="0"/>
                  </a:moveTo>
                  <a:lnTo>
                    <a:pt x="0" y="1130"/>
                  </a:lnTo>
                  <a:lnTo>
                    <a:pt x="2704" y="1130"/>
                  </a:lnTo>
                  <a:cubicBezTo>
                    <a:pt x="3020" y="1130"/>
                    <a:pt x="3272" y="875"/>
                    <a:pt x="3272" y="562"/>
                  </a:cubicBezTo>
                  <a:cubicBezTo>
                    <a:pt x="3272" y="252"/>
                    <a:pt x="3020" y="0"/>
                    <a:pt x="270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4" name="Google Shape;1624;p30"/>
            <p:cNvSpPr/>
            <p:nvPr/>
          </p:nvSpPr>
          <p:spPr>
            <a:xfrm>
              <a:off x="4258275" y="2357175"/>
              <a:ext cx="81825" cy="28400"/>
            </a:xfrm>
            <a:custGeom>
              <a:rect b="b" l="l" r="r" t="t"/>
              <a:pathLst>
                <a:path extrusionOk="0" h="1136" w="3273">
                  <a:moveTo>
                    <a:pt x="568" y="1"/>
                  </a:moveTo>
                  <a:cubicBezTo>
                    <a:pt x="253" y="1"/>
                    <a:pt x="1" y="258"/>
                    <a:pt x="1" y="568"/>
                  </a:cubicBezTo>
                  <a:cubicBezTo>
                    <a:pt x="1" y="884"/>
                    <a:pt x="255" y="1136"/>
                    <a:pt x="568" y="1136"/>
                  </a:cubicBezTo>
                  <a:lnTo>
                    <a:pt x="3273" y="1136"/>
                  </a:lnTo>
                  <a:lnTo>
                    <a:pt x="3273" y="6"/>
                  </a:lnTo>
                  <a:lnTo>
                    <a:pt x="568" y="1"/>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5" name="Google Shape;1625;p30"/>
            <p:cNvSpPr/>
            <p:nvPr/>
          </p:nvSpPr>
          <p:spPr>
            <a:xfrm>
              <a:off x="4064650" y="2423075"/>
              <a:ext cx="76150" cy="55675"/>
            </a:xfrm>
            <a:custGeom>
              <a:rect b="b" l="l" r="r" t="t"/>
              <a:pathLst>
                <a:path extrusionOk="0" h="2227" w="3046">
                  <a:moveTo>
                    <a:pt x="2398" y="0"/>
                  </a:moveTo>
                  <a:cubicBezTo>
                    <a:pt x="2295" y="0"/>
                    <a:pt x="2192" y="28"/>
                    <a:pt x="2099" y="86"/>
                  </a:cubicBezTo>
                  <a:lnTo>
                    <a:pt x="347" y="1179"/>
                  </a:lnTo>
                  <a:cubicBezTo>
                    <a:pt x="81" y="1345"/>
                    <a:pt x="1" y="1694"/>
                    <a:pt x="167" y="1960"/>
                  </a:cubicBezTo>
                  <a:cubicBezTo>
                    <a:pt x="274" y="2133"/>
                    <a:pt x="457" y="2227"/>
                    <a:pt x="646" y="2227"/>
                  </a:cubicBezTo>
                  <a:cubicBezTo>
                    <a:pt x="750" y="2227"/>
                    <a:pt x="855" y="2198"/>
                    <a:pt x="950" y="2140"/>
                  </a:cubicBezTo>
                  <a:lnTo>
                    <a:pt x="2699" y="1046"/>
                  </a:lnTo>
                  <a:cubicBezTo>
                    <a:pt x="2965" y="880"/>
                    <a:pt x="3045" y="531"/>
                    <a:pt x="2879" y="266"/>
                  </a:cubicBezTo>
                  <a:cubicBezTo>
                    <a:pt x="2772" y="94"/>
                    <a:pt x="2587" y="0"/>
                    <a:pt x="2398"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6" name="Google Shape;1626;p30"/>
            <p:cNvSpPr/>
            <p:nvPr/>
          </p:nvSpPr>
          <p:spPr>
            <a:xfrm>
              <a:off x="4214050" y="2423100"/>
              <a:ext cx="76150" cy="55750"/>
            </a:xfrm>
            <a:custGeom>
              <a:rect b="b" l="l" r="r" t="t"/>
              <a:pathLst>
                <a:path extrusionOk="0" h="2230" w="3046">
                  <a:moveTo>
                    <a:pt x="647" y="1"/>
                  </a:moveTo>
                  <a:cubicBezTo>
                    <a:pt x="459" y="1"/>
                    <a:pt x="275" y="95"/>
                    <a:pt x="167" y="267"/>
                  </a:cubicBezTo>
                  <a:cubicBezTo>
                    <a:pt x="1" y="533"/>
                    <a:pt x="78" y="885"/>
                    <a:pt x="347" y="1051"/>
                  </a:cubicBezTo>
                  <a:lnTo>
                    <a:pt x="2096" y="2144"/>
                  </a:lnTo>
                  <a:cubicBezTo>
                    <a:pt x="2190" y="2202"/>
                    <a:pt x="2294" y="2229"/>
                    <a:pt x="2397" y="2229"/>
                  </a:cubicBezTo>
                  <a:cubicBezTo>
                    <a:pt x="2587" y="2229"/>
                    <a:pt x="2772" y="2135"/>
                    <a:pt x="2880" y="1961"/>
                  </a:cubicBezTo>
                  <a:cubicBezTo>
                    <a:pt x="3046" y="1696"/>
                    <a:pt x="2963" y="1347"/>
                    <a:pt x="2700" y="1181"/>
                  </a:cubicBezTo>
                  <a:lnTo>
                    <a:pt x="948" y="87"/>
                  </a:lnTo>
                  <a:cubicBezTo>
                    <a:pt x="854" y="29"/>
                    <a:pt x="750" y="1"/>
                    <a:pt x="647"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7" name="Google Shape;1627;p30"/>
            <p:cNvSpPr/>
            <p:nvPr/>
          </p:nvSpPr>
          <p:spPr>
            <a:xfrm>
              <a:off x="4014750" y="2512475"/>
              <a:ext cx="325350" cy="65125"/>
            </a:xfrm>
            <a:custGeom>
              <a:rect b="b" l="l" r="r" t="t"/>
              <a:pathLst>
                <a:path extrusionOk="0" h="2605" w="13014">
                  <a:moveTo>
                    <a:pt x="1" y="0"/>
                  </a:moveTo>
                  <a:lnTo>
                    <a:pt x="1" y="2038"/>
                  </a:lnTo>
                  <a:cubicBezTo>
                    <a:pt x="1" y="2353"/>
                    <a:pt x="255" y="2605"/>
                    <a:pt x="568" y="2605"/>
                  </a:cubicBezTo>
                  <a:lnTo>
                    <a:pt x="12446" y="2605"/>
                  </a:lnTo>
                  <a:cubicBezTo>
                    <a:pt x="12762" y="2605"/>
                    <a:pt x="13014" y="2350"/>
                    <a:pt x="13014" y="2038"/>
                  </a:cubicBezTo>
                  <a:lnTo>
                    <a:pt x="13014" y="0"/>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8" name="Google Shape;1628;p30"/>
            <p:cNvSpPr/>
            <p:nvPr/>
          </p:nvSpPr>
          <p:spPr>
            <a:xfrm>
              <a:off x="4177375" y="2512475"/>
              <a:ext cx="162725" cy="65125"/>
            </a:xfrm>
            <a:custGeom>
              <a:rect b="b" l="l" r="r" t="t"/>
              <a:pathLst>
                <a:path extrusionOk="0" h="2605" w="6509">
                  <a:moveTo>
                    <a:pt x="1" y="0"/>
                  </a:moveTo>
                  <a:lnTo>
                    <a:pt x="1" y="2605"/>
                  </a:lnTo>
                  <a:lnTo>
                    <a:pt x="5941" y="2605"/>
                  </a:lnTo>
                  <a:cubicBezTo>
                    <a:pt x="6257" y="2605"/>
                    <a:pt x="6509" y="2350"/>
                    <a:pt x="6509" y="2038"/>
                  </a:cubicBezTo>
                  <a:lnTo>
                    <a:pt x="6509" y="0"/>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629" name="Google Shape;1629;p30"/>
          <p:cNvGrpSpPr/>
          <p:nvPr/>
        </p:nvGrpSpPr>
        <p:grpSpPr>
          <a:xfrm>
            <a:off x="4831425" y="3229275"/>
            <a:ext cx="407850" cy="442925"/>
            <a:chOff x="5122125" y="2103900"/>
            <a:chExt cx="407850" cy="442925"/>
          </a:xfrm>
        </p:grpSpPr>
        <p:sp>
          <p:nvSpPr>
            <p:cNvPr id="1630" name="Google Shape;1630;p30"/>
            <p:cNvSpPr/>
            <p:nvPr/>
          </p:nvSpPr>
          <p:spPr>
            <a:xfrm>
              <a:off x="5169050" y="2312325"/>
              <a:ext cx="360925" cy="234500"/>
            </a:xfrm>
            <a:custGeom>
              <a:rect b="b" l="l" r="r" t="t"/>
              <a:pathLst>
                <a:path extrusionOk="0" h="9380" w="14437">
                  <a:moveTo>
                    <a:pt x="1" y="1"/>
                  </a:moveTo>
                  <a:lnTo>
                    <a:pt x="1" y="8737"/>
                  </a:lnTo>
                  <a:cubicBezTo>
                    <a:pt x="1" y="9091"/>
                    <a:pt x="288" y="9379"/>
                    <a:pt x="643" y="9379"/>
                  </a:cubicBezTo>
                  <a:lnTo>
                    <a:pt x="13478" y="9379"/>
                  </a:lnTo>
                  <a:cubicBezTo>
                    <a:pt x="14007" y="9379"/>
                    <a:pt x="14436" y="8950"/>
                    <a:pt x="14436" y="8421"/>
                  </a:cubicBezTo>
                  <a:lnTo>
                    <a:pt x="14436" y="7669"/>
                  </a:lnTo>
                  <a:cubicBezTo>
                    <a:pt x="14436" y="6412"/>
                    <a:pt x="13415" y="5401"/>
                    <a:pt x="12172" y="5401"/>
                  </a:cubicBezTo>
                  <a:lnTo>
                    <a:pt x="9105" y="5401"/>
                  </a:lnTo>
                  <a:cubicBezTo>
                    <a:pt x="7859" y="5401"/>
                    <a:pt x="6661" y="4494"/>
                    <a:pt x="6661" y="3193"/>
                  </a:cubicBezTo>
                  <a:lnTo>
                    <a:pt x="6661"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1" name="Google Shape;1631;p30"/>
            <p:cNvSpPr/>
            <p:nvPr/>
          </p:nvSpPr>
          <p:spPr>
            <a:xfrm>
              <a:off x="5318450" y="2312200"/>
              <a:ext cx="211525" cy="234625"/>
            </a:xfrm>
            <a:custGeom>
              <a:rect b="b" l="l" r="r" t="t"/>
              <a:pathLst>
                <a:path extrusionOk="0" h="9385" w="8461">
                  <a:moveTo>
                    <a:pt x="1" y="0"/>
                  </a:moveTo>
                  <a:lnTo>
                    <a:pt x="1" y="9384"/>
                  </a:lnTo>
                  <a:lnTo>
                    <a:pt x="7502" y="9384"/>
                  </a:lnTo>
                  <a:cubicBezTo>
                    <a:pt x="8031" y="9384"/>
                    <a:pt x="8460" y="8955"/>
                    <a:pt x="8460" y="8426"/>
                  </a:cubicBezTo>
                  <a:lnTo>
                    <a:pt x="8460" y="7674"/>
                  </a:lnTo>
                  <a:cubicBezTo>
                    <a:pt x="8460" y="6417"/>
                    <a:pt x="7439" y="5406"/>
                    <a:pt x="6193" y="5404"/>
                  </a:cubicBezTo>
                  <a:lnTo>
                    <a:pt x="3123" y="5404"/>
                  </a:lnTo>
                  <a:cubicBezTo>
                    <a:pt x="1878" y="5404"/>
                    <a:pt x="682" y="4496"/>
                    <a:pt x="682" y="3195"/>
                  </a:cubicBezTo>
                  <a:lnTo>
                    <a:pt x="682" y="0"/>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2" name="Google Shape;1632;p30"/>
            <p:cNvSpPr/>
            <p:nvPr/>
          </p:nvSpPr>
          <p:spPr>
            <a:xfrm>
              <a:off x="5169050" y="2444375"/>
              <a:ext cx="103625" cy="102450"/>
            </a:xfrm>
            <a:custGeom>
              <a:rect b="b" l="l" r="r" t="t"/>
              <a:pathLst>
                <a:path extrusionOk="0" h="4098" w="4145">
                  <a:moveTo>
                    <a:pt x="665" y="0"/>
                  </a:moveTo>
                  <a:cubicBezTo>
                    <a:pt x="435" y="0"/>
                    <a:pt x="214" y="23"/>
                    <a:pt x="1" y="64"/>
                  </a:cubicBezTo>
                  <a:lnTo>
                    <a:pt x="1" y="3455"/>
                  </a:lnTo>
                  <a:cubicBezTo>
                    <a:pt x="1" y="3809"/>
                    <a:pt x="288" y="4097"/>
                    <a:pt x="643" y="4097"/>
                  </a:cubicBezTo>
                  <a:lnTo>
                    <a:pt x="4089" y="4097"/>
                  </a:lnTo>
                  <a:cubicBezTo>
                    <a:pt x="4128" y="3898"/>
                    <a:pt x="4144" y="3690"/>
                    <a:pt x="4144" y="3480"/>
                  </a:cubicBezTo>
                  <a:cubicBezTo>
                    <a:pt x="4144" y="2057"/>
                    <a:pt x="3295" y="836"/>
                    <a:pt x="2071" y="299"/>
                  </a:cubicBezTo>
                  <a:cubicBezTo>
                    <a:pt x="1642" y="108"/>
                    <a:pt x="1166" y="0"/>
                    <a:pt x="665"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3" name="Google Shape;1633;p30"/>
            <p:cNvSpPr/>
            <p:nvPr/>
          </p:nvSpPr>
          <p:spPr>
            <a:xfrm>
              <a:off x="5220875" y="2451775"/>
              <a:ext cx="51800" cy="95050"/>
            </a:xfrm>
            <a:custGeom>
              <a:rect b="b" l="l" r="r" t="t"/>
              <a:pathLst>
                <a:path extrusionOk="0" h="3802" w="2072">
                  <a:moveTo>
                    <a:pt x="1" y="1"/>
                  </a:moveTo>
                  <a:lnTo>
                    <a:pt x="1" y="3801"/>
                  </a:lnTo>
                  <a:lnTo>
                    <a:pt x="2016" y="3801"/>
                  </a:lnTo>
                  <a:cubicBezTo>
                    <a:pt x="2055" y="3602"/>
                    <a:pt x="2071" y="3394"/>
                    <a:pt x="2071" y="3184"/>
                  </a:cubicBezTo>
                  <a:cubicBezTo>
                    <a:pt x="2071" y="1761"/>
                    <a:pt x="1222" y="540"/>
                    <a:pt x="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4" name="Google Shape;1634;p30"/>
            <p:cNvSpPr/>
            <p:nvPr/>
          </p:nvSpPr>
          <p:spPr>
            <a:xfrm>
              <a:off x="5279500" y="2342650"/>
              <a:ext cx="77875" cy="27000"/>
            </a:xfrm>
            <a:custGeom>
              <a:rect b="b" l="l" r="r" t="t"/>
              <a:pathLst>
                <a:path extrusionOk="0" h="1080" w="3115">
                  <a:moveTo>
                    <a:pt x="540" y="0"/>
                  </a:moveTo>
                  <a:cubicBezTo>
                    <a:pt x="241" y="0"/>
                    <a:pt x="0" y="244"/>
                    <a:pt x="0" y="540"/>
                  </a:cubicBezTo>
                  <a:cubicBezTo>
                    <a:pt x="0" y="839"/>
                    <a:pt x="241" y="1080"/>
                    <a:pt x="540" y="1080"/>
                  </a:cubicBezTo>
                  <a:lnTo>
                    <a:pt x="2575" y="1080"/>
                  </a:lnTo>
                  <a:cubicBezTo>
                    <a:pt x="2874" y="1080"/>
                    <a:pt x="3115" y="839"/>
                    <a:pt x="3115" y="540"/>
                  </a:cubicBezTo>
                  <a:cubicBezTo>
                    <a:pt x="3115" y="244"/>
                    <a:pt x="2876" y="0"/>
                    <a:pt x="2575"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5" name="Google Shape;1635;p30"/>
            <p:cNvSpPr/>
            <p:nvPr/>
          </p:nvSpPr>
          <p:spPr>
            <a:xfrm>
              <a:off x="5318450" y="2342575"/>
              <a:ext cx="38925" cy="27025"/>
            </a:xfrm>
            <a:custGeom>
              <a:rect b="b" l="l" r="r" t="t"/>
              <a:pathLst>
                <a:path extrusionOk="0" h="1081" w="1557">
                  <a:moveTo>
                    <a:pt x="1" y="1"/>
                  </a:moveTo>
                  <a:lnTo>
                    <a:pt x="1" y="1080"/>
                  </a:lnTo>
                  <a:lnTo>
                    <a:pt x="1017" y="1080"/>
                  </a:lnTo>
                  <a:cubicBezTo>
                    <a:pt x="1318" y="1080"/>
                    <a:pt x="1557" y="842"/>
                    <a:pt x="1557" y="540"/>
                  </a:cubicBezTo>
                  <a:cubicBezTo>
                    <a:pt x="1557" y="244"/>
                    <a:pt x="1316" y="1"/>
                    <a:pt x="1017"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6" name="Google Shape;1636;p30"/>
            <p:cNvSpPr/>
            <p:nvPr/>
          </p:nvSpPr>
          <p:spPr>
            <a:xfrm>
              <a:off x="5279500" y="2381200"/>
              <a:ext cx="77875" cy="26925"/>
            </a:xfrm>
            <a:custGeom>
              <a:rect b="b" l="l" r="r" t="t"/>
              <a:pathLst>
                <a:path extrusionOk="0" h="1077" w="3115">
                  <a:moveTo>
                    <a:pt x="540" y="0"/>
                  </a:moveTo>
                  <a:cubicBezTo>
                    <a:pt x="241" y="0"/>
                    <a:pt x="0" y="241"/>
                    <a:pt x="0" y="540"/>
                  </a:cubicBezTo>
                  <a:cubicBezTo>
                    <a:pt x="0" y="836"/>
                    <a:pt x="241" y="1077"/>
                    <a:pt x="540" y="1077"/>
                  </a:cubicBezTo>
                  <a:lnTo>
                    <a:pt x="2575" y="1077"/>
                  </a:lnTo>
                  <a:cubicBezTo>
                    <a:pt x="2874" y="1077"/>
                    <a:pt x="3115" y="836"/>
                    <a:pt x="3115" y="540"/>
                  </a:cubicBezTo>
                  <a:cubicBezTo>
                    <a:pt x="3115" y="241"/>
                    <a:pt x="2876" y="0"/>
                    <a:pt x="2575"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7" name="Google Shape;1637;p30"/>
            <p:cNvSpPr/>
            <p:nvPr/>
          </p:nvSpPr>
          <p:spPr>
            <a:xfrm>
              <a:off x="5318450" y="2381200"/>
              <a:ext cx="38925" cy="26925"/>
            </a:xfrm>
            <a:custGeom>
              <a:rect b="b" l="l" r="r" t="t"/>
              <a:pathLst>
                <a:path extrusionOk="0" h="1077" w="1557">
                  <a:moveTo>
                    <a:pt x="1" y="0"/>
                  </a:moveTo>
                  <a:lnTo>
                    <a:pt x="1" y="1077"/>
                  </a:lnTo>
                  <a:lnTo>
                    <a:pt x="1017" y="1077"/>
                  </a:lnTo>
                  <a:cubicBezTo>
                    <a:pt x="1316" y="1077"/>
                    <a:pt x="1557" y="836"/>
                    <a:pt x="1557" y="540"/>
                  </a:cubicBezTo>
                  <a:cubicBezTo>
                    <a:pt x="1557" y="241"/>
                    <a:pt x="1318" y="0"/>
                    <a:pt x="1017"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8" name="Google Shape;1638;p30"/>
            <p:cNvSpPr/>
            <p:nvPr/>
          </p:nvSpPr>
          <p:spPr>
            <a:xfrm>
              <a:off x="5122125" y="2103900"/>
              <a:ext cx="261125" cy="75100"/>
            </a:xfrm>
            <a:custGeom>
              <a:rect b="b" l="l" r="r" t="t"/>
              <a:pathLst>
                <a:path extrusionOk="0" h="3004" w="10445">
                  <a:moveTo>
                    <a:pt x="1504" y="0"/>
                  </a:moveTo>
                  <a:cubicBezTo>
                    <a:pt x="676" y="0"/>
                    <a:pt x="1" y="673"/>
                    <a:pt x="1" y="1504"/>
                  </a:cubicBezTo>
                  <a:cubicBezTo>
                    <a:pt x="1" y="2334"/>
                    <a:pt x="673" y="3004"/>
                    <a:pt x="1504" y="3004"/>
                  </a:cubicBezTo>
                  <a:lnTo>
                    <a:pt x="8942" y="3004"/>
                  </a:lnTo>
                  <a:cubicBezTo>
                    <a:pt x="9772" y="3004"/>
                    <a:pt x="10445" y="2334"/>
                    <a:pt x="10445" y="1504"/>
                  </a:cubicBezTo>
                  <a:cubicBezTo>
                    <a:pt x="10445" y="673"/>
                    <a:pt x="9772" y="0"/>
                    <a:pt x="8942"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9" name="Google Shape;1639;p30"/>
            <p:cNvSpPr/>
            <p:nvPr/>
          </p:nvSpPr>
          <p:spPr>
            <a:xfrm>
              <a:off x="5252725" y="2103900"/>
              <a:ext cx="130525" cy="75250"/>
            </a:xfrm>
            <a:custGeom>
              <a:rect b="b" l="l" r="r" t="t"/>
              <a:pathLst>
                <a:path extrusionOk="0" h="3010" w="5221">
                  <a:moveTo>
                    <a:pt x="0" y="0"/>
                  </a:moveTo>
                  <a:lnTo>
                    <a:pt x="0" y="3009"/>
                  </a:lnTo>
                  <a:lnTo>
                    <a:pt x="3718" y="3009"/>
                  </a:lnTo>
                  <a:cubicBezTo>
                    <a:pt x="4548" y="3009"/>
                    <a:pt x="5221" y="2334"/>
                    <a:pt x="5221" y="1504"/>
                  </a:cubicBezTo>
                  <a:cubicBezTo>
                    <a:pt x="5221" y="673"/>
                    <a:pt x="4548" y="0"/>
                    <a:pt x="3718"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0" name="Google Shape;1640;p30"/>
            <p:cNvSpPr/>
            <p:nvPr/>
          </p:nvSpPr>
          <p:spPr>
            <a:xfrm>
              <a:off x="5122125" y="2179125"/>
              <a:ext cx="261125" cy="75100"/>
            </a:xfrm>
            <a:custGeom>
              <a:rect b="b" l="l" r="r" t="t"/>
              <a:pathLst>
                <a:path extrusionOk="0" h="3004" w="10445">
                  <a:moveTo>
                    <a:pt x="1504" y="0"/>
                  </a:moveTo>
                  <a:cubicBezTo>
                    <a:pt x="673" y="0"/>
                    <a:pt x="1" y="670"/>
                    <a:pt x="1" y="1501"/>
                  </a:cubicBezTo>
                  <a:cubicBezTo>
                    <a:pt x="1" y="2331"/>
                    <a:pt x="673" y="3004"/>
                    <a:pt x="1504" y="3004"/>
                  </a:cubicBezTo>
                  <a:lnTo>
                    <a:pt x="8942" y="3004"/>
                  </a:lnTo>
                  <a:cubicBezTo>
                    <a:pt x="9357" y="3004"/>
                    <a:pt x="9731" y="2838"/>
                    <a:pt x="10005" y="2564"/>
                  </a:cubicBezTo>
                  <a:cubicBezTo>
                    <a:pt x="10276" y="2292"/>
                    <a:pt x="10445" y="1916"/>
                    <a:pt x="10445" y="1501"/>
                  </a:cubicBezTo>
                  <a:cubicBezTo>
                    <a:pt x="10445" y="670"/>
                    <a:pt x="9772" y="0"/>
                    <a:pt x="894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1" name="Google Shape;1641;p30"/>
            <p:cNvSpPr/>
            <p:nvPr/>
          </p:nvSpPr>
          <p:spPr>
            <a:xfrm>
              <a:off x="5252725" y="2178975"/>
              <a:ext cx="130525" cy="75250"/>
            </a:xfrm>
            <a:custGeom>
              <a:rect b="b" l="l" r="r" t="t"/>
              <a:pathLst>
                <a:path extrusionOk="0" h="3010" w="5221">
                  <a:moveTo>
                    <a:pt x="0" y="1"/>
                  </a:moveTo>
                  <a:lnTo>
                    <a:pt x="0" y="3010"/>
                  </a:lnTo>
                  <a:lnTo>
                    <a:pt x="3718" y="3010"/>
                  </a:lnTo>
                  <a:cubicBezTo>
                    <a:pt x="4133" y="3010"/>
                    <a:pt x="4507" y="2844"/>
                    <a:pt x="4781" y="2570"/>
                  </a:cubicBezTo>
                  <a:cubicBezTo>
                    <a:pt x="5052" y="2298"/>
                    <a:pt x="5221" y="1922"/>
                    <a:pt x="5221" y="1507"/>
                  </a:cubicBezTo>
                  <a:cubicBezTo>
                    <a:pt x="5221" y="676"/>
                    <a:pt x="4548" y="6"/>
                    <a:pt x="371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2" name="Google Shape;1642;p30"/>
            <p:cNvSpPr/>
            <p:nvPr/>
          </p:nvSpPr>
          <p:spPr>
            <a:xfrm>
              <a:off x="5122125" y="2254275"/>
              <a:ext cx="261125" cy="75100"/>
            </a:xfrm>
            <a:custGeom>
              <a:rect b="b" l="l" r="r" t="t"/>
              <a:pathLst>
                <a:path extrusionOk="0" h="3004" w="10445">
                  <a:moveTo>
                    <a:pt x="8947" y="1"/>
                  </a:moveTo>
                  <a:cubicBezTo>
                    <a:pt x="8945" y="1"/>
                    <a:pt x="8943" y="1"/>
                    <a:pt x="8942" y="1"/>
                  </a:cubicBezTo>
                  <a:lnTo>
                    <a:pt x="1504" y="1"/>
                  </a:lnTo>
                  <a:cubicBezTo>
                    <a:pt x="673" y="1"/>
                    <a:pt x="1" y="670"/>
                    <a:pt x="1" y="1501"/>
                  </a:cubicBezTo>
                  <a:cubicBezTo>
                    <a:pt x="1" y="2331"/>
                    <a:pt x="673" y="3004"/>
                    <a:pt x="1504" y="3004"/>
                  </a:cubicBezTo>
                  <a:lnTo>
                    <a:pt x="8942" y="3004"/>
                  </a:lnTo>
                  <a:cubicBezTo>
                    <a:pt x="9772" y="3004"/>
                    <a:pt x="10445" y="2331"/>
                    <a:pt x="10445" y="1501"/>
                  </a:cubicBezTo>
                  <a:cubicBezTo>
                    <a:pt x="10445" y="672"/>
                    <a:pt x="9775" y="1"/>
                    <a:pt x="8947"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3" name="Google Shape;1643;p30"/>
            <p:cNvSpPr/>
            <p:nvPr/>
          </p:nvSpPr>
          <p:spPr>
            <a:xfrm>
              <a:off x="5252725" y="2254200"/>
              <a:ext cx="130525" cy="75175"/>
            </a:xfrm>
            <a:custGeom>
              <a:rect b="b" l="l" r="r" t="t"/>
              <a:pathLst>
                <a:path extrusionOk="0" h="3007" w="5221">
                  <a:moveTo>
                    <a:pt x="0" y="1"/>
                  </a:moveTo>
                  <a:lnTo>
                    <a:pt x="0" y="3007"/>
                  </a:lnTo>
                  <a:lnTo>
                    <a:pt x="3718" y="3007"/>
                  </a:lnTo>
                  <a:cubicBezTo>
                    <a:pt x="4548" y="3007"/>
                    <a:pt x="5221" y="2334"/>
                    <a:pt x="5221" y="1504"/>
                  </a:cubicBezTo>
                  <a:cubicBezTo>
                    <a:pt x="5221" y="673"/>
                    <a:pt x="4548" y="1"/>
                    <a:pt x="3718"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644" name="Google Shape;1644;p30"/>
          <p:cNvGrpSpPr/>
          <p:nvPr/>
        </p:nvGrpSpPr>
        <p:grpSpPr>
          <a:xfrm>
            <a:off x="4890875" y="2085400"/>
            <a:ext cx="288950" cy="442975"/>
            <a:chOff x="2501300" y="4145800"/>
            <a:chExt cx="288950" cy="442975"/>
          </a:xfrm>
        </p:grpSpPr>
        <p:sp>
          <p:nvSpPr>
            <p:cNvPr id="1645" name="Google Shape;1645;p30"/>
            <p:cNvSpPr/>
            <p:nvPr/>
          </p:nvSpPr>
          <p:spPr>
            <a:xfrm>
              <a:off x="2625250" y="4209450"/>
              <a:ext cx="41000" cy="256625"/>
            </a:xfrm>
            <a:custGeom>
              <a:rect b="b" l="l" r="r" t="t"/>
              <a:pathLst>
                <a:path extrusionOk="0" h="10265" w="1640">
                  <a:moveTo>
                    <a:pt x="1" y="1"/>
                  </a:moveTo>
                  <a:lnTo>
                    <a:pt x="1" y="10265"/>
                  </a:lnTo>
                  <a:lnTo>
                    <a:pt x="1639" y="10265"/>
                  </a:lnTo>
                  <a:lnTo>
                    <a:pt x="1639"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6" name="Google Shape;1646;p30"/>
            <p:cNvSpPr/>
            <p:nvPr/>
          </p:nvSpPr>
          <p:spPr>
            <a:xfrm>
              <a:off x="2645800" y="4209450"/>
              <a:ext cx="20525" cy="256625"/>
            </a:xfrm>
            <a:custGeom>
              <a:rect b="b" l="l" r="r" t="t"/>
              <a:pathLst>
                <a:path extrusionOk="0" h="10265" w="821">
                  <a:moveTo>
                    <a:pt x="1" y="1"/>
                  </a:moveTo>
                  <a:lnTo>
                    <a:pt x="1" y="10265"/>
                  </a:lnTo>
                  <a:lnTo>
                    <a:pt x="820" y="10265"/>
                  </a:lnTo>
                  <a:lnTo>
                    <a:pt x="820"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7" name="Google Shape;1647;p30"/>
            <p:cNvSpPr/>
            <p:nvPr/>
          </p:nvSpPr>
          <p:spPr>
            <a:xfrm>
              <a:off x="2501300" y="4402175"/>
              <a:ext cx="288950" cy="186600"/>
            </a:xfrm>
            <a:custGeom>
              <a:rect b="b" l="l" r="r" t="t"/>
              <a:pathLst>
                <a:path extrusionOk="0" h="7464" w="11558">
                  <a:moveTo>
                    <a:pt x="1427" y="1"/>
                  </a:moveTo>
                  <a:cubicBezTo>
                    <a:pt x="638" y="1"/>
                    <a:pt x="1" y="640"/>
                    <a:pt x="1" y="1426"/>
                  </a:cubicBezTo>
                  <a:lnTo>
                    <a:pt x="1" y="6893"/>
                  </a:lnTo>
                  <a:cubicBezTo>
                    <a:pt x="1" y="7209"/>
                    <a:pt x="258" y="7464"/>
                    <a:pt x="571" y="7464"/>
                  </a:cubicBezTo>
                  <a:lnTo>
                    <a:pt x="10988" y="7464"/>
                  </a:lnTo>
                  <a:cubicBezTo>
                    <a:pt x="11303" y="7464"/>
                    <a:pt x="11558" y="7209"/>
                    <a:pt x="11558" y="6893"/>
                  </a:cubicBezTo>
                  <a:lnTo>
                    <a:pt x="11558" y="1426"/>
                  </a:lnTo>
                  <a:cubicBezTo>
                    <a:pt x="11558" y="640"/>
                    <a:pt x="10918" y="1"/>
                    <a:pt x="10129"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8" name="Google Shape;1648;p30"/>
            <p:cNvSpPr/>
            <p:nvPr/>
          </p:nvSpPr>
          <p:spPr>
            <a:xfrm>
              <a:off x="2645800" y="4402250"/>
              <a:ext cx="144450" cy="186525"/>
            </a:xfrm>
            <a:custGeom>
              <a:rect b="b" l="l" r="r" t="t"/>
              <a:pathLst>
                <a:path extrusionOk="0" h="7461" w="5778">
                  <a:moveTo>
                    <a:pt x="4357" y="1"/>
                  </a:moveTo>
                  <a:cubicBezTo>
                    <a:pt x="4356" y="1"/>
                    <a:pt x="4354" y="1"/>
                    <a:pt x="4352" y="1"/>
                  </a:cubicBezTo>
                  <a:lnTo>
                    <a:pt x="1" y="1"/>
                  </a:lnTo>
                  <a:lnTo>
                    <a:pt x="1" y="7461"/>
                  </a:lnTo>
                  <a:lnTo>
                    <a:pt x="5208" y="7461"/>
                  </a:lnTo>
                  <a:cubicBezTo>
                    <a:pt x="5523" y="7461"/>
                    <a:pt x="5778" y="7206"/>
                    <a:pt x="5778" y="6890"/>
                  </a:cubicBezTo>
                  <a:lnTo>
                    <a:pt x="5778" y="1423"/>
                  </a:lnTo>
                  <a:cubicBezTo>
                    <a:pt x="5778" y="639"/>
                    <a:pt x="5141" y="1"/>
                    <a:pt x="4357"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9" name="Google Shape;1649;p30"/>
            <p:cNvSpPr/>
            <p:nvPr/>
          </p:nvSpPr>
          <p:spPr>
            <a:xfrm>
              <a:off x="2501300" y="4547025"/>
              <a:ext cx="288950" cy="41750"/>
            </a:xfrm>
            <a:custGeom>
              <a:rect b="b" l="l" r="r" t="t"/>
              <a:pathLst>
                <a:path extrusionOk="0" h="1670" w="11558">
                  <a:moveTo>
                    <a:pt x="1" y="0"/>
                  </a:moveTo>
                  <a:lnTo>
                    <a:pt x="1" y="1099"/>
                  </a:lnTo>
                  <a:cubicBezTo>
                    <a:pt x="1" y="1415"/>
                    <a:pt x="258" y="1670"/>
                    <a:pt x="571" y="1670"/>
                  </a:cubicBezTo>
                  <a:lnTo>
                    <a:pt x="10988" y="1670"/>
                  </a:lnTo>
                  <a:cubicBezTo>
                    <a:pt x="11303" y="1670"/>
                    <a:pt x="11558" y="1415"/>
                    <a:pt x="11558" y="1099"/>
                  </a:cubicBezTo>
                  <a:lnTo>
                    <a:pt x="11558"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0" name="Google Shape;1650;p30"/>
            <p:cNvSpPr/>
            <p:nvPr/>
          </p:nvSpPr>
          <p:spPr>
            <a:xfrm>
              <a:off x="2645800" y="4547025"/>
              <a:ext cx="144450" cy="41750"/>
            </a:xfrm>
            <a:custGeom>
              <a:rect b="b" l="l" r="r" t="t"/>
              <a:pathLst>
                <a:path extrusionOk="0" h="1670" w="5778">
                  <a:moveTo>
                    <a:pt x="1" y="0"/>
                  </a:moveTo>
                  <a:lnTo>
                    <a:pt x="1" y="1670"/>
                  </a:lnTo>
                  <a:lnTo>
                    <a:pt x="5208" y="1670"/>
                  </a:lnTo>
                  <a:cubicBezTo>
                    <a:pt x="5523" y="1670"/>
                    <a:pt x="5778" y="1415"/>
                    <a:pt x="5778" y="1099"/>
                  </a:cubicBezTo>
                  <a:lnTo>
                    <a:pt x="5778"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1" name="Google Shape;1651;p30"/>
            <p:cNvSpPr/>
            <p:nvPr/>
          </p:nvSpPr>
          <p:spPr>
            <a:xfrm>
              <a:off x="2547825" y="4440175"/>
              <a:ext cx="26800" cy="68825"/>
            </a:xfrm>
            <a:custGeom>
              <a:rect b="b" l="l" r="r" t="t"/>
              <a:pathLst>
                <a:path extrusionOk="0" h="2753" w="1072">
                  <a:moveTo>
                    <a:pt x="534" y="1"/>
                  </a:moveTo>
                  <a:cubicBezTo>
                    <a:pt x="241" y="1"/>
                    <a:pt x="0" y="239"/>
                    <a:pt x="0" y="532"/>
                  </a:cubicBezTo>
                  <a:lnTo>
                    <a:pt x="0" y="2218"/>
                  </a:lnTo>
                  <a:cubicBezTo>
                    <a:pt x="0" y="2511"/>
                    <a:pt x="241" y="2752"/>
                    <a:pt x="534" y="2752"/>
                  </a:cubicBezTo>
                  <a:cubicBezTo>
                    <a:pt x="828" y="2752"/>
                    <a:pt x="1069" y="2511"/>
                    <a:pt x="1069" y="2218"/>
                  </a:cubicBezTo>
                  <a:lnTo>
                    <a:pt x="1069" y="532"/>
                  </a:lnTo>
                  <a:cubicBezTo>
                    <a:pt x="1071" y="239"/>
                    <a:pt x="833" y="1"/>
                    <a:pt x="53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2" name="Google Shape;1652;p30"/>
            <p:cNvSpPr/>
            <p:nvPr/>
          </p:nvSpPr>
          <p:spPr>
            <a:xfrm>
              <a:off x="2604275" y="4440175"/>
              <a:ext cx="26675" cy="68825"/>
            </a:xfrm>
            <a:custGeom>
              <a:rect b="b" l="l" r="r" t="t"/>
              <a:pathLst>
                <a:path extrusionOk="0" h="2753" w="1067">
                  <a:moveTo>
                    <a:pt x="532" y="1"/>
                  </a:moveTo>
                  <a:cubicBezTo>
                    <a:pt x="239" y="1"/>
                    <a:pt x="1" y="239"/>
                    <a:pt x="1" y="532"/>
                  </a:cubicBezTo>
                  <a:lnTo>
                    <a:pt x="1" y="2218"/>
                  </a:lnTo>
                  <a:cubicBezTo>
                    <a:pt x="1" y="2511"/>
                    <a:pt x="239" y="2752"/>
                    <a:pt x="532" y="2752"/>
                  </a:cubicBezTo>
                  <a:cubicBezTo>
                    <a:pt x="826" y="2752"/>
                    <a:pt x="1067" y="2511"/>
                    <a:pt x="1067" y="2218"/>
                  </a:cubicBezTo>
                  <a:lnTo>
                    <a:pt x="1067" y="532"/>
                  </a:lnTo>
                  <a:cubicBezTo>
                    <a:pt x="1067" y="239"/>
                    <a:pt x="826" y="1"/>
                    <a:pt x="53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3" name="Google Shape;1653;p30"/>
            <p:cNvSpPr/>
            <p:nvPr/>
          </p:nvSpPr>
          <p:spPr>
            <a:xfrm>
              <a:off x="2660675" y="4440175"/>
              <a:ext cx="26675" cy="68825"/>
            </a:xfrm>
            <a:custGeom>
              <a:rect b="b" l="l" r="r" t="t"/>
              <a:pathLst>
                <a:path extrusionOk="0" h="2753" w="1067">
                  <a:moveTo>
                    <a:pt x="532" y="1"/>
                  </a:moveTo>
                  <a:cubicBezTo>
                    <a:pt x="239" y="1"/>
                    <a:pt x="1" y="239"/>
                    <a:pt x="1" y="532"/>
                  </a:cubicBezTo>
                  <a:lnTo>
                    <a:pt x="1" y="2218"/>
                  </a:lnTo>
                  <a:cubicBezTo>
                    <a:pt x="1" y="2511"/>
                    <a:pt x="239" y="2752"/>
                    <a:pt x="532" y="2752"/>
                  </a:cubicBezTo>
                  <a:cubicBezTo>
                    <a:pt x="826" y="2752"/>
                    <a:pt x="1067" y="2511"/>
                    <a:pt x="1067" y="2218"/>
                  </a:cubicBezTo>
                  <a:lnTo>
                    <a:pt x="1067" y="532"/>
                  </a:lnTo>
                  <a:cubicBezTo>
                    <a:pt x="1067" y="239"/>
                    <a:pt x="826" y="1"/>
                    <a:pt x="53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4" name="Google Shape;1654;p30"/>
            <p:cNvSpPr/>
            <p:nvPr/>
          </p:nvSpPr>
          <p:spPr>
            <a:xfrm>
              <a:off x="2717075" y="4440175"/>
              <a:ext cx="26675" cy="68825"/>
            </a:xfrm>
            <a:custGeom>
              <a:rect b="b" l="l" r="r" t="t"/>
              <a:pathLst>
                <a:path extrusionOk="0" h="2753" w="1067">
                  <a:moveTo>
                    <a:pt x="532" y="1"/>
                  </a:moveTo>
                  <a:cubicBezTo>
                    <a:pt x="239" y="1"/>
                    <a:pt x="1" y="239"/>
                    <a:pt x="1" y="532"/>
                  </a:cubicBezTo>
                  <a:lnTo>
                    <a:pt x="1" y="2218"/>
                  </a:lnTo>
                  <a:cubicBezTo>
                    <a:pt x="1" y="2511"/>
                    <a:pt x="239" y="2752"/>
                    <a:pt x="532" y="2752"/>
                  </a:cubicBezTo>
                  <a:cubicBezTo>
                    <a:pt x="826" y="2752"/>
                    <a:pt x="1067" y="2511"/>
                    <a:pt x="1067" y="2218"/>
                  </a:cubicBezTo>
                  <a:lnTo>
                    <a:pt x="1067" y="532"/>
                  </a:lnTo>
                  <a:cubicBezTo>
                    <a:pt x="1067" y="239"/>
                    <a:pt x="826" y="1"/>
                    <a:pt x="53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5" name="Google Shape;1655;p30"/>
            <p:cNvSpPr/>
            <p:nvPr/>
          </p:nvSpPr>
          <p:spPr>
            <a:xfrm>
              <a:off x="2565675" y="4145850"/>
              <a:ext cx="156775" cy="77050"/>
            </a:xfrm>
            <a:custGeom>
              <a:rect b="b" l="l" r="r" t="t"/>
              <a:pathLst>
                <a:path extrusionOk="0" h="3082" w="6271">
                  <a:moveTo>
                    <a:pt x="4858" y="1067"/>
                  </a:moveTo>
                  <a:cubicBezTo>
                    <a:pt x="5047" y="1067"/>
                    <a:pt x="5199" y="1219"/>
                    <a:pt x="5199" y="1407"/>
                  </a:cubicBezTo>
                  <a:lnTo>
                    <a:pt x="5199" y="1670"/>
                  </a:lnTo>
                  <a:cubicBezTo>
                    <a:pt x="5199" y="1856"/>
                    <a:pt x="5047" y="2008"/>
                    <a:pt x="4858" y="2008"/>
                  </a:cubicBezTo>
                  <a:lnTo>
                    <a:pt x="1406" y="2008"/>
                  </a:lnTo>
                  <a:cubicBezTo>
                    <a:pt x="1218" y="2008"/>
                    <a:pt x="1066" y="1856"/>
                    <a:pt x="1066" y="1670"/>
                  </a:cubicBezTo>
                  <a:lnTo>
                    <a:pt x="1066" y="1407"/>
                  </a:lnTo>
                  <a:cubicBezTo>
                    <a:pt x="1066" y="1219"/>
                    <a:pt x="1218" y="1067"/>
                    <a:pt x="1406" y="1067"/>
                  </a:cubicBezTo>
                  <a:close/>
                  <a:moveTo>
                    <a:pt x="1409" y="1"/>
                  </a:moveTo>
                  <a:cubicBezTo>
                    <a:pt x="634" y="1"/>
                    <a:pt x="0" y="632"/>
                    <a:pt x="0" y="1410"/>
                  </a:cubicBezTo>
                  <a:lnTo>
                    <a:pt x="0" y="1673"/>
                  </a:lnTo>
                  <a:cubicBezTo>
                    <a:pt x="0" y="2448"/>
                    <a:pt x="631" y="3082"/>
                    <a:pt x="1409" y="3082"/>
                  </a:cubicBezTo>
                  <a:lnTo>
                    <a:pt x="4861" y="3082"/>
                  </a:lnTo>
                  <a:cubicBezTo>
                    <a:pt x="5636" y="3082"/>
                    <a:pt x="6270" y="2451"/>
                    <a:pt x="6270" y="1673"/>
                  </a:cubicBezTo>
                  <a:lnTo>
                    <a:pt x="6270" y="1410"/>
                  </a:lnTo>
                  <a:cubicBezTo>
                    <a:pt x="6267" y="632"/>
                    <a:pt x="5636" y="1"/>
                    <a:pt x="486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6" name="Google Shape;1656;p30"/>
            <p:cNvSpPr/>
            <p:nvPr/>
          </p:nvSpPr>
          <p:spPr>
            <a:xfrm>
              <a:off x="2645675" y="4145800"/>
              <a:ext cx="76700" cy="76975"/>
            </a:xfrm>
            <a:custGeom>
              <a:rect b="b" l="l" r="r" t="t"/>
              <a:pathLst>
                <a:path extrusionOk="0" h="3079" w="3068">
                  <a:moveTo>
                    <a:pt x="0" y="0"/>
                  </a:moveTo>
                  <a:lnTo>
                    <a:pt x="0" y="1069"/>
                  </a:lnTo>
                  <a:lnTo>
                    <a:pt x="1658" y="1069"/>
                  </a:lnTo>
                  <a:cubicBezTo>
                    <a:pt x="1847" y="1069"/>
                    <a:pt x="1999" y="1221"/>
                    <a:pt x="1999" y="1409"/>
                  </a:cubicBezTo>
                  <a:lnTo>
                    <a:pt x="1999" y="1672"/>
                  </a:lnTo>
                  <a:cubicBezTo>
                    <a:pt x="1999" y="1858"/>
                    <a:pt x="1847" y="2010"/>
                    <a:pt x="1658" y="2010"/>
                  </a:cubicBezTo>
                  <a:lnTo>
                    <a:pt x="0" y="2010"/>
                  </a:lnTo>
                  <a:lnTo>
                    <a:pt x="0" y="3078"/>
                  </a:lnTo>
                  <a:lnTo>
                    <a:pt x="1658" y="3078"/>
                  </a:lnTo>
                  <a:cubicBezTo>
                    <a:pt x="2436" y="3078"/>
                    <a:pt x="3067" y="2447"/>
                    <a:pt x="3067" y="1672"/>
                  </a:cubicBezTo>
                  <a:lnTo>
                    <a:pt x="3067" y="1409"/>
                  </a:lnTo>
                  <a:cubicBezTo>
                    <a:pt x="3067" y="634"/>
                    <a:pt x="2436" y="3"/>
                    <a:pt x="1658"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657" name="Google Shape;1657;p30"/>
          <p:cNvGrpSpPr/>
          <p:nvPr/>
        </p:nvGrpSpPr>
        <p:grpSpPr>
          <a:xfrm>
            <a:off x="1367213" y="3229275"/>
            <a:ext cx="385275" cy="442925"/>
            <a:chOff x="3645150" y="4046200"/>
            <a:chExt cx="385275" cy="442925"/>
          </a:xfrm>
        </p:grpSpPr>
        <p:sp>
          <p:nvSpPr>
            <p:cNvPr id="1658" name="Google Shape;1658;p30"/>
            <p:cNvSpPr/>
            <p:nvPr/>
          </p:nvSpPr>
          <p:spPr>
            <a:xfrm>
              <a:off x="3683975" y="4124050"/>
              <a:ext cx="306675" cy="313650"/>
            </a:xfrm>
            <a:custGeom>
              <a:rect b="b" l="l" r="r" t="t"/>
              <a:pathLst>
                <a:path extrusionOk="0" h="12546" w="12267">
                  <a:moveTo>
                    <a:pt x="6132" y="1"/>
                  </a:moveTo>
                  <a:cubicBezTo>
                    <a:pt x="3129" y="1731"/>
                    <a:pt x="521" y="2697"/>
                    <a:pt x="53" y="6213"/>
                  </a:cubicBezTo>
                  <a:cubicBezTo>
                    <a:pt x="17" y="6473"/>
                    <a:pt x="1" y="6738"/>
                    <a:pt x="1" y="7004"/>
                  </a:cubicBezTo>
                  <a:lnTo>
                    <a:pt x="1" y="12546"/>
                  </a:lnTo>
                  <a:lnTo>
                    <a:pt x="12266" y="12546"/>
                  </a:lnTo>
                  <a:lnTo>
                    <a:pt x="12266" y="7004"/>
                  </a:lnTo>
                  <a:cubicBezTo>
                    <a:pt x="12266" y="6680"/>
                    <a:pt x="12238" y="6365"/>
                    <a:pt x="12189" y="6060"/>
                  </a:cubicBezTo>
                  <a:cubicBezTo>
                    <a:pt x="11629" y="2667"/>
                    <a:pt x="9205" y="1773"/>
                    <a:pt x="6132"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9" name="Google Shape;1659;p30"/>
            <p:cNvSpPr/>
            <p:nvPr/>
          </p:nvSpPr>
          <p:spPr>
            <a:xfrm>
              <a:off x="3837325" y="4124050"/>
              <a:ext cx="153325" cy="313650"/>
            </a:xfrm>
            <a:custGeom>
              <a:rect b="b" l="l" r="r" t="t"/>
              <a:pathLst>
                <a:path extrusionOk="0" h="12546" w="6133">
                  <a:moveTo>
                    <a:pt x="1" y="1"/>
                  </a:moveTo>
                  <a:lnTo>
                    <a:pt x="1" y="12546"/>
                  </a:lnTo>
                  <a:lnTo>
                    <a:pt x="6132" y="12546"/>
                  </a:lnTo>
                  <a:lnTo>
                    <a:pt x="6132" y="7004"/>
                  </a:lnTo>
                  <a:cubicBezTo>
                    <a:pt x="6132" y="6680"/>
                    <a:pt x="6104" y="6365"/>
                    <a:pt x="6057" y="6060"/>
                  </a:cubicBezTo>
                  <a:cubicBezTo>
                    <a:pt x="5501" y="2667"/>
                    <a:pt x="3073" y="1773"/>
                    <a:pt x="1"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0" name="Google Shape;1660;p30"/>
            <p:cNvSpPr/>
            <p:nvPr/>
          </p:nvSpPr>
          <p:spPr>
            <a:xfrm>
              <a:off x="3784875" y="4046200"/>
              <a:ext cx="105000" cy="105075"/>
            </a:xfrm>
            <a:custGeom>
              <a:rect b="b" l="l" r="r" t="t"/>
              <a:pathLst>
                <a:path extrusionOk="0" h="4203" w="4200">
                  <a:moveTo>
                    <a:pt x="2099" y="1"/>
                  </a:moveTo>
                  <a:cubicBezTo>
                    <a:pt x="942" y="1"/>
                    <a:pt x="1" y="942"/>
                    <a:pt x="1" y="2102"/>
                  </a:cubicBezTo>
                  <a:cubicBezTo>
                    <a:pt x="1" y="3262"/>
                    <a:pt x="942" y="4203"/>
                    <a:pt x="2099" y="4203"/>
                  </a:cubicBezTo>
                  <a:cubicBezTo>
                    <a:pt x="3259" y="4203"/>
                    <a:pt x="4200" y="3262"/>
                    <a:pt x="4200" y="2102"/>
                  </a:cubicBezTo>
                  <a:cubicBezTo>
                    <a:pt x="4200" y="942"/>
                    <a:pt x="3259" y="1"/>
                    <a:pt x="2099"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1" name="Google Shape;1661;p30"/>
            <p:cNvSpPr/>
            <p:nvPr/>
          </p:nvSpPr>
          <p:spPr>
            <a:xfrm>
              <a:off x="3837325" y="4046200"/>
              <a:ext cx="52550" cy="105075"/>
            </a:xfrm>
            <a:custGeom>
              <a:rect b="b" l="l" r="r" t="t"/>
              <a:pathLst>
                <a:path extrusionOk="0" h="4203" w="2102">
                  <a:moveTo>
                    <a:pt x="1" y="1"/>
                  </a:moveTo>
                  <a:lnTo>
                    <a:pt x="1" y="4203"/>
                  </a:lnTo>
                  <a:cubicBezTo>
                    <a:pt x="1161" y="4203"/>
                    <a:pt x="2102" y="3262"/>
                    <a:pt x="2102" y="2102"/>
                  </a:cubicBezTo>
                  <a:cubicBezTo>
                    <a:pt x="2102" y="942"/>
                    <a:pt x="1161" y="1"/>
                    <a:pt x="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2" name="Google Shape;1662;p30"/>
            <p:cNvSpPr/>
            <p:nvPr/>
          </p:nvSpPr>
          <p:spPr>
            <a:xfrm>
              <a:off x="3645150" y="4397400"/>
              <a:ext cx="385275" cy="91725"/>
            </a:xfrm>
            <a:custGeom>
              <a:rect b="b" l="l" r="r" t="t"/>
              <a:pathLst>
                <a:path extrusionOk="0" h="3669" w="15411">
                  <a:moveTo>
                    <a:pt x="1424" y="1"/>
                  </a:moveTo>
                  <a:cubicBezTo>
                    <a:pt x="637" y="1"/>
                    <a:pt x="1" y="638"/>
                    <a:pt x="1" y="1424"/>
                  </a:cubicBezTo>
                  <a:lnTo>
                    <a:pt x="1" y="2249"/>
                  </a:lnTo>
                  <a:cubicBezTo>
                    <a:pt x="1" y="3032"/>
                    <a:pt x="637" y="3669"/>
                    <a:pt x="1424" y="3669"/>
                  </a:cubicBezTo>
                  <a:lnTo>
                    <a:pt x="13991" y="3669"/>
                  </a:lnTo>
                  <a:cubicBezTo>
                    <a:pt x="14774" y="3669"/>
                    <a:pt x="15411" y="3032"/>
                    <a:pt x="15411" y="2249"/>
                  </a:cubicBezTo>
                  <a:lnTo>
                    <a:pt x="15411" y="1424"/>
                  </a:lnTo>
                  <a:cubicBezTo>
                    <a:pt x="15411" y="638"/>
                    <a:pt x="14774" y="1"/>
                    <a:pt x="1399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3" name="Google Shape;1663;p30"/>
            <p:cNvSpPr/>
            <p:nvPr/>
          </p:nvSpPr>
          <p:spPr>
            <a:xfrm>
              <a:off x="3837250" y="4397550"/>
              <a:ext cx="193175" cy="91575"/>
            </a:xfrm>
            <a:custGeom>
              <a:rect b="b" l="l" r="r" t="t"/>
              <a:pathLst>
                <a:path extrusionOk="0" h="3663" w="7727">
                  <a:moveTo>
                    <a:pt x="6317" y="0"/>
                  </a:moveTo>
                  <a:cubicBezTo>
                    <a:pt x="6313" y="0"/>
                    <a:pt x="6310" y="0"/>
                    <a:pt x="6307" y="0"/>
                  </a:cubicBezTo>
                  <a:lnTo>
                    <a:pt x="1" y="0"/>
                  </a:lnTo>
                  <a:lnTo>
                    <a:pt x="1" y="3663"/>
                  </a:lnTo>
                  <a:lnTo>
                    <a:pt x="6307" y="3663"/>
                  </a:lnTo>
                  <a:cubicBezTo>
                    <a:pt x="7090" y="3663"/>
                    <a:pt x="7727" y="3026"/>
                    <a:pt x="7727" y="2243"/>
                  </a:cubicBezTo>
                  <a:lnTo>
                    <a:pt x="7727" y="1418"/>
                  </a:lnTo>
                  <a:cubicBezTo>
                    <a:pt x="7727" y="635"/>
                    <a:pt x="7096" y="0"/>
                    <a:pt x="6317"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4" name="Google Shape;1664;p30"/>
            <p:cNvSpPr/>
            <p:nvPr/>
          </p:nvSpPr>
          <p:spPr>
            <a:xfrm>
              <a:off x="3683900" y="4248150"/>
              <a:ext cx="306750" cy="95650"/>
            </a:xfrm>
            <a:custGeom>
              <a:rect b="b" l="l" r="r" t="t"/>
              <a:pathLst>
                <a:path extrusionOk="0" h="3826" w="12270">
                  <a:moveTo>
                    <a:pt x="3022" y="1"/>
                  </a:moveTo>
                  <a:cubicBezTo>
                    <a:pt x="2678" y="1"/>
                    <a:pt x="2334" y="81"/>
                    <a:pt x="2022" y="241"/>
                  </a:cubicBezTo>
                  <a:lnTo>
                    <a:pt x="53" y="1249"/>
                  </a:lnTo>
                  <a:cubicBezTo>
                    <a:pt x="17" y="1509"/>
                    <a:pt x="1" y="1774"/>
                    <a:pt x="1" y="2040"/>
                  </a:cubicBezTo>
                  <a:lnTo>
                    <a:pt x="1" y="3826"/>
                  </a:lnTo>
                  <a:lnTo>
                    <a:pt x="2022" y="2793"/>
                  </a:lnTo>
                  <a:cubicBezTo>
                    <a:pt x="2338" y="2632"/>
                    <a:pt x="2682" y="2551"/>
                    <a:pt x="3026" y="2551"/>
                  </a:cubicBezTo>
                  <a:cubicBezTo>
                    <a:pt x="3372" y="2551"/>
                    <a:pt x="3716" y="2632"/>
                    <a:pt x="4031" y="2796"/>
                  </a:cubicBezTo>
                  <a:lnTo>
                    <a:pt x="5266" y="3433"/>
                  </a:lnTo>
                  <a:cubicBezTo>
                    <a:pt x="5540" y="3571"/>
                    <a:pt x="5839" y="3654"/>
                    <a:pt x="6135" y="3671"/>
                  </a:cubicBezTo>
                  <a:cubicBezTo>
                    <a:pt x="6185" y="3674"/>
                    <a:pt x="6235" y="3676"/>
                    <a:pt x="6286" y="3676"/>
                  </a:cubicBezTo>
                  <a:cubicBezTo>
                    <a:pt x="6626" y="3676"/>
                    <a:pt x="6967" y="3595"/>
                    <a:pt x="7278" y="3435"/>
                  </a:cubicBezTo>
                  <a:lnTo>
                    <a:pt x="8532" y="2793"/>
                  </a:lnTo>
                  <a:cubicBezTo>
                    <a:pt x="8848" y="2632"/>
                    <a:pt x="9193" y="2551"/>
                    <a:pt x="9537" y="2551"/>
                  </a:cubicBezTo>
                  <a:cubicBezTo>
                    <a:pt x="9883" y="2551"/>
                    <a:pt x="10228" y="2632"/>
                    <a:pt x="10545" y="2796"/>
                  </a:cubicBezTo>
                  <a:lnTo>
                    <a:pt x="12269" y="3684"/>
                  </a:lnTo>
                  <a:lnTo>
                    <a:pt x="12269" y="2040"/>
                  </a:lnTo>
                  <a:cubicBezTo>
                    <a:pt x="12269" y="1716"/>
                    <a:pt x="12241" y="1401"/>
                    <a:pt x="12194" y="1096"/>
                  </a:cubicBezTo>
                  <a:lnTo>
                    <a:pt x="10545" y="246"/>
                  </a:lnTo>
                  <a:cubicBezTo>
                    <a:pt x="10228" y="82"/>
                    <a:pt x="9881" y="1"/>
                    <a:pt x="9534" y="1"/>
                  </a:cubicBezTo>
                  <a:cubicBezTo>
                    <a:pt x="9190" y="1"/>
                    <a:pt x="8846" y="81"/>
                    <a:pt x="8532" y="241"/>
                  </a:cubicBezTo>
                  <a:lnTo>
                    <a:pt x="7278" y="886"/>
                  </a:lnTo>
                  <a:cubicBezTo>
                    <a:pt x="6964" y="1044"/>
                    <a:pt x="6619" y="1126"/>
                    <a:pt x="6274" y="1126"/>
                  </a:cubicBezTo>
                  <a:cubicBezTo>
                    <a:pt x="6228" y="1126"/>
                    <a:pt x="6181" y="1124"/>
                    <a:pt x="6135" y="1121"/>
                  </a:cubicBezTo>
                  <a:cubicBezTo>
                    <a:pt x="5839" y="1105"/>
                    <a:pt x="5540" y="1024"/>
                    <a:pt x="5266" y="883"/>
                  </a:cubicBezTo>
                  <a:lnTo>
                    <a:pt x="4031" y="246"/>
                  </a:lnTo>
                  <a:cubicBezTo>
                    <a:pt x="3716" y="82"/>
                    <a:pt x="3369" y="1"/>
                    <a:pt x="3022"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5" name="Google Shape;1665;p30"/>
            <p:cNvSpPr/>
            <p:nvPr/>
          </p:nvSpPr>
          <p:spPr>
            <a:xfrm>
              <a:off x="3837250" y="4248150"/>
              <a:ext cx="153400" cy="92125"/>
            </a:xfrm>
            <a:custGeom>
              <a:rect b="b" l="l" r="r" t="t"/>
              <a:pathLst>
                <a:path extrusionOk="0" h="3685" w="6136">
                  <a:moveTo>
                    <a:pt x="3400" y="1"/>
                  </a:moveTo>
                  <a:cubicBezTo>
                    <a:pt x="3056" y="1"/>
                    <a:pt x="2712" y="81"/>
                    <a:pt x="2398" y="241"/>
                  </a:cubicBezTo>
                  <a:lnTo>
                    <a:pt x="1144" y="886"/>
                  </a:lnTo>
                  <a:cubicBezTo>
                    <a:pt x="830" y="1044"/>
                    <a:pt x="485" y="1126"/>
                    <a:pt x="140" y="1126"/>
                  </a:cubicBezTo>
                  <a:cubicBezTo>
                    <a:pt x="94" y="1126"/>
                    <a:pt x="47" y="1124"/>
                    <a:pt x="1" y="1121"/>
                  </a:cubicBezTo>
                  <a:lnTo>
                    <a:pt x="1" y="3671"/>
                  </a:lnTo>
                  <a:cubicBezTo>
                    <a:pt x="51" y="3674"/>
                    <a:pt x="101" y="3676"/>
                    <a:pt x="152" y="3676"/>
                  </a:cubicBezTo>
                  <a:cubicBezTo>
                    <a:pt x="492" y="3676"/>
                    <a:pt x="833" y="3595"/>
                    <a:pt x="1144" y="3435"/>
                  </a:cubicBezTo>
                  <a:lnTo>
                    <a:pt x="2398" y="2793"/>
                  </a:lnTo>
                  <a:cubicBezTo>
                    <a:pt x="2714" y="2632"/>
                    <a:pt x="3059" y="2551"/>
                    <a:pt x="3403" y="2551"/>
                  </a:cubicBezTo>
                  <a:cubicBezTo>
                    <a:pt x="3749" y="2551"/>
                    <a:pt x="4094" y="2632"/>
                    <a:pt x="4411" y="2796"/>
                  </a:cubicBezTo>
                  <a:lnTo>
                    <a:pt x="6135" y="3684"/>
                  </a:lnTo>
                  <a:lnTo>
                    <a:pt x="6135" y="2040"/>
                  </a:lnTo>
                  <a:cubicBezTo>
                    <a:pt x="6135" y="1716"/>
                    <a:pt x="6107" y="1401"/>
                    <a:pt x="6060" y="1096"/>
                  </a:cubicBezTo>
                  <a:lnTo>
                    <a:pt x="4411" y="246"/>
                  </a:lnTo>
                  <a:cubicBezTo>
                    <a:pt x="4094" y="82"/>
                    <a:pt x="3747" y="1"/>
                    <a:pt x="340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6" name="Google Shape;1666;p30"/>
            <p:cNvSpPr/>
            <p:nvPr/>
          </p:nvSpPr>
          <p:spPr>
            <a:xfrm>
              <a:off x="3723775" y="4397400"/>
              <a:ext cx="227200" cy="91650"/>
            </a:xfrm>
            <a:custGeom>
              <a:rect b="b" l="l" r="r" t="t"/>
              <a:pathLst>
                <a:path extrusionOk="0" h="3666" w="9088">
                  <a:moveTo>
                    <a:pt x="0" y="1"/>
                  </a:moveTo>
                  <a:lnTo>
                    <a:pt x="0" y="3666"/>
                  </a:lnTo>
                  <a:lnTo>
                    <a:pt x="9088" y="3666"/>
                  </a:lnTo>
                  <a:lnTo>
                    <a:pt x="9088"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7" name="Google Shape;1667;p30"/>
            <p:cNvSpPr/>
            <p:nvPr/>
          </p:nvSpPr>
          <p:spPr>
            <a:xfrm>
              <a:off x="3837325" y="4397400"/>
              <a:ext cx="113650" cy="91650"/>
            </a:xfrm>
            <a:custGeom>
              <a:rect b="b" l="l" r="r" t="t"/>
              <a:pathLst>
                <a:path extrusionOk="0" h="3666" w="4546">
                  <a:moveTo>
                    <a:pt x="1" y="1"/>
                  </a:moveTo>
                  <a:lnTo>
                    <a:pt x="1" y="3666"/>
                  </a:lnTo>
                  <a:lnTo>
                    <a:pt x="4546" y="3666"/>
                  </a:lnTo>
                  <a:lnTo>
                    <a:pt x="4546"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8" name="Google Shape;1668;p30"/>
            <p:cNvSpPr/>
            <p:nvPr/>
          </p:nvSpPr>
          <p:spPr>
            <a:xfrm>
              <a:off x="3799900" y="4397400"/>
              <a:ext cx="74750" cy="91650"/>
            </a:xfrm>
            <a:custGeom>
              <a:rect b="b" l="l" r="r" t="t"/>
              <a:pathLst>
                <a:path extrusionOk="0" h="3666" w="2990">
                  <a:moveTo>
                    <a:pt x="0" y="1"/>
                  </a:moveTo>
                  <a:lnTo>
                    <a:pt x="0" y="3666"/>
                  </a:lnTo>
                  <a:lnTo>
                    <a:pt x="2990" y="3666"/>
                  </a:lnTo>
                  <a:lnTo>
                    <a:pt x="2990"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9" name="Google Shape;1669;p30"/>
            <p:cNvSpPr/>
            <p:nvPr/>
          </p:nvSpPr>
          <p:spPr>
            <a:xfrm>
              <a:off x="3837325" y="4397400"/>
              <a:ext cx="37400" cy="91650"/>
            </a:xfrm>
            <a:custGeom>
              <a:rect b="b" l="l" r="r" t="t"/>
              <a:pathLst>
                <a:path extrusionOk="0" h="3666" w="1496">
                  <a:moveTo>
                    <a:pt x="1" y="1"/>
                  </a:moveTo>
                  <a:lnTo>
                    <a:pt x="1" y="3666"/>
                  </a:lnTo>
                  <a:lnTo>
                    <a:pt x="1496" y="3666"/>
                  </a:lnTo>
                  <a:lnTo>
                    <a:pt x="1496"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670" name="Google Shape;1670;p30"/>
          <p:cNvGrpSpPr/>
          <p:nvPr/>
        </p:nvGrpSpPr>
        <p:grpSpPr>
          <a:xfrm>
            <a:off x="1338325" y="3823200"/>
            <a:ext cx="443050" cy="350325"/>
            <a:chOff x="4922775" y="4119425"/>
            <a:chExt cx="443050" cy="350325"/>
          </a:xfrm>
        </p:grpSpPr>
        <p:sp>
          <p:nvSpPr>
            <p:cNvPr id="1671" name="Google Shape;1671;p30"/>
            <p:cNvSpPr/>
            <p:nvPr/>
          </p:nvSpPr>
          <p:spPr>
            <a:xfrm>
              <a:off x="5196750" y="4119425"/>
              <a:ext cx="134625" cy="131225"/>
            </a:xfrm>
            <a:custGeom>
              <a:rect b="b" l="l" r="r" t="t"/>
              <a:pathLst>
                <a:path extrusionOk="0" h="5249" w="5385">
                  <a:moveTo>
                    <a:pt x="4297" y="1"/>
                  </a:moveTo>
                  <a:cubicBezTo>
                    <a:pt x="2766" y="1"/>
                    <a:pt x="1177" y="612"/>
                    <a:pt x="0" y="1789"/>
                  </a:cubicBezTo>
                  <a:lnTo>
                    <a:pt x="1730" y="3519"/>
                  </a:lnTo>
                  <a:lnTo>
                    <a:pt x="3460" y="5249"/>
                  </a:lnTo>
                  <a:cubicBezTo>
                    <a:pt x="4736" y="3970"/>
                    <a:pt x="5384" y="2190"/>
                    <a:pt x="5223" y="399"/>
                  </a:cubicBezTo>
                  <a:cubicBezTo>
                    <a:pt x="5215" y="297"/>
                    <a:pt x="5174" y="211"/>
                    <a:pt x="5107" y="144"/>
                  </a:cubicBezTo>
                  <a:cubicBezTo>
                    <a:pt x="5041" y="81"/>
                    <a:pt x="4952" y="39"/>
                    <a:pt x="4855" y="28"/>
                  </a:cubicBezTo>
                  <a:cubicBezTo>
                    <a:pt x="4671" y="10"/>
                    <a:pt x="4484" y="1"/>
                    <a:pt x="4297"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2" name="Google Shape;1672;p30"/>
            <p:cNvSpPr/>
            <p:nvPr/>
          </p:nvSpPr>
          <p:spPr>
            <a:xfrm>
              <a:off x="5240000" y="4122950"/>
              <a:ext cx="91375" cy="127700"/>
            </a:xfrm>
            <a:custGeom>
              <a:rect b="b" l="l" r="r" t="t"/>
              <a:pathLst>
                <a:path extrusionOk="0" h="5108" w="3655">
                  <a:moveTo>
                    <a:pt x="3377" y="1"/>
                  </a:moveTo>
                  <a:lnTo>
                    <a:pt x="0" y="3378"/>
                  </a:lnTo>
                  <a:lnTo>
                    <a:pt x="1730" y="5108"/>
                  </a:lnTo>
                  <a:cubicBezTo>
                    <a:pt x="3006" y="3829"/>
                    <a:pt x="3654" y="2049"/>
                    <a:pt x="3493" y="253"/>
                  </a:cubicBezTo>
                  <a:cubicBezTo>
                    <a:pt x="3485" y="153"/>
                    <a:pt x="3444" y="67"/>
                    <a:pt x="3377"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3" name="Google Shape;1673;p30"/>
            <p:cNvSpPr/>
            <p:nvPr/>
          </p:nvSpPr>
          <p:spPr>
            <a:xfrm>
              <a:off x="5230025" y="4155650"/>
              <a:ext cx="62925" cy="61525"/>
            </a:xfrm>
            <a:custGeom>
              <a:rect b="b" l="l" r="r" t="t"/>
              <a:pathLst>
                <a:path extrusionOk="0" h="2461" w="2517">
                  <a:moveTo>
                    <a:pt x="1905" y="1"/>
                  </a:moveTo>
                  <a:cubicBezTo>
                    <a:pt x="1762" y="1"/>
                    <a:pt x="1619" y="55"/>
                    <a:pt x="1509" y="163"/>
                  </a:cubicBezTo>
                  <a:lnTo>
                    <a:pt x="1" y="1671"/>
                  </a:lnTo>
                  <a:lnTo>
                    <a:pt x="789" y="2460"/>
                  </a:lnTo>
                  <a:lnTo>
                    <a:pt x="2298" y="951"/>
                  </a:lnTo>
                  <a:cubicBezTo>
                    <a:pt x="2517" y="736"/>
                    <a:pt x="2517" y="381"/>
                    <a:pt x="2298" y="163"/>
                  </a:cubicBezTo>
                  <a:cubicBezTo>
                    <a:pt x="2190" y="55"/>
                    <a:pt x="2048" y="1"/>
                    <a:pt x="190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4" name="Google Shape;1674;p30"/>
            <p:cNvSpPr/>
            <p:nvPr/>
          </p:nvSpPr>
          <p:spPr>
            <a:xfrm>
              <a:off x="5239925" y="4159700"/>
              <a:ext cx="53025" cy="57475"/>
            </a:xfrm>
            <a:custGeom>
              <a:rect b="b" l="l" r="r" t="t"/>
              <a:pathLst>
                <a:path extrusionOk="0" h="2299" w="2121">
                  <a:moveTo>
                    <a:pt x="1902" y="1"/>
                  </a:moveTo>
                  <a:lnTo>
                    <a:pt x="0" y="1905"/>
                  </a:lnTo>
                  <a:lnTo>
                    <a:pt x="393" y="2298"/>
                  </a:lnTo>
                  <a:lnTo>
                    <a:pt x="1902" y="789"/>
                  </a:lnTo>
                  <a:cubicBezTo>
                    <a:pt x="2121" y="574"/>
                    <a:pt x="2121" y="219"/>
                    <a:pt x="190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5" name="Google Shape;1675;p30"/>
            <p:cNvSpPr/>
            <p:nvPr/>
          </p:nvSpPr>
          <p:spPr>
            <a:xfrm>
              <a:off x="4957300" y="4119425"/>
              <a:ext cx="134550" cy="131225"/>
            </a:xfrm>
            <a:custGeom>
              <a:rect b="b" l="l" r="r" t="t"/>
              <a:pathLst>
                <a:path extrusionOk="0" h="5249" w="5382">
                  <a:moveTo>
                    <a:pt x="1084" y="1"/>
                  </a:moveTo>
                  <a:cubicBezTo>
                    <a:pt x="897" y="1"/>
                    <a:pt x="711" y="10"/>
                    <a:pt x="526" y="28"/>
                  </a:cubicBezTo>
                  <a:cubicBezTo>
                    <a:pt x="430" y="39"/>
                    <a:pt x="341" y="81"/>
                    <a:pt x="275" y="144"/>
                  </a:cubicBezTo>
                  <a:cubicBezTo>
                    <a:pt x="208" y="211"/>
                    <a:pt x="167" y="297"/>
                    <a:pt x="156" y="399"/>
                  </a:cubicBezTo>
                  <a:cubicBezTo>
                    <a:pt x="1" y="2190"/>
                    <a:pt x="645" y="3970"/>
                    <a:pt x="1922" y="5249"/>
                  </a:cubicBezTo>
                  <a:lnTo>
                    <a:pt x="3652" y="3519"/>
                  </a:lnTo>
                  <a:lnTo>
                    <a:pt x="5382" y="1789"/>
                  </a:lnTo>
                  <a:cubicBezTo>
                    <a:pt x="4203" y="612"/>
                    <a:pt x="2613" y="1"/>
                    <a:pt x="1084"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6" name="Google Shape;1676;p30"/>
            <p:cNvSpPr/>
            <p:nvPr/>
          </p:nvSpPr>
          <p:spPr>
            <a:xfrm>
              <a:off x="4957300" y="4122950"/>
              <a:ext cx="91300" cy="127700"/>
            </a:xfrm>
            <a:custGeom>
              <a:rect b="b" l="l" r="r" t="t"/>
              <a:pathLst>
                <a:path extrusionOk="0" h="5108" w="3652">
                  <a:moveTo>
                    <a:pt x="275" y="1"/>
                  </a:moveTo>
                  <a:cubicBezTo>
                    <a:pt x="208" y="67"/>
                    <a:pt x="167" y="153"/>
                    <a:pt x="156" y="253"/>
                  </a:cubicBezTo>
                  <a:cubicBezTo>
                    <a:pt x="1" y="2049"/>
                    <a:pt x="645" y="3829"/>
                    <a:pt x="1922" y="5108"/>
                  </a:cubicBezTo>
                  <a:lnTo>
                    <a:pt x="3652" y="3378"/>
                  </a:lnTo>
                  <a:lnTo>
                    <a:pt x="275"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7" name="Google Shape;1677;p30"/>
            <p:cNvSpPr/>
            <p:nvPr/>
          </p:nvSpPr>
          <p:spPr>
            <a:xfrm>
              <a:off x="4995650" y="4155650"/>
              <a:ext cx="62925" cy="61525"/>
            </a:xfrm>
            <a:custGeom>
              <a:rect b="b" l="l" r="r" t="t"/>
              <a:pathLst>
                <a:path extrusionOk="0" h="2461" w="2517">
                  <a:moveTo>
                    <a:pt x="612" y="1"/>
                  </a:moveTo>
                  <a:cubicBezTo>
                    <a:pt x="469" y="1"/>
                    <a:pt x="327" y="55"/>
                    <a:pt x="219" y="163"/>
                  </a:cubicBezTo>
                  <a:cubicBezTo>
                    <a:pt x="0" y="381"/>
                    <a:pt x="0" y="736"/>
                    <a:pt x="219" y="951"/>
                  </a:cubicBezTo>
                  <a:lnTo>
                    <a:pt x="1727" y="2460"/>
                  </a:lnTo>
                  <a:lnTo>
                    <a:pt x="2516" y="1671"/>
                  </a:lnTo>
                  <a:lnTo>
                    <a:pt x="1008" y="163"/>
                  </a:lnTo>
                  <a:cubicBezTo>
                    <a:pt x="898" y="55"/>
                    <a:pt x="755" y="1"/>
                    <a:pt x="61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8" name="Google Shape;1678;p30"/>
            <p:cNvSpPr/>
            <p:nvPr/>
          </p:nvSpPr>
          <p:spPr>
            <a:xfrm>
              <a:off x="4995650" y="4159700"/>
              <a:ext cx="53025" cy="57475"/>
            </a:xfrm>
            <a:custGeom>
              <a:rect b="b" l="l" r="r" t="t"/>
              <a:pathLst>
                <a:path extrusionOk="0" h="2299" w="2121">
                  <a:moveTo>
                    <a:pt x="219" y="1"/>
                  </a:moveTo>
                  <a:cubicBezTo>
                    <a:pt x="0" y="219"/>
                    <a:pt x="0" y="574"/>
                    <a:pt x="219" y="789"/>
                  </a:cubicBezTo>
                  <a:lnTo>
                    <a:pt x="1727" y="2298"/>
                  </a:lnTo>
                  <a:lnTo>
                    <a:pt x="2120" y="1905"/>
                  </a:lnTo>
                  <a:lnTo>
                    <a:pt x="219" y="1"/>
                  </a:ln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9" name="Google Shape;1679;p30"/>
            <p:cNvSpPr/>
            <p:nvPr/>
          </p:nvSpPr>
          <p:spPr>
            <a:xfrm>
              <a:off x="4989125" y="4150225"/>
              <a:ext cx="310550" cy="264650"/>
            </a:xfrm>
            <a:custGeom>
              <a:rect b="b" l="l" r="r" t="t"/>
              <a:pathLst>
                <a:path extrusionOk="0" h="10586" w="12422">
                  <a:moveTo>
                    <a:pt x="6215" y="0"/>
                  </a:moveTo>
                  <a:cubicBezTo>
                    <a:pt x="2791" y="0"/>
                    <a:pt x="1" y="2788"/>
                    <a:pt x="1" y="6215"/>
                  </a:cubicBezTo>
                  <a:lnTo>
                    <a:pt x="1" y="9675"/>
                  </a:lnTo>
                  <a:cubicBezTo>
                    <a:pt x="1" y="10176"/>
                    <a:pt x="411" y="10585"/>
                    <a:pt x="912" y="10585"/>
                  </a:cubicBezTo>
                  <a:cubicBezTo>
                    <a:pt x="1413" y="10585"/>
                    <a:pt x="1822" y="10176"/>
                    <a:pt x="1822" y="9675"/>
                  </a:cubicBezTo>
                  <a:lnTo>
                    <a:pt x="1822" y="6215"/>
                  </a:lnTo>
                  <a:cubicBezTo>
                    <a:pt x="1822" y="3793"/>
                    <a:pt x="3790" y="1824"/>
                    <a:pt x="6212" y="1824"/>
                  </a:cubicBezTo>
                  <a:cubicBezTo>
                    <a:pt x="8635" y="1824"/>
                    <a:pt x="10603" y="3793"/>
                    <a:pt x="10603" y="6215"/>
                  </a:cubicBezTo>
                  <a:lnTo>
                    <a:pt x="10603" y="9675"/>
                  </a:lnTo>
                  <a:cubicBezTo>
                    <a:pt x="10603" y="10176"/>
                    <a:pt x="11007" y="10585"/>
                    <a:pt x="11513" y="10585"/>
                  </a:cubicBezTo>
                  <a:cubicBezTo>
                    <a:pt x="12014" y="10585"/>
                    <a:pt x="12421" y="10176"/>
                    <a:pt x="12421" y="9675"/>
                  </a:cubicBezTo>
                  <a:lnTo>
                    <a:pt x="12421" y="6215"/>
                  </a:lnTo>
                  <a:cubicBezTo>
                    <a:pt x="12421" y="2788"/>
                    <a:pt x="9634" y="0"/>
                    <a:pt x="621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0" name="Google Shape;1680;p30"/>
            <p:cNvSpPr/>
            <p:nvPr/>
          </p:nvSpPr>
          <p:spPr>
            <a:xfrm>
              <a:off x="5144425" y="4150225"/>
              <a:ext cx="155250" cy="264650"/>
            </a:xfrm>
            <a:custGeom>
              <a:rect b="b" l="l" r="r" t="t"/>
              <a:pathLst>
                <a:path extrusionOk="0" h="10586" w="6210">
                  <a:moveTo>
                    <a:pt x="0" y="0"/>
                  </a:moveTo>
                  <a:lnTo>
                    <a:pt x="0" y="1824"/>
                  </a:lnTo>
                  <a:cubicBezTo>
                    <a:pt x="2423" y="1824"/>
                    <a:pt x="4391" y="3793"/>
                    <a:pt x="4391" y="6215"/>
                  </a:cubicBezTo>
                  <a:lnTo>
                    <a:pt x="4391" y="9675"/>
                  </a:lnTo>
                  <a:cubicBezTo>
                    <a:pt x="4391" y="10176"/>
                    <a:pt x="4795" y="10585"/>
                    <a:pt x="5301" y="10585"/>
                  </a:cubicBezTo>
                  <a:cubicBezTo>
                    <a:pt x="5802" y="10585"/>
                    <a:pt x="6209" y="10176"/>
                    <a:pt x="6209" y="9675"/>
                  </a:cubicBezTo>
                  <a:lnTo>
                    <a:pt x="6209" y="6215"/>
                  </a:lnTo>
                  <a:cubicBezTo>
                    <a:pt x="6209" y="2788"/>
                    <a:pt x="3422" y="0"/>
                    <a:pt x="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1" name="Google Shape;1681;p30"/>
            <p:cNvSpPr/>
            <p:nvPr/>
          </p:nvSpPr>
          <p:spPr>
            <a:xfrm>
              <a:off x="4922775" y="4333400"/>
              <a:ext cx="111775" cy="136350"/>
            </a:xfrm>
            <a:custGeom>
              <a:rect b="b" l="l" r="r" t="t"/>
              <a:pathLst>
                <a:path extrusionOk="0" h="5454" w="4471">
                  <a:moveTo>
                    <a:pt x="2730" y="0"/>
                  </a:moveTo>
                  <a:cubicBezTo>
                    <a:pt x="2633" y="0"/>
                    <a:pt x="2541" y="3"/>
                    <a:pt x="2450" y="14"/>
                  </a:cubicBezTo>
                  <a:cubicBezTo>
                    <a:pt x="1074" y="153"/>
                    <a:pt x="0" y="1315"/>
                    <a:pt x="0" y="2727"/>
                  </a:cubicBezTo>
                  <a:cubicBezTo>
                    <a:pt x="0" y="3480"/>
                    <a:pt x="305" y="4161"/>
                    <a:pt x="800" y="4656"/>
                  </a:cubicBezTo>
                  <a:cubicBezTo>
                    <a:pt x="1232" y="5088"/>
                    <a:pt x="1808" y="5373"/>
                    <a:pt x="2450" y="5440"/>
                  </a:cubicBezTo>
                  <a:cubicBezTo>
                    <a:pt x="2544" y="5451"/>
                    <a:pt x="2638" y="5454"/>
                    <a:pt x="2730" y="5454"/>
                  </a:cubicBezTo>
                  <a:lnTo>
                    <a:pt x="3344" y="5454"/>
                  </a:lnTo>
                  <a:cubicBezTo>
                    <a:pt x="3967" y="5454"/>
                    <a:pt x="4471" y="4950"/>
                    <a:pt x="4471" y="4327"/>
                  </a:cubicBezTo>
                  <a:lnTo>
                    <a:pt x="4471"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2" name="Google Shape;1682;p30"/>
            <p:cNvSpPr/>
            <p:nvPr/>
          </p:nvSpPr>
          <p:spPr>
            <a:xfrm>
              <a:off x="4984000" y="4333400"/>
              <a:ext cx="50550" cy="136350"/>
            </a:xfrm>
            <a:custGeom>
              <a:rect b="b" l="l" r="r" t="t"/>
              <a:pathLst>
                <a:path extrusionOk="0" h="5454" w="2022">
                  <a:moveTo>
                    <a:pt x="281" y="0"/>
                  </a:moveTo>
                  <a:cubicBezTo>
                    <a:pt x="184" y="0"/>
                    <a:pt x="92" y="3"/>
                    <a:pt x="1" y="14"/>
                  </a:cubicBezTo>
                  <a:lnTo>
                    <a:pt x="1" y="5440"/>
                  </a:lnTo>
                  <a:cubicBezTo>
                    <a:pt x="95" y="5451"/>
                    <a:pt x="189" y="5454"/>
                    <a:pt x="281" y="5454"/>
                  </a:cubicBezTo>
                  <a:lnTo>
                    <a:pt x="895" y="5454"/>
                  </a:lnTo>
                  <a:cubicBezTo>
                    <a:pt x="1518" y="5454"/>
                    <a:pt x="2022" y="4950"/>
                    <a:pt x="2022" y="4327"/>
                  </a:cubicBezTo>
                  <a:lnTo>
                    <a:pt x="2022"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3" name="Google Shape;1683;p30"/>
            <p:cNvSpPr/>
            <p:nvPr/>
          </p:nvSpPr>
          <p:spPr>
            <a:xfrm>
              <a:off x="5253975" y="4333250"/>
              <a:ext cx="111850" cy="136425"/>
            </a:xfrm>
            <a:custGeom>
              <a:rect b="b" l="l" r="r" t="t"/>
              <a:pathLst>
                <a:path extrusionOk="0" h="5457" w="4474">
                  <a:moveTo>
                    <a:pt x="0" y="1"/>
                  </a:moveTo>
                  <a:lnTo>
                    <a:pt x="0" y="4330"/>
                  </a:lnTo>
                  <a:cubicBezTo>
                    <a:pt x="0" y="4953"/>
                    <a:pt x="507" y="5457"/>
                    <a:pt x="1130" y="5457"/>
                  </a:cubicBezTo>
                  <a:lnTo>
                    <a:pt x="1741" y="5457"/>
                  </a:lnTo>
                  <a:cubicBezTo>
                    <a:pt x="1838" y="5457"/>
                    <a:pt x="1932" y="5454"/>
                    <a:pt x="2024" y="5443"/>
                  </a:cubicBezTo>
                  <a:cubicBezTo>
                    <a:pt x="2666" y="5376"/>
                    <a:pt x="3242" y="5091"/>
                    <a:pt x="3674" y="4657"/>
                  </a:cubicBezTo>
                  <a:cubicBezTo>
                    <a:pt x="4169" y="4167"/>
                    <a:pt x="4474" y="3486"/>
                    <a:pt x="4474" y="2730"/>
                  </a:cubicBezTo>
                  <a:cubicBezTo>
                    <a:pt x="4474" y="1318"/>
                    <a:pt x="3397" y="159"/>
                    <a:pt x="2024" y="15"/>
                  </a:cubicBezTo>
                  <a:cubicBezTo>
                    <a:pt x="1930" y="4"/>
                    <a:pt x="1836" y="1"/>
                    <a:pt x="174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4" name="Google Shape;1684;p30"/>
            <p:cNvSpPr/>
            <p:nvPr/>
          </p:nvSpPr>
          <p:spPr>
            <a:xfrm>
              <a:off x="5304550" y="4333675"/>
              <a:ext cx="61275" cy="135650"/>
            </a:xfrm>
            <a:custGeom>
              <a:rect b="b" l="l" r="r" t="t"/>
              <a:pathLst>
                <a:path extrusionOk="0" h="5426" w="2451">
                  <a:moveTo>
                    <a:pt x="1" y="0"/>
                  </a:moveTo>
                  <a:lnTo>
                    <a:pt x="1" y="5426"/>
                  </a:lnTo>
                  <a:cubicBezTo>
                    <a:pt x="643" y="5359"/>
                    <a:pt x="1219" y="5074"/>
                    <a:pt x="1651" y="4640"/>
                  </a:cubicBezTo>
                  <a:cubicBezTo>
                    <a:pt x="2146" y="4150"/>
                    <a:pt x="2451" y="3469"/>
                    <a:pt x="2451" y="2713"/>
                  </a:cubicBezTo>
                  <a:cubicBezTo>
                    <a:pt x="2451" y="1301"/>
                    <a:pt x="1374" y="142"/>
                    <a:pt x="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5" name="Google Shape;1685;p30"/>
            <p:cNvSpPr/>
            <p:nvPr/>
          </p:nvSpPr>
          <p:spPr>
            <a:xfrm>
              <a:off x="4994250" y="4356225"/>
              <a:ext cx="27850" cy="34975"/>
            </a:xfrm>
            <a:custGeom>
              <a:rect b="b" l="l" r="r" t="t"/>
              <a:pathLst>
                <a:path extrusionOk="0" h="1399" w="1114">
                  <a:moveTo>
                    <a:pt x="557" y="1"/>
                  </a:moveTo>
                  <a:cubicBezTo>
                    <a:pt x="250" y="1"/>
                    <a:pt x="1" y="250"/>
                    <a:pt x="1" y="560"/>
                  </a:cubicBezTo>
                  <a:lnTo>
                    <a:pt x="1" y="842"/>
                  </a:lnTo>
                  <a:cubicBezTo>
                    <a:pt x="1" y="1150"/>
                    <a:pt x="250" y="1399"/>
                    <a:pt x="557" y="1399"/>
                  </a:cubicBezTo>
                  <a:cubicBezTo>
                    <a:pt x="864" y="1399"/>
                    <a:pt x="1113" y="1150"/>
                    <a:pt x="1113" y="842"/>
                  </a:cubicBezTo>
                  <a:lnTo>
                    <a:pt x="1113" y="560"/>
                  </a:lnTo>
                  <a:cubicBezTo>
                    <a:pt x="1113" y="250"/>
                    <a:pt x="864" y="1"/>
                    <a:pt x="557"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6" name="Google Shape;1686;p30"/>
            <p:cNvSpPr/>
            <p:nvPr/>
          </p:nvSpPr>
          <p:spPr>
            <a:xfrm>
              <a:off x="4992675" y="4408475"/>
              <a:ext cx="27900" cy="34975"/>
            </a:xfrm>
            <a:custGeom>
              <a:rect b="b" l="l" r="r" t="t"/>
              <a:pathLst>
                <a:path extrusionOk="0" h="1399" w="1116">
                  <a:moveTo>
                    <a:pt x="559" y="1"/>
                  </a:moveTo>
                  <a:cubicBezTo>
                    <a:pt x="249" y="1"/>
                    <a:pt x="0" y="250"/>
                    <a:pt x="0" y="560"/>
                  </a:cubicBezTo>
                  <a:lnTo>
                    <a:pt x="0" y="842"/>
                  </a:lnTo>
                  <a:cubicBezTo>
                    <a:pt x="0" y="1150"/>
                    <a:pt x="249" y="1399"/>
                    <a:pt x="559" y="1399"/>
                  </a:cubicBezTo>
                  <a:cubicBezTo>
                    <a:pt x="866" y="1399"/>
                    <a:pt x="1116" y="1150"/>
                    <a:pt x="1116" y="842"/>
                  </a:cubicBezTo>
                  <a:lnTo>
                    <a:pt x="1116" y="560"/>
                  </a:lnTo>
                  <a:cubicBezTo>
                    <a:pt x="1116" y="250"/>
                    <a:pt x="866" y="1"/>
                    <a:pt x="559"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7" name="Google Shape;1687;p30"/>
            <p:cNvSpPr/>
            <p:nvPr/>
          </p:nvSpPr>
          <p:spPr>
            <a:xfrm>
              <a:off x="4948225" y="4384050"/>
              <a:ext cx="27850" cy="34975"/>
            </a:xfrm>
            <a:custGeom>
              <a:rect b="b" l="l" r="r" t="t"/>
              <a:pathLst>
                <a:path extrusionOk="0" h="1399" w="1114">
                  <a:moveTo>
                    <a:pt x="557" y="1"/>
                  </a:moveTo>
                  <a:cubicBezTo>
                    <a:pt x="250" y="1"/>
                    <a:pt x="1" y="250"/>
                    <a:pt x="1" y="557"/>
                  </a:cubicBezTo>
                  <a:lnTo>
                    <a:pt x="1" y="839"/>
                  </a:lnTo>
                  <a:cubicBezTo>
                    <a:pt x="1" y="1149"/>
                    <a:pt x="250" y="1399"/>
                    <a:pt x="557" y="1399"/>
                  </a:cubicBezTo>
                  <a:cubicBezTo>
                    <a:pt x="865" y="1399"/>
                    <a:pt x="1114" y="1149"/>
                    <a:pt x="1114" y="839"/>
                  </a:cubicBezTo>
                  <a:lnTo>
                    <a:pt x="1114" y="557"/>
                  </a:lnTo>
                  <a:cubicBezTo>
                    <a:pt x="1111" y="250"/>
                    <a:pt x="862" y="1"/>
                    <a:pt x="557"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8" name="Google Shape;1688;p30"/>
            <p:cNvSpPr/>
            <p:nvPr/>
          </p:nvSpPr>
          <p:spPr>
            <a:xfrm>
              <a:off x="5266300" y="4356225"/>
              <a:ext cx="27900" cy="34975"/>
            </a:xfrm>
            <a:custGeom>
              <a:rect b="b" l="l" r="r" t="t"/>
              <a:pathLst>
                <a:path extrusionOk="0" h="1399" w="1116">
                  <a:moveTo>
                    <a:pt x="556" y="1"/>
                  </a:moveTo>
                  <a:cubicBezTo>
                    <a:pt x="249" y="1"/>
                    <a:pt x="0" y="250"/>
                    <a:pt x="0" y="560"/>
                  </a:cubicBezTo>
                  <a:lnTo>
                    <a:pt x="0" y="842"/>
                  </a:lnTo>
                  <a:cubicBezTo>
                    <a:pt x="0" y="1150"/>
                    <a:pt x="249" y="1399"/>
                    <a:pt x="556" y="1399"/>
                  </a:cubicBezTo>
                  <a:cubicBezTo>
                    <a:pt x="864" y="1399"/>
                    <a:pt x="1116" y="1150"/>
                    <a:pt x="1116" y="842"/>
                  </a:cubicBezTo>
                  <a:lnTo>
                    <a:pt x="1116" y="560"/>
                  </a:lnTo>
                  <a:cubicBezTo>
                    <a:pt x="1116" y="250"/>
                    <a:pt x="866" y="1"/>
                    <a:pt x="556"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9" name="Google Shape;1689;p30"/>
            <p:cNvSpPr/>
            <p:nvPr/>
          </p:nvSpPr>
          <p:spPr>
            <a:xfrm>
              <a:off x="5267750" y="4408475"/>
              <a:ext cx="27900" cy="34975"/>
            </a:xfrm>
            <a:custGeom>
              <a:rect b="b" l="l" r="r" t="t"/>
              <a:pathLst>
                <a:path extrusionOk="0" h="1399" w="1116">
                  <a:moveTo>
                    <a:pt x="559" y="1"/>
                  </a:moveTo>
                  <a:cubicBezTo>
                    <a:pt x="249" y="1"/>
                    <a:pt x="0" y="250"/>
                    <a:pt x="0" y="560"/>
                  </a:cubicBezTo>
                  <a:lnTo>
                    <a:pt x="0" y="842"/>
                  </a:lnTo>
                  <a:cubicBezTo>
                    <a:pt x="0" y="1150"/>
                    <a:pt x="249" y="1399"/>
                    <a:pt x="559" y="1399"/>
                  </a:cubicBezTo>
                  <a:cubicBezTo>
                    <a:pt x="867" y="1399"/>
                    <a:pt x="1116" y="1150"/>
                    <a:pt x="1116" y="842"/>
                  </a:cubicBezTo>
                  <a:lnTo>
                    <a:pt x="1116" y="560"/>
                  </a:lnTo>
                  <a:cubicBezTo>
                    <a:pt x="1116" y="250"/>
                    <a:pt x="867" y="1"/>
                    <a:pt x="559"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0" name="Google Shape;1690;p30"/>
            <p:cNvSpPr/>
            <p:nvPr/>
          </p:nvSpPr>
          <p:spPr>
            <a:xfrm>
              <a:off x="5312575" y="4384050"/>
              <a:ext cx="27850" cy="34975"/>
            </a:xfrm>
            <a:custGeom>
              <a:rect b="b" l="l" r="r" t="t"/>
              <a:pathLst>
                <a:path extrusionOk="0" h="1399" w="1114">
                  <a:moveTo>
                    <a:pt x="557" y="1"/>
                  </a:moveTo>
                  <a:cubicBezTo>
                    <a:pt x="250" y="1"/>
                    <a:pt x="1" y="250"/>
                    <a:pt x="1" y="557"/>
                  </a:cubicBezTo>
                  <a:lnTo>
                    <a:pt x="1" y="839"/>
                  </a:lnTo>
                  <a:cubicBezTo>
                    <a:pt x="1" y="1149"/>
                    <a:pt x="250" y="1399"/>
                    <a:pt x="557" y="1399"/>
                  </a:cubicBezTo>
                  <a:cubicBezTo>
                    <a:pt x="865" y="1399"/>
                    <a:pt x="1114" y="1149"/>
                    <a:pt x="1114" y="839"/>
                  </a:cubicBezTo>
                  <a:lnTo>
                    <a:pt x="1114" y="557"/>
                  </a:lnTo>
                  <a:cubicBezTo>
                    <a:pt x="1114" y="250"/>
                    <a:pt x="862" y="1"/>
                    <a:pt x="557"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691" name="Google Shape;1691;p30"/>
          <p:cNvSpPr txBox="1"/>
          <p:nvPr/>
        </p:nvSpPr>
        <p:spPr>
          <a:xfrm>
            <a:off x="2630825" y="1261000"/>
            <a:ext cx="3882300" cy="4683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400">
                <a:solidFill>
                  <a:schemeClr val="accent1"/>
                </a:solidFill>
                <a:latin typeface="Lilita One"/>
                <a:ea typeface="Lilita One"/>
                <a:cs typeface="Lilita One"/>
                <a:sym typeface="Lilita One"/>
              </a:rPr>
              <a:t>Winter basics checklist</a:t>
            </a:r>
            <a:endParaRPr sz="2400">
              <a:solidFill>
                <a:schemeClr val="accent1"/>
              </a:solidFill>
              <a:latin typeface="Lilita One"/>
              <a:ea typeface="Lilita One"/>
              <a:cs typeface="Lilita One"/>
              <a:sym typeface="Lilita One"/>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95" name="Shape 1695"/>
        <p:cNvGrpSpPr/>
        <p:nvPr/>
      </p:nvGrpSpPr>
      <p:grpSpPr>
        <a:xfrm>
          <a:off x="0" y="0"/>
          <a:ext cx="0" cy="0"/>
          <a:chOff x="0" y="0"/>
          <a:chExt cx="0" cy="0"/>
        </a:xfrm>
      </p:grpSpPr>
      <p:sp>
        <p:nvSpPr>
          <p:cNvPr id="1696" name="Google Shape;1696;p31"/>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 </a:t>
            </a:r>
            <a:r>
              <a:rPr lang="en"/>
              <a:t>Welcome winter! - infographics</a:t>
            </a:r>
            <a:endParaRPr/>
          </a:p>
        </p:txBody>
      </p:sp>
      <p:pic>
        <p:nvPicPr>
          <p:cNvPr id="1697" name="Google Shape;1697;p31" title="Chart">
            <a:hlinkClick r:id="rId3"/>
          </p:cNvPr>
          <p:cNvPicPr preferRelativeResize="0"/>
          <p:nvPr/>
        </p:nvPicPr>
        <p:blipFill>
          <a:blip r:embed="rId4">
            <a:alphaModFix/>
          </a:blip>
          <a:stretch>
            <a:fillRect/>
          </a:stretch>
        </p:blipFill>
        <p:spPr>
          <a:xfrm>
            <a:off x="3129244" y="1268875"/>
            <a:ext cx="2885511" cy="2809824"/>
          </a:xfrm>
          <a:prstGeom prst="rect">
            <a:avLst/>
          </a:prstGeom>
          <a:noFill/>
          <a:ln>
            <a:noFill/>
          </a:ln>
        </p:spPr>
      </p:pic>
      <p:grpSp>
        <p:nvGrpSpPr>
          <p:cNvPr id="1698" name="Google Shape;1698;p31"/>
          <p:cNvGrpSpPr/>
          <p:nvPr/>
        </p:nvGrpSpPr>
        <p:grpSpPr>
          <a:xfrm>
            <a:off x="1078519" y="3123001"/>
            <a:ext cx="1777586" cy="957024"/>
            <a:chOff x="3044019" y="1219200"/>
            <a:chExt cx="1786160" cy="957024"/>
          </a:xfrm>
        </p:grpSpPr>
        <p:sp>
          <p:nvSpPr>
            <p:cNvPr id="1699" name="Google Shape;1699;p31"/>
            <p:cNvSpPr txBox="1"/>
            <p:nvPr/>
          </p:nvSpPr>
          <p:spPr>
            <a:xfrm>
              <a:off x="3046378" y="1219200"/>
              <a:ext cx="1783800" cy="527700"/>
            </a:xfrm>
            <a:prstGeom prst="rect">
              <a:avLst/>
            </a:prstGeom>
            <a:noFill/>
            <a:ln>
              <a:noFill/>
            </a:ln>
          </p:spPr>
          <p:txBody>
            <a:bodyPr anchorCtr="0" anchor="b" bIns="91425" lIns="91425" spcFirstLastPara="1" rIns="91425" wrap="square" tIns="91425">
              <a:noAutofit/>
            </a:bodyPr>
            <a:lstStyle/>
            <a:p>
              <a:pPr indent="0" lvl="0" marL="0" rtl="0" algn="l">
                <a:spcBef>
                  <a:spcPts val="0"/>
                </a:spcBef>
                <a:spcAft>
                  <a:spcPts val="0"/>
                </a:spcAft>
                <a:buNone/>
              </a:pPr>
              <a:r>
                <a:rPr lang="en" sz="2400">
                  <a:solidFill>
                    <a:schemeClr val="dk1"/>
                  </a:solidFill>
                  <a:latin typeface="Lilita One"/>
                  <a:ea typeface="Lilita One"/>
                  <a:cs typeface="Lilita One"/>
                  <a:sym typeface="Lilita One"/>
                </a:rPr>
                <a:t>Saturn</a:t>
              </a:r>
              <a:endParaRPr sz="2400">
                <a:solidFill>
                  <a:schemeClr val="dk1"/>
                </a:solidFill>
                <a:latin typeface="Lilita One"/>
                <a:ea typeface="Lilita One"/>
                <a:cs typeface="Lilita One"/>
                <a:sym typeface="Lilita One"/>
              </a:endParaRPr>
            </a:p>
          </p:txBody>
        </p:sp>
        <p:sp>
          <p:nvSpPr>
            <p:cNvPr id="1700" name="Google Shape;1700;p31"/>
            <p:cNvSpPr txBox="1"/>
            <p:nvPr/>
          </p:nvSpPr>
          <p:spPr>
            <a:xfrm>
              <a:off x="3044019" y="1691424"/>
              <a:ext cx="1783800" cy="48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Montserrat"/>
                  <a:ea typeface="Montserrat"/>
                  <a:cs typeface="Montserrat"/>
                  <a:sym typeface="Montserrat"/>
                </a:rPr>
                <a:t>It’s a gas giant and has rings</a:t>
              </a:r>
              <a:endParaRPr>
                <a:solidFill>
                  <a:schemeClr val="dk1"/>
                </a:solidFill>
                <a:latin typeface="Montserrat"/>
                <a:ea typeface="Montserrat"/>
                <a:cs typeface="Montserrat"/>
                <a:sym typeface="Montserrat"/>
              </a:endParaRPr>
            </a:p>
          </p:txBody>
        </p:sp>
      </p:grpSp>
      <p:grpSp>
        <p:nvGrpSpPr>
          <p:cNvPr id="1701" name="Google Shape;1701;p31"/>
          <p:cNvGrpSpPr/>
          <p:nvPr/>
        </p:nvGrpSpPr>
        <p:grpSpPr>
          <a:xfrm>
            <a:off x="1079559" y="1581679"/>
            <a:ext cx="1775254" cy="960900"/>
            <a:chOff x="4313981" y="3338600"/>
            <a:chExt cx="1783817" cy="960900"/>
          </a:xfrm>
        </p:grpSpPr>
        <p:sp>
          <p:nvSpPr>
            <p:cNvPr id="1702" name="Google Shape;1702;p31"/>
            <p:cNvSpPr txBox="1"/>
            <p:nvPr/>
          </p:nvSpPr>
          <p:spPr>
            <a:xfrm>
              <a:off x="4313981" y="3338600"/>
              <a:ext cx="1783800" cy="527700"/>
            </a:xfrm>
            <a:prstGeom prst="rect">
              <a:avLst/>
            </a:prstGeom>
            <a:noFill/>
            <a:ln>
              <a:noFill/>
            </a:ln>
          </p:spPr>
          <p:txBody>
            <a:bodyPr anchorCtr="0" anchor="b" bIns="91425" lIns="91425" spcFirstLastPara="1" rIns="91425" wrap="square" tIns="91425">
              <a:noAutofit/>
            </a:bodyPr>
            <a:lstStyle/>
            <a:p>
              <a:pPr indent="0" lvl="0" marL="0" rtl="0" algn="l">
                <a:spcBef>
                  <a:spcPts val="0"/>
                </a:spcBef>
                <a:spcAft>
                  <a:spcPts val="0"/>
                </a:spcAft>
                <a:buNone/>
              </a:pPr>
              <a:r>
                <a:rPr lang="en" sz="2400">
                  <a:solidFill>
                    <a:schemeClr val="dk1"/>
                  </a:solidFill>
                  <a:latin typeface="Lilita One"/>
                  <a:ea typeface="Lilita One"/>
                  <a:cs typeface="Lilita One"/>
                  <a:sym typeface="Lilita One"/>
                </a:rPr>
                <a:t>Mars</a:t>
              </a:r>
              <a:endParaRPr sz="2400">
                <a:solidFill>
                  <a:schemeClr val="dk1"/>
                </a:solidFill>
                <a:latin typeface="Lilita One"/>
                <a:ea typeface="Lilita One"/>
                <a:cs typeface="Lilita One"/>
                <a:sym typeface="Lilita One"/>
              </a:endParaRPr>
            </a:p>
          </p:txBody>
        </p:sp>
        <p:sp>
          <p:nvSpPr>
            <p:cNvPr id="1703" name="Google Shape;1703;p31"/>
            <p:cNvSpPr txBox="1"/>
            <p:nvPr/>
          </p:nvSpPr>
          <p:spPr>
            <a:xfrm>
              <a:off x="4313998" y="3814700"/>
              <a:ext cx="1783800" cy="48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Montserrat"/>
                  <a:ea typeface="Montserrat"/>
                  <a:cs typeface="Montserrat"/>
                  <a:sym typeface="Montserrat"/>
                </a:rPr>
                <a:t>Despite being red, Mars is cold </a:t>
              </a:r>
              <a:endParaRPr>
                <a:solidFill>
                  <a:schemeClr val="dk1"/>
                </a:solidFill>
                <a:latin typeface="Montserrat"/>
                <a:ea typeface="Montserrat"/>
                <a:cs typeface="Montserrat"/>
                <a:sym typeface="Montserrat"/>
              </a:endParaRPr>
            </a:p>
          </p:txBody>
        </p:sp>
      </p:grpSp>
      <p:grpSp>
        <p:nvGrpSpPr>
          <p:cNvPr id="1704" name="Google Shape;1704;p31"/>
          <p:cNvGrpSpPr/>
          <p:nvPr/>
        </p:nvGrpSpPr>
        <p:grpSpPr>
          <a:xfrm>
            <a:off x="6288320" y="3121666"/>
            <a:ext cx="1777557" cy="957024"/>
            <a:chOff x="5581585" y="1219200"/>
            <a:chExt cx="1783800" cy="957024"/>
          </a:xfrm>
        </p:grpSpPr>
        <p:sp>
          <p:nvSpPr>
            <p:cNvPr id="1705" name="Google Shape;1705;p31"/>
            <p:cNvSpPr txBox="1"/>
            <p:nvPr/>
          </p:nvSpPr>
          <p:spPr>
            <a:xfrm>
              <a:off x="5581585" y="1219200"/>
              <a:ext cx="1783800" cy="527700"/>
            </a:xfrm>
            <a:prstGeom prst="rect">
              <a:avLst/>
            </a:prstGeom>
            <a:noFill/>
            <a:ln>
              <a:noFill/>
            </a:ln>
          </p:spPr>
          <p:txBody>
            <a:bodyPr anchorCtr="0" anchor="b" bIns="91425" lIns="91425" spcFirstLastPara="1" rIns="91425" wrap="square" tIns="91425">
              <a:noAutofit/>
            </a:bodyPr>
            <a:lstStyle/>
            <a:p>
              <a:pPr indent="0" lvl="0" marL="0" rtl="0" algn="r">
                <a:spcBef>
                  <a:spcPts val="0"/>
                </a:spcBef>
                <a:spcAft>
                  <a:spcPts val="0"/>
                </a:spcAft>
                <a:buNone/>
              </a:pPr>
              <a:r>
                <a:rPr lang="en" sz="2400">
                  <a:solidFill>
                    <a:schemeClr val="dk1"/>
                  </a:solidFill>
                  <a:latin typeface="Lilita One"/>
                  <a:ea typeface="Lilita One"/>
                  <a:cs typeface="Lilita One"/>
                  <a:sym typeface="Lilita One"/>
                </a:rPr>
                <a:t>Venus</a:t>
              </a:r>
              <a:endParaRPr sz="2400">
                <a:solidFill>
                  <a:schemeClr val="dk1"/>
                </a:solidFill>
                <a:latin typeface="Lilita One"/>
                <a:ea typeface="Lilita One"/>
                <a:cs typeface="Lilita One"/>
                <a:sym typeface="Lilita One"/>
              </a:endParaRPr>
            </a:p>
          </p:txBody>
        </p:sp>
        <p:sp>
          <p:nvSpPr>
            <p:cNvPr id="1706" name="Google Shape;1706;p31"/>
            <p:cNvSpPr txBox="1"/>
            <p:nvPr/>
          </p:nvSpPr>
          <p:spPr>
            <a:xfrm>
              <a:off x="5581585" y="1691424"/>
              <a:ext cx="1783800" cy="4848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lang="en">
                  <a:solidFill>
                    <a:schemeClr val="dk1"/>
                  </a:solidFill>
                  <a:latin typeface="Montserrat"/>
                  <a:ea typeface="Montserrat"/>
                  <a:cs typeface="Montserrat"/>
                  <a:sym typeface="Montserrat"/>
                </a:rPr>
                <a:t>Venus has a beautiful name</a:t>
              </a:r>
              <a:endParaRPr>
                <a:solidFill>
                  <a:schemeClr val="dk1"/>
                </a:solidFill>
                <a:latin typeface="Montserrat"/>
                <a:ea typeface="Montserrat"/>
                <a:cs typeface="Montserrat"/>
                <a:sym typeface="Montserrat"/>
              </a:endParaRPr>
            </a:p>
          </p:txBody>
        </p:sp>
      </p:grpSp>
      <p:grpSp>
        <p:nvGrpSpPr>
          <p:cNvPr id="1707" name="Google Shape;1707;p31"/>
          <p:cNvGrpSpPr/>
          <p:nvPr/>
        </p:nvGrpSpPr>
        <p:grpSpPr>
          <a:xfrm>
            <a:off x="6288320" y="1585555"/>
            <a:ext cx="1777557" cy="957024"/>
            <a:chOff x="5581585" y="1219200"/>
            <a:chExt cx="1783800" cy="957024"/>
          </a:xfrm>
        </p:grpSpPr>
        <p:sp>
          <p:nvSpPr>
            <p:cNvPr id="1708" name="Google Shape;1708;p31"/>
            <p:cNvSpPr txBox="1"/>
            <p:nvPr/>
          </p:nvSpPr>
          <p:spPr>
            <a:xfrm>
              <a:off x="5581585" y="1219200"/>
              <a:ext cx="1783800" cy="527700"/>
            </a:xfrm>
            <a:prstGeom prst="rect">
              <a:avLst/>
            </a:prstGeom>
            <a:noFill/>
            <a:ln>
              <a:noFill/>
            </a:ln>
          </p:spPr>
          <p:txBody>
            <a:bodyPr anchorCtr="0" anchor="b" bIns="91425" lIns="91425" spcFirstLastPara="1" rIns="91425" wrap="square" tIns="91425">
              <a:noAutofit/>
            </a:bodyPr>
            <a:lstStyle/>
            <a:p>
              <a:pPr indent="0" lvl="0" marL="0" rtl="0" algn="r">
                <a:spcBef>
                  <a:spcPts val="0"/>
                </a:spcBef>
                <a:spcAft>
                  <a:spcPts val="0"/>
                </a:spcAft>
                <a:buNone/>
              </a:pPr>
              <a:r>
                <a:rPr lang="en" sz="2400">
                  <a:solidFill>
                    <a:schemeClr val="dk1"/>
                  </a:solidFill>
                  <a:latin typeface="Lilita One"/>
                  <a:ea typeface="Lilita One"/>
                  <a:cs typeface="Lilita One"/>
                  <a:sym typeface="Lilita One"/>
                </a:rPr>
                <a:t>Jupiter</a:t>
              </a:r>
              <a:endParaRPr sz="2400">
                <a:solidFill>
                  <a:schemeClr val="dk1"/>
                </a:solidFill>
                <a:latin typeface="Lilita One"/>
                <a:ea typeface="Lilita One"/>
                <a:cs typeface="Lilita One"/>
                <a:sym typeface="Lilita One"/>
              </a:endParaRPr>
            </a:p>
          </p:txBody>
        </p:sp>
        <p:sp>
          <p:nvSpPr>
            <p:cNvPr id="1709" name="Google Shape;1709;p31"/>
            <p:cNvSpPr txBox="1"/>
            <p:nvPr/>
          </p:nvSpPr>
          <p:spPr>
            <a:xfrm>
              <a:off x="5581585" y="1691424"/>
              <a:ext cx="1783800" cy="4848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lang="en">
                  <a:solidFill>
                    <a:schemeClr val="dk1"/>
                  </a:solidFill>
                  <a:latin typeface="Montserrat"/>
                  <a:ea typeface="Montserrat"/>
                  <a:cs typeface="Montserrat"/>
                  <a:sym typeface="Montserrat"/>
                </a:rPr>
                <a:t>Jupiter is an enormous planet</a:t>
              </a:r>
              <a:endParaRPr>
                <a:solidFill>
                  <a:schemeClr val="dk1"/>
                </a:solidFill>
                <a:latin typeface="Montserrat"/>
                <a:ea typeface="Montserrat"/>
                <a:cs typeface="Montserrat"/>
                <a:sym typeface="Montserrat"/>
              </a:endParaRPr>
            </a:p>
          </p:txBody>
        </p:sp>
      </p:grpSp>
      <p:sp>
        <p:nvSpPr>
          <p:cNvPr id="1710" name="Google Shape;1710;p31"/>
          <p:cNvSpPr txBox="1"/>
          <p:nvPr/>
        </p:nvSpPr>
        <p:spPr>
          <a:xfrm>
            <a:off x="6878477" y="2806289"/>
            <a:ext cx="882600" cy="316800"/>
          </a:xfrm>
          <a:prstGeom prst="rect">
            <a:avLst/>
          </a:prstGeom>
          <a:noFill/>
          <a:ln>
            <a:noFill/>
          </a:ln>
        </p:spPr>
        <p:txBody>
          <a:bodyPr anchorCtr="0" anchor="ctr" bIns="91425" lIns="91425" spcFirstLastPara="1" rIns="91425" wrap="square" tIns="91425">
            <a:noAutofit/>
          </a:bodyPr>
          <a:lstStyle/>
          <a:p>
            <a:pPr indent="0" lvl="0" marL="0" rtl="0" algn="r">
              <a:spcBef>
                <a:spcPts val="0"/>
              </a:spcBef>
              <a:spcAft>
                <a:spcPts val="0"/>
              </a:spcAft>
              <a:buNone/>
            </a:pPr>
            <a:r>
              <a:rPr lang="en" sz="2400">
                <a:solidFill>
                  <a:schemeClr val="dk1"/>
                </a:solidFill>
                <a:latin typeface="Lilita One"/>
                <a:ea typeface="Lilita One"/>
                <a:cs typeface="Lilita One"/>
                <a:sym typeface="Lilita One"/>
              </a:rPr>
              <a:t>30%</a:t>
            </a:r>
            <a:endParaRPr sz="2400">
              <a:solidFill>
                <a:schemeClr val="dk1"/>
              </a:solidFill>
              <a:latin typeface="Lilita One"/>
              <a:ea typeface="Lilita One"/>
              <a:cs typeface="Lilita One"/>
              <a:sym typeface="Lilita One"/>
            </a:endParaRPr>
          </a:p>
        </p:txBody>
      </p:sp>
      <p:sp>
        <p:nvSpPr>
          <p:cNvPr id="1711" name="Google Shape;1711;p31"/>
          <p:cNvSpPr txBox="1"/>
          <p:nvPr/>
        </p:nvSpPr>
        <p:spPr>
          <a:xfrm>
            <a:off x="6878477" y="1268837"/>
            <a:ext cx="882600" cy="316800"/>
          </a:xfrm>
          <a:prstGeom prst="rect">
            <a:avLst/>
          </a:prstGeom>
          <a:noFill/>
          <a:ln>
            <a:noFill/>
          </a:ln>
        </p:spPr>
        <p:txBody>
          <a:bodyPr anchorCtr="0" anchor="ctr" bIns="91425" lIns="91425" spcFirstLastPara="1" rIns="91425" wrap="square" tIns="91425">
            <a:noAutofit/>
          </a:bodyPr>
          <a:lstStyle/>
          <a:p>
            <a:pPr indent="0" lvl="0" marL="0" rtl="0" algn="r">
              <a:spcBef>
                <a:spcPts val="0"/>
              </a:spcBef>
              <a:spcAft>
                <a:spcPts val="0"/>
              </a:spcAft>
              <a:buNone/>
            </a:pPr>
            <a:r>
              <a:rPr lang="en" sz="2400">
                <a:solidFill>
                  <a:schemeClr val="dk1"/>
                </a:solidFill>
                <a:latin typeface="Lilita One"/>
                <a:ea typeface="Lilita One"/>
                <a:cs typeface="Lilita One"/>
                <a:sym typeface="Lilita One"/>
              </a:rPr>
              <a:t>20%</a:t>
            </a:r>
            <a:endParaRPr sz="2400">
              <a:solidFill>
                <a:schemeClr val="dk1"/>
              </a:solidFill>
              <a:latin typeface="Lilita One"/>
              <a:ea typeface="Lilita One"/>
              <a:cs typeface="Lilita One"/>
              <a:sym typeface="Lilita One"/>
            </a:endParaRPr>
          </a:p>
        </p:txBody>
      </p:sp>
      <p:sp>
        <p:nvSpPr>
          <p:cNvPr id="1712" name="Google Shape;1712;p31"/>
          <p:cNvSpPr txBox="1"/>
          <p:nvPr/>
        </p:nvSpPr>
        <p:spPr>
          <a:xfrm>
            <a:off x="1382923" y="1268825"/>
            <a:ext cx="882600" cy="3168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2400">
                <a:solidFill>
                  <a:schemeClr val="dk1"/>
                </a:solidFill>
                <a:latin typeface="Lilita One"/>
                <a:ea typeface="Lilita One"/>
                <a:cs typeface="Lilita One"/>
                <a:sym typeface="Lilita One"/>
              </a:rPr>
              <a:t>1</a:t>
            </a:r>
            <a:r>
              <a:rPr lang="en" sz="2400">
                <a:solidFill>
                  <a:schemeClr val="dk1"/>
                </a:solidFill>
                <a:latin typeface="Lilita One"/>
                <a:ea typeface="Lilita One"/>
                <a:cs typeface="Lilita One"/>
                <a:sym typeface="Lilita One"/>
              </a:rPr>
              <a:t>0%</a:t>
            </a:r>
            <a:endParaRPr sz="2400">
              <a:solidFill>
                <a:schemeClr val="dk1"/>
              </a:solidFill>
              <a:latin typeface="Lilita One"/>
              <a:ea typeface="Lilita One"/>
              <a:cs typeface="Lilita One"/>
              <a:sym typeface="Lilita One"/>
            </a:endParaRPr>
          </a:p>
        </p:txBody>
      </p:sp>
      <p:sp>
        <p:nvSpPr>
          <p:cNvPr id="1713" name="Google Shape;1713;p31"/>
          <p:cNvSpPr txBox="1"/>
          <p:nvPr/>
        </p:nvSpPr>
        <p:spPr>
          <a:xfrm>
            <a:off x="1383073" y="2806287"/>
            <a:ext cx="882600" cy="3168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2400">
                <a:solidFill>
                  <a:schemeClr val="dk1"/>
                </a:solidFill>
                <a:latin typeface="Lilita One"/>
                <a:ea typeface="Lilita One"/>
                <a:cs typeface="Lilita One"/>
                <a:sym typeface="Lilita One"/>
              </a:rPr>
              <a:t>4</a:t>
            </a:r>
            <a:r>
              <a:rPr lang="en" sz="2400">
                <a:solidFill>
                  <a:schemeClr val="dk1"/>
                </a:solidFill>
                <a:latin typeface="Lilita One"/>
                <a:ea typeface="Lilita One"/>
                <a:cs typeface="Lilita One"/>
                <a:sym typeface="Lilita One"/>
              </a:rPr>
              <a:t>0%</a:t>
            </a:r>
            <a:endParaRPr sz="2400">
              <a:solidFill>
                <a:schemeClr val="dk1"/>
              </a:solidFill>
              <a:latin typeface="Lilita One"/>
              <a:ea typeface="Lilita One"/>
              <a:cs typeface="Lilita One"/>
              <a:sym typeface="Lilita One"/>
            </a:endParaRPr>
          </a:p>
        </p:txBody>
      </p:sp>
      <p:sp>
        <p:nvSpPr>
          <p:cNvPr id="1714" name="Google Shape;1714;p31"/>
          <p:cNvSpPr txBox="1"/>
          <p:nvPr/>
        </p:nvSpPr>
        <p:spPr>
          <a:xfrm>
            <a:off x="720000" y="4281400"/>
            <a:ext cx="7704000" cy="3288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100">
                <a:solidFill>
                  <a:schemeClr val="dk1"/>
                </a:solidFill>
                <a:latin typeface="Montserrat"/>
                <a:ea typeface="Montserrat"/>
                <a:cs typeface="Montserrat"/>
                <a:sym typeface="Montserrat"/>
              </a:rPr>
              <a:t>Follow the link in the graph to modify its data and then paste the new one here. </a:t>
            </a:r>
            <a:r>
              <a:rPr b="1" lang="en" sz="1100">
                <a:solidFill>
                  <a:schemeClr val="dk1"/>
                </a:solidFill>
                <a:uFill>
                  <a:noFill/>
                </a:uFill>
                <a:latin typeface="Montserrat"/>
                <a:ea typeface="Montserrat"/>
                <a:cs typeface="Montserrat"/>
                <a:sym typeface="Montserrat"/>
                <a:hlinkClick r:id="rId5">
                  <a:extLst>
                    <a:ext uri="{A12FA001-AC4F-418D-AE19-62706E023703}">
                      <ahyp:hlinkClr val="tx"/>
                    </a:ext>
                  </a:extLst>
                </a:hlinkClick>
              </a:rPr>
              <a:t>For more info, click here</a:t>
            </a:r>
            <a:endParaRPr sz="1100">
              <a:solidFill>
                <a:schemeClr val="dk1"/>
              </a:solidFill>
              <a:latin typeface="Montserrat"/>
              <a:ea typeface="Montserrat"/>
              <a:cs typeface="Montserrat"/>
              <a:sym typeface="Montserrat"/>
            </a:endParaRPr>
          </a:p>
        </p:txBody>
      </p:sp>
      <p:sp>
        <p:nvSpPr>
          <p:cNvPr id="1715" name="Google Shape;1715;p31"/>
          <p:cNvSpPr/>
          <p:nvPr/>
        </p:nvSpPr>
        <p:spPr>
          <a:xfrm>
            <a:off x="1149300" y="1355850"/>
            <a:ext cx="177600" cy="177600"/>
          </a:xfrm>
          <a:prstGeom prst="ellipse">
            <a:avLst/>
          </a:pr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6" name="Google Shape;1716;p31"/>
          <p:cNvSpPr/>
          <p:nvPr/>
        </p:nvSpPr>
        <p:spPr>
          <a:xfrm>
            <a:off x="1149300" y="2895500"/>
            <a:ext cx="177600" cy="1776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7" name="Google Shape;1717;p31"/>
          <p:cNvSpPr/>
          <p:nvPr/>
        </p:nvSpPr>
        <p:spPr>
          <a:xfrm>
            <a:off x="7805450" y="1355850"/>
            <a:ext cx="177600" cy="1776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8" name="Google Shape;1718;p31"/>
          <p:cNvSpPr/>
          <p:nvPr/>
        </p:nvSpPr>
        <p:spPr>
          <a:xfrm>
            <a:off x="7805450" y="2895500"/>
            <a:ext cx="177600" cy="1776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22" name="Shape 1722"/>
        <p:cNvGrpSpPr/>
        <p:nvPr/>
      </p:nvGrpSpPr>
      <p:grpSpPr>
        <a:xfrm>
          <a:off x="0" y="0"/>
          <a:ext cx="0" cy="0"/>
          <a:chOff x="0" y="0"/>
          <a:chExt cx="0" cy="0"/>
        </a:xfrm>
      </p:grpSpPr>
      <p:sp>
        <p:nvSpPr>
          <p:cNvPr id="1723" name="Google Shape;1723;p32"/>
          <p:cNvSpPr/>
          <p:nvPr/>
        </p:nvSpPr>
        <p:spPr>
          <a:xfrm>
            <a:off x="1538041" y="2939419"/>
            <a:ext cx="769500" cy="7695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4" name="Google Shape;1724;p32"/>
          <p:cNvSpPr/>
          <p:nvPr/>
        </p:nvSpPr>
        <p:spPr>
          <a:xfrm>
            <a:off x="2887861" y="2939419"/>
            <a:ext cx="769500" cy="7695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5" name="Google Shape;1725;p32"/>
          <p:cNvSpPr/>
          <p:nvPr/>
        </p:nvSpPr>
        <p:spPr>
          <a:xfrm>
            <a:off x="4208869" y="2939419"/>
            <a:ext cx="769500" cy="7695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6" name="Google Shape;1726;p32"/>
          <p:cNvSpPr/>
          <p:nvPr/>
        </p:nvSpPr>
        <p:spPr>
          <a:xfrm>
            <a:off x="5485614" y="2939419"/>
            <a:ext cx="769500" cy="7695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7" name="Google Shape;1727;p32"/>
          <p:cNvSpPr/>
          <p:nvPr/>
        </p:nvSpPr>
        <p:spPr>
          <a:xfrm>
            <a:off x="6836241" y="3817544"/>
            <a:ext cx="769500" cy="7695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8" name="Google Shape;1728;p32"/>
          <p:cNvSpPr/>
          <p:nvPr/>
        </p:nvSpPr>
        <p:spPr>
          <a:xfrm>
            <a:off x="4219804" y="1759544"/>
            <a:ext cx="769500" cy="769500"/>
          </a:xfrm>
          <a:prstGeom prst="ellipse">
            <a:avLst/>
          </a:prstGeom>
          <a:noFill/>
          <a:ln cap="flat" cmpd="sng" w="19050">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9" name="Google Shape;1729;p32"/>
          <p:cNvSpPr/>
          <p:nvPr/>
        </p:nvSpPr>
        <p:spPr>
          <a:xfrm>
            <a:off x="6836354" y="1759556"/>
            <a:ext cx="769500" cy="769500"/>
          </a:xfrm>
          <a:prstGeom prst="ellipse">
            <a:avLst/>
          </a:prstGeom>
          <a:noFill/>
          <a:ln cap="flat" cmpd="sng" w="19050">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0" name="Google Shape;1730;p32"/>
          <p:cNvSpPr/>
          <p:nvPr/>
        </p:nvSpPr>
        <p:spPr>
          <a:xfrm>
            <a:off x="2911529" y="1759544"/>
            <a:ext cx="769500" cy="769500"/>
          </a:xfrm>
          <a:prstGeom prst="ellipse">
            <a:avLst/>
          </a:prstGeom>
          <a:noFill/>
          <a:ln cap="flat" cmpd="sng" w="19050">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1" name="Google Shape;1731;p32"/>
          <p:cNvSpPr/>
          <p:nvPr/>
        </p:nvSpPr>
        <p:spPr>
          <a:xfrm>
            <a:off x="5528079" y="1759544"/>
            <a:ext cx="769500" cy="769500"/>
          </a:xfrm>
          <a:prstGeom prst="ellipse">
            <a:avLst/>
          </a:prstGeom>
          <a:noFill/>
          <a:ln cap="flat" cmpd="sng" w="19050">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2" name="Google Shape;1732;p32"/>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 </a:t>
            </a:r>
            <a:r>
              <a:rPr lang="en"/>
              <a:t>Welcome winter! - infographics</a:t>
            </a:r>
            <a:endParaRPr/>
          </a:p>
        </p:txBody>
      </p:sp>
      <p:sp>
        <p:nvSpPr>
          <p:cNvPr id="1733" name="Google Shape;1733;p32"/>
          <p:cNvSpPr txBox="1"/>
          <p:nvPr/>
        </p:nvSpPr>
        <p:spPr>
          <a:xfrm>
            <a:off x="959125" y="1223788"/>
            <a:ext cx="6978600" cy="3297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400">
                <a:solidFill>
                  <a:schemeClr val="accent1"/>
                </a:solidFill>
                <a:latin typeface="Lilita One"/>
                <a:ea typeface="Lilita One"/>
                <a:cs typeface="Lilita One"/>
                <a:sym typeface="Lilita One"/>
              </a:rPr>
              <a:t>Organizate you winter days</a:t>
            </a:r>
            <a:endParaRPr sz="2400">
              <a:solidFill>
                <a:schemeClr val="accent1"/>
              </a:solidFill>
              <a:latin typeface="Lilita One"/>
              <a:ea typeface="Lilita One"/>
              <a:cs typeface="Lilita One"/>
              <a:sym typeface="Lilita One"/>
            </a:endParaRPr>
          </a:p>
        </p:txBody>
      </p:sp>
      <p:grpSp>
        <p:nvGrpSpPr>
          <p:cNvPr id="1734" name="Google Shape;1734;p32"/>
          <p:cNvGrpSpPr/>
          <p:nvPr/>
        </p:nvGrpSpPr>
        <p:grpSpPr>
          <a:xfrm>
            <a:off x="1716583" y="1905113"/>
            <a:ext cx="412475" cy="442925"/>
            <a:chOff x="2727250" y="2176000"/>
            <a:chExt cx="412475" cy="442925"/>
          </a:xfrm>
        </p:grpSpPr>
        <p:sp>
          <p:nvSpPr>
            <p:cNvPr id="1735" name="Google Shape;1735;p32"/>
            <p:cNvSpPr/>
            <p:nvPr/>
          </p:nvSpPr>
          <p:spPr>
            <a:xfrm>
              <a:off x="3024125" y="2360500"/>
              <a:ext cx="112200" cy="152550"/>
            </a:xfrm>
            <a:custGeom>
              <a:rect b="b" l="l" r="r" t="t"/>
              <a:pathLst>
                <a:path extrusionOk="0" h="6102" w="4488">
                  <a:moveTo>
                    <a:pt x="1" y="1"/>
                  </a:moveTo>
                  <a:lnTo>
                    <a:pt x="1" y="1830"/>
                  </a:lnTo>
                  <a:lnTo>
                    <a:pt x="2068" y="1830"/>
                  </a:lnTo>
                  <a:cubicBezTo>
                    <a:pt x="2104" y="1830"/>
                    <a:pt x="2138" y="1833"/>
                    <a:pt x="2174" y="1841"/>
                  </a:cubicBezTo>
                  <a:cubicBezTo>
                    <a:pt x="2448" y="1888"/>
                    <a:pt x="2658" y="2132"/>
                    <a:pt x="2658" y="2420"/>
                  </a:cubicBezTo>
                  <a:lnTo>
                    <a:pt x="2658" y="3682"/>
                  </a:lnTo>
                  <a:cubicBezTo>
                    <a:pt x="2658" y="3973"/>
                    <a:pt x="2450" y="4211"/>
                    <a:pt x="2174" y="4261"/>
                  </a:cubicBezTo>
                  <a:cubicBezTo>
                    <a:pt x="2138" y="4266"/>
                    <a:pt x="2104" y="4269"/>
                    <a:pt x="2068" y="4269"/>
                  </a:cubicBezTo>
                  <a:lnTo>
                    <a:pt x="1" y="4269"/>
                  </a:lnTo>
                  <a:lnTo>
                    <a:pt x="1" y="6101"/>
                  </a:lnTo>
                  <a:lnTo>
                    <a:pt x="2068" y="6101"/>
                  </a:lnTo>
                  <a:cubicBezTo>
                    <a:pt x="2104" y="6101"/>
                    <a:pt x="2138" y="6101"/>
                    <a:pt x="2174" y="6096"/>
                  </a:cubicBezTo>
                  <a:cubicBezTo>
                    <a:pt x="3458" y="6040"/>
                    <a:pt x="4488" y="4980"/>
                    <a:pt x="4488" y="3682"/>
                  </a:cubicBezTo>
                  <a:lnTo>
                    <a:pt x="4488" y="2420"/>
                  </a:lnTo>
                  <a:cubicBezTo>
                    <a:pt x="4488" y="1122"/>
                    <a:pt x="3461" y="59"/>
                    <a:pt x="2174" y="3"/>
                  </a:cubicBezTo>
                  <a:cubicBezTo>
                    <a:pt x="2138" y="1"/>
                    <a:pt x="2104" y="1"/>
                    <a:pt x="2068"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6" name="Google Shape;1736;p32"/>
            <p:cNvSpPr/>
            <p:nvPr/>
          </p:nvSpPr>
          <p:spPr>
            <a:xfrm>
              <a:off x="3078450" y="2360575"/>
              <a:ext cx="57875" cy="152325"/>
            </a:xfrm>
            <a:custGeom>
              <a:rect b="b" l="l" r="r" t="t"/>
              <a:pathLst>
                <a:path extrusionOk="0" h="6093" w="2315">
                  <a:moveTo>
                    <a:pt x="1" y="0"/>
                  </a:moveTo>
                  <a:lnTo>
                    <a:pt x="1" y="1838"/>
                  </a:lnTo>
                  <a:cubicBezTo>
                    <a:pt x="277" y="1885"/>
                    <a:pt x="485" y="2129"/>
                    <a:pt x="485" y="2417"/>
                  </a:cubicBezTo>
                  <a:lnTo>
                    <a:pt x="485" y="3679"/>
                  </a:lnTo>
                  <a:cubicBezTo>
                    <a:pt x="485" y="3967"/>
                    <a:pt x="275" y="4208"/>
                    <a:pt x="1" y="4258"/>
                  </a:cubicBezTo>
                  <a:lnTo>
                    <a:pt x="1" y="6093"/>
                  </a:lnTo>
                  <a:cubicBezTo>
                    <a:pt x="1288" y="6037"/>
                    <a:pt x="2315" y="4977"/>
                    <a:pt x="2315" y="3679"/>
                  </a:cubicBezTo>
                  <a:lnTo>
                    <a:pt x="2315" y="2417"/>
                  </a:lnTo>
                  <a:cubicBezTo>
                    <a:pt x="2315" y="1119"/>
                    <a:pt x="1288" y="56"/>
                    <a:pt x="1"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7" name="Google Shape;1737;p32"/>
            <p:cNvSpPr/>
            <p:nvPr/>
          </p:nvSpPr>
          <p:spPr>
            <a:xfrm>
              <a:off x="2824625" y="2315600"/>
              <a:ext cx="233225" cy="255575"/>
            </a:xfrm>
            <a:custGeom>
              <a:rect b="b" l="l" r="r" t="t"/>
              <a:pathLst>
                <a:path extrusionOk="0" h="10223" w="9329">
                  <a:moveTo>
                    <a:pt x="606" y="0"/>
                  </a:moveTo>
                  <a:cubicBezTo>
                    <a:pt x="271" y="0"/>
                    <a:pt x="0" y="274"/>
                    <a:pt x="0" y="606"/>
                  </a:cubicBezTo>
                  <a:lnTo>
                    <a:pt x="0" y="10223"/>
                  </a:lnTo>
                  <a:lnTo>
                    <a:pt x="9329" y="10223"/>
                  </a:lnTo>
                  <a:lnTo>
                    <a:pt x="9329" y="606"/>
                  </a:lnTo>
                  <a:cubicBezTo>
                    <a:pt x="9329" y="274"/>
                    <a:pt x="9060" y="3"/>
                    <a:pt x="8728"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8" name="Google Shape;1738;p32"/>
            <p:cNvSpPr/>
            <p:nvPr/>
          </p:nvSpPr>
          <p:spPr>
            <a:xfrm>
              <a:off x="2941225" y="2315600"/>
              <a:ext cx="116625" cy="255575"/>
            </a:xfrm>
            <a:custGeom>
              <a:rect b="b" l="l" r="r" t="t"/>
              <a:pathLst>
                <a:path extrusionOk="0" h="10223" w="4665">
                  <a:moveTo>
                    <a:pt x="0" y="0"/>
                  </a:moveTo>
                  <a:lnTo>
                    <a:pt x="0" y="10223"/>
                  </a:lnTo>
                  <a:lnTo>
                    <a:pt x="4665" y="10223"/>
                  </a:lnTo>
                  <a:lnTo>
                    <a:pt x="4665" y="606"/>
                  </a:lnTo>
                  <a:cubicBezTo>
                    <a:pt x="4665" y="274"/>
                    <a:pt x="4396" y="3"/>
                    <a:pt x="4064"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9" name="Google Shape;1739;p32"/>
            <p:cNvSpPr/>
            <p:nvPr/>
          </p:nvSpPr>
          <p:spPr>
            <a:xfrm>
              <a:off x="2802325" y="2454475"/>
              <a:ext cx="127025" cy="114800"/>
            </a:xfrm>
            <a:custGeom>
              <a:rect b="b" l="l" r="r" t="t"/>
              <a:pathLst>
                <a:path extrusionOk="0" h="4592" w="5081">
                  <a:moveTo>
                    <a:pt x="2991" y="0"/>
                  </a:moveTo>
                  <a:cubicBezTo>
                    <a:pt x="2346" y="0"/>
                    <a:pt x="1653" y="280"/>
                    <a:pt x="1108" y="825"/>
                  </a:cubicBezTo>
                  <a:cubicBezTo>
                    <a:pt x="131" y="1800"/>
                    <a:pt x="1" y="3250"/>
                    <a:pt x="815" y="4061"/>
                  </a:cubicBezTo>
                  <a:cubicBezTo>
                    <a:pt x="1172" y="4418"/>
                    <a:pt x="1654" y="4592"/>
                    <a:pt x="2164" y="4592"/>
                  </a:cubicBezTo>
                  <a:cubicBezTo>
                    <a:pt x="2811" y="4592"/>
                    <a:pt x="3504" y="4311"/>
                    <a:pt x="4048" y="3768"/>
                  </a:cubicBezTo>
                  <a:cubicBezTo>
                    <a:pt x="4851" y="2965"/>
                    <a:pt x="5080" y="1844"/>
                    <a:pt x="4682" y="1016"/>
                  </a:cubicBezTo>
                  <a:cubicBezTo>
                    <a:pt x="4599" y="839"/>
                    <a:pt x="4485" y="676"/>
                    <a:pt x="4338" y="532"/>
                  </a:cubicBezTo>
                  <a:cubicBezTo>
                    <a:pt x="4197" y="388"/>
                    <a:pt x="4031" y="275"/>
                    <a:pt x="3854" y="189"/>
                  </a:cubicBezTo>
                  <a:cubicBezTo>
                    <a:pt x="3590" y="63"/>
                    <a:pt x="3296" y="0"/>
                    <a:pt x="299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0" name="Google Shape;1740;p32"/>
            <p:cNvSpPr/>
            <p:nvPr/>
          </p:nvSpPr>
          <p:spPr>
            <a:xfrm>
              <a:off x="2822675" y="2467825"/>
              <a:ext cx="106675" cy="101450"/>
            </a:xfrm>
            <a:custGeom>
              <a:rect b="b" l="l" r="r" t="t"/>
              <a:pathLst>
                <a:path extrusionOk="0" h="4058" w="4267">
                  <a:moveTo>
                    <a:pt x="3524" y="1"/>
                  </a:moveTo>
                  <a:lnTo>
                    <a:pt x="1" y="3527"/>
                  </a:lnTo>
                  <a:cubicBezTo>
                    <a:pt x="358" y="3884"/>
                    <a:pt x="840" y="4058"/>
                    <a:pt x="1350" y="4058"/>
                  </a:cubicBezTo>
                  <a:cubicBezTo>
                    <a:pt x="1997" y="4058"/>
                    <a:pt x="2690" y="3777"/>
                    <a:pt x="3234" y="3234"/>
                  </a:cubicBezTo>
                  <a:cubicBezTo>
                    <a:pt x="4037" y="2431"/>
                    <a:pt x="4266" y="1310"/>
                    <a:pt x="3868" y="485"/>
                  </a:cubicBezTo>
                  <a:cubicBezTo>
                    <a:pt x="3785" y="308"/>
                    <a:pt x="3671" y="148"/>
                    <a:pt x="352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1" name="Google Shape;1741;p32"/>
            <p:cNvSpPr/>
            <p:nvPr/>
          </p:nvSpPr>
          <p:spPr>
            <a:xfrm>
              <a:off x="2856375" y="2459125"/>
              <a:ext cx="63075" cy="61650"/>
            </a:xfrm>
            <a:custGeom>
              <a:rect b="b" l="l" r="r" t="t"/>
              <a:pathLst>
                <a:path extrusionOk="0" h="2466" w="2523">
                  <a:moveTo>
                    <a:pt x="1692" y="0"/>
                  </a:moveTo>
                  <a:lnTo>
                    <a:pt x="228" y="1464"/>
                  </a:lnTo>
                  <a:cubicBezTo>
                    <a:pt x="1" y="1694"/>
                    <a:pt x="1" y="2065"/>
                    <a:pt x="228" y="2295"/>
                  </a:cubicBezTo>
                  <a:cubicBezTo>
                    <a:pt x="344" y="2408"/>
                    <a:pt x="495" y="2465"/>
                    <a:pt x="645" y="2465"/>
                  </a:cubicBezTo>
                  <a:cubicBezTo>
                    <a:pt x="795" y="2465"/>
                    <a:pt x="945" y="2408"/>
                    <a:pt x="1058" y="2295"/>
                  </a:cubicBezTo>
                  <a:lnTo>
                    <a:pt x="2522" y="830"/>
                  </a:lnTo>
                  <a:cubicBezTo>
                    <a:pt x="2437" y="653"/>
                    <a:pt x="2323" y="490"/>
                    <a:pt x="2176" y="343"/>
                  </a:cubicBezTo>
                  <a:cubicBezTo>
                    <a:pt x="2035" y="199"/>
                    <a:pt x="1869" y="86"/>
                    <a:pt x="169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2" name="Google Shape;1742;p32"/>
            <p:cNvSpPr/>
            <p:nvPr/>
          </p:nvSpPr>
          <p:spPr>
            <a:xfrm>
              <a:off x="2862050" y="2467775"/>
              <a:ext cx="57400" cy="53000"/>
            </a:xfrm>
            <a:custGeom>
              <a:rect b="b" l="l" r="r" t="t"/>
              <a:pathLst>
                <a:path extrusionOk="0" h="2120" w="2296">
                  <a:moveTo>
                    <a:pt x="1949" y="0"/>
                  </a:moveTo>
                  <a:lnTo>
                    <a:pt x="1" y="1949"/>
                  </a:lnTo>
                  <a:cubicBezTo>
                    <a:pt x="117" y="2062"/>
                    <a:pt x="268" y="2119"/>
                    <a:pt x="418" y="2119"/>
                  </a:cubicBezTo>
                  <a:cubicBezTo>
                    <a:pt x="568" y="2119"/>
                    <a:pt x="718" y="2062"/>
                    <a:pt x="831" y="1949"/>
                  </a:cubicBezTo>
                  <a:lnTo>
                    <a:pt x="2295" y="484"/>
                  </a:lnTo>
                  <a:cubicBezTo>
                    <a:pt x="2210" y="307"/>
                    <a:pt x="2096" y="144"/>
                    <a:pt x="194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3" name="Google Shape;1743;p32"/>
            <p:cNvSpPr/>
            <p:nvPr/>
          </p:nvSpPr>
          <p:spPr>
            <a:xfrm>
              <a:off x="2727250" y="2453225"/>
              <a:ext cx="132350" cy="119575"/>
            </a:xfrm>
            <a:custGeom>
              <a:rect b="b" l="l" r="r" t="t"/>
              <a:pathLst>
                <a:path extrusionOk="0" h="4783" w="5294">
                  <a:moveTo>
                    <a:pt x="2181" y="1"/>
                  </a:moveTo>
                  <a:cubicBezTo>
                    <a:pt x="1861" y="1"/>
                    <a:pt x="1551" y="67"/>
                    <a:pt x="1274" y="200"/>
                  </a:cubicBezTo>
                  <a:cubicBezTo>
                    <a:pt x="1091" y="289"/>
                    <a:pt x="917" y="408"/>
                    <a:pt x="767" y="557"/>
                  </a:cubicBezTo>
                  <a:cubicBezTo>
                    <a:pt x="621" y="707"/>
                    <a:pt x="501" y="878"/>
                    <a:pt x="413" y="1061"/>
                  </a:cubicBezTo>
                  <a:cubicBezTo>
                    <a:pt x="0" y="1919"/>
                    <a:pt x="241" y="3090"/>
                    <a:pt x="1077" y="3923"/>
                  </a:cubicBezTo>
                  <a:cubicBezTo>
                    <a:pt x="1645" y="4491"/>
                    <a:pt x="2366" y="4783"/>
                    <a:pt x="3039" y="4783"/>
                  </a:cubicBezTo>
                  <a:cubicBezTo>
                    <a:pt x="3571" y="4783"/>
                    <a:pt x="4073" y="4600"/>
                    <a:pt x="4446" y="4228"/>
                  </a:cubicBezTo>
                  <a:cubicBezTo>
                    <a:pt x="5293" y="3381"/>
                    <a:pt x="5155" y="1872"/>
                    <a:pt x="4142" y="859"/>
                  </a:cubicBezTo>
                  <a:cubicBezTo>
                    <a:pt x="3576" y="294"/>
                    <a:pt x="2855" y="1"/>
                    <a:pt x="218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4" name="Google Shape;1744;p32"/>
            <p:cNvSpPr/>
            <p:nvPr/>
          </p:nvSpPr>
          <p:spPr>
            <a:xfrm>
              <a:off x="2746550" y="2453225"/>
              <a:ext cx="113050" cy="105700"/>
            </a:xfrm>
            <a:custGeom>
              <a:rect b="b" l="l" r="r" t="t"/>
              <a:pathLst>
                <a:path extrusionOk="0" h="4228" w="4522">
                  <a:moveTo>
                    <a:pt x="1406" y="0"/>
                  </a:moveTo>
                  <a:cubicBezTo>
                    <a:pt x="1088" y="0"/>
                    <a:pt x="780" y="65"/>
                    <a:pt x="505" y="197"/>
                  </a:cubicBezTo>
                  <a:cubicBezTo>
                    <a:pt x="322" y="283"/>
                    <a:pt x="147" y="405"/>
                    <a:pt x="1" y="554"/>
                  </a:cubicBezTo>
                  <a:lnTo>
                    <a:pt x="3674" y="4228"/>
                  </a:lnTo>
                  <a:cubicBezTo>
                    <a:pt x="4521" y="3381"/>
                    <a:pt x="4383" y="1872"/>
                    <a:pt x="3370" y="859"/>
                  </a:cubicBezTo>
                  <a:cubicBezTo>
                    <a:pt x="2803" y="293"/>
                    <a:pt x="2081" y="0"/>
                    <a:pt x="140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5" name="Google Shape;1745;p32"/>
            <p:cNvSpPr/>
            <p:nvPr/>
          </p:nvSpPr>
          <p:spPr>
            <a:xfrm>
              <a:off x="2737625" y="2458150"/>
              <a:ext cx="65700" cy="64200"/>
            </a:xfrm>
            <a:custGeom>
              <a:rect b="b" l="l" r="r" t="t"/>
              <a:pathLst>
                <a:path extrusionOk="0" h="2568" w="2628">
                  <a:moveTo>
                    <a:pt x="864" y="0"/>
                  </a:moveTo>
                  <a:cubicBezTo>
                    <a:pt x="682" y="86"/>
                    <a:pt x="510" y="208"/>
                    <a:pt x="358" y="360"/>
                  </a:cubicBezTo>
                  <a:cubicBezTo>
                    <a:pt x="208" y="510"/>
                    <a:pt x="89" y="681"/>
                    <a:pt x="1" y="867"/>
                  </a:cubicBezTo>
                  <a:lnTo>
                    <a:pt x="1523" y="2389"/>
                  </a:lnTo>
                  <a:cubicBezTo>
                    <a:pt x="1642" y="2508"/>
                    <a:pt x="1799" y="2568"/>
                    <a:pt x="1955" y="2568"/>
                  </a:cubicBezTo>
                  <a:cubicBezTo>
                    <a:pt x="2111" y="2568"/>
                    <a:pt x="2268" y="2508"/>
                    <a:pt x="2387" y="2389"/>
                  </a:cubicBezTo>
                  <a:cubicBezTo>
                    <a:pt x="2628" y="2148"/>
                    <a:pt x="2628" y="1761"/>
                    <a:pt x="2387" y="1523"/>
                  </a:cubicBezTo>
                  <a:lnTo>
                    <a:pt x="864"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6" name="Google Shape;1746;p32"/>
            <p:cNvSpPr/>
            <p:nvPr/>
          </p:nvSpPr>
          <p:spPr>
            <a:xfrm>
              <a:off x="2746625" y="2458150"/>
              <a:ext cx="56700" cy="59750"/>
            </a:xfrm>
            <a:custGeom>
              <a:rect b="b" l="l" r="r" t="t"/>
              <a:pathLst>
                <a:path extrusionOk="0" h="2390" w="2268">
                  <a:moveTo>
                    <a:pt x="504" y="0"/>
                  </a:moveTo>
                  <a:cubicBezTo>
                    <a:pt x="322" y="86"/>
                    <a:pt x="150" y="208"/>
                    <a:pt x="1" y="357"/>
                  </a:cubicBezTo>
                  <a:lnTo>
                    <a:pt x="2027" y="2389"/>
                  </a:lnTo>
                  <a:cubicBezTo>
                    <a:pt x="2268" y="2148"/>
                    <a:pt x="2268" y="1761"/>
                    <a:pt x="2027" y="1523"/>
                  </a:cubicBezTo>
                  <a:lnTo>
                    <a:pt x="504"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7" name="Google Shape;1747;p32"/>
            <p:cNvSpPr/>
            <p:nvPr/>
          </p:nvSpPr>
          <p:spPr>
            <a:xfrm>
              <a:off x="2742900" y="2557800"/>
              <a:ext cx="396825" cy="61125"/>
            </a:xfrm>
            <a:custGeom>
              <a:rect b="b" l="l" r="r" t="t"/>
              <a:pathLst>
                <a:path extrusionOk="0" h="2445" w="15873">
                  <a:moveTo>
                    <a:pt x="15476" y="0"/>
                  </a:moveTo>
                  <a:cubicBezTo>
                    <a:pt x="15474" y="0"/>
                    <a:pt x="15473" y="0"/>
                    <a:pt x="15471" y="0"/>
                  </a:cubicBezTo>
                  <a:lnTo>
                    <a:pt x="401" y="0"/>
                  </a:lnTo>
                  <a:cubicBezTo>
                    <a:pt x="180" y="0"/>
                    <a:pt x="0" y="180"/>
                    <a:pt x="0" y="402"/>
                  </a:cubicBezTo>
                  <a:lnTo>
                    <a:pt x="0" y="1235"/>
                  </a:lnTo>
                  <a:cubicBezTo>
                    <a:pt x="0" y="1905"/>
                    <a:pt x="540" y="2445"/>
                    <a:pt x="1207" y="2445"/>
                  </a:cubicBezTo>
                  <a:lnTo>
                    <a:pt x="14665" y="2445"/>
                  </a:lnTo>
                  <a:cubicBezTo>
                    <a:pt x="15332" y="2445"/>
                    <a:pt x="15872" y="1905"/>
                    <a:pt x="15872" y="1235"/>
                  </a:cubicBezTo>
                  <a:lnTo>
                    <a:pt x="15872" y="402"/>
                  </a:lnTo>
                  <a:cubicBezTo>
                    <a:pt x="15872" y="179"/>
                    <a:pt x="15695" y="0"/>
                    <a:pt x="15476"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8" name="Google Shape;1748;p32"/>
            <p:cNvSpPr/>
            <p:nvPr/>
          </p:nvSpPr>
          <p:spPr>
            <a:xfrm>
              <a:off x="2941225" y="2557800"/>
              <a:ext cx="198500" cy="61125"/>
            </a:xfrm>
            <a:custGeom>
              <a:rect b="b" l="l" r="r" t="t"/>
              <a:pathLst>
                <a:path extrusionOk="0" h="2445" w="7940">
                  <a:moveTo>
                    <a:pt x="7543" y="0"/>
                  </a:moveTo>
                  <a:cubicBezTo>
                    <a:pt x="7541" y="0"/>
                    <a:pt x="7540" y="0"/>
                    <a:pt x="7538" y="0"/>
                  </a:cubicBezTo>
                  <a:lnTo>
                    <a:pt x="0" y="0"/>
                  </a:lnTo>
                  <a:lnTo>
                    <a:pt x="0" y="2445"/>
                  </a:lnTo>
                  <a:lnTo>
                    <a:pt x="6732" y="2445"/>
                  </a:lnTo>
                  <a:cubicBezTo>
                    <a:pt x="7399" y="2445"/>
                    <a:pt x="7939" y="1905"/>
                    <a:pt x="7939" y="1235"/>
                  </a:cubicBezTo>
                  <a:lnTo>
                    <a:pt x="7939" y="402"/>
                  </a:lnTo>
                  <a:cubicBezTo>
                    <a:pt x="7939" y="179"/>
                    <a:pt x="7762" y="0"/>
                    <a:pt x="7543"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9" name="Google Shape;1749;p32"/>
            <p:cNvSpPr/>
            <p:nvPr/>
          </p:nvSpPr>
          <p:spPr>
            <a:xfrm>
              <a:off x="2864350" y="2176000"/>
              <a:ext cx="46650" cy="119325"/>
            </a:xfrm>
            <a:custGeom>
              <a:rect b="b" l="l" r="r" t="t"/>
              <a:pathLst>
                <a:path extrusionOk="0" h="4773" w="1866">
                  <a:moveTo>
                    <a:pt x="1018" y="0"/>
                  </a:moveTo>
                  <a:cubicBezTo>
                    <a:pt x="799" y="0"/>
                    <a:pt x="594" y="132"/>
                    <a:pt x="512" y="350"/>
                  </a:cubicBezTo>
                  <a:lnTo>
                    <a:pt x="138" y="1343"/>
                  </a:lnTo>
                  <a:cubicBezTo>
                    <a:pt x="22" y="1653"/>
                    <a:pt x="0" y="1994"/>
                    <a:pt x="72" y="2315"/>
                  </a:cubicBezTo>
                  <a:cubicBezTo>
                    <a:pt x="105" y="2442"/>
                    <a:pt x="147" y="2567"/>
                    <a:pt x="205" y="2689"/>
                  </a:cubicBezTo>
                  <a:lnTo>
                    <a:pt x="440" y="3170"/>
                  </a:lnTo>
                  <a:cubicBezTo>
                    <a:pt x="612" y="3533"/>
                    <a:pt x="388" y="3807"/>
                    <a:pt x="302" y="3937"/>
                  </a:cubicBezTo>
                  <a:cubicBezTo>
                    <a:pt x="138" y="4186"/>
                    <a:pt x="208" y="4521"/>
                    <a:pt x="457" y="4684"/>
                  </a:cubicBezTo>
                  <a:cubicBezTo>
                    <a:pt x="548" y="4744"/>
                    <a:pt x="651" y="4773"/>
                    <a:pt x="752" y="4773"/>
                  </a:cubicBezTo>
                  <a:cubicBezTo>
                    <a:pt x="928" y="4773"/>
                    <a:pt x="1101" y="4687"/>
                    <a:pt x="1204" y="4529"/>
                  </a:cubicBezTo>
                  <a:cubicBezTo>
                    <a:pt x="1866" y="3519"/>
                    <a:pt x="1520" y="2907"/>
                    <a:pt x="1221" y="2315"/>
                  </a:cubicBezTo>
                  <a:cubicBezTo>
                    <a:pt x="1204" y="2284"/>
                    <a:pt x="1190" y="2248"/>
                    <a:pt x="1174" y="2218"/>
                  </a:cubicBezTo>
                  <a:cubicBezTo>
                    <a:pt x="1096" y="2066"/>
                    <a:pt x="1091" y="1883"/>
                    <a:pt x="1149" y="1723"/>
                  </a:cubicBezTo>
                  <a:lnTo>
                    <a:pt x="1522" y="729"/>
                  </a:lnTo>
                  <a:cubicBezTo>
                    <a:pt x="1628" y="449"/>
                    <a:pt x="1484" y="139"/>
                    <a:pt x="1207" y="34"/>
                  </a:cubicBezTo>
                  <a:cubicBezTo>
                    <a:pt x="1145" y="11"/>
                    <a:pt x="1081" y="0"/>
                    <a:pt x="101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0" name="Google Shape;1750;p32"/>
            <p:cNvSpPr/>
            <p:nvPr/>
          </p:nvSpPr>
          <p:spPr>
            <a:xfrm>
              <a:off x="2920950" y="2176000"/>
              <a:ext cx="46725" cy="119325"/>
            </a:xfrm>
            <a:custGeom>
              <a:rect b="b" l="l" r="r" t="t"/>
              <a:pathLst>
                <a:path extrusionOk="0" h="4773" w="1869">
                  <a:moveTo>
                    <a:pt x="1018" y="0"/>
                  </a:moveTo>
                  <a:cubicBezTo>
                    <a:pt x="799" y="0"/>
                    <a:pt x="592" y="132"/>
                    <a:pt x="512" y="350"/>
                  </a:cubicBezTo>
                  <a:lnTo>
                    <a:pt x="139" y="1343"/>
                  </a:lnTo>
                  <a:cubicBezTo>
                    <a:pt x="22" y="1653"/>
                    <a:pt x="0" y="1994"/>
                    <a:pt x="72" y="2315"/>
                  </a:cubicBezTo>
                  <a:cubicBezTo>
                    <a:pt x="103" y="2442"/>
                    <a:pt x="144" y="2567"/>
                    <a:pt x="202" y="2689"/>
                  </a:cubicBezTo>
                  <a:lnTo>
                    <a:pt x="438" y="3170"/>
                  </a:lnTo>
                  <a:cubicBezTo>
                    <a:pt x="615" y="3533"/>
                    <a:pt x="391" y="3807"/>
                    <a:pt x="305" y="3937"/>
                  </a:cubicBezTo>
                  <a:cubicBezTo>
                    <a:pt x="142" y="4186"/>
                    <a:pt x="211" y="4521"/>
                    <a:pt x="460" y="4684"/>
                  </a:cubicBezTo>
                  <a:cubicBezTo>
                    <a:pt x="551" y="4744"/>
                    <a:pt x="654" y="4773"/>
                    <a:pt x="756" y="4773"/>
                  </a:cubicBezTo>
                  <a:cubicBezTo>
                    <a:pt x="931" y="4773"/>
                    <a:pt x="1104" y="4687"/>
                    <a:pt x="1207" y="4529"/>
                  </a:cubicBezTo>
                  <a:cubicBezTo>
                    <a:pt x="1869" y="3519"/>
                    <a:pt x="1526" y="2910"/>
                    <a:pt x="1221" y="2315"/>
                  </a:cubicBezTo>
                  <a:cubicBezTo>
                    <a:pt x="1204" y="2284"/>
                    <a:pt x="1191" y="2248"/>
                    <a:pt x="1171" y="2218"/>
                  </a:cubicBezTo>
                  <a:cubicBezTo>
                    <a:pt x="1097" y="2066"/>
                    <a:pt x="1088" y="1883"/>
                    <a:pt x="1149" y="1723"/>
                  </a:cubicBezTo>
                  <a:lnTo>
                    <a:pt x="1523" y="729"/>
                  </a:lnTo>
                  <a:cubicBezTo>
                    <a:pt x="1625" y="449"/>
                    <a:pt x="1487" y="139"/>
                    <a:pt x="1207" y="34"/>
                  </a:cubicBezTo>
                  <a:cubicBezTo>
                    <a:pt x="1145" y="11"/>
                    <a:pt x="1081" y="0"/>
                    <a:pt x="101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1" name="Google Shape;1751;p32"/>
            <p:cNvSpPr/>
            <p:nvPr/>
          </p:nvSpPr>
          <p:spPr>
            <a:xfrm>
              <a:off x="2977700" y="2176000"/>
              <a:ext cx="46725" cy="119325"/>
            </a:xfrm>
            <a:custGeom>
              <a:rect b="b" l="l" r="r" t="t"/>
              <a:pathLst>
                <a:path extrusionOk="0" h="4773" w="1869">
                  <a:moveTo>
                    <a:pt x="1018" y="0"/>
                  </a:moveTo>
                  <a:cubicBezTo>
                    <a:pt x="798" y="0"/>
                    <a:pt x="592" y="132"/>
                    <a:pt x="512" y="350"/>
                  </a:cubicBezTo>
                  <a:lnTo>
                    <a:pt x="139" y="1343"/>
                  </a:lnTo>
                  <a:cubicBezTo>
                    <a:pt x="22" y="1653"/>
                    <a:pt x="0" y="1994"/>
                    <a:pt x="72" y="2315"/>
                  </a:cubicBezTo>
                  <a:cubicBezTo>
                    <a:pt x="103" y="2442"/>
                    <a:pt x="144" y="2567"/>
                    <a:pt x="202" y="2689"/>
                  </a:cubicBezTo>
                  <a:lnTo>
                    <a:pt x="438" y="3170"/>
                  </a:lnTo>
                  <a:cubicBezTo>
                    <a:pt x="615" y="3533"/>
                    <a:pt x="390" y="3807"/>
                    <a:pt x="305" y="3937"/>
                  </a:cubicBezTo>
                  <a:cubicBezTo>
                    <a:pt x="141" y="4186"/>
                    <a:pt x="211" y="4521"/>
                    <a:pt x="460" y="4684"/>
                  </a:cubicBezTo>
                  <a:cubicBezTo>
                    <a:pt x="551" y="4744"/>
                    <a:pt x="654" y="4773"/>
                    <a:pt x="755" y="4773"/>
                  </a:cubicBezTo>
                  <a:cubicBezTo>
                    <a:pt x="931" y="4773"/>
                    <a:pt x="1104" y="4687"/>
                    <a:pt x="1207" y="4529"/>
                  </a:cubicBezTo>
                  <a:cubicBezTo>
                    <a:pt x="1869" y="3519"/>
                    <a:pt x="1523" y="2907"/>
                    <a:pt x="1221" y="2315"/>
                  </a:cubicBezTo>
                  <a:cubicBezTo>
                    <a:pt x="1204" y="2284"/>
                    <a:pt x="1188" y="2248"/>
                    <a:pt x="1171" y="2218"/>
                  </a:cubicBezTo>
                  <a:cubicBezTo>
                    <a:pt x="1096" y="2066"/>
                    <a:pt x="1088" y="1883"/>
                    <a:pt x="1149" y="1723"/>
                  </a:cubicBezTo>
                  <a:lnTo>
                    <a:pt x="1523" y="729"/>
                  </a:lnTo>
                  <a:cubicBezTo>
                    <a:pt x="1625" y="449"/>
                    <a:pt x="1487" y="139"/>
                    <a:pt x="1207" y="34"/>
                  </a:cubicBezTo>
                  <a:cubicBezTo>
                    <a:pt x="1145" y="11"/>
                    <a:pt x="1081" y="0"/>
                    <a:pt x="101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cxnSp>
        <p:nvCxnSpPr>
          <p:cNvPr id="1752" name="Google Shape;1752;p32"/>
          <p:cNvCxnSpPr>
            <a:stCxn id="1730" idx="6"/>
            <a:endCxn id="1728" idx="2"/>
          </p:cNvCxnSpPr>
          <p:nvPr/>
        </p:nvCxnSpPr>
        <p:spPr>
          <a:xfrm>
            <a:off x="3681029" y="2144294"/>
            <a:ext cx="538800" cy="0"/>
          </a:xfrm>
          <a:prstGeom prst="straightConnector1">
            <a:avLst/>
          </a:prstGeom>
          <a:noFill/>
          <a:ln cap="flat" cmpd="sng" w="19050">
            <a:solidFill>
              <a:schemeClr val="lt1"/>
            </a:solidFill>
            <a:prstDash val="solid"/>
            <a:round/>
            <a:headEnd len="med" w="med" type="none"/>
            <a:tailEnd len="med" w="med" type="none"/>
          </a:ln>
        </p:spPr>
      </p:cxnSp>
      <p:cxnSp>
        <p:nvCxnSpPr>
          <p:cNvPr id="1753" name="Google Shape;1753;p32"/>
          <p:cNvCxnSpPr>
            <a:stCxn id="1728" idx="6"/>
            <a:endCxn id="1731" idx="2"/>
          </p:cNvCxnSpPr>
          <p:nvPr/>
        </p:nvCxnSpPr>
        <p:spPr>
          <a:xfrm>
            <a:off x="4989304" y="2144294"/>
            <a:ext cx="538800" cy="0"/>
          </a:xfrm>
          <a:prstGeom prst="straightConnector1">
            <a:avLst/>
          </a:prstGeom>
          <a:noFill/>
          <a:ln cap="flat" cmpd="sng" w="19050">
            <a:solidFill>
              <a:schemeClr val="lt1"/>
            </a:solidFill>
            <a:prstDash val="solid"/>
            <a:round/>
            <a:headEnd len="med" w="med" type="none"/>
            <a:tailEnd len="med" w="med" type="none"/>
          </a:ln>
        </p:spPr>
      </p:cxnSp>
      <p:cxnSp>
        <p:nvCxnSpPr>
          <p:cNvPr id="1754" name="Google Shape;1754;p32"/>
          <p:cNvCxnSpPr>
            <a:stCxn id="1731" idx="6"/>
            <a:endCxn id="1729" idx="2"/>
          </p:cNvCxnSpPr>
          <p:nvPr/>
        </p:nvCxnSpPr>
        <p:spPr>
          <a:xfrm>
            <a:off x="6297579" y="2144294"/>
            <a:ext cx="538800" cy="0"/>
          </a:xfrm>
          <a:prstGeom prst="straightConnector1">
            <a:avLst/>
          </a:prstGeom>
          <a:noFill/>
          <a:ln cap="flat" cmpd="sng" w="19050">
            <a:solidFill>
              <a:schemeClr val="lt1"/>
            </a:solidFill>
            <a:prstDash val="solid"/>
            <a:round/>
            <a:headEnd len="med" w="med" type="none"/>
            <a:tailEnd len="med" w="med" type="none"/>
          </a:ln>
        </p:spPr>
      </p:cxnSp>
      <p:sp>
        <p:nvSpPr>
          <p:cNvPr id="1755" name="Google Shape;1755;p32"/>
          <p:cNvSpPr/>
          <p:nvPr/>
        </p:nvSpPr>
        <p:spPr>
          <a:xfrm>
            <a:off x="6836459" y="2939419"/>
            <a:ext cx="769500" cy="7695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756" name="Google Shape;1756;p32"/>
          <p:cNvGrpSpPr/>
          <p:nvPr/>
        </p:nvGrpSpPr>
        <p:grpSpPr>
          <a:xfrm>
            <a:off x="3049882" y="3103150"/>
            <a:ext cx="445475" cy="442050"/>
            <a:chOff x="2276675" y="1476275"/>
            <a:chExt cx="445475" cy="442050"/>
          </a:xfrm>
        </p:grpSpPr>
        <p:sp>
          <p:nvSpPr>
            <p:cNvPr id="1757" name="Google Shape;1757;p32"/>
            <p:cNvSpPr/>
            <p:nvPr/>
          </p:nvSpPr>
          <p:spPr>
            <a:xfrm>
              <a:off x="2276675" y="1476275"/>
              <a:ext cx="326200" cy="403575"/>
            </a:xfrm>
            <a:custGeom>
              <a:rect b="b" l="l" r="r" t="t"/>
              <a:pathLst>
                <a:path extrusionOk="0" h="16143" w="13048">
                  <a:moveTo>
                    <a:pt x="11926" y="0"/>
                  </a:moveTo>
                  <a:cubicBezTo>
                    <a:pt x="11626" y="0"/>
                    <a:pt x="11321" y="155"/>
                    <a:pt x="11134" y="530"/>
                  </a:cubicBezTo>
                  <a:cubicBezTo>
                    <a:pt x="10860" y="1175"/>
                    <a:pt x="6472" y="11498"/>
                    <a:pt x="6445" y="11564"/>
                  </a:cubicBezTo>
                  <a:cubicBezTo>
                    <a:pt x="6262" y="11993"/>
                    <a:pt x="5844" y="12270"/>
                    <a:pt x="5376" y="12270"/>
                  </a:cubicBezTo>
                  <a:lnTo>
                    <a:pt x="1052" y="12270"/>
                  </a:lnTo>
                  <a:cubicBezTo>
                    <a:pt x="435" y="12270"/>
                    <a:pt x="0" y="12871"/>
                    <a:pt x="189" y="13457"/>
                  </a:cubicBezTo>
                  <a:lnTo>
                    <a:pt x="604" y="14733"/>
                  </a:lnTo>
                  <a:cubicBezTo>
                    <a:pt x="878" y="15575"/>
                    <a:pt x="1664" y="16142"/>
                    <a:pt x="2547" y="16142"/>
                  </a:cubicBezTo>
                  <a:lnTo>
                    <a:pt x="5130" y="16142"/>
                  </a:lnTo>
                  <a:cubicBezTo>
                    <a:pt x="5902" y="16142"/>
                    <a:pt x="6597" y="15680"/>
                    <a:pt x="6901" y="14974"/>
                  </a:cubicBezTo>
                  <a:cubicBezTo>
                    <a:pt x="6940" y="14886"/>
                    <a:pt x="12742" y="1270"/>
                    <a:pt x="12761" y="1231"/>
                  </a:cubicBezTo>
                  <a:cubicBezTo>
                    <a:pt x="13048" y="557"/>
                    <a:pt x="12494" y="0"/>
                    <a:pt x="1192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8" name="Google Shape;1758;p32"/>
            <p:cNvSpPr/>
            <p:nvPr/>
          </p:nvSpPr>
          <p:spPr>
            <a:xfrm>
              <a:off x="2397300" y="1476300"/>
              <a:ext cx="205575" cy="403550"/>
            </a:xfrm>
            <a:custGeom>
              <a:rect b="b" l="l" r="r" t="t"/>
              <a:pathLst>
                <a:path extrusionOk="0" h="16142" w="8223">
                  <a:moveTo>
                    <a:pt x="7102" y="0"/>
                  </a:moveTo>
                  <a:cubicBezTo>
                    <a:pt x="6801" y="0"/>
                    <a:pt x="6496" y="156"/>
                    <a:pt x="6309" y="532"/>
                  </a:cubicBezTo>
                  <a:cubicBezTo>
                    <a:pt x="6035" y="1180"/>
                    <a:pt x="1647" y="11499"/>
                    <a:pt x="1620" y="11566"/>
                  </a:cubicBezTo>
                  <a:cubicBezTo>
                    <a:pt x="1437" y="11995"/>
                    <a:pt x="1019" y="12272"/>
                    <a:pt x="551" y="12272"/>
                  </a:cubicBezTo>
                  <a:lnTo>
                    <a:pt x="0" y="12272"/>
                  </a:lnTo>
                  <a:lnTo>
                    <a:pt x="0" y="16141"/>
                  </a:lnTo>
                  <a:lnTo>
                    <a:pt x="305" y="16141"/>
                  </a:lnTo>
                  <a:cubicBezTo>
                    <a:pt x="1077" y="16141"/>
                    <a:pt x="1772" y="15679"/>
                    <a:pt x="2076" y="14973"/>
                  </a:cubicBezTo>
                  <a:cubicBezTo>
                    <a:pt x="2115" y="14885"/>
                    <a:pt x="7917" y="1269"/>
                    <a:pt x="7936" y="1230"/>
                  </a:cubicBezTo>
                  <a:cubicBezTo>
                    <a:pt x="8222" y="556"/>
                    <a:pt x="7670" y="0"/>
                    <a:pt x="710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9" name="Google Shape;1759;p32"/>
            <p:cNvSpPr/>
            <p:nvPr/>
          </p:nvSpPr>
          <p:spPr>
            <a:xfrm>
              <a:off x="2398125" y="1476275"/>
              <a:ext cx="324025" cy="403575"/>
            </a:xfrm>
            <a:custGeom>
              <a:rect b="b" l="l" r="r" t="t"/>
              <a:pathLst>
                <a:path extrusionOk="0" h="16143" w="12961">
                  <a:moveTo>
                    <a:pt x="1014" y="0"/>
                  </a:moveTo>
                  <a:cubicBezTo>
                    <a:pt x="902" y="0"/>
                    <a:pt x="790" y="21"/>
                    <a:pt x="681" y="65"/>
                  </a:cubicBezTo>
                  <a:cubicBezTo>
                    <a:pt x="241" y="243"/>
                    <a:pt x="0" y="757"/>
                    <a:pt x="200" y="1231"/>
                  </a:cubicBezTo>
                  <a:cubicBezTo>
                    <a:pt x="216" y="1272"/>
                    <a:pt x="6021" y="14886"/>
                    <a:pt x="6057" y="14974"/>
                  </a:cubicBezTo>
                  <a:cubicBezTo>
                    <a:pt x="6361" y="15686"/>
                    <a:pt x="7062" y="16142"/>
                    <a:pt x="7829" y="16142"/>
                  </a:cubicBezTo>
                  <a:lnTo>
                    <a:pt x="10414" y="16142"/>
                  </a:lnTo>
                  <a:cubicBezTo>
                    <a:pt x="11300" y="16142"/>
                    <a:pt x="12083" y="15575"/>
                    <a:pt x="12354" y="14733"/>
                  </a:cubicBezTo>
                  <a:lnTo>
                    <a:pt x="12770" y="13457"/>
                  </a:lnTo>
                  <a:cubicBezTo>
                    <a:pt x="12960" y="12872"/>
                    <a:pt x="12528" y="12273"/>
                    <a:pt x="11913" y="12273"/>
                  </a:cubicBezTo>
                  <a:cubicBezTo>
                    <a:pt x="11912" y="12273"/>
                    <a:pt x="11910" y="12273"/>
                    <a:pt x="11909" y="12273"/>
                  </a:cubicBezTo>
                  <a:lnTo>
                    <a:pt x="7585" y="12273"/>
                  </a:lnTo>
                  <a:cubicBezTo>
                    <a:pt x="7120" y="12273"/>
                    <a:pt x="6699" y="11996"/>
                    <a:pt x="6514" y="11567"/>
                  </a:cubicBezTo>
                  <a:cubicBezTo>
                    <a:pt x="6486" y="11500"/>
                    <a:pt x="2132" y="1250"/>
                    <a:pt x="1830" y="539"/>
                  </a:cubicBezTo>
                  <a:cubicBezTo>
                    <a:pt x="1827" y="533"/>
                    <a:pt x="1827" y="525"/>
                    <a:pt x="1822" y="522"/>
                  </a:cubicBezTo>
                  <a:cubicBezTo>
                    <a:pt x="1672" y="192"/>
                    <a:pt x="1349" y="0"/>
                    <a:pt x="1014"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0" name="Google Shape;1760;p32"/>
            <p:cNvSpPr/>
            <p:nvPr/>
          </p:nvSpPr>
          <p:spPr>
            <a:xfrm>
              <a:off x="2603025" y="1783075"/>
              <a:ext cx="119125" cy="96775"/>
            </a:xfrm>
            <a:custGeom>
              <a:rect b="b" l="l" r="r" t="t"/>
              <a:pathLst>
                <a:path extrusionOk="0" h="3871" w="4765">
                  <a:moveTo>
                    <a:pt x="3717" y="1"/>
                  </a:moveTo>
                  <a:cubicBezTo>
                    <a:pt x="3716" y="1"/>
                    <a:pt x="3714" y="1"/>
                    <a:pt x="3713" y="1"/>
                  </a:cubicBezTo>
                  <a:lnTo>
                    <a:pt x="1" y="1"/>
                  </a:lnTo>
                  <a:lnTo>
                    <a:pt x="1" y="3870"/>
                  </a:lnTo>
                  <a:lnTo>
                    <a:pt x="2218" y="3870"/>
                  </a:lnTo>
                  <a:cubicBezTo>
                    <a:pt x="3104" y="3870"/>
                    <a:pt x="3887" y="3303"/>
                    <a:pt x="4158" y="2461"/>
                  </a:cubicBezTo>
                  <a:lnTo>
                    <a:pt x="4574" y="1185"/>
                  </a:lnTo>
                  <a:cubicBezTo>
                    <a:pt x="4764" y="600"/>
                    <a:pt x="4332" y="1"/>
                    <a:pt x="3717"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1" name="Google Shape;1761;p32"/>
            <p:cNvSpPr/>
            <p:nvPr/>
          </p:nvSpPr>
          <p:spPr>
            <a:xfrm>
              <a:off x="2397300" y="1846050"/>
              <a:ext cx="204175" cy="72275"/>
            </a:xfrm>
            <a:custGeom>
              <a:rect b="b" l="l" r="r" t="t"/>
              <a:pathLst>
                <a:path extrusionOk="0" h="2891" w="8167">
                  <a:moveTo>
                    <a:pt x="1060" y="1"/>
                  </a:moveTo>
                  <a:cubicBezTo>
                    <a:pt x="474" y="1"/>
                    <a:pt x="0" y="474"/>
                    <a:pt x="0" y="1061"/>
                  </a:cubicBezTo>
                  <a:lnTo>
                    <a:pt x="0" y="1830"/>
                  </a:lnTo>
                  <a:cubicBezTo>
                    <a:pt x="0" y="2414"/>
                    <a:pt x="474" y="2890"/>
                    <a:pt x="1060" y="2890"/>
                  </a:cubicBezTo>
                  <a:lnTo>
                    <a:pt x="7109" y="2890"/>
                  </a:lnTo>
                  <a:cubicBezTo>
                    <a:pt x="7693" y="2890"/>
                    <a:pt x="8166" y="2417"/>
                    <a:pt x="8166" y="1830"/>
                  </a:cubicBezTo>
                  <a:lnTo>
                    <a:pt x="8166" y="1061"/>
                  </a:lnTo>
                  <a:cubicBezTo>
                    <a:pt x="8166" y="474"/>
                    <a:pt x="7693" y="1"/>
                    <a:pt x="7109"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2" name="Google Shape;1762;p32"/>
            <p:cNvSpPr/>
            <p:nvPr/>
          </p:nvSpPr>
          <p:spPr>
            <a:xfrm>
              <a:off x="2499375" y="1845975"/>
              <a:ext cx="102100" cy="72350"/>
            </a:xfrm>
            <a:custGeom>
              <a:rect b="b" l="l" r="r" t="t"/>
              <a:pathLst>
                <a:path extrusionOk="0" h="2894" w="4084">
                  <a:moveTo>
                    <a:pt x="0" y="1"/>
                  </a:moveTo>
                  <a:lnTo>
                    <a:pt x="0" y="2893"/>
                  </a:lnTo>
                  <a:lnTo>
                    <a:pt x="3026" y="2893"/>
                  </a:lnTo>
                  <a:cubicBezTo>
                    <a:pt x="3610" y="2893"/>
                    <a:pt x="4083" y="2420"/>
                    <a:pt x="4083" y="1833"/>
                  </a:cubicBezTo>
                  <a:lnTo>
                    <a:pt x="4083" y="1064"/>
                  </a:lnTo>
                  <a:cubicBezTo>
                    <a:pt x="4083" y="477"/>
                    <a:pt x="3610" y="4"/>
                    <a:pt x="3026"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763" name="Google Shape;1763;p32"/>
          <p:cNvGrpSpPr/>
          <p:nvPr/>
        </p:nvGrpSpPr>
        <p:grpSpPr>
          <a:xfrm>
            <a:off x="4372127" y="3116825"/>
            <a:ext cx="442975" cy="414700"/>
            <a:chOff x="1663750" y="1494425"/>
            <a:chExt cx="442975" cy="414700"/>
          </a:xfrm>
        </p:grpSpPr>
        <p:sp>
          <p:nvSpPr>
            <p:cNvPr id="1764" name="Google Shape;1764;p32"/>
            <p:cNvSpPr/>
            <p:nvPr/>
          </p:nvSpPr>
          <p:spPr>
            <a:xfrm>
              <a:off x="1774675" y="1494425"/>
              <a:ext cx="231450" cy="158175"/>
            </a:xfrm>
            <a:custGeom>
              <a:rect b="b" l="l" r="r" t="t"/>
              <a:pathLst>
                <a:path extrusionOk="0" h="6327" w="9258">
                  <a:moveTo>
                    <a:pt x="983" y="1"/>
                  </a:moveTo>
                  <a:cubicBezTo>
                    <a:pt x="441" y="1"/>
                    <a:pt x="1" y="438"/>
                    <a:pt x="1" y="984"/>
                  </a:cubicBezTo>
                  <a:lnTo>
                    <a:pt x="1" y="5327"/>
                  </a:lnTo>
                  <a:cubicBezTo>
                    <a:pt x="1" y="5858"/>
                    <a:pt x="421" y="6312"/>
                    <a:pt x="956" y="6326"/>
                  </a:cubicBezTo>
                  <a:cubicBezTo>
                    <a:pt x="964" y="6326"/>
                    <a:pt x="973" y="6326"/>
                    <a:pt x="981" y="6326"/>
                  </a:cubicBezTo>
                  <a:cubicBezTo>
                    <a:pt x="1526" y="6326"/>
                    <a:pt x="1966" y="5886"/>
                    <a:pt x="1966" y="5343"/>
                  </a:cubicBezTo>
                  <a:lnTo>
                    <a:pt x="1966" y="2149"/>
                  </a:lnTo>
                  <a:cubicBezTo>
                    <a:pt x="1966" y="2049"/>
                    <a:pt x="2049" y="1966"/>
                    <a:pt x="2149" y="1966"/>
                  </a:cubicBezTo>
                  <a:lnTo>
                    <a:pt x="8261" y="1966"/>
                  </a:lnTo>
                  <a:cubicBezTo>
                    <a:pt x="8814" y="1966"/>
                    <a:pt x="9257" y="1510"/>
                    <a:pt x="9238" y="956"/>
                  </a:cubicBezTo>
                  <a:cubicBezTo>
                    <a:pt x="9224" y="419"/>
                    <a:pt x="8776" y="1"/>
                    <a:pt x="823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5" name="Google Shape;1765;p32"/>
            <p:cNvSpPr/>
            <p:nvPr/>
          </p:nvSpPr>
          <p:spPr>
            <a:xfrm>
              <a:off x="1885325" y="1494500"/>
              <a:ext cx="120800" cy="49100"/>
            </a:xfrm>
            <a:custGeom>
              <a:rect b="b" l="l" r="r" t="t"/>
              <a:pathLst>
                <a:path extrusionOk="0" h="1964" w="4832">
                  <a:moveTo>
                    <a:pt x="1" y="1"/>
                  </a:moveTo>
                  <a:lnTo>
                    <a:pt x="1" y="1963"/>
                  </a:lnTo>
                  <a:lnTo>
                    <a:pt x="3835" y="1963"/>
                  </a:lnTo>
                  <a:cubicBezTo>
                    <a:pt x="4388" y="1963"/>
                    <a:pt x="4831" y="1507"/>
                    <a:pt x="4812" y="956"/>
                  </a:cubicBezTo>
                  <a:cubicBezTo>
                    <a:pt x="4798" y="419"/>
                    <a:pt x="4350" y="1"/>
                    <a:pt x="381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6" name="Google Shape;1766;p32"/>
            <p:cNvSpPr/>
            <p:nvPr/>
          </p:nvSpPr>
          <p:spPr>
            <a:xfrm>
              <a:off x="1721475" y="1615875"/>
              <a:ext cx="327750" cy="74500"/>
            </a:xfrm>
            <a:custGeom>
              <a:rect b="b" l="l" r="r" t="t"/>
              <a:pathLst>
                <a:path extrusionOk="0" h="2980" w="13110">
                  <a:moveTo>
                    <a:pt x="670" y="1"/>
                  </a:moveTo>
                  <a:cubicBezTo>
                    <a:pt x="302" y="1"/>
                    <a:pt x="0" y="303"/>
                    <a:pt x="0" y="671"/>
                  </a:cubicBezTo>
                  <a:lnTo>
                    <a:pt x="0" y="2979"/>
                  </a:lnTo>
                  <a:lnTo>
                    <a:pt x="13110" y="2979"/>
                  </a:lnTo>
                  <a:lnTo>
                    <a:pt x="13110" y="671"/>
                  </a:lnTo>
                  <a:cubicBezTo>
                    <a:pt x="13110" y="303"/>
                    <a:pt x="12811" y="1"/>
                    <a:pt x="12434"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7" name="Google Shape;1767;p32"/>
            <p:cNvSpPr/>
            <p:nvPr/>
          </p:nvSpPr>
          <p:spPr>
            <a:xfrm>
              <a:off x="1885275" y="1615875"/>
              <a:ext cx="163950" cy="74500"/>
            </a:xfrm>
            <a:custGeom>
              <a:rect b="b" l="l" r="r" t="t"/>
              <a:pathLst>
                <a:path extrusionOk="0" h="2980" w="6558">
                  <a:moveTo>
                    <a:pt x="0" y="1"/>
                  </a:moveTo>
                  <a:lnTo>
                    <a:pt x="0" y="2979"/>
                  </a:lnTo>
                  <a:lnTo>
                    <a:pt x="6558" y="2979"/>
                  </a:lnTo>
                  <a:lnTo>
                    <a:pt x="6558" y="671"/>
                  </a:lnTo>
                  <a:cubicBezTo>
                    <a:pt x="6558" y="303"/>
                    <a:pt x="6259" y="1"/>
                    <a:pt x="5882"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8" name="Google Shape;1768;p32"/>
            <p:cNvSpPr/>
            <p:nvPr/>
          </p:nvSpPr>
          <p:spPr>
            <a:xfrm>
              <a:off x="1663750" y="1671325"/>
              <a:ext cx="442975" cy="237800"/>
            </a:xfrm>
            <a:custGeom>
              <a:rect b="b" l="l" r="r" t="t"/>
              <a:pathLst>
                <a:path extrusionOk="0" h="9512" w="17719">
                  <a:moveTo>
                    <a:pt x="2782" y="0"/>
                  </a:moveTo>
                  <a:cubicBezTo>
                    <a:pt x="1246" y="0"/>
                    <a:pt x="0" y="1246"/>
                    <a:pt x="0" y="2782"/>
                  </a:cubicBezTo>
                  <a:lnTo>
                    <a:pt x="0" y="6851"/>
                  </a:lnTo>
                  <a:cubicBezTo>
                    <a:pt x="0" y="8321"/>
                    <a:pt x="1196" y="9511"/>
                    <a:pt x="2666" y="9511"/>
                  </a:cubicBezTo>
                  <a:lnTo>
                    <a:pt x="15056" y="9511"/>
                  </a:lnTo>
                  <a:cubicBezTo>
                    <a:pt x="16529" y="9511"/>
                    <a:pt x="17719" y="8321"/>
                    <a:pt x="17719" y="6851"/>
                  </a:cubicBezTo>
                  <a:lnTo>
                    <a:pt x="17719" y="2782"/>
                  </a:lnTo>
                  <a:cubicBezTo>
                    <a:pt x="17719" y="1246"/>
                    <a:pt x="16479" y="3"/>
                    <a:pt x="14934"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9" name="Google Shape;1769;p32"/>
            <p:cNvSpPr/>
            <p:nvPr/>
          </p:nvSpPr>
          <p:spPr>
            <a:xfrm>
              <a:off x="1885275" y="1671325"/>
              <a:ext cx="221450" cy="237800"/>
            </a:xfrm>
            <a:custGeom>
              <a:rect b="b" l="l" r="r" t="t"/>
              <a:pathLst>
                <a:path extrusionOk="0" h="9512" w="8858">
                  <a:moveTo>
                    <a:pt x="0" y="0"/>
                  </a:moveTo>
                  <a:lnTo>
                    <a:pt x="0" y="9511"/>
                  </a:lnTo>
                  <a:lnTo>
                    <a:pt x="6195" y="9511"/>
                  </a:lnTo>
                  <a:cubicBezTo>
                    <a:pt x="7668" y="9511"/>
                    <a:pt x="8858" y="8321"/>
                    <a:pt x="8858" y="6851"/>
                  </a:cubicBezTo>
                  <a:lnTo>
                    <a:pt x="8858" y="2782"/>
                  </a:lnTo>
                  <a:cubicBezTo>
                    <a:pt x="8858" y="1246"/>
                    <a:pt x="7618" y="3"/>
                    <a:pt x="6076"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0" name="Google Shape;1770;p32"/>
            <p:cNvSpPr/>
            <p:nvPr/>
          </p:nvSpPr>
          <p:spPr>
            <a:xfrm>
              <a:off x="1664025" y="1738625"/>
              <a:ext cx="442700" cy="103300"/>
            </a:xfrm>
            <a:custGeom>
              <a:rect b="b" l="l" r="r" t="t"/>
              <a:pathLst>
                <a:path extrusionOk="0" h="4132" w="17708">
                  <a:moveTo>
                    <a:pt x="13444" y="1"/>
                  </a:moveTo>
                  <a:cubicBezTo>
                    <a:pt x="13305" y="1"/>
                    <a:pt x="13167" y="25"/>
                    <a:pt x="13035" y="73"/>
                  </a:cubicBezTo>
                  <a:lnTo>
                    <a:pt x="8994" y="1568"/>
                  </a:lnTo>
                  <a:cubicBezTo>
                    <a:pt x="8953" y="1585"/>
                    <a:pt x="8903" y="1593"/>
                    <a:pt x="8858" y="1593"/>
                  </a:cubicBezTo>
                  <a:cubicBezTo>
                    <a:pt x="8814" y="1593"/>
                    <a:pt x="8767" y="1585"/>
                    <a:pt x="8723" y="1568"/>
                  </a:cubicBezTo>
                  <a:lnTo>
                    <a:pt x="4717" y="76"/>
                  </a:lnTo>
                  <a:cubicBezTo>
                    <a:pt x="4583" y="28"/>
                    <a:pt x="4443" y="4"/>
                    <a:pt x="4304" y="4"/>
                  </a:cubicBezTo>
                  <a:cubicBezTo>
                    <a:pt x="4165" y="4"/>
                    <a:pt x="4027" y="28"/>
                    <a:pt x="3895" y="76"/>
                  </a:cubicBezTo>
                  <a:lnTo>
                    <a:pt x="1" y="1516"/>
                  </a:lnTo>
                  <a:lnTo>
                    <a:pt x="1" y="4107"/>
                  </a:lnTo>
                  <a:lnTo>
                    <a:pt x="4166" y="2568"/>
                  </a:lnTo>
                  <a:cubicBezTo>
                    <a:pt x="4212" y="2552"/>
                    <a:pt x="4259" y="2545"/>
                    <a:pt x="4305" y="2545"/>
                  </a:cubicBezTo>
                  <a:cubicBezTo>
                    <a:pt x="4351" y="2545"/>
                    <a:pt x="4396" y="2552"/>
                    <a:pt x="4441" y="2568"/>
                  </a:cubicBezTo>
                  <a:lnTo>
                    <a:pt x="8446" y="4060"/>
                  </a:lnTo>
                  <a:cubicBezTo>
                    <a:pt x="8579" y="4107"/>
                    <a:pt x="8717" y="4132"/>
                    <a:pt x="8856" y="4132"/>
                  </a:cubicBezTo>
                  <a:cubicBezTo>
                    <a:pt x="8994" y="4132"/>
                    <a:pt x="9132" y="4107"/>
                    <a:pt x="9263" y="4060"/>
                  </a:cubicBezTo>
                  <a:lnTo>
                    <a:pt x="13304" y="2565"/>
                  </a:lnTo>
                  <a:cubicBezTo>
                    <a:pt x="13350" y="2548"/>
                    <a:pt x="13397" y="2540"/>
                    <a:pt x="13443" y="2540"/>
                  </a:cubicBezTo>
                  <a:cubicBezTo>
                    <a:pt x="13489" y="2540"/>
                    <a:pt x="13535" y="2548"/>
                    <a:pt x="13578" y="2565"/>
                  </a:cubicBezTo>
                  <a:lnTo>
                    <a:pt x="17708" y="4104"/>
                  </a:lnTo>
                  <a:lnTo>
                    <a:pt x="17708" y="1516"/>
                  </a:lnTo>
                  <a:lnTo>
                    <a:pt x="13855" y="73"/>
                  </a:lnTo>
                  <a:cubicBezTo>
                    <a:pt x="13722" y="25"/>
                    <a:pt x="13583" y="1"/>
                    <a:pt x="13444"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1" name="Google Shape;1771;p32"/>
            <p:cNvSpPr/>
            <p:nvPr/>
          </p:nvSpPr>
          <p:spPr>
            <a:xfrm>
              <a:off x="1885400" y="1738700"/>
              <a:ext cx="221325" cy="103225"/>
            </a:xfrm>
            <a:custGeom>
              <a:rect b="b" l="l" r="r" t="t"/>
              <a:pathLst>
                <a:path extrusionOk="0" h="4129" w="8853">
                  <a:moveTo>
                    <a:pt x="4584" y="1"/>
                  </a:moveTo>
                  <a:cubicBezTo>
                    <a:pt x="4445" y="1"/>
                    <a:pt x="4306" y="25"/>
                    <a:pt x="4175" y="73"/>
                  </a:cubicBezTo>
                  <a:lnTo>
                    <a:pt x="134" y="1568"/>
                  </a:lnTo>
                  <a:cubicBezTo>
                    <a:pt x="92" y="1585"/>
                    <a:pt x="45" y="1593"/>
                    <a:pt x="1" y="1593"/>
                  </a:cubicBezTo>
                  <a:lnTo>
                    <a:pt x="1" y="4129"/>
                  </a:lnTo>
                  <a:cubicBezTo>
                    <a:pt x="139" y="4129"/>
                    <a:pt x="277" y="4104"/>
                    <a:pt x="408" y="4057"/>
                  </a:cubicBezTo>
                  <a:lnTo>
                    <a:pt x="4449" y="2562"/>
                  </a:lnTo>
                  <a:cubicBezTo>
                    <a:pt x="4495" y="2545"/>
                    <a:pt x="4542" y="2537"/>
                    <a:pt x="4588" y="2537"/>
                  </a:cubicBezTo>
                  <a:cubicBezTo>
                    <a:pt x="4634" y="2537"/>
                    <a:pt x="4680" y="2545"/>
                    <a:pt x="4723" y="2562"/>
                  </a:cubicBezTo>
                  <a:lnTo>
                    <a:pt x="8853" y="4101"/>
                  </a:lnTo>
                  <a:lnTo>
                    <a:pt x="8853" y="1513"/>
                  </a:lnTo>
                  <a:lnTo>
                    <a:pt x="4997" y="73"/>
                  </a:lnTo>
                  <a:cubicBezTo>
                    <a:pt x="4863" y="25"/>
                    <a:pt x="4723" y="1"/>
                    <a:pt x="4584"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772" name="Google Shape;1772;p32"/>
          <p:cNvGrpSpPr/>
          <p:nvPr/>
        </p:nvGrpSpPr>
        <p:grpSpPr>
          <a:xfrm>
            <a:off x="5672257" y="3102750"/>
            <a:ext cx="396200" cy="442850"/>
            <a:chOff x="5167950" y="1449525"/>
            <a:chExt cx="396200" cy="442850"/>
          </a:xfrm>
        </p:grpSpPr>
        <p:sp>
          <p:nvSpPr>
            <p:cNvPr id="1773" name="Google Shape;1773;p32"/>
            <p:cNvSpPr/>
            <p:nvPr/>
          </p:nvSpPr>
          <p:spPr>
            <a:xfrm>
              <a:off x="5268500" y="1800300"/>
              <a:ext cx="194950" cy="92075"/>
            </a:xfrm>
            <a:custGeom>
              <a:rect b="b" l="l" r="r" t="t"/>
              <a:pathLst>
                <a:path extrusionOk="0" h="3683" w="7798">
                  <a:moveTo>
                    <a:pt x="0" y="1"/>
                  </a:moveTo>
                  <a:lnTo>
                    <a:pt x="0" y="3073"/>
                  </a:lnTo>
                  <a:cubicBezTo>
                    <a:pt x="0" y="3408"/>
                    <a:pt x="274" y="3682"/>
                    <a:pt x="609" y="3682"/>
                  </a:cubicBezTo>
                  <a:lnTo>
                    <a:pt x="7189" y="3682"/>
                  </a:lnTo>
                  <a:cubicBezTo>
                    <a:pt x="7524" y="3682"/>
                    <a:pt x="7798" y="3408"/>
                    <a:pt x="7798" y="3073"/>
                  </a:cubicBezTo>
                  <a:lnTo>
                    <a:pt x="7798"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4" name="Google Shape;1774;p32"/>
            <p:cNvSpPr/>
            <p:nvPr/>
          </p:nvSpPr>
          <p:spPr>
            <a:xfrm>
              <a:off x="5365925" y="1800300"/>
              <a:ext cx="97525" cy="92075"/>
            </a:xfrm>
            <a:custGeom>
              <a:rect b="b" l="l" r="r" t="t"/>
              <a:pathLst>
                <a:path extrusionOk="0" h="3683" w="3901">
                  <a:moveTo>
                    <a:pt x="1" y="1"/>
                  </a:moveTo>
                  <a:lnTo>
                    <a:pt x="1" y="3682"/>
                  </a:lnTo>
                  <a:lnTo>
                    <a:pt x="3292" y="3682"/>
                  </a:lnTo>
                  <a:cubicBezTo>
                    <a:pt x="3627" y="3682"/>
                    <a:pt x="3901" y="3408"/>
                    <a:pt x="3901" y="3073"/>
                  </a:cubicBezTo>
                  <a:lnTo>
                    <a:pt x="3901"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5" name="Google Shape;1775;p32"/>
            <p:cNvSpPr/>
            <p:nvPr/>
          </p:nvSpPr>
          <p:spPr>
            <a:xfrm>
              <a:off x="5167950" y="1614575"/>
              <a:ext cx="396200" cy="228450"/>
            </a:xfrm>
            <a:custGeom>
              <a:rect b="b" l="l" r="r" t="t"/>
              <a:pathLst>
                <a:path extrusionOk="0" h="9138" w="15848">
                  <a:moveTo>
                    <a:pt x="609" y="0"/>
                  </a:moveTo>
                  <a:cubicBezTo>
                    <a:pt x="272" y="0"/>
                    <a:pt x="0" y="274"/>
                    <a:pt x="0" y="609"/>
                  </a:cubicBezTo>
                  <a:lnTo>
                    <a:pt x="0" y="4083"/>
                  </a:lnTo>
                  <a:cubicBezTo>
                    <a:pt x="50" y="6882"/>
                    <a:pt x="2334" y="9138"/>
                    <a:pt x="5149" y="9138"/>
                  </a:cubicBezTo>
                  <a:lnTo>
                    <a:pt x="10691" y="9138"/>
                  </a:lnTo>
                  <a:cubicBezTo>
                    <a:pt x="13392" y="9138"/>
                    <a:pt x="15607" y="7059"/>
                    <a:pt x="15823" y="4415"/>
                  </a:cubicBezTo>
                  <a:cubicBezTo>
                    <a:pt x="15848" y="4139"/>
                    <a:pt x="15839" y="4305"/>
                    <a:pt x="15839" y="609"/>
                  </a:cubicBezTo>
                  <a:cubicBezTo>
                    <a:pt x="15839" y="274"/>
                    <a:pt x="15571" y="0"/>
                    <a:pt x="15230"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6" name="Google Shape;1776;p32"/>
            <p:cNvSpPr/>
            <p:nvPr/>
          </p:nvSpPr>
          <p:spPr>
            <a:xfrm>
              <a:off x="5365925" y="1614575"/>
              <a:ext cx="198225" cy="228450"/>
            </a:xfrm>
            <a:custGeom>
              <a:rect b="b" l="l" r="r" t="t"/>
              <a:pathLst>
                <a:path extrusionOk="0" h="9138" w="7929">
                  <a:moveTo>
                    <a:pt x="1" y="0"/>
                  </a:moveTo>
                  <a:lnTo>
                    <a:pt x="1" y="9138"/>
                  </a:lnTo>
                  <a:lnTo>
                    <a:pt x="2772" y="9138"/>
                  </a:lnTo>
                  <a:cubicBezTo>
                    <a:pt x="5473" y="9138"/>
                    <a:pt x="7688" y="7059"/>
                    <a:pt x="7904" y="4415"/>
                  </a:cubicBezTo>
                  <a:cubicBezTo>
                    <a:pt x="7929" y="4139"/>
                    <a:pt x="7920" y="4305"/>
                    <a:pt x="7920" y="609"/>
                  </a:cubicBezTo>
                  <a:cubicBezTo>
                    <a:pt x="7920" y="274"/>
                    <a:pt x="7652" y="0"/>
                    <a:pt x="731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7" name="Google Shape;1777;p32"/>
            <p:cNvSpPr/>
            <p:nvPr/>
          </p:nvSpPr>
          <p:spPr>
            <a:xfrm>
              <a:off x="5167950" y="1672550"/>
              <a:ext cx="396075" cy="66925"/>
            </a:xfrm>
            <a:custGeom>
              <a:rect b="b" l="l" r="r" t="t"/>
              <a:pathLst>
                <a:path extrusionOk="0" h="2677" w="15843">
                  <a:moveTo>
                    <a:pt x="1181" y="1"/>
                  </a:moveTo>
                  <a:cubicBezTo>
                    <a:pt x="773" y="1"/>
                    <a:pt x="366" y="98"/>
                    <a:pt x="0" y="292"/>
                  </a:cubicBezTo>
                  <a:lnTo>
                    <a:pt x="0" y="1764"/>
                  </a:lnTo>
                  <a:lnTo>
                    <a:pt x="429" y="1457"/>
                  </a:lnTo>
                  <a:cubicBezTo>
                    <a:pt x="650" y="1298"/>
                    <a:pt x="915" y="1219"/>
                    <a:pt x="1179" y="1219"/>
                  </a:cubicBezTo>
                  <a:cubicBezTo>
                    <a:pt x="1444" y="1219"/>
                    <a:pt x="1709" y="1299"/>
                    <a:pt x="1930" y="1460"/>
                  </a:cubicBezTo>
                  <a:lnTo>
                    <a:pt x="2957" y="2207"/>
                  </a:lnTo>
                  <a:cubicBezTo>
                    <a:pt x="3389" y="2520"/>
                    <a:pt x="3906" y="2677"/>
                    <a:pt x="4424" y="2677"/>
                  </a:cubicBezTo>
                  <a:cubicBezTo>
                    <a:pt x="4940" y="2677"/>
                    <a:pt x="5457" y="2521"/>
                    <a:pt x="5888" y="2210"/>
                  </a:cubicBezTo>
                  <a:lnTo>
                    <a:pt x="6937" y="1457"/>
                  </a:lnTo>
                  <a:cubicBezTo>
                    <a:pt x="7155" y="1297"/>
                    <a:pt x="7419" y="1217"/>
                    <a:pt x="7684" y="1217"/>
                  </a:cubicBezTo>
                  <a:cubicBezTo>
                    <a:pt x="7763" y="1217"/>
                    <a:pt x="7842" y="1224"/>
                    <a:pt x="7920" y="1238"/>
                  </a:cubicBezTo>
                  <a:cubicBezTo>
                    <a:pt x="8102" y="1269"/>
                    <a:pt x="8280" y="1344"/>
                    <a:pt x="8435" y="1457"/>
                  </a:cubicBezTo>
                  <a:lnTo>
                    <a:pt x="9462" y="2204"/>
                  </a:lnTo>
                  <a:cubicBezTo>
                    <a:pt x="9895" y="2518"/>
                    <a:pt x="10414" y="2674"/>
                    <a:pt x="10931" y="2674"/>
                  </a:cubicBezTo>
                  <a:cubicBezTo>
                    <a:pt x="11447" y="2674"/>
                    <a:pt x="11963" y="2518"/>
                    <a:pt x="12393" y="2207"/>
                  </a:cubicBezTo>
                  <a:lnTo>
                    <a:pt x="13442" y="1454"/>
                  </a:lnTo>
                  <a:cubicBezTo>
                    <a:pt x="13663" y="1295"/>
                    <a:pt x="13928" y="1216"/>
                    <a:pt x="14193" y="1216"/>
                  </a:cubicBezTo>
                  <a:cubicBezTo>
                    <a:pt x="14458" y="1216"/>
                    <a:pt x="14723" y="1296"/>
                    <a:pt x="14942" y="1457"/>
                  </a:cubicBezTo>
                  <a:lnTo>
                    <a:pt x="15823" y="2096"/>
                  </a:lnTo>
                  <a:cubicBezTo>
                    <a:pt x="15842" y="1833"/>
                    <a:pt x="15839" y="1748"/>
                    <a:pt x="15839" y="602"/>
                  </a:cubicBezTo>
                  <a:lnTo>
                    <a:pt x="15659" y="477"/>
                  </a:lnTo>
                  <a:cubicBezTo>
                    <a:pt x="15227" y="163"/>
                    <a:pt x="14709" y="6"/>
                    <a:pt x="14191" y="6"/>
                  </a:cubicBezTo>
                  <a:cubicBezTo>
                    <a:pt x="13675" y="6"/>
                    <a:pt x="13160" y="161"/>
                    <a:pt x="12728" y="472"/>
                  </a:cubicBezTo>
                  <a:lnTo>
                    <a:pt x="11682" y="1225"/>
                  </a:lnTo>
                  <a:cubicBezTo>
                    <a:pt x="11461" y="1383"/>
                    <a:pt x="11196" y="1463"/>
                    <a:pt x="10931" y="1463"/>
                  </a:cubicBezTo>
                  <a:cubicBezTo>
                    <a:pt x="10665" y="1463"/>
                    <a:pt x="10399" y="1383"/>
                    <a:pt x="10179" y="1222"/>
                  </a:cubicBezTo>
                  <a:lnTo>
                    <a:pt x="9152" y="474"/>
                  </a:lnTo>
                  <a:cubicBezTo>
                    <a:pt x="8789" y="209"/>
                    <a:pt x="8360" y="56"/>
                    <a:pt x="7920" y="15"/>
                  </a:cubicBezTo>
                  <a:cubicBezTo>
                    <a:pt x="7841" y="7"/>
                    <a:pt x="7761" y="4"/>
                    <a:pt x="7682" y="4"/>
                  </a:cubicBezTo>
                  <a:cubicBezTo>
                    <a:pt x="7167" y="4"/>
                    <a:pt x="6652" y="159"/>
                    <a:pt x="6223" y="466"/>
                  </a:cubicBezTo>
                  <a:lnTo>
                    <a:pt x="5177" y="1222"/>
                  </a:lnTo>
                  <a:cubicBezTo>
                    <a:pt x="4956" y="1381"/>
                    <a:pt x="4691" y="1460"/>
                    <a:pt x="4426" y="1460"/>
                  </a:cubicBezTo>
                  <a:cubicBezTo>
                    <a:pt x="4160" y="1460"/>
                    <a:pt x="3894" y="1380"/>
                    <a:pt x="3674" y="1219"/>
                  </a:cubicBezTo>
                  <a:lnTo>
                    <a:pt x="2647" y="472"/>
                  </a:lnTo>
                  <a:cubicBezTo>
                    <a:pt x="2215" y="157"/>
                    <a:pt x="1698" y="1"/>
                    <a:pt x="1181"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8" name="Google Shape;1778;p32"/>
            <p:cNvSpPr/>
            <p:nvPr/>
          </p:nvSpPr>
          <p:spPr>
            <a:xfrm>
              <a:off x="5365925" y="1672700"/>
              <a:ext cx="198100" cy="66700"/>
            </a:xfrm>
            <a:custGeom>
              <a:rect b="b" l="l" r="r" t="t"/>
              <a:pathLst>
                <a:path extrusionOk="0" h="2668" w="7924">
                  <a:moveTo>
                    <a:pt x="6272" y="0"/>
                  </a:moveTo>
                  <a:cubicBezTo>
                    <a:pt x="5756" y="0"/>
                    <a:pt x="5241" y="155"/>
                    <a:pt x="4809" y="466"/>
                  </a:cubicBezTo>
                  <a:lnTo>
                    <a:pt x="3763" y="1219"/>
                  </a:lnTo>
                  <a:cubicBezTo>
                    <a:pt x="3542" y="1377"/>
                    <a:pt x="3277" y="1457"/>
                    <a:pt x="3012" y="1457"/>
                  </a:cubicBezTo>
                  <a:cubicBezTo>
                    <a:pt x="2746" y="1457"/>
                    <a:pt x="2480" y="1377"/>
                    <a:pt x="2260" y="1216"/>
                  </a:cubicBezTo>
                  <a:lnTo>
                    <a:pt x="1233" y="468"/>
                  </a:lnTo>
                  <a:cubicBezTo>
                    <a:pt x="870" y="203"/>
                    <a:pt x="441" y="50"/>
                    <a:pt x="1" y="9"/>
                  </a:cubicBezTo>
                  <a:lnTo>
                    <a:pt x="1" y="1232"/>
                  </a:lnTo>
                  <a:cubicBezTo>
                    <a:pt x="183" y="1263"/>
                    <a:pt x="361" y="1338"/>
                    <a:pt x="516" y="1451"/>
                  </a:cubicBezTo>
                  <a:lnTo>
                    <a:pt x="1543" y="2198"/>
                  </a:lnTo>
                  <a:cubicBezTo>
                    <a:pt x="1976" y="2512"/>
                    <a:pt x="2495" y="2668"/>
                    <a:pt x="3012" y="2668"/>
                  </a:cubicBezTo>
                  <a:cubicBezTo>
                    <a:pt x="3528" y="2668"/>
                    <a:pt x="4044" y="2512"/>
                    <a:pt x="4474" y="2201"/>
                  </a:cubicBezTo>
                  <a:lnTo>
                    <a:pt x="5523" y="1448"/>
                  </a:lnTo>
                  <a:cubicBezTo>
                    <a:pt x="5744" y="1289"/>
                    <a:pt x="6009" y="1210"/>
                    <a:pt x="6274" y="1210"/>
                  </a:cubicBezTo>
                  <a:cubicBezTo>
                    <a:pt x="6539" y="1210"/>
                    <a:pt x="6804" y="1290"/>
                    <a:pt x="7023" y="1451"/>
                  </a:cubicBezTo>
                  <a:lnTo>
                    <a:pt x="7904" y="2090"/>
                  </a:lnTo>
                  <a:cubicBezTo>
                    <a:pt x="7923" y="1827"/>
                    <a:pt x="7920" y="1742"/>
                    <a:pt x="7920" y="596"/>
                  </a:cubicBezTo>
                  <a:lnTo>
                    <a:pt x="7740" y="471"/>
                  </a:lnTo>
                  <a:cubicBezTo>
                    <a:pt x="7308" y="157"/>
                    <a:pt x="6790" y="0"/>
                    <a:pt x="6272"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9" name="Google Shape;1779;p32"/>
            <p:cNvSpPr/>
            <p:nvPr/>
          </p:nvSpPr>
          <p:spPr>
            <a:xfrm>
              <a:off x="5427925" y="1643300"/>
              <a:ext cx="30475" cy="36475"/>
            </a:xfrm>
            <a:custGeom>
              <a:rect b="b" l="l" r="r" t="t"/>
              <a:pathLst>
                <a:path extrusionOk="0" h="1459" w="1219">
                  <a:moveTo>
                    <a:pt x="610" y="0"/>
                  </a:moveTo>
                  <a:cubicBezTo>
                    <a:pt x="275" y="0"/>
                    <a:pt x="1" y="274"/>
                    <a:pt x="1" y="609"/>
                  </a:cubicBezTo>
                  <a:lnTo>
                    <a:pt x="1" y="850"/>
                  </a:lnTo>
                  <a:cubicBezTo>
                    <a:pt x="1" y="1188"/>
                    <a:pt x="275" y="1459"/>
                    <a:pt x="610" y="1459"/>
                  </a:cubicBezTo>
                  <a:cubicBezTo>
                    <a:pt x="945" y="1459"/>
                    <a:pt x="1219" y="1188"/>
                    <a:pt x="1219" y="850"/>
                  </a:cubicBezTo>
                  <a:lnTo>
                    <a:pt x="1219" y="609"/>
                  </a:lnTo>
                  <a:cubicBezTo>
                    <a:pt x="1219" y="274"/>
                    <a:pt x="945" y="0"/>
                    <a:pt x="610"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0" name="Google Shape;1780;p32"/>
            <p:cNvSpPr/>
            <p:nvPr/>
          </p:nvSpPr>
          <p:spPr>
            <a:xfrm>
              <a:off x="5273550" y="1643300"/>
              <a:ext cx="30475" cy="36475"/>
            </a:xfrm>
            <a:custGeom>
              <a:rect b="b" l="l" r="r" t="t"/>
              <a:pathLst>
                <a:path extrusionOk="0" h="1459" w="1219">
                  <a:moveTo>
                    <a:pt x="609" y="0"/>
                  </a:moveTo>
                  <a:cubicBezTo>
                    <a:pt x="274" y="0"/>
                    <a:pt x="0" y="274"/>
                    <a:pt x="0" y="609"/>
                  </a:cubicBezTo>
                  <a:lnTo>
                    <a:pt x="0" y="850"/>
                  </a:lnTo>
                  <a:cubicBezTo>
                    <a:pt x="0" y="1188"/>
                    <a:pt x="272" y="1459"/>
                    <a:pt x="609" y="1459"/>
                  </a:cubicBezTo>
                  <a:cubicBezTo>
                    <a:pt x="944" y="1459"/>
                    <a:pt x="1218" y="1188"/>
                    <a:pt x="1218" y="850"/>
                  </a:cubicBezTo>
                  <a:lnTo>
                    <a:pt x="1218" y="609"/>
                  </a:lnTo>
                  <a:cubicBezTo>
                    <a:pt x="1218" y="274"/>
                    <a:pt x="947" y="0"/>
                    <a:pt x="609"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1" name="Google Shape;1781;p32"/>
            <p:cNvSpPr/>
            <p:nvPr/>
          </p:nvSpPr>
          <p:spPr>
            <a:xfrm>
              <a:off x="5508425" y="1730550"/>
              <a:ext cx="30475" cy="36575"/>
            </a:xfrm>
            <a:custGeom>
              <a:rect b="b" l="l" r="r" t="t"/>
              <a:pathLst>
                <a:path extrusionOk="0" h="1463" w="1219">
                  <a:moveTo>
                    <a:pt x="609" y="1"/>
                  </a:moveTo>
                  <a:cubicBezTo>
                    <a:pt x="272" y="1"/>
                    <a:pt x="0" y="275"/>
                    <a:pt x="0" y="610"/>
                  </a:cubicBezTo>
                  <a:lnTo>
                    <a:pt x="0" y="853"/>
                  </a:lnTo>
                  <a:cubicBezTo>
                    <a:pt x="0" y="1188"/>
                    <a:pt x="272" y="1462"/>
                    <a:pt x="609" y="1462"/>
                  </a:cubicBezTo>
                  <a:cubicBezTo>
                    <a:pt x="944" y="1462"/>
                    <a:pt x="1218" y="1188"/>
                    <a:pt x="1218" y="853"/>
                  </a:cubicBezTo>
                  <a:lnTo>
                    <a:pt x="1218" y="610"/>
                  </a:lnTo>
                  <a:cubicBezTo>
                    <a:pt x="1218" y="275"/>
                    <a:pt x="944" y="1"/>
                    <a:pt x="609"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2" name="Google Shape;1782;p32"/>
            <p:cNvSpPr/>
            <p:nvPr/>
          </p:nvSpPr>
          <p:spPr>
            <a:xfrm>
              <a:off x="5350775" y="1730700"/>
              <a:ext cx="30475" cy="36475"/>
            </a:xfrm>
            <a:custGeom>
              <a:rect b="b" l="l" r="r" t="t"/>
              <a:pathLst>
                <a:path extrusionOk="0" h="1459" w="1219">
                  <a:moveTo>
                    <a:pt x="619" y="0"/>
                  </a:moveTo>
                  <a:cubicBezTo>
                    <a:pt x="616" y="0"/>
                    <a:pt x="613" y="0"/>
                    <a:pt x="610" y="0"/>
                  </a:cubicBezTo>
                  <a:cubicBezTo>
                    <a:pt x="275" y="0"/>
                    <a:pt x="1" y="271"/>
                    <a:pt x="1" y="606"/>
                  </a:cubicBezTo>
                  <a:lnTo>
                    <a:pt x="1" y="850"/>
                  </a:lnTo>
                  <a:cubicBezTo>
                    <a:pt x="1" y="1185"/>
                    <a:pt x="275" y="1459"/>
                    <a:pt x="610" y="1459"/>
                  </a:cubicBezTo>
                  <a:cubicBezTo>
                    <a:pt x="944" y="1459"/>
                    <a:pt x="1219" y="1185"/>
                    <a:pt x="1219" y="850"/>
                  </a:cubicBezTo>
                  <a:lnTo>
                    <a:pt x="1219" y="606"/>
                  </a:lnTo>
                  <a:cubicBezTo>
                    <a:pt x="1219" y="272"/>
                    <a:pt x="950" y="0"/>
                    <a:pt x="619"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3" name="Google Shape;1783;p32"/>
            <p:cNvSpPr/>
            <p:nvPr/>
          </p:nvSpPr>
          <p:spPr>
            <a:xfrm>
              <a:off x="5366000" y="1730550"/>
              <a:ext cx="15250" cy="36625"/>
            </a:xfrm>
            <a:custGeom>
              <a:rect b="b" l="l" r="r" t="t"/>
              <a:pathLst>
                <a:path extrusionOk="0" h="1465" w="610">
                  <a:moveTo>
                    <a:pt x="1" y="1"/>
                  </a:moveTo>
                  <a:lnTo>
                    <a:pt x="1" y="1465"/>
                  </a:lnTo>
                  <a:cubicBezTo>
                    <a:pt x="335" y="1465"/>
                    <a:pt x="610" y="1191"/>
                    <a:pt x="610" y="856"/>
                  </a:cubicBezTo>
                  <a:lnTo>
                    <a:pt x="610" y="612"/>
                  </a:lnTo>
                  <a:cubicBezTo>
                    <a:pt x="610" y="275"/>
                    <a:pt x="335" y="1"/>
                    <a:pt x="1"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4" name="Google Shape;1784;p32"/>
            <p:cNvSpPr/>
            <p:nvPr/>
          </p:nvSpPr>
          <p:spPr>
            <a:xfrm>
              <a:off x="5193075" y="1730550"/>
              <a:ext cx="30475" cy="36575"/>
            </a:xfrm>
            <a:custGeom>
              <a:rect b="b" l="l" r="r" t="t"/>
              <a:pathLst>
                <a:path extrusionOk="0" h="1463" w="1219">
                  <a:moveTo>
                    <a:pt x="609" y="1"/>
                  </a:moveTo>
                  <a:cubicBezTo>
                    <a:pt x="274" y="1"/>
                    <a:pt x="0" y="275"/>
                    <a:pt x="0" y="610"/>
                  </a:cubicBezTo>
                  <a:lnTo>
                    <a:pt x="0" y="853"/>
                  </a:lnTo>
                  <a:cubicBezTo>
                    <a:pt x="0" y="1188"/>
                    <a:pt x="274" y="1462"/>
                    <a:pt x="609" y="1462"/>
                  </a:cubicBezTo>
                  <a:cubicBezTo>
                    <a:pt x="947" y="1462"/>
                    <a:pt x="1218" y="1188"/>
                    <a:pt x="1218" y="853"/>
                  </a:cubicBezTo>
                  <a:lnTo>
                    <a:pt x="1218" y="610"/>
                  </a:lnTo>
                  <a:cubicBezTo>
                    <a:pt x="1218" y="275"/>
                    <a:pt x="947" y="1"/>
                    <a:pt x="609"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5" name="Google Shape;1785;p32"/>
            <p:cNvSpPr/>
            <p:nvPr/>
          </p:nvSpPr>
          <p:spPr>
            <a:xfrm>
              <a:off x="5273900" y="1449525"/>
              <a:ext cx="46725" cy="141600"/>
            </a:xfrm>
            <a:custGeom>
              <a:rect b="b" l="l" r="r" t="t"/>
              <a:pathLst>
                <a:path extrusionOk="0" h="5664" w="1869">
                  <a:moveTo>
                    <a:pt x="1141" y="0"/>
                  </a:moveTo>
                  <a:cubicBezTo>
                    <a:pt x="920" y="0"/>
                    <a:pt x="711" y="134"/>
                    <a:pt x="629" y="352"/>
                  </a:cubicBezTo>
                  <a:lnTo>
                    <a:pt x="166" y="1584"/>
                  </a:lnTo>
                  <a:cubicBezTo>
                    <a:pt x="17" y="1985"/>
                    <a:pt x="0" y="2425"/>
                    <a:pt x="116" y="2835"/>
                  </a:cubicBezTo>
                  <a:cubicBezTo>
                    <a:pt x="150" y="2940"/>
                    <a:pt x="186" y="3048"/>
                    <a:pt x="238" y="3153"/>
                  </a:cubicBezTo>
                  <a:lnTo>
                    <a:pt x="529" y="3748"/>
                  </a:lnTo>
                  <a:cubicBezTo>
                    <a:pt x="781" y="4266"/>
                    <a:pt x="457" y="4667"/>
                    <a:pt x="352" y="4825"/>
                  </a:cubicBezTo>
                  <a:cubicBezTo>
                    <a:pt x="191" y="5077"/>
                    <a:pt x="260" y="5412"/>
                    <a:pt x="510" y="5575"/>
                  </a:cubicBezTo>
                  <a:cubicBezTo>
                    <a:pt x="601" y="5635"/>
                    <a:pt x="704" y="5664"/>
                    <a:pt x="805" y="5664"/>
                  </a:cubicBezTo>
                  <a:cubicBezTo>
                    <a:pt x="981" y="5664"/>
                    <a:pt x="1154" y="5578"/>
                    <a:pt x="1260" y="5420"/>
                  </a:cubicBezTo>
                  <a:cubicBezTo>
                    <a:pt x="1719" y="4717"/>
                    <a:pt x="1869" y="4025"/>
                    <a:pt x="1506" y="3278"/>
                  </a:cubicBezTo>
                  <a:lnTo>
                    <a:pt x="1290" y="2835"/>
                  </a:lnTo>
                  <a:lnTo>
                    <a:pt x="1215" y="2677"/>
                  </a:lnTo>
                  <a:cubicBezTo>
                    <a:pt x="1105" y="2456"/>
                    <a:pt x="1094" y="2198"/>
                    <a:pt x="1179" y="1966"/>
                  </a:cubicBezTo>
                  <a:lnTo>
                    <a:pt x="1644" y="734"/>
                  </a:lnTo>
                  <a:cubicBezTo>
                    <a:pt x="1750" y="454"/>
                    <a:pt x="1608" y="139"/>
                    <a:pt x="1329" y="34"/>
                  </a:cubicBezTo>
                  <a:cubicBezTo>
                    <a:pt x="1267" y="11"/>
                    <a:pt x="1204" y="0"/>
                    <a:pt x="114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6" name="Google Shape;1786;p32"/>
            <p:cNvSpPr/>
            <p:nvPr/>
          </p:nvSpPr>
          <p:spPr>
            <a:xfrm>
              <a:off x="5344125" y="1449525"/>
              <a:ext cx="46875" cy="141600"/>
            </a:xfrm>
            <a:custGeom>
              <a:rect b="b" l="l" r="r" t="t"/>
              <a:pathLst>
                <a:path extrusionOk="0" h="5664" w="1875">
                  <a:moveTo>
                    <a:pt x="1142" y="0"/>
                  </a:moveTo>
                  <a:cubicBezTo>
                    <a:pt x="921" y="0"/>
                    <a:pt x="711" y="134"/>
                    <a:pt x="629" y="352"/>
                  </a:cubicBezTo>
                  <a:lnTo>
                    <a:pt x="167" y="1584"/>
                  </a:lnTo>
                  <a:cubicBezTo>
                    <a:pt x="17" y="1985"/>
                    <a:pt x="1" y="2425"/>
                    <a:pt x="117" y="2835"/>
                  </a:cubicBezTo>
                  <a:cubicBezTo>
                    <a:pt x="150" y="2940"/>
                    <a:pt x="192" y="3048"/>
                    <a:pt x="239" y="3153"/>
                  </a:cubicBezTo>
                  <a:lnTo>
                    <a:pt x="530" y="3748"/>
                  </a:lnTo>
                  <a:cubicBezTo>
                    <a:pt x="781" y="4266"/>
                    <a:pt x="458" y="4667"/>
                    <a:pt x="352" y="4825"/>
                  </a:cubicBezTo>
                  <a:cubicBezTo>
                    <a:pt x="192" y="5077"/>
                    <a:pt x="261" y="5412"/>
                    <a:pt x="510" y="5575"/>
                  </a:cubicBezTo>
                  <a:cubicBezTo>
                    <a:pt x="601" y="5635"/>
                    <a:pt x="705" y="5664"/>
                    <a:pt x="807" y="5664"/>
                  </a:cubicBezTo>
                  <a:cubicBezTo>
                    <a:pt x="983" y="5664"/>
                    <a:pt x="1157" y="5578"/>
                    <a:pt x="1260" y="5420"/>
                  </a:cubicBezTo>
                  <a:cubicBezTo>
                    <a:pt x="1717" y="4723"/>
                    <a:pt x="1875" y="4031"/>
                    <a:pt x="1507" y="3278"/>
                  </a:cubicBezTo>
                  <a:lnTo>
                    <a:pt x="1291" y="2835"/>
                  </a:lnTo>
                  <a:lnTo>
                    <a:pt x="1216" y="2677"/>
                  </a:lnTo>
                  <a:cubicBezTo>
                    <a:pt x="1105" y="2456"/>
                    <a:pt x="1094" y="2198"/>
                    <a:pt x="1180" y="1966"/>
                  </a:cubicBezTo>
                  <a:lnTo>
                    <a:pt x="1645" y="734"/>
                  </a:lnTo>
                  <a:cubicBezTo>
                    <a:pt x="1750" y="454"/>
                    <a:pt x="1609" y="139"/>
                    <a:pt x="1329" y="34"/>
                  </a:cubicBezTo>
                  <a:cubicBezTo>
                    <a:pt x="1268" y="11"/>
                    <a:pt x="1204" y="0"/>
                    <a:pt x="1142"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7" name="Google Shape;1787;p32"/>
            <p:cNvSpPr/>
            <p:nvPr/>
          </p:nvSpPr>
          <p:spPr>
            <a:xfrm>
              <a:off x="5414450" y="1449525"/>
              <a:ext cx="46725" cy="141600"/>
            </a:xfrm>
            <a:custGeom>
              <a:rect b="b" l="l" r="r" t="t"/>
              <a:pathLst>
                <a:path extrusionOk="0" h="5664" w="1869">
                  <a:moveTo>
                    <a:pt x="1141" y="0"/>
                  </a:moveTo>
                  <a:cubicBezTo>
                    <a:pt x="920" y="0"/>
                    <a:pt x="711" y="134"/>
                    <a:pt x="631" y="352"/>
                  </a:cubicBezTo>
                  <a:lnTo>
                    <a:pt x="166" y="1584"/>
                  </a:lnTo>
                  <a:cubicBezTo>
                    <a:pt x="17" y="1985"/>
                    <a:pt x="0" y="2425"/>
                    <a:pt x="119" y="2835"/>
                  </a:cubicBezTo>
                  <a:cubicBezTo>
                    <a:pt x="150" y="2940"/>
                    <a:pt x="191" y="3048"/>
                    <a:pt x="238" y="3153"/>
                  </a:cubicBezTo>
                  <a:lnTo>
                    <a:pt x="529" y="3748"/>
                  </a:lnTo>
                  <a:cubicBezTo>
                    <a:pt x="784" y="4266"/>
                    <a:pt x="457" y="4667"/>
                    <a:pt x="355" y="4825"/>
                  </a:cubicBezTo>
                  <a:cubicBezTo>
                    <a:pt x="191" y="5077"/>
                    <a:pt x="260" y="5412"/>
                    <a:pt x="510" y="5575"/>
                  </a:cubicBezTo>
                  <a:cubicBezTo>
                    <a:pt x="602" y="5635"/>
                    <a:pt x="705" y="5664"/>
                    <a:pt x="807" y="5664"/>
                  </a:cubicBezTo>
                  <a:cubicBezTo>
                    <a:pt x="983" y="5664"/>
                    <a:pt x="1154" y="5578"/>
                    <a:pt x="1260" y="5420"/>
                  </a:cubicBezTo>
                  <a:cubicBezTo>
                    <a:pt x="1719" y="4717"/>
                    <a:pt x="1869" y="4025"/>
                    <a:pt x="1506" y="3281"/>
                  </a:cubicBezTo>
                  <a:lnTo>
                    <a:pt x="1290" y="2838"/>
                  </a:lnTo>
                  <a:lnTo>
                    <a:pt x="1215" y="2683"/>
                  </a:lnTo>
                  <a:cubicBezTo>
                    <a:pt x="1105" y="2456"/>
                    <a:pt x="1094" y="2198"/>
                    <a:pt x="1179" y="1966"/>
                  </a:cubicBezTo>
                  <a:lnTo>
                    <a:pt x="1644" y="734"/>
                  </a:lnTo>
                  <a:cubicBezTo>
                    <a:pt x="1752" y="454"/>
                    <a:pt x="1608" y="139"/>
                    <a:pt x="1329" y="34"/>
                  </a:cubicBezTo>
                  <a:cubicBezTo>
                    <a:pt x="1267" y="11"/>
                    <a:pt x="1204" y="0"/>
                    <a:pt x="114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788" name="Google Shape;1788;p32"/>
          <p:cNvGrpSpPr/>
          <p:nvPr/>
        </p:nvGrpSpPr>
        <p:grpSpPr>
          <a:xfrm>
            <a:off x="6999485" y="4062200"/>
            <a:ext cx="443000" cy="293100"/>
            <a:chOff x="2899975" y="1532075"/>
            <a:chExt cx="443000" cy="293100"/>
          </a:xfrm>
        </p:grpSpPr>
        <p:sp>
          <p:nvSpPr>
            <p:cNvPr id="1789" name="Google Shape;1789;p32"/>
            <p:cNvSpPr/>
            <p:nvPr/>
          </p:nvSpPr>
          <p:spPr>
            <a:xfrm>
              <a:off x="3020950" y="1555600"/>
              <a:ext cx="197375" cy="171875"/>
            </a:xfrm>
            <a:custGeom>
              <a:rect b="b" l="l" r="r" t="t"/>
              <a:pathLst>
                <a:path extrusionOk="0" h="6875" w="7895">
                  <a:moveTo>
                    <a:pt x="0" y="1"/>
                  </a:moveTo>
                  <a:lnTo>
                    <a:pt x="0" y="6874"/>
                  </a:lnTo>
                  <a:lnTo>
                    <a:pt x="7895" y="6874"/>
                  </a:lnTo>
                  <a:lnTo>
                    <a:pt x="7895" y="4186"/>
                  </a:lnTo>
                  <a:lnTo>
                    <a:pt x="3953" y="4186"/>
                  </a:lnTo>
                  <a:cubicBezTo>
                    <a:pt x="3698" y="4186"/>
                    <a:pt x="3480" y="4004"/>
                    <a:pt x="3435" y="3752"/>
                  </a:cubicBezTo>
                  <a:lnTo>
                    <a:pt x="2934" y="914"/>
                  </a:lnTo>
                  <a:cubicBezTo>
                    <a:pt x="2843" y="383"/>
                    <a:pt x="2384" y="1"/>
                    <a:pt x="1847"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0" name="Google Shape;1790;p32"/>
            <p:cNvSpPr/>
            <p:nvPr/>
          </p:nvSpPr>
          <p:spPr>
            <a:xfrm>
              <a:off x="3134100" y="1660175"/>
              <a:ext cx="84225" cy="67300"/>
            </a:xfrm>
            <a:custGeom>
              <a:rect b="b" l="l" r="r" t="t"/>
              <a:pathLst>
                <a:path extrusionOk="0" h="2692" w="3369">
                  <a:moveTo>
                    <a:pt x="0" y="1"/>
                  </a:moveTo>
                  <a:lnTo>
                    <a:pt x="0" y="2691"/>
                  </a:lnTo>
                  <a:lnTo>
                    <a:pt x="3369" y="2691"/>
                  </a:lnTo>
                  <a:lnTo>
                    <a:pt x="3369"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1" name="Google Shape;1791;p32"/>
            <p:cNvSpPr/>
            <p:nvPr/>
          </p:nvSpPr>
          <p:spPr>
            <a:xfrm>
              <a:off x="2936300" y="1724875"/>
              <a:ext cx="406675" cy="100300"/>
            </a:xfrm>
            <a:custGeom>
              <a:rect b="b" l="l" r="r" t="t"/>
              <a:pathLst>
                <a:path extrusionOk="0" h="4012" w="16267">
                  <a:moveTo>
                    <a:pt x="6284" y="1"/>
                  </a:moveTo>
                  <a:cubicBezTo>
                    <a:pt x="5977" y="1"/>
                    <a:pt x="5725" y="253"/>
                    <a:pt x="5725" y="560"/>
                  </a:cubicBezTo>
                  <a:lnTo>
                    <a:pt x="5725" y="2891"/>
                  </a:lnTo>
                  <a:lnTo>
                    <a:pt x="563" y="2891"/>
                  </a:lnTo>
                  <a:cubicBezTo>
                    <a:pt x="253" y="2891"/>
                    <a:pt x="1" y="3142"/>
                    <a:pt x="1" y="3450"/>
                  </a:cubicBezTo>
                  <a:cubicBezTo>
                    <a:pt x="1" y="3757"/>
                    <a:pt x="253" y="4012"/>
                    <a:pt x="563" y="4012"/>
                  </a:cubicBezTo>
                  <a:lnTo>
                    <a:pt x="14877" y="4012"/>
                  </a:lnTo>
                  <a:cubicBezTo>
                    <a:pt x="15641" y="4012"/>
                    <a:pt x="16266" y="3389"/>
                    <a:pt x="16266" y="2619"/>
                  </a:cubicBezTo>
                  <a:cubicBezTo>
                    <a:pt x="16266" y="1853"/>
                    <a:pt x="15641" y="1230"/>
                    <a:pt x="14874" y="1230"/>
                  </a:cubicBezTo>
                  <a:lnTo>
                    <a:pt x="14697" y="1230"/>
                  </a:lnTo>
                  <a:cubicBezTo>
                    <a:pt x="14389" y="1230"/>
                    <a:pt x="14135" y="1482"/>
                    <a:pt x="14135" y="1789"/>
                  </a:cubicBezTo>
                  <a:cubicBezTo>
                    <a:pt x="14135" y="2096"/>
                    <a:pt x="14389" y="2351"/>
                    <a:pt x="14697" y="2351"/>
                  </a:cubicBezTo>
                  <a:lnTo>
                    <a:pt x="14874" y="2351"/>
                  </a:lnTo>
                  <a:cubicBezTo>
                    <a:pt x="15021" y="2351"/>
                    <a:pt x="15142" y="2470"/>
                    <a:pt x="15142" y="2619"/>
                  </a:cubicBezTo>
                  <a:cubicBezTo>
                    <a:pt x="15142" y="2769"/>
                    <a:pt x="15021" y="2891"/>
                    <a:pt x="14874" y="2891"/>
                  </a:cubicBezTo>
                  <a:lnTo>
                    <a:pt x="11397" y="2891"/>
                  </a:lnTo>
                  <a:lnTo>
                    <a:pt x="11397" y="560"/>
                  </a:lnTo>
                  <a:cubicBezTo>
                    <a:pt x="11397" y="253"/>
                    <a:pt x="11145" y="1"/>
                    <a:pt x="10838" y="1"/>
                  </a:cubicBezTo>
                  <a:cubicBezTo>
                    <a:pt x="10531" y="1"/>
                    <a:pt x="10279" y="253"/>
                    <a:pt x="10279" y="560"/>
                  </a:cubicBezTo>
                  <a:lnTo>
                    <a:pt x="10279" y="2891"/>
                  </a:lnTo>
                  <a:lnTo>
                    <a:pt x="6846" y="2891"/>
                  </a:lnTo>
                  <a:lnTo>
                    <a:pt x="6846" y="560"/>
                  </a:lnTo>
                  <a:cubicBezTo>
                    <a:pt x="6846" y="253"/>
                    <a:pt x="6592" y="1"/>
                    <a:pt x="628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2" name="Google Shape;1792;p32"/>
            <p:cNvSpPr/>
            <p:nvPr/>
          </p:nvSpPr>
          <p:spPr>
            <a:xfrm>
              <a:off x="3135325" y="1724875"/>
              <a:ext cx="207650" cy="100300"/>
            </a:xfrm>
            <a:custGeom>
              <a:rect b="b" l="l" r="r" t="t"/>
              <a:pathLst>
                <a:path extrusionOk="0" h="4012" w="8306">
                  <a:moveTo>
                    <a:pt x="2877" y="1"/>
                  </a:moveTo>
                  <a:cubicBezTo>
                    <a:pt x="2570" y="1"/>
                    <a:pt x="2318" y="253"/>
                    <a:pt x="2318" y="560"/>
                  </a:cubicBezTo>
                  <a:lnTo>
                    <a:pt x="2318" y="2891"/>
                  </a:lnTo>
                  <a:lnTo>
                    <a:pt x="1" y="2891"/>
                  </a:lnTo>
                  <a:lnTo>
                    <a:pt x="1" y="4012"/>
                  </a:lnTo>
                  <a:lnTo>
                    <a:pt x="6916" y="4012"/>
                  </a:lnTo>
                  <a:cubicBezTo>
                    <a:pt x="7680" y="4012"/>
                    <a:pt x="8305" y="3389"/>
                    <a:pt x="8305" y="2619"/>
                  </a:cubicBezTo>
                  <a:cubicBezTo>
                    <a:pt x="8305" y="1853"/>
                    <a:pt x="7680" y="1230"/>
                    <a:pt x="6913" y="1230"/>
                  </a:cubicBezTo>
                  <a:lnTo>
                    <a:pt x="6736" y="1230"/>
                  </a:lnTo>
                  <a:cubicBezTo>
                    <a:pt x="6428" y="1230"/>
                    <a:pt x="6174" y="1482"/>
                    <a:pt x="6174" y="1789"/>
                  </a:cubicBezTo>
                  <a:cubicBezTo>
                    <a:pt x="6174" y="2096"/>
                    <a:pt x="6428" y="2351"/>
                    <a:pt x="6736" y="2351"/>
                  </a:cubicBezTo>
                  <a:lnTo>
                    <a:pt x="6913" y="2351"/>
                  </a:lnTo>
                  <a:cubicBezTo>
                    <a:pt x="7060" y="2351"/>
                    <a:pt x="7181" y="2470"/>
                    <a:pt x="7181" y="2619"/>
                  </a:cubicBezTo>
                  <a:cubicBezTo>
                    <a:pt x="7181" y="2769"/>
                    <a:pt x="7060" y="2891"/>
                    <a:pt x="6913" y="2891"/>
                  </a:cubicBezTo>
                  <a:lnTo>
                    <a:pt x="3439" y="2891"/>
                  </a:lnTo>
                  <a:lnTo>
                    <a:pt x="3439" y="560"/>
                  </a:lnTo>
                  <a:cubicBezTo>
                    <a:pt x="3439" y="253"/>
                    <a:pt x="3184" y="1"/>
                    <a:pt x="287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3" name="Google Shape;1793;p32"/>
            <p:cNvSpPr/>
            <p:nvPr/>
          </p:nvSpPr>
          <p:spPr>
            <a:xfrm>
              <a:off x="2950150" y="1532075"/>
              <a:ext cx="338150" cy="234350"/>
            </a:xfrm>
            <a:custGeom>
              <a:rect b="b" l="l" r="r" t="t"/>
              <a:pathLst>
                <a:path extrusionOk="0" h="9374" w="13526">
                  <a:moveTo>
                    <a:pt x="1243" y="1"/>
                  </a:moveTo>
                  <a:cubicBezTo>
                    <a:pt x="557" y="1"/>
                    <a:pt x="0" y="557"/>
                    <a:pt x="0" y="1241"/>
                  </a:cubicBezTo>
                  <a:cubicBezTo>
                    <a:pt x="0" y="1930"/>
                    <a:pt x="557" y="2484"/>
                    <a:pt x="1243" y="2484"/>
                  </a:cubicBezTo>
                  <a:cubicBezTo>
                    <a:pt x="1573" y="2484"/>
                    <a:pt x="1836" y="2750"/>
                    <a:pt x="1836" y="3076"/>
                  </a:cubicBezTo>
                  <a:lnTo>
                    <a:pt x="1836" y="7145"/>
                  </a:lnTo>
                  <a:cubicBezTo>
                    <a:pt x="1836" y="8377"/>
                    <a:pt x="2835" y="9374"/>
                    <a:pt x="4064" y="9374"/>
                  </a:cubicBezTo>
                  <a:lnTo>
                    <a:pt x="10821" y="9374"/>
                  </a:lnTo>
                  <a:cubicBezTo>
                    <a:pt x="12316" y="9374"/>
                    <a:pt x="13525" y="8161"/>
                    <a:pt x="13525" y="6666"/>
                  </a:cubicBezTo>
                  <a:lnTo>
                    <a:pt x="13525" y="4493"/>
                  </a:lnTo>
                  <a:cubicBezTo>
                    <a:pt x="13525" y="4250"/>
                    <a:pt x="13329" y="4048"/>
                    <a:pt x="13077" y="4045"/>
                  </a:cubicBezTo>
                  <a:lnTo>
                    <a:pt x="12415" y="4045"/>
                  </a:lnTo>
                  <a:cubicBezTo>
                    <a:pt x="11289" y="4045"/>
                    <a:pt x="10370" y="4961"/>
                    <a:pt x="10370" y="6091"/>
                  </a:cubicBezTo>
                  <a:cubicBezTo>
                    <a:pt x="10370" y="6550"/>
                    <a:pt x="9996" y="6921"/>
                    <a:pt x="9539" y="6921"/>
                  </a:cubicBezTo>
                  <a:lnTo>
                    <a:pt x="6547" y="6921"/>
                  </a:lnTo>
                  <a:cubicBezTo>
                    <a:pt x="5678" y="6921"/>
                    <a:pt x="4939" y="6290"/>
                    <a:pt x="4800" y="5432"/>
                  </a:cubicBezTo>
                  <a:lnTo>
                    <a:pt x="4094" y="1044"/>
                  </a:lnTo>
                  <a:cubicBezTo>
                    <a:pt x="3998" y="444"/>
                    <a:pt x="3474" y="1"/>
                    <a:pt x="286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4" name="Google Shape;1794;p32"/>
            <p:cNvSpPr/>
            <p:nvPr/>
          </p:nvSpPr>
          <p:spPr>
            <a:xfrm>
              <a:off x="3133950" y="1633250"/>
              <a:ext cx="154350" cy="133175"/>
            </a:xfrm>
            <a:custGeom>
              <a:rect b="b" l="l" r="r" t="t"/>
              <a:pathLst>
                <a:path extrusionOk="0" h="5327" w="6174">
                  <a:moveTo>
                    <a:pt x="5063" y="1"/>
                  </a:moveTo>
                  <a:cubicBezTo>
                    <a:pt x="3937" y="1"/>
                    <a:pt x="3018" y="917"/>
                    <a:pt x="3018" y="2046"/>
                  </a:cubicBezTo>
                  <a:cubicBezTo>
                    <a:pt x="3018" y="2506"/>
                    <a:pt x="2644" y="2877"/>
                    <a:pt x="2187" y="2877"/>
                  </a:cubicBezTo>
                  <a:lnTo>
                    <a:pt x="1" y="2877"/>
                  </a:lnTo>
                  <a:lnTo>
                    <a:pt x="1" y="5327"/>
                  </a:lnTo>
                  <a:lnTo>
                    <a:pt x="3469" y="5327"/>
                  </a:lnTo>
                  <a:cubicBezTo>
                    <a:pt x="4964" y="5327"/>
                    <a:pt x="6173" y="4114"/>
                    <a:pt x="6173" y="2619"/>
                  </a:cubicBezTo>
                  <a:lnTo>
                    <a:pt x="6173" y="446"/>
                  </a:lnTo>
                  <a:cubicBezTo>
                    <a:pt x="6173" y="203"/>
                    <a:pt x="5977" y="1"/>
                    <a:pt x="572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5" name="Google Shape;1795;p32"/>
            <p:cNvSpPr/>
            <p:nvPr/>
          </p:nvSpPr>
          <p:spPr>
            <a:xfrm>
              <a:off x="2911400" y="1683425"/>
              <a:ext cx="60575" cy="27025"/>
            </a:xfrm>
            <a:custGeom>
              <a:rect b="b" l="l" r="r" t="t"/>
              <a:pathLst>
                <a:path extrusionOk="0" h="1081" w="2423">
                  <a:moveTo>
                    <a:pt x="540" y="1"/>
                  </a:moveTo>
                  <a:cubicBezTo>
                    <a:pt x="244" y="1"/>
                    <a:pt x="0" y="244"/>
                    <a:pt x="0" y="540"/>
                  </a:cubicBezTo>
                  <a:cubicBezTo>
                    <a:pt x="0" y="837"/>
                    <a:pt x="244" y="1080"/>
                    <a:pt x="540" y="1080"/>
                  </a:cubicBezTo>
                  <a:lnTo>
                    <a:pt x="1883" y="1080"/>
                  </a:lnTo>
                  <a:cubicBezTo>
                    <a:pt x="2182" y="1080"/>
                    <a:pt x="2422" y="837"/>
                    <a:pt x="2422" y="540"/>
                  </a:cubicBezTo>
                  <a:cubicBezTo>
                    <a:pt x="2422" y="244"/>
                    <a:pt x="2182" y="1"/>
                    <a:pt x="188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6" name="Google Shape;1796;p32"/>
            <p:cNvSpPr/>
            <p:nvPr/>
          </p:nvSpPr>
          <p:spPr>
            <a:xfrm>
              <a:off x="2899975" y="1731875"/>
              <a:ext cx="60575" cy="27000"/>
            </a:xfrm>
            <a:custGeom>
              <a:rect b="b" l="l" r="r" t="t"/>
              <a:pathLst>
                <a:path extrusionOk="0" h="1080" w="2423">
                  <a:moveTo>
                    <a:pt x="540" y="0"/>
                  </a:moveTo>
                  <a:cubicBezTo>
                    <a:pt x="244" y="0"/>
                    <a:pt x="1" y="244"/>
                    <a:pt x="1" y="540"/>
                  </a:cubicBezTo>
                  <a:cubicBezTo>
                    <a:pt x="1" y="836"/>
                    <a:pt x="244" y="1080"/>
                    <a:pt x="540" y="1080"/>
                  </a:cubicBezTo>
                  <a:lnTo>
                    <a:pt x="1883" y="1080"/>
                  </a:lnTo>
                  <a:cubicBezTo>
                    <a:pt x="2182" y="1080"/>
                    <a:pt x="2423" y="836"/>
                    <a:pt x="2423" y="540"/>
                  </a:cubicBezTo>
                  <a:cubicBezTo>
                    <a:pt x="2423" y="244"/>
                    <a:pt x="2182" y="0"/>
                    <a:pt x="188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7" name="Google Shape;1797;p32"/>
            <p:cNvSpPr/>
            <p:nvPr/>
          </p:nvSpPr>
          <p:spPr>
            <a:xfrm>
              <a:off x="2899975" y="1634975"/>
              <a:ext cx="60575" cy="27025"/>
            </a:xfrm>
            <a:custGeom>
              <a:rect b="b" l="l" r="r" t="t"/>
              <a:pathLst>
                <a:path extrusionOk="0" h="1081" w="2423">
                  <a:moveTo>
                    <a:pt x="540" y="1"/>
                  </a:moveTo>
                  <a:cubicBezTo>
                    <a:pt x="244" y="1"/>
                    <a:pt x="1" y="245"/>
                    <a:pt x="1" y="541"/>
                  </a:cubicBezTo>
                  <a:cubicBezTo>
                    <a:pt x="1" y="837"/>
                    <a:pt x="244" y="1080"/>
                    <a:pt x="540" y="1080"/>
                  </a:cubicBezTo>
                  <a:lnTo>
                    <a:pt x="1883" y="1080"/>
                  </a:lnTo>
                  <a:cubicBezTo>
                    <a:pt x="2182" y="1080"/>
                    <a:pt x="2423" y="837"/>
                    <a:pt x="2423" y="541"/>
                  </a:cubicBezTo>
                  <a:cubicBezTo>
                    <a:pt x="2423" y="245"/>
                    <a:pt x="2182" y="1"/>
                    <a:pt x="188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798" name="Google Shape;1798;p32"/>
          <p:cNvGrpSpPr/>
          <p:nvPr/>
        </p:nvGrpSpPr>
        <p:grpSpPr>
          <a:xfrm>
            <a:off x="1756850" y="3103188"/>
            <a:ext cx="331875" cy="441975"/>
            <a:chOff x="2549725" y="3354100"/>
            <a:chExt cx="331875" cy="441975"/>
          </a:xfrm>
        </p:grpSpPr>
        <p:sp>
          <p:nvSpPr>
            <p:cNvPr id="1799" name="Google Shape;1799;p32"/>
            <p:cNvSpPr/>
            <p:nvPr/>
          </p:nvSpPr>
          <p:spPr>
            <a:xfrm>
              <a:off x="2783650" y="3548575"/>
              <a:ext cx="97950" cy="169425"/>
            </a:xfrm>
            <a:custGeom>
              <a:rect b="b" l="l" r="r" t="t"/>
              <a:pathLst>
                <a:path extrusionOk="0" h="6777" w="3918">
                  <a:moveTo>
                    <a:pt x="709" y="1"/>
                  </a:moveTo>
                  <a:cubicBezTo>
                    <a:pt x="319" y="1"/>
                    <a:pt x="1" y="319"/>
                    <a:pt x="1" y="709"/>
                  </a:cubicBezTo>
                  <a:cubicBezTo>
                    <a:pt x="1" y="1102"/>
                    <a:pt x="319" y="1421"/>
                    <a:pt x="709" y="1421"/>
                  </a:cubicBezTo>
                  <a:lnTo>
                    <a:pt x="2268" y="1421"/>
                  </a:lnTo>
                  <a:cubicBezTo>
                    <a:pt x="2395" y="1421"/>
                    <a:pt x="2500" y="1523"/>
                    <a:pt x="2500" y="1650"/>
                  </a:cubicBezTo>
                  <a:lnTo>
                    <a:pt x="2500" y="5124"/>
                  </a:lnTo>
                  <a:cubicBezTo>
                    <a:pt x="2500" y="5254"/>
                    <a:pt x="2395" y="5357"/>
                    <a:pt x="2268" y="5357"/>
                  </a:cubicBezTo>
                  <a:lnTo>
                    <a:pt x="709" y="5357"/>
                  </a:lnTo>
                  <a:cubicBezTo>
                    <a:pt x="319" y="5357"/>
                    <a:pt x="1" y="5675"/>
                    <a:pt x="1" y="6065"/>
                  </a:cubicBezTo>
                  <a:cubicBezTo>
                    <a:pt x="1" y="6459"/>
                    <a:pt x="319" y="6777"/>
                    <a:pt x="709" y="6777"/>
                  </a:cubicBezTo>
                  <a:lnTo>
                    <a:pt x="2268" y="6777"/>
                  </a:lnTo>
                  <a:cubicBezTo>
                    <a:pt x="3179" y="6777"/>
                    <a:pt x="3918" y="6035"/>
                    <a:pt x="3918" y="5124"/>
                  </a:cubicBezTo>
                  <a:lnTo>
                    <a:pt x="3918" y="1650"/>
                  </a:lnTo>
                  <a:cubicBezTo>
                    <a:pt x="3918" y="742"/>
                    <a:pt x="3179" y="1"/>
                    <a:pt x="2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0" name="Google Shape;1800;p32"/>
            <p:cNvSpPr/>
            <p:nvPr/>
          </p:nvSpPr>
          <p:spPr>
            <a:xfrm>
              <a:off x="2622625" y="3727475"/>
              <a:ext cx="167900" cy="68600"/>
            </a:xfrm>
            <a:custGeom>
              <a:rect b="b" l="l" r="r" t="t"/>
              <a:pathLst>
                <a:path extrusionOk="0" h="2744" w="6716">
                  <a:moveTo>
                    <a:pt x="0" y="0"/>
                  </a:moveTo>
                  <a:lnTo>
                    <a:pt x="0" y="2259"/>
                  </a:lnTo>
                  <a:cubicBezTo>
                    <a:pt x="0" y="2527"/>
                    <a:pt x="214" y="2743"/>
                    <a:pt x="485" y="2743"/>
                  </a:cubicBezTo>
                  <a:lnTo>
                    <a:pt x="6231" y="2743"/>
                  </a:lnTo>
                  <a:cubicBezTo>
                    <a:pt x="6497" y="2743"/>
                    <a:pt x="6716" y="2530"/>
                    <a:pt x="6716" y="2259"/>
                  </a:cubicBezTo>
                  <a:lnTo>
                    <a:pt x="6716"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1" name="Google Shape;1801;p32"/>
            <p:cNvSpPr/>
            <p:nvPr/>
          </p:nvSpPr>
          <p:spPr>
            <a:xfrm>
              <a:off x="2706575" y="3727475"/>
              <a:ext cx="83950" cy="68600"/>
            </a:xfrm>
            <a:custGeom>
              <a:rect b="b" l="l" r="r" t="t"/>
              <a:pathLst>
                <a:path extrusionOk="0" h="2744" w="3358">
                  <a:moveTo>
                    <a:pt x="0" y="0"/>
                  </a:moveTo>
                  <a:lnTo>
                    <a:pt x="0" y="2743"/>
                  </a:lnTo>
                  <a:lnTo>
                    <a:pt x="2873" y="2743"/>
                  </a:lnTo>
                  <a:cubicBezTo>
                    <a:pt x="3139" y="2743"/>
                    <a:pt x="3358" y="2530"/>
                    <a:pt x="3358" y="2259"/>
                  </a:cubicBezTo>
                  <a:lnTo>
                    <a:pt x="3358"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2" name="Google Shape;1802;p32"/>
            <p:cNvSpPr/>
            <p:nvPr/>
          </p:nvSpPr>
          <p:spPr>
            <a:xfrm>
              <a:off x="2605325" y="3467325"/>
              <a:ext cx="202300" cy="288950"/>
            </a:xfrm>
            <a:custGeom>
              <a:rect b="b" l="l" r="r" t="t"/>
              <a:pathLst>
                <a:path extrusionOk="0" h="11558" w="8092">
                  <a:moveTo>
                    <a:pt x="0" y="1"/>
                  </a:moveTo>
                  <a:lnTo>
                    <a:pt x="0" y="10597"/>
                  </a:lnTo>
                  <a:cubicBezTo>
                    <a:pt x="0" y="11129"/>
                    <a:pt x="432" y="11558"/>
                    <a:pt x="961" y="11558"/>
                  </a:cubicBezTo>
                  <a:lnTo>
                    <a:pt x="7131" y="11558"/>
                  </a:lnTo>
                  <a:cubicBezTo>
                    <a:pt x="7662" y="11558"/>
                    <a:pt x="8092" y="11126"/>
                    <a:pt x="8092" y="10597"/>
                  </a:cubicBezTo>
                  <a:lnTo>
                    <a:pt x="8092" y="1"/>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3" name="Google Shape;1803;p32"/>
            <p:cNvSpPr/>
            <p:nvPr/>
          </p:nvSpPr>
          <p:spPr>
            <a:xfrm>
              <a:off x="2706500" y="3467325"/>
              <a:ext cx="101125" cy="288950"/>
            </a:xfrm>
            <a:custGeom>
              <a:rect b="b" l="l" r="r" t="t"/>
              <a:pathLst>
                <a:path extrusionOk="0" h="11558" w="4045">
                  <a:moveTo>
                    <a:pt x="0" y="1"/>
                  </a:moveTo>
                  <a:lnTo>
                    <a:pt x="0" y="11558"/>
                  </a:lnTo>
                  <a:lnTo>
                    <a:pt x="3084" y="11558"/>
                  </a:lnTo>
                  <a:cubicBezTo>
                    <a:pt x="3615" y="11558"/>
                    <a:pt x="4045" y="11126"/>
                    <a:pt x="4045" y="10597"/>
                  </a:cubicBezTo>
                  <a:lnTo>
                    <a:pt x="4045" y="1"/>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4" name="Google Shape;1804;p32"/>
            <p:cNvSpPr/>
            <p:nvPr/>
          </p:nvSpPr>
          <p:spPr>
            <a:xfrm>
              <a:off x="2605325" y="3538050"/>
              <a:ext cx="202300" cy="218150"/>
            </a:xfrm>
            <a:custGeom>
              <a:rect b="b" l="l" r="r" t="t"/>
              <a:pathLst>
                <a:path extrusionOk="0" h="8726" w="8092">
                  <a:moveTo>
                    <a:pt x="0" y="1"/>
                  </a:moveTo>
                  <a:lnTo>
                    <a:pt x="0" y="7765"/>
                  </a:lnTo>
                  <a:cubicBezTo>
                    <a:pt x="0" y="8297"/>
                    <a:pt x="432" y="8726"/>
                    <a:pt x="961" y="8726"/>
                  </a:cubicBezTo>
                  <a:lnTo>
                    <a:pt x="7131" y="8726"/>
                  </a:lnTo>
                  <a:cubicBezTo>
                    <a:pt x="7662" y="8726"/>
                    <a:pt x="8092" y="8294"/>
                    <a:pt x="8092" y="7765"/>
                  </a:cubicBezTo>
                  <a:lnTo>
                    <a:pt x="8092"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5" name="Google Shape;1805;p32"/>
            <p:cNvSpPr/>
            <p:nvPr/>
          </p:nvSpPr>
          <p:spPr>
            <a:xfrm>
              <a:off x="2706500" y="3538050"/>
              <a:ext cx="101125" cy="218150"/>
            </a:xfrm>
            <a:custGeom>
              <a:rect b="b" l="l" r="r" t="t"/>
              <a:pathLst>
                <a:path extrusionOk="0" h="8726" w="4045">
                  <a:moveTo>
                    <a:pt x="0" y="1"/>
                  </a:moveTo>
                  <a:lnTo>
                    <a:pt x="0" y="8726"/>
                  </a:lnTo>
                  <a:lnTo>
                    <a:pt x="3084" y="8726"/>
                  </a:lnTo>
                  <a:cubicBezTo>
                    <a:pt x="3615" y="8726"/>
                    <a:pt x="4045" y="8294"/>
                    <a:pt x="4045" y="7765"/>
                  </a:cubicBezTo>
                  <a:lnTo>
                    <a:pt x="4045"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6" name="Google Shape;1806;p32"/>
            <p:cNvSpPr/>
            <p:nvPr/>
          </p:nvSpPr>
          <p:spPr>
            <a:xfrm>
              <a:off x="2549725" y="3354100"/>
              <a:ext cx="322600" cy="250775"/>
            </a:xfrm>
            <a:custGeom>
              <a:rect b="b" l="l" r="r" t="t"/>
              <a:pathLst>
                <a:path extrusionOk="0" h="10031" w="12904">
                  <a:moveTo>
                    <a:pt x="6700" y="0"/>
                  </a:moveTo>
                  <a:cubicBezTo>
                    <a:pt x="6559" y="0"/>
                    <a:pt x="6415" y="19"/>
                    <a:pt x="6271" y="59"/>
                  </a:cubicBezTo>
                  <a:cubicBezTo>
                    <a:pt x="5801" y="189"/>
                    <a:pt x="5422" y="527"/>
                    <a:pt x="5231" y="970"/>
                  </a:cubicBezTo>
                  <a:cubicBezTo>
                    <a:pt x="4865" y="707"/>
                    <a:pt x="4455" y="588"/>
                    <a:pt x="4054" y="588"/>
                  </a:cubicBezTo>
                  <a:cubicBezTo>
                    <a:pt x="3080" y="588"/>
                    <a:pt x="2156" y="1293"/>
                    <a:pt x="2022" y="2379"/>
                  </a:cubicBezTo>
                  <a:cubicBezTo>
                    <a:pt x="1990" y="2377"/>
                    <a:pt x="1958" y="2377"/>
                    <a:pt x="1926" y="2377"/>
                  </a:cubicBezTo>
                  <a:cubicBezTo>
                    <a:pt x="860" y="2377"/>
                    <a:pt x="0" y="3261"/>
                    <a:pt x="43" y="4342"/>
                  </a:cubicBezTo>
                  <a:cubicBezTo>
                    <a:pt x="85" y="5414"/>
                    <a:pt x="986" y="6153"/>
                    <a:pt x="1944" y="6153"/>
                  </a:cubicBezTo>
                  <a:cubicBezTo>
                    <a:pt x="2311" y="6153"/>
                    <a:pt x="2688" y="6044"/>
                    <a:pt x="3027" y="5803"/>
                  </a:cubicBezTo>
                  <a:cubicBezTo>
                    <a:pt x="3365" y="5562"/>
                    <a:pt x="3769" y="5427"/>
                    <a:pt x="4190" y="5427"/>
                  </a:cubicBezTo>
                  <a:cubicBezTo>
                    <a:pt x="4914" y="5427"/>
                    <a:pt x="5379" y="5426"/>
                    <a:pt x="5680" y="5426"/>
                  </a:cubicBezTo>
                  <a:cubicBezTo>
                    <a:pt x="6282" y="5426"/>
                    <a:pt x="6227" y="5428"/>
                    <a:pt x="6271" y="5435"/>
                  </a:cubicBezTo>
                  <a:cubicBezTo>
                    <a:pt x="6620" y="5479"/>
                    <a:pt x="6889" y="5775"/>
                    <a:pt x="6889" y="6135"/>
                  </a:cubicBezTo>
                  <a:lnTo>
                    <a:pt x="6889" y="9103"/>
                  </a:lnTo>
                  <a:cubicBezTo>
                    <a:pt x="6889" y="9615"/>
                    <a:pt x="7304" y="10030"/>
                    <a:pt x="7816" y="10030"/>
                  </a:cubicBezTo>
                  <a:cubicBezTo>
                    <a:pt x="8328" y="10030"/>
                    <a:pt x="8743" y="9615"/>
                    <a:pt x="8743" y="9103"/>
                  </a:cubicBezTo>
                  <a:lnTo>
                    <a:pt x="8743" y="6135"/>
                  </a:lnTo>
                  <a:cubicBezTo>
                    <a:pt x="8743" y="5745"/>
                    <a:pt x="9062" y="5427"/>
                    <a:pt x="9452" y="5427"/>
                  </a:cubicBezTo>
                  <a:lnTo>
                    <a:pt x="11251" y="5427"/>
                  </a:lnTo>
                  <a:cubicBezTo>
                    <a:pt x="12167" y="5427"/>
                    <a:pt x="12904" y="4652"/>
                    <a:pt x="12843" y="3722"/>
                  </a:cubicBezTo>
                  <a:cubicBezTo>
                    <a:pt x="12783" y="2858"/>
                    <a:pt x="12049" y="2236"/>
                    <a:pt x="11245" y="2236"/>
                  </a:cubicBezTo>
                  <a:cubicBezTo>
                    <a:pt x="11005" y="2236"/>
                    <a:pt x="10759" y="2291"/>
                    <a:pt x="10523" y="2412"/>
                  </a:cubicBezTo>
                  <a:cubicBezTo>
                    <a:pt x="10164" y="1752"/>
                    <a:pt x="9474" y="1351"/>
                    <a:pt x="8734" y="1351"/>
                  </a:cubicBezTo>
                  <a:cubicBezTo>
                    <a:pt x="8585" y="1351"/>
                    <a:pt x="8433" y="1368"/>
                    <a:pt x="8281" y="1402"/>
                  </a:cubicBezTo>
                  <a:cubicBezTo>
                    <a:pt x="8182" y="588"/>
                    <a:pt x="7485" y="0"/>
                    <a:pt x="6700"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7" name="Google Shape;1807;p32"/>
            <p:cNvSpPr/>
            <p:nvPr/>
          </p:nvSpPr>
          <p:spPr>
            <a:xfrm>
              <a:off x="2706500" y="3354100"/>
              <a:ext cx="165825" cy="250775"/>
            </a:xfrm>
            <a:custGeom>
              <a:rect b="b" l="l" r="r" t="t"/>
              <a:pathLst>
                <a:path extrusionOk="0" h="10031" w="6633">
                  <a:moveTo>
                    <a:pt x="429" y="0"/>
                  </a:moveTo>
                  <a:cubicBezTo>
                    <a:pt x="288" y="0"/>
                    <a:pt x="144" y="19"/>
                    <a:pt x="0" y="59"/>
                  </a:cubicBezTo>
                  <a:lnTo>
                    <a:pt x="0" y="5435"/>
                  </a:lnTo>
                  <a:cubicBezTo>
                    <a:pt x="349" y="5479"/>
                    <a:pt x="618" y="5775"/>
                    <a:pt x="618" y="6135"/>
                  </a:cubicBezTo>
                  <a:lnTo>
                    <a:pt x="618" y="9103"/>
                  </a:lnTo>
                  <a:cubicBezTo>
                    <a:pt x="618" y="9615"/>
                    <a:pt x="1033" y="10030"/>
                    <a:pt x="1545" y="10030"/>
                  </a:cubicBezTo>
                  <a:cubicBezTo>
                    <a:pt x="2057" y="10030"/>
                    <a:pt x="2472" y="9615"/>
                    <a:pt x="2472" y="9103"/>
                  </a:cubicBezTo>
                  <a:lnTo>
                    <a:pt x="2472" y="6135"/>
                  </a:lnTo>
                  <a:cubicBezTo>
                    <a:pt x="2472" y="5745"/>
                    <a:pt x="2791" y="5427"/>
                    <a:pt x="3181" y="5427"/>
                  </a:cubicBezTo>
                  <a:lnTo>
                    <a:pt x="4980" y="5427"/>
                  </a:lnTo>
                  <a:cubicBezTo>
                    <a:pt x="5896" y="5427"/>
                    <a:pt x="6633" y="4652"/>
                    <a:pt x="6572" y="3722"/>
                  </a:cubicBezTo>
                  <a:cubicBezTo>
                    <a:pt x="6512" y="2858"/>
                    <a:pt x="5778" y="2236"/>
                    <a:pt x="4974" y="2236"/>
                  </a:cubicBezTo>
                  <a:cubicBezTo>
                    <a:pt x="4734" y="2236"/>
                    <a:pt x="4488" y="2291"/>
                    <a:pt x="4252" y="2412"/>
                  </a:cubicBezTo>
                  <a:cubicBezTo>
                    <a:pt x="3893" y="1752"/>
                    <a:pt x="3203" y="1351"/>
                    <a:pt x="2463" y="1351"/>
                  </a:cubicBezTo>
                  <a:cubicBezTo>
                    <a:pt x="2314" y="1351"/>
                    <a:pt x="2162" y="1368"/>
                    <a:pt x="2010" y="1402"/>
                  </a:cubicBezTo>
                  <a:cubicBezTo>
                    <a:pt x="1911" y="588"/>
                    <a:pt x="1214" y="0"/>
                    <a:pt x="429"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8" name="Google Shape;1808;p32"/>
            <p:cNvSpPr/>
            <p:nvPr/>
          </p:nvSpPr>
          <p:spPr>
            <a:xfrm>
              <a:off x="2659375" y="3620125"/>
              <a:ext cx="28525" cy="97050"/>
            </a:xfrm>
            <a:custGeom>
              <a:rect b="b" l="l" r="r" t="t"/>
              <a:pathLst>
                <a:path extrusionOk="0" h="3882" w="1141">
                  <a:moveTo>
                    <a:pt x="571" y="1"/>
                  </a:moveTo>
                  <a:cubicBezTo>
                    <a:pt x="255" y="1"/>
                    <a:pt x="0" y="255"/>
                    <a:pt x="0" y="571"/>
                  </a:cubicBezTo>
                  <a:lnTo>
                    <a:pt x="0" y="3311"/>
                  </a:lnTo>
                  <a:cubicBezTo>
                    <a:pt x="0" y="3627"/>
                    <a:pt x="255" y="3882"/>
                    <a:pt x="571" y="3882"/>
                  </a:cubicBezTo>
                  <a:cubicBezTo>
                    <a:pt x="886" y="3882"/>
                    <a:pt x="1141" y="3627"/>
                    <a:pt x="1141" y="3311"/>
                  </a:cubicBezTo>
                  <a:lnTo>
                    <a:pt x="1141" y="571"/>
                  </a:lnTo>
                  <a:cubicBezTo>
                    <a:pt x="1141" y="255"/>
                    <a:pt x="886" y="1"/>
                    <a:pt x="57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9" name="Google Shape;1809;p32"/>
            <p:cNvSpPr/>
            <p:nvPr/>
          </p:nvSpPr>
          <p:spPr>
            <a:xfrm>
              <a:off x="2725100" y="3642350"/>
              <a:ext cx="28675" cy="74750"/>
            </a:xfrm>
            <a:custGeom>
              <a:rect b="b" l="l" r="r" t="t"/>
              <a:pathLst>
                <a:path extrusionOk="0" h="2990" w="1147">
                  <a:moveTo>
                    <a:pt x="571" y="0"/>
                  </a:moveTo>
                  <a:cubicBezTo>
                    <a:pt x="256" y="0"/>
                    <a:pt x="1" y="258"/>
                    <a:pt x="1" y="571"/>
                  </a:cubicBezTo>
                  <a:lnTo>
                    <a:pt x="1" y="2420"/>
                  </a:lnTo>
                  <a:cubicBezTo>
                    <a:pt x="1" y="2735"/>
                    <a:pt x="256" y="2990"/>
                    <a:pt x="571" y="2990"/>
                  </a:cubicBezTo>
                  <a:cubicBezTo>
                    <a:pt x="887" y="2990"/>
                    <a:pt x="1141" y="2735"/>
                    <a:pt x="1141" y="2420"/>
                  </a:cubicBezTo>
                  <a:lnTo>
                    <a:pt x="1141" y="571"/>
                  </a:lnTo>
                  <a:cubicBezTo>
                    <a:pt x="1147" y="258"/>
                    <a:pt x="890" y="0"/>
                    <a:pt x="57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810" name="Google Shape;1810;p32"/>
          <p:cNvSpPr/>
          <p:nvPr/>
        </p:nvSpPr>
        <p:spPr>
          <a:xfrm>
            <a:off x="2887808" y="3815656"/>
            <a:ext cx="769500" cy="7695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1" name="Google Shape;1811;p32"/>
          <p:cNvSpPr/>
          <p:nvPr/>
        </p:nvSpPr>
        <p:spPr>
          <a:xfrm>
            <a:off x="5458195" y="3815669"/>
            <a:ext cx="769500" cy="7695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2" name="Google Shape;1812;p32"/>
          <p:cNvSpPr/>
          <p:nvPr/>
        </p:nvSpPr>
        <p:spPr>
          <a:xfrm>
            <a:off x="1538045" y="3815656"/>
            <a:ext cx="769500" cy="7695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3" name="Google Shape;1813;p32"/>
          <p:cNvSpPr/>
          <p:nvPr/>
        </p:nvSpPr>
        <p:spPr>
          <a:xfrm>
            <a:off x="4208758" y="3815656"/>
            <a:ext cx="769500" cy="7695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814" name="Google Shape;1814;p32"/>
          <p:cNvGrpSpPr/>
          <p:nvPr/>
        </p:nvGrpSpPr>
        <p:grpSpPr>
          <a:xfrm>
            <a:off x="3049542" y="3978900"/>
            <a:ext cx="417250" cy="443000"/>
            <a:chOff x="2816650" y="824900"/>
            <a:chExt cx="417250" cy="443000"/>
          </a:xfrm>
        </p:grpSpPr>
        <p:sp>
          <p:nvSpPr>
            <p:cNvPr id="1815" name="Google Shape;1815;p32"/>
            <p:cNvSpPr/>
            <p:nvPr/>
          </p:nvSpPr>
          <p:spPr>
            <a:xfrm>
              <a:off x="2838325" y="877850"/>
              <a:ext cx="373850" cy="336750"/>
            </a:xfrm>
            <a:custGeom>
              <a:rect b="b" l="l" r="r" t="t"/>
              <a:pathLst>
                <a:path extrusionOk="0" h="13470" w="14954">
                  <a:moveTo>
                    <a:pt x="0" y="0"/>
                  </a:moveTo>
                  <a:lnTo>
                    <a:pt x="0" y="13470"/>
                  </a:lnTo>
                  <a:lnTo>
                    <a:pt x="14953" y="13470"/>
                  </a:lnTo>
                  <a:lnTo>
                    <a:pt x="14953" y="0"/>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6" name="Google Shape;1816;p32"/>
            <p:cNvSpPr/>
            <p:nvPr/>
          </p:nvSpPr>
          <p:spPr>
            <a:xfrm>
              <a:off x="3025225" y="877850"/>
              <a:ext cx="186950" cy="336750"/>
            </a:xfrm>
            <a:custGeom>
              <a:rect b="b" l="l" r="r" t="t"/>
              <a:pathLst>
                <a:path extrusionOk="0" h="13470" w="7478">
                  <a:moveTo>
                    <a:pt x="1" y="0"/>
                  </a:moveTo>
                  <a:lnTo>
                    <a:pt x="1" y="13470"/>
                  </a:lnTo>
                  <a:lnTo>
                    <a:pt x="7477" y="13470"/>
                  </a:lnTo>
                  <a:lnTo>
                    <a:pt x="7477" y="0"/>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7" name="Google Shape;1817;p32"/>
            <p:cNvSpPr/>
            <p:nvPr/>
          </p:nvSpPr>
          <p:spPr>
            <a:xfrm>
              <a:off x="2838325" y="877850"/>
              <a:ext cx="373850" cy="64875"/>
            </a:xfrm>
            <a:custGeom>
              <a:rect b="b" l="l" r="r" t="t"/>
              <a:pathLst>
                <a:path extrusionOk="0" h="2595" w="14954">
                  <a:moveTo>
                    <a:pt x="0" y="0"/>
                  </a:moveTo>
                  <a:lnTo>
                    <a:pt x="0" y="2594"/>
                  </a:lnTo>
                  <a:lnTo>
                    <a:pt x="14953" y="2594"/>
                  </a:lnTo>
                  <a:lnTo>
                    <a:pt x="14953"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8" name="Google Shape;1818;p32"/>
            <p:cNvSpPr/>
            <p:nvPr/>
          </p:nvSpPr>
          <p:spPr>
            <a:xfrm>
              <a:off x="3025225" y="877850"/>
              <a:ext cx="186950" cy="64875"/>
            </a:xfrm>
            <a:custGeom>
              <a:rect b="b" l="l" r="r" t="t"/>
              <a:pathLst>
                <a:path extrusionOk="0" h="2595" w="7478">
                  <a:moveTo>
                    <a:pt x="1" y="0"/>
                  </a:moveTo>
                  <a:lnTo>
                    <a:pt x="1" y="2594"/>
                  </a:lnTo>
                  <a:lnTo>
                    <a:pt x="7477" y="2594"/>
                  </a:lnTo>
                  <a:lnTo>
                    <a:pt x="7477"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9" name="Google Shape;1819;p32"/>
            <p:cNvSpPr/>
            <p:nvPr/>
          </p:nvSpPr>
          <p:spPr>
            <a:xfrm>
              <a:off x="2935900" y="877850"/>
              <a:ext cx="178700" cy="64875"/>
            </a:xfrm>
            <a:custGeom>
              <a:rect b="b" l="l" r="r" t="t"/>
              <a:pathLst>
                <a:path extrusionOk="0" h="2595" w="7148">
                  <a:moveTo>
                    <a:pt x="0" y="0"/>
                  </a:moveTo>
                  <a:lnTo>
                    <a:pt x="0" y="2594"/>
                  </a:lnTo>
                  <a:lnTo>
                    <a:pt x="7147" y="2594"/>
                  </a:lnTo>
                  <a:lnTo>
                    <a:pt x="7147"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0" name="Google Shape;1820;p32"/>
            <p:cNvSpPr/>
            <p:nvPr/>
          </p:nvSpPr>
          <p:spPr>
            <a:xfrm>
              <a:off x="3025225" y="877850"/>
              <a:ext cx="89375" cy="64875"/>
            </a:xfrm>
            <a:custGeom>
              <a:rect b="b" l="l" r="r" t="t"/>
              <a:pathLst>
                <a:path extrusionOk="0" h="2595" w="3575">
                  <a:moveTo>
                    <a:pt x="1" y="0"/>
                  </a:moveTo>
                  <a:lnTo>
                    <a:pt x="1" y="2594"/>
                  </a:lnTo>
                  <a:lnTo>
                    <a:pt x="3574" y="2594"/>
                  </a:lnTo>
                  <a:lnTo>
                    <a:pt x="3574"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1" name="Google Shape;1821;p32"/>
            <p:cNvSpPr/>
            <p:nvPr/>
          </p:nvSpPr>
          <p:spPr>
            <a:xfrm>
              <a:off x="2901025" y="983300"/>
              <a:ext cx="248525" cy="231300"/>
            </a:xfrm>
            <a:custGeom>
              <a:rect b="b" l="l" r="r" t="t"/>
              <a:pathLst>
                <a:path extrusionOk="0" h="9252" w="9941">
                  <a:moveTo>
                    <a:pt x="3211" y="1"/>
                  </a:moveTo>
                  <a:cubicBezTo>
                    <a:pt x="1440" y="1"/>
                    <a:pt x="0" y="1435"/>
                    <a:pt x="0" y="3212"/>
                  </a:cubicBezTo>
                  <a:lnTo>
                    <a:pt x="0" y="9252"/>
                  </a:lnTo>
                  <a:lnTo>
                    <a:pt x="9940" y="9252"/>
                  </a:lnTo>
                  <a:lnTo>
                    <a:pt x="9940" y="3212"/>
                  </a:lnTo>
                  <a:cubicBezTo>
                    <a:pt x="9940" y="1435"/>
                    <a:pt x="8501" y="1"/>
                    <a:pt x="672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2" name="Google Shape;1822;p32"/>
            <p:cNvSpPr/>
            <p:nvPr/>
          </p:nvSpPr>
          <p:spPr>
            <a:xfrm>
              <a:off x="3025225" y="983300"/>
              <a:ext cx="124325" cy="231300"/>
            </a:xfrm>
            <a:custGeom>
              <a:rect b="b" l="l" r="r" t="t"/>
              <a:pathLst>
                <a:path extrusionOk="0" h="9252" w="4973">
                  <a:moveTo>
                    <a:pt x="1" y="1"/>
                  </a:moveTo>
                  <a:lnTo>
                    <a:pt x="1" y="9252"/>
                  </a:lnTo>
                  <a:lnTo>
                    <a:pt x="4972" y="9252"/>
                  </a:lnTo>
                  <a:lnTo>
                    <a:pt x="4972" y="3212"/>
                  </a:lnTo>
                  <a:cubicBezTo>
                    <a:pt x="4972" y="1435"/>
                    <a:pt x="3533" y="1"/>
                    <a:pt x="175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3" name="Google Shape;1823;p32"/>
            <p:cNvSpPr/>
            <p:nvPr/>
          </p:nvSpPr>
          <p:spPr>
            <a:xfrm>
              <a:off x="2949950" y="1029375"/>
              <a:ext cx="159600" cy="160175"/>
            </a:xfrm>
            <a:custGeom>
              <a:rect b="b" l="l" r="r" t="t"/>
              <a:pathLst>
                <a:path extrusionOk="0" h="6407" w="6384">
                  <a:moveTo>
                    <a:pt x="1264" y="0"/>
                  </a:moveTo>
                  <a:cubicBezTo>
                    <a:pt x="1167" y="0"/>
                    <a:pt x="1088" y="82"/>
                    <a:pt x="1088" y="181"/>
                  </a:cubicBezTo>
                  <a:lnTo>
                    <a:pt x="1088" y="3282"/>
                  </a:lnTo>
                  <a:cubicBezTo>
                    <a:pt x="814" y="3143"/>
                    <a:pt x="512" y="3057"/>
                    <a:pt x="194" y="3032"/>
                  </a:cubicBezTo>
                  <a:cubicBezTo>
                    <a:pt x="189" y="3032"/>
                    <a:pt x="184" y="3032"/>
                    <a:pt x="180" y="3032"/>
                  </a:cubicBezTo>
                  <a:cubicBezTo>
                    <a:pt x="83" y="3032"/>
                    <a:pt x="0" y="3112"/>
                    <a:pt x="0" y="3212"/>
                  </a:cubicBezTo>
                  <a:lnTo>
                    <a:pt x="0" y="3974"/>
                  </a:lnTo>
                  <a:cubicBezTo>
                    <a:pt x="0" y="5236"/>
                    <a:pt x="966" y="6274"/>
                    <a:pt x="2198" y="6393"/>
                  </a:cubicBezTo>
                  <a:cubicBezTo>
                    <a:pt x="2284" y="6401"/>
                    <a:pt x="2649" y="6407"/>
                    <a:pt x="3009" y="6407"/>
                  </a:cubicBezTo>
                  <a:lnTo>
                    <a:pt x="3012" y="6407"/>
                  </a:lnTo>
                  <a:cubicBezTo>
                    <a:pt x="3405" y="6407"/>
                    <a:pt x="3801" y="6401"/>
                    <a:pt x="3817" y="6401"/>
                  </a:cubicBezTo>
                  <a:cubicBezTo>
                    <a:pt x="5174" y="6374"/>
                    <a:pt x="6278" y="5316"/>
                    <a:pt x="6375" y="3976"/>
                  </a:cubicBezTo>
                  <a:cubicBezTo>
                    <a:pt x="6383" y="3868"/>
                    <a:pt x="6303" y="3783"/>
                    <a:pt x="6195" y="3783"/>
                  </a:cubicBezTo>
                  <a:cubicBezTo>
                    <a:pt x="6070" y="3782"/>
                    <a:pt x="5961" y="3781"/>
                    <a:pt x="5863" y="3781"/>
                  </a:cubicBezTo>
                  <a:cubicBezTo>
                    <a:pt x="5491" y="3781"/>
                    <a:pt x="5277" y="3793"/>
                    <a:pt x="4966" y="3874"/>
                  </a:cubicBezTo>
                  <a:lnTo>
                    <a:pt x="4966" y="1341"/>
                  </a:lnTo>
                  <a:cubicBezTo>
                    <a:pt x="4966" y="1241"/>
                    <a:pt x="4886" y="1161"/>
                    <a:pt x="4787" y="1161"/>
                  </a:cubicBezTo>
                  <a:cubicBezTo>
                    <a:pt x="4782" y="1161"/>
                    <a:pt x="4777" y="1161"/>
                    <a:pt x="4772" y="1161"/>
                  </a:cubicBezTo>
                  <a:cubicBezTo>
                    <a:pt x="4230" y="1203"/>
                    <a:pt x="3732" y="1416"/>
                    <a:pt x="3336" y="1748"/>
                  </a:cubicBezTo>
                  <a:cubicBezTo>
                    <a:pt x="3272" y="1485"/>
                    <a:pt x="3161" y="1236"/>
                    <a:pt x="3012" y="1017"/>
                  </a:cubicBezTo>
                  <a:cubicBezTo>
                    <a:pt x="3012" y="1017"/>
                    <a:pt x="3009" y="1017"/>
                    <a:pt x="3009" y="1015"/>
                  </a:cubicBezTo>
                  <a:cubicBezTo>
                    <a:pt x="2624" y="447"/>
                    <a:pt x="2002" y="60"/>
                    <a:pt x="1282" y="1"/>
                  </a:cubicBezTo>
                  <a:cubicBezTo>
                    <a:pt x="1276" y="1"/>
                    <a:pt x="1270" y="0"/>
                    <a:pt x="1264"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4" name="Google Shape;1824;p32"/>
            <p:cNvSpPr/>
            <p:nvPr/>
          </p:nvSpPr>
          <p:spPr>
            <a:xfrm>
              <a:off x="3025225" y="1054800"/>
              <a:ext cx="84325" cy="134750"/>
            </a:xfrm>
            <a:custGeom>
              <a:rect b="b" l="l" r="r" t="t"/>
              <a:pathLst>
                <a:path extrusionOk="0" h="5390" w="3373">
                  <a:moveTo>
                    <a:pt x="1" y="0"/>
                  </a:moveTo>
                  <a:lnTo>
                    <a:pt x="1" y="5390"/>
                  </a:lnTo>
                  <a:cubicBezTo>
                    <a:pt x="394" y="5390"/>
                    <a:pt x="790" y="5384"/>
                    <a:pt x="806" y="5384"/>
                  </a:cubicBezTo>
                  <a:cubicBezTo>
                    <a:pt x="2163" y="5357"/>
                    <a:pt x="3267" y="4299"/>
                    <a:pt x="3364" y="2959"/>
                  </a:cubicBezTo>
                  <a:cubicBezTo>
                    <a:pt x="3372" y="2851"/>
                    <a:pt x="3292" y="2766"/>
                    <a:pt x="3184" y="2766"/>
                  </a:cubicBezTo>
                  <a:cubicBezTo>
                    <a:pt x="3059" y="2765"/>
                    <a:pt x="2950" y="2764"/>
                    <a:pt x="2852" y="2764"/>
                  </a:cubicBezTo>
                  <a:cubicBezTo>
                    <a:pt x="2480" y="2764"/>
                    <a:pt x="2266" y="2776"/>
                    <a:pt x="1955" y="2857"/>
                  </a:cubicBezTo>
                  <a:lnTo>
                    <a:pt x="1955" y="324"/>
                  </a:lnTo>
                  <a:cubicBezTo>
                    <a:pt x="1955" y="224"/>
                    <a:pt x="1875" y="144"/>
                    <a:pt x="1776" y="144"/>
                  </a:cubicBezTo>
                  <a:cubicBezTo>
                    <a:pt x="1771" y="144"/>
                    <a:pt x="1766" y="144"/>
                    <a:pt x="1761" y="144"/>
                  </a:cubicBezTo>
                  <a:cubicBezTo>
                    <a:pt x="1219" y="186"/>
                    <a:pt x="721" y="399"/>
                    <a:pt x="325" y="731"/>
                  </a:cubicBezTo>
                  <a:cubicBezTo>
                    <a:pt x="261" y="468"/>
                    <a:pt x="150" y="219"/>
                    <a:pt x="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5" name="Google Shape;1825;p32"/>
            <p:cNvSpPr/>
            <p:nvPr/>
          </p:nvSpPr>
          <p:spPr>
            <a:xfrm>
              <a:off x="3005025" y="1121100"/>
              <a:ext cx="40500" cy="68450"/>
            </a:xfrm>
            <a:custGeom>
              <a:rect b="b" l="l" r="r" t="t"/>
              <a:pathLst>
                <a:path extrusionOk="0" h="2738" w="1620">
                  <a:moveTo>
                    <a:pt x="806" y="0"/>
                  </a:moveTo>
                  <a:cubicBezTo>
                    <a:pt x="360" y="3"/>
                    <a:pt x="1" y="363"/>
                    <a:pt x="1" y="808"/>
                  </a:cubicBezTo>
                  <a:lnTo>
                    <a:pt x="1" y="2724"/>
                  </a:lnTo>
                  <a:cubicBezTo>
                    <a:pt x="84" y="2732"/>
                    <a:pt x="446" y="2738"/>
                    <a:pt x="806" y="2738"/>
                  </a:cubicBezTo>
                  <a:lnTo>
                    <a:pt x="809" y="2738"/>
                  </a:lnTo>
                  <a:cubicBezTo>
                    <a:pt x="1207" y="2738"/>
                    <a:pt x="1601" y="2732"/>
                    <a:pt x="1620" y="2732"/>
                  </a:cubicBezTo>
                  <a:lnTo>
                    <a:pt x="1620" y="806"/>
                  </a:lnTo>
                  <a:cubicBezTo>
                    <a:pt x="1620" y="360"/>
                    <a:pt x="1255" y="0"/>
                    <a:pt x="809"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6" name="Google Shape;1826;p32"/>
            <p:cNvSpPr/>
            <p:nvPr/>
          </p:nvSpPr>
          <p:spPr>
            <a:xfrm>
              <a:off x="3025225" y="1121100"/>
              <a:ext cx="20300" cy="68450"/>
            </a:xfrm>
            <a:custGeom>
              <a:rect b="b" l="l" r="r" t="t"/>
              <a:pathLst>
                <a:path extrusionOk="0" h="2738" w="812">
                  <a:moveTo>
                    <a:pt x="1" y="0"/>
                  </a:moveTo>
                  <a:lnTo>
                    <a:pt x="1" y="2738"/>
                  </a:lnTo>
                  <a:cubicBezTo>
                    <a:pt x="399" y="2738"/>
                    <a:pt x="793" y="2732"/>
                    <a:pt x="812" y="2732"/>
                  </a:cubicBezTo>
                  <a:lnTo>
                    <a:pt x="812" y="806"/>
                  </a:lnTo>
                  <a:cubicBezTo>
                    <a:pt x="812" y="360"/>
                    <a:pt x="447" y="0"/>
                    <a:pt x="1"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7" name="Google Shape;1827;p32"/>
            <p:cNvSpPr/>
            <p:nvPr/>
          </p:nvSpPr>
          <p:spPr>
            <a:xfrm>
              <a:off x="2816650" y="824900"/>
              <a:ext cx="417250" cy="58150"/>
            </a:xfrm>
            <a:custGeom>
              <a:rect b="b" l="l" r="r" t="t"/>
              <a:pathLst>
                <a:path extrusionOk="0" h="2326" w="16690">
                  <a:moveTo>
                    <a:pt x="571" y="1"/>
                  </a:moveTo>
                  <a:cubicBezTo>
                    <a:pt x="258" y="1"/>
                    <a:pt x="1" y="255"/>
                    <a:pt x="1" y="571"/>
                  </a:cubicBezTo>
                  <a:lnTo>
                    <a:pt x="1" y="1756"/>
                  </a:lnTo>
                  <a:cubicBezTo>
                    <a:pt x="1" y="2069"/>
                    <a:pt x="258" y="2326"/>
                    <a:pt x="571" y="2326"/>
                  </a:cubicBezTo>
                  <a:lnTo>
                    <a:pt x="16119" y="2326"/>
                  </a:lnTo>
                  <a:cubicBezTo>
                    <a:pt x="16435" y="2326"/>
                    <a:pt x="16690" y="2069"/>
                    <a:pt x="16690" y="1756"/>
                  </a:cubicBezTo>
                  <a:lnTo>
                    <a:pt x="16690" y="571"/>
                  </a:lnTo>
                  <a:cubicBezTo>
                    <a:pt x="16690" y="255"/>
                    <a:pt x="16435" y="1"/>
                    <a:pt x="1611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8" name="Google Shape;1828;p32"/>
            <p:cNvSpPr/>
            <p:nvPr/>
          </p:nvSpPr>
          <p:spPr>
            <a:xfrm>
              <a:off x="3025225" y="824975"/>
              <a:ext cx="208675" cy="58075"/>
            </a:xfrm>
            <a:custGeom>
              <a:rect b="b" l="l" r="r" t="t"/>
              <a:pathLst>
                <a:path extrusionOk="0" h="2323" w="8347">
                  <a:moveTo>
                    <a:pt x="7782" y="1"/>
                  </a:moveTo>
                  <a:cubicBezTo>
                    <a:pt x="7780" y="1"/>
                    <a:pt x="7778" y="1"/>
                    <a:pt x="7776" y="1"/>
                  </a:cubicBezTo>
                  <a:lnTo>
                    <a:pt x="1" y="1"/>
                  </a:lnTo>
                  <a:lnTo>
                    <a:pt x="1" y="2323"/>
                  </a:lnTo>
                  <a:lnTo>
                    <a:pt x="7776" y="2323"/>
                  </a:lnTo>
                  <a:cubicBezTo>
                    <a:pt x="8092" y="2323"/>
                    <a:pt x="8347" y="2066"/>
                    <a:pt x="8347" y="1753"/>
                  </a:cubicBezTo>
                  <a:lnTo>
                    <a:pt x="8347" y="568"/>
                  </a:lnTo>
                  <a:cubicBezTo>
                    <a:pt x="8347" y="254"/>
                    <a:pt x="8095" y="1"/>
                    <a:pt x="778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9" name="Google Shape;1829;p32"/>
            <p:cNvSpPr/>
            <p:nvPr/>
          </p:nvSpPr>
          <p:spPr>
            <a:xfrm>
              <a:off x="2816650" y="1209750"/>
              <a:ext cx="417250" cy="58150"/>
            </a:xfrm>
            <a:custGeom>
              <a:rect b="b" l="l" r="r" t="t"/>
              <a:pathLst>
                <a:path extrusionOk="0" h="2326" w="16690">
                  <a:moveTo>
                    <a:pt x="571" y="0"/>
                  </a:moveTo>
                  <a:cubicBezTo>
                    <a:pt x="258" y="0"/>
                    <a:pt x="1" y="255"/>
                    <a:pt x="1" y="570"/>
                  </a:cubicBezTo>
                  <a:lnTo>
                    <a:pt x="1" y="1755"/>
                  </a:lnTo>
                  <a:cubicBezTo>
                    <a:pt x="1" y="2071"/>
                    <a:pt x="258" y="2325"/>
                    <a:pt x="571" y="2325"/>
                  </a:cubicBezTo>
                  <a:lnTo>
                    <a:pt x="16119" y="2325"/>
                  </a:lnTo>
                  <a:cubicBezTo>
                    <a:pt x="16435" y="2325"/>
                    <a:pt x="16690" y="2071"/>
                    <a:pt x="16690" y="1755"/>
                  </a:cubicBezTo>
                  <a:lnTo>
                    <a:pt x="16690" y="570"/>
                  </a:lnTo>
                  <a:cubicBezTo>
                    <a:pt x="16690" y="258"/>
                    <a:pt x="16435" y="0"/>
                    <a:pt x="1611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0" name="Google Shape;1830;p32"/>
            <p:cNvSpPr/>
            <p:nvPr/>
          </p:nvSpPr>
          <p:spPr>
            <a:xfrm>
              <a:off x="3025225" y="1209800"/>
              <a:ext cx="208675" cy="58100"/>
            </a:xfrm>
            <a:custGeom>
              <a:rect b="b" l="l" r="r" t="t"/>
              <a:pathLst>
                <a:path extrusionOk="0" h="2324" w="8347">
                  <a:moveTo>
                    <a:pt x="7781" y="1"/>
                  </a:moveTo>
                  <a:cubicBezTo>
                    <a:pt x="7780" y="1"/>
                    <a:pt x="7778" y="1"/>
                    <a:pt x="7776" y="1"/>
                  </a:cubicBezTo>
                  <a:lnTo>
                    <a:pt x="1" y="1"/>
                  </a:lnTo>
                  <a:lnTo>
                    <a:pt x="1" y="2323"/>
                  </a:lnTo>
                  <a:lnTo>
                    <a:pt x="7776" y="2323"/>
                  </a:lnTo>
                  <a:cubicBezTo>
                    <a:pt x="8092" y="2323"/>
                    <a:pt x="8347" y="2069"/>
                    <a:pt x="8347" y="1753"/>
                  </a:cubicBezTo>
                  <a:lnTo>
                    <a:pt x="8347" y="568"/>
                  </a:lnTo>
                  <a:cubicBezTo>
                    <a:pt x="8347" y="257"/>
                    <a:pt x="8095" y="1"/>
                    <a:pt x="778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831" name="Google Shape;1831;p32"/>
          <p:cNvGrpSpPr/>
          <p:nvPr/>
        </p:nvGrpSpPr>
        <p:grpSpPr>
          <a:xfrm>
            <a:off x="5621489" y="3988013"/>
            <a:ext cx="442925" cy="424775"/>
            <a:chOff x="1041475" y="1517500"/>
            <a:chExt cx="442925" cy="424775"/>
          </a:xfrm>
        </p:grpSpPr>
        <p:sp>
          <p:nvSpPr>
            <p:cNvPr id="1832" name="Google Shape;1832;p32"/>
            <p:cNvSpPr/>
            <p:nvPr/>
          </p:nvSpPr>
          <p:spPr>
            <a:xfrm>
              <a:off x="1041475" y="1668125"/>
              <a:ext cx="163975" cy="182725"/>
            </a:xfrm>
            <a:custGeom>
              <a:rect b="b" l="l" r="r" t="t"/>
              <a:pathLst>
                <a:path extrusionOk="0" h="7309" w="6559">
                  <a:moveTo>
                    <a:pt x="2240" y="1"/>
                  </a:moveTo>
                  <a:cubicBezTo>
                    <a:pt x="1944" y="1"/>
                    <a:pt x="1706" y="239"/>
                    <a:pt x="1706" y="532"/>
                  </a:cubicBezTo>
                  <a:lnTo>
                    <a:pt x="1706" y="1706"/>
                  </a:lnTo>
                  <a:lnTo>
                    <a:pt x="532" y="1706"/>
                  </a:lnTo>
                  <a:cubicBezTo>
                    <a:pt x="239" y="1706"/>
                    <a:pt x="1" y="1944"/>
                    <a:pt x="1" y="2237"/>
                  </a:cubicBezTo>
                  <a:cubicBezTo>
                    <a:pt x="1" y="2534"/>
                    <a:pt x="239" y="2772"/>
                    <a:pt x="532" y="2772"/>
                  </a:cubicBezTo>
                  <a:lnTo>
                    <a:pt x="2019" y="2772"/>
                  </a:lnTo>
                  <a:lnTo>
                    <a:pt x="6558" y="7309"/>
                  </a:lnTo>
                  <a:lnTo>
                    <a:pt x="6558" y="5806"/>
                  </a:lnTo>
                  <a:lnTo>
                    <a:pt x="2769" y="2019"/>
                  </a:lnTo>
                  <a:lnTo>
                    <a:pt x="2772" y="2019"/>
                  </a:lnTo>
                  <a:lnTo>
                    <a:pt x="2772" y="532"/>
                  </a:lnTo>
                  <a:cubicBezTo>
                    <a:pt x="2772" y="239"/>
                    <a:pt x="2534" y="1"/>
                    <a:pt x="2240"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3" name="Google Shape;1833;p32"/>
            <p:cNvSpPr/>
            <p:nvPr/>
          </p:nvSpPr>
          <p:spPr>
            <a:xfrm>
              <a:off x="1337600" y="1668200"/>
              <a:ext cx="146800" cy="165700"/>
            </a:xfrm>
            <a:custGeom>
              <a:rect b="b" l="l" r="r" t="t"/>
              <a:pathLst>
                <a:path extrusionOk="0" h="6628" w="5872">
                  <a:moveTo>
                    <a:pt x="3640" y="1"/>
                  </a:moveTo>
                  <a:cubicBezTo>
                    <a:pt x="3344" y="1"/>
                    <a:pt x="3106" y="239"/>
                    <a:pt x="3106" y="532"/>
                  </a:cubicBezTo>
                  <a:lnTo>
                    <a:pt x="3106" y="2019"/>
                  </a:lnTo>
                  <a:lnTo>
                    <a:pt x="0" y="5124"/>
                  </a:lnTo>
                  <a:lnTo>
                    <a:pt x="0" y="6627"/>
                  </a:lnTo>
                  <a:lnTo>
                    <a:pt x="3854" y="2769"/>
                  </a:lnTo>
                  <a:lnTo>
                    <a:pt x="5337" y="2769"/>
                  </a:lnTo>
                  <a:cubicBezTo>
                    <a:pt x="5633" y="2769"/>
                    <a:pt x="5872" y="2531"/>
                    <a:pt x="5872" y="2237"/>
                  </a:cubicBezTo>
                  <a:cubicBezTo>
                    <a:pt x="5872" y="1943"/>
                    <a:pt x="5639" y="1706"/>
                    <a:pt x="5351" y="1706"/>
                  </a:cubicBezTo>
                  <a:cubicBezTo>
                    <a:pt x="5349" y="1706"/>
                    <a:pt x="5347" y="1706"/>
                    <a:pt x="5346" y="1706"/>
                  </a:cubicBezTo>
                  <a:lnTo>
                    <a:pt x="4172" y="1706"/>
                  </a:lnTo>
                  <a:lnTo>
                    <a:pt x="4172" y="532"/>
                  </a:lnTo>
                  <a:cubicBezTo>
                    <a:pt x="4172" y="239"/>
                    <a:pt x="3934" y="1"/>
                    <a:pt x="3640"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4" name="Google Shape;1834;p32"/>
            <p:cNvSpPr/>
            <p:nvPr/>
          </p:nvSpPr>
          <p:spPr>
            <a:xfrm>
              <a:off x="1076150" y="1695600"/>
              <a:ext cx="370925" cy="246675"/>
            </a:xfrm>
            <a:custGeom>
              <a:rect b="b" l="l" r="r" t="t"/>
              <a:pathLst>
                <a:path extrusionOk="0" h="9867" w="14837">
                  <a:moveTo>
                    <a:pt x="7474" y="1"/>
                  </a:moveTo>
                  <a:cubicBezTo>
                    <a:pt x="7156" y="1"/>
                    <a:pt x="6827" y="34"/>
                    <a:pt x="6495" y="95"/>
                  </a:cubicBezTo>
                  <a:cubicBezTo>
                    <a:pt x="5241" y="333"/>
                    <a:pt x="4167" y="1044"/>
                    <a:pt x="3461" y="2027"/>
                  </a:cubicBezTo>
                  <a:cubicBezTo>
                    <a:pt x="3115" y="2506"/>
                    <a:pt x="2854" y="3051"/>
                    <a:pt x="2708" y="3641"/>
                  </a:cubicBezTo>
                  <a:cubicBezTo>
                    <a:pt x="2326" y="5133"/>
                    <a:pt x="2627" y="6553"/>
                    <a:pt x="3361" y="7660"/>
                  </a:cubicBezTo>
                  <a:cubicBezTo>
                    <a:pt x="2888" y="7718"/>
                    <a:pt x="2461" y="7942"/>
                    <a:pt x="2149" y="8275"/>
                  </a:cubicBezTo>
                  <a:cubicBezTo>
                    <a:pt x="1909" y="8118"/>
                    <a:pt x="1649" y="8047"/>
                    <a:pt x="1395" y="8047"/>
                  </a:cubicBezTo>
                  <a:cubicBezTo>
                    <a:pt x="673" y="8047"/>
                    <a:pt x="1" y="8620"/>
                    <a:pt x="1" y="9437"/>
                  </a:cubicBezTo>
                  <a:lnTo>
                    <a:pt x="1" y="9440"/>
                  </a:lnTo>
                  <a:cubicBezTo>
                    <a:pt x="1" y="9675"/>
                    <a:pt x="197" y="9866"/>
                    <a:pt x="438" y="9866"/>
                  </a:cubicBezTo>
                  <a:lnTo>
                    <a:pt x="14348" y="9866"/>
                  </a:lnTo>
                  <a:cubicBezTo>
                    <a:pt x="14577" y="9866"/>
                    <a:pt x="14768" y="9686"/>
                    <a:pt x="14782" y="9459"/>
                  </a:cubicBezTo>
                  <a:cubicBezTo>
                    <a:pt x="14836" y="8719"/>
                    <a:pt x="14251" y="8046"/>
                    <a:pt x="13458" y="8046"/>
                  </a:cubicBezTo>
                  <a:cubicBezTo>
                    <a:pt x="13439" y="8046"/>
                    <a:pt x="13420" y="8047"/>
                    <a:pt x="13401" y="8048"/>
                  </a:cubicBezTo>
                  <a:cubicBezTo>
                    <a:pt x="13373" y="7300"/>
                    <a:pt x="12847" y="6683"/>
                    <a:pt x="12150" y="6511"/>
                  </a:cubicBezTo>
                  <a:cubicBezTo>
                    <a:pt x="12637" y="5064"/>
                    <a:pt x="12443" y="3389"/>
                    <a:pt x="11474" y="2046"/>
                  </a:cubicBezTo>
                  <a:cubicBezTo>
                    <a:pt x="10763" y="1061"/>
                    <a:pt x="9692" y="347"/>
                    <a:pt x="8454" y="98"/>
                  </a:cubicBezTo>
                  <a:cubicBezTo>
                    <a:pt x="8139" y="37"/>
                    <a:pt x="7809" y="1"/>
                    <a:pt x="747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5" name="Google Shape;1835;p32"/>
            <p:cNvSpPr/>
            <p:nvPr/>
          </p:nvSpPr>
          <p:spPr>
            <a:xfrm>
              <a:off x="1263000" y="1695600"/>
              <a:ext cx="184075" cy="246675"/>
            </a:xfrm>
            <a:custGeom>
              <a:rect b="b" l="l" r="r" t="t"/>
              <a:pathLst>
                <a:path extrusionOk="0" h="9867" w="7363">
                  <a:moveTo>
                    <a:pt x="0" y="1"/>
                  </a:moveTo>
                  <a:lnTo>
                    <a:pt x="0" y="9866"/>
                  </a:lnTo>
                  <a:lnTo>
                    <a:pt x="6874" y="9866"/>
                  </a:lnTo>
                  <a:cubicBezTo>
                    <a:pt x="7103" y="9866"/>
                    <a:pt x="7294" y="9686"/>
                    <a:pt x="7308" y="9459"/>
                  </a:cubicBezTo>
                  <a:cubicBezTo>
                    <a:pt x="7362" y="8719"/>
                    <a:pt x="6777" y="8046"/>
                    <a:pt x="5984" y="8046"/>
                  </a:cubicBezTo>
                  <a:cubicBezTo>
                    <a:pt x="5965" y="8046"/>
                    <a:pt x="5946" y="8047"/>
                    <a:pt x="5927" y="8048"/>
                  </a:cubicBezTo>
                  <a:cubicBezTo>
                    <a:pt x="5899" y="7300"/>
                    <a:pt x="5373" y="6683"/>
                    <a:pt x="4676" y="6511"/>
                  </a:cubicBezTo>
                  <a:cubicBezTo>
                    <a:pt x="5163" y="5064"/>
                    <a:pt x="4969" y="3389"/>
                    <a:pt x="4000" y="2046"/>
                  </a:cubicBezTo>
                  <a:cubicBezTo>
                    <a:pt x="3289" y="1061"/>
                    <a:pt x="2218" y="347"/>
                    <a:pt x="980" y="98"/>
                  </a:cubicBezTo>
                  <a:cubicBezTo>
                    <a:pt x="665" y="37"/>
                    <a:pt x="335" y="1"/>
                    <a:pt x="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6" name="Google Shape;1836;p32"/>
            <p:cNvSpPr/>
            <p:nvPr/>
          </p:nvSpPr>
          <p:spPr>
            <a:xfrm>
              <a:off x="1182450" y="1824675"/>
              <a:ext cx="26675" cy="35100"/>
            </a:xfrm>
            <a:custGeom>
              <a:rect b="b" l="l" r="r" t="t"/>
              <a:pathLst>
                <a:path extrusionOk="0" h="1404" w="1067">
                  <a:moveTo>
                    <a:pt x="0" y="0"/>
                  </a:moveTo>
                  <a:lnTo>
                    <a:pt x="0" y="869"/>
                  </a:lnTo>
                  <a:cubicBezTo>
                    <a:pt x="0" y="1163"/>
                    <a:pt x="238" y="1404"/>
                    <a:pt x="535" y="1404"/>
                  </a:cubicBezTo>
                  <a:cubicBezTo>
                    <a:pt x="828" y="1404"/>
                    <a:pt x="1066" y="1163"/>
                    <a:pt x="1066" y="869"/>
                  </a:cubicBezTo>
                  <a:lnTo>
                    <a:pt x="1066"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7" name="Google Shape;1837;p32"/>
            <p:cNvSpPr/>
            <p:nvPr/>
          </p:nvSpPr>
          <p:spPr>
            <a:xfrm>
              <a:off x="1222575" y="1824675"/>
              <a:ext cx="26675" cy="35100"/>
            </a:xfrm>
            <a:custGeom>
              <a:rect b="b" l="l" r="r" t="t"/>
              <a:pathLst>
                <a:path extrusionOk="0" h="1404" w="1067">
                  <a:moveTo>
                    <a:pt x="1" y="0"/>
                  </a:moveTo>
                  <a:lnTo>
                    <a:pt x="1" y="869"/>
                  </a:lnTo>
                  <a:cubicBezTo>
                    <a:pt x="1" y="1163"/>
                    <a:pt x="242" y="1404"/>
                    <a:pt x="535" y="1404"/>
                  </a:cubicBezTo>
                  <a:cubicBezTo>
                    <a:pt x="829" y="1404"/>
                    <a:pt x="1067" y="1163"/>
                    <a:pt x="1067" y="869"/>
                  </a:cubicBezTo>
                  <a:lnTo>
                    <a:pt x="1067"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8" name="Google Shape;1838;p32"/>
            <p:cNvSpPr/>
            <p:nvPr/>
          </p:nvSpPr>
          <p:spPr>
            <a:xfrm>
              <a:off x="1182575" y="1748550"/>
              <a:ext cx="66600" cy="80650"/>
            </a:xfrm>
            <a:custGeom>
              <a:rect b="b" l="l" r="r" t="t"/>
              <a:pathLst>
                <a:path extrusionOk="0" h="3226" w="2664">
                  <a:moveTo>
                    <a:pt x="1" y="0"/>
                  </a:moveTo>
                  <a:lnTo>
                    <a:pt x="1" y="3225"/>
                  </a:lnTo>
                  <a:lnTo>
                    <a:pt x="2664" y="3225"/>
                  </a:lnTo>
                  <a:lnTo>
                    <a:pt x="2664" y="0"/>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9" name="Google Shape;1839;p32"/>
            <p:cNvSpPr/>
            <p:nvPr/>
          </p:nvSpPr>
          <p:spPr>
            <a:xfrm>
              <a:off x="1215875" y="1748550"/>
              <a:ext cx="33300" cy="80650"/>
            </a:xfrm>
            <a:custGeom>
              <a:rect b="b" l="l" r="r" t="t"/>
              <a:pathLst>
                <a:path extrusionOk="0" h="3226" w="1332">
                  <a:moveTo>
                    <a:pt x="0" y="0"/>
                  </a:moveTo>
                  <a:lnTo>
                    <a:pt x="0" y="3225"/>
                  </a:lnTo>
                  <a:lnTo>
                    <a:pt x="1332" y="3225"/>
                  </a:lnTo>
                  <a:lnTo>
                    <a:pt x="1332" y="0"/>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0" name="Google Shape;1840;p32"/>
            <p:cNvSpPr/>
            <p:nvPr/>
          </p:nvSpPr>
          <p:spPr>
            <a:xfrm>
              <a:off x="1162525" y="1695475"/>
              <a:ext cx="200425" cy="102225"/>
            </a:xfrm>
            <a:custGeom>
              <a:rect b="b" l="l" r="r" t="t"/>
              <a:pathLst>
                <a:path extrusionOk="0" h="4089" w="8017">
                  <a:moveTo>
                    <a:pt x="4014" y="0"/>
                  </a:moveTo>
                  <a:cubicBezTo>
                    <a:pt x="3696" y="0"/>
                    <a:pt x="3366" y="31"/>
                    <a:pt x="3034" y="94"/>
                  </a:cubicBezTo>
                  <a:cubicBezTo>
                    <a:pt x="1777" y="332"/>
                    <a:pt x="706" y="1041"/>
                    <a:pt x="0" y="2024"/>
                  </a:cubicBezTo>
                  <a:cubicBezTo>
                    <a:pt x="631" y="2909"/>
                    <a:pt x="1487" y="3513"/>
                    <a:pt x="2422" y="3826"/>
                  </a:cubicBezTo>
                  <a:cubicBezTo>
                    <a:pt x="2937" y="4003"/>
                    <a:pt x="3477" y="4089"/>
                    <a:pt x="4017" y="4089"/>
                  </a:cubicBezTo>
                  <a:cubicBezTo>
                    <a:pt x="4025" y="4089"/>
                    <a:pt x="4033" y="4089"/>
                    <a:pt x="4041" y="4089"/>
                  </a:cubicBezTo>
                  <a:cubicBezTo>
                    <a:pt x="4573" y="4089"/>
                    <a:pt x="5104" y="4000"/>
                    <a:pt x="5611" y="3831"/>
                  </a:cubicBezTo>
                  <a:cubicBezTo>
                    <a:pt x="6536" y="3518"/>
                    <a:pt x="7383" y="2923"/>
                    <a:pt x="8017" y="2049"/>
                  </a:cubicBezTo>
                  <a:cubicBezTo>
                    <a:pt x="7308" y="1066"/>
                    <a:pt x="6237" y="349"/>
                    <a:pt x="4991" y="97"/>
                  </a:cubicBezTo>
                  <a:cubicBezTo>
                    <a:pt x="4678" y="33"/>
                    <a:pt x="4349" y="0"/>
                    <a:pt x="4014"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1" name="Google Shape;1841;p32"/>
            <p:cNvSpPr/>
            <p:nvPr/>
          </p:nvSpPr>
          <p:spPr>
            <a:xfrm>
              <a:off x="1262925" y="1695475"/>
              <a:ext cx="100025" cy="102225"/>
            </a:xfrm>
            <a:custGeom>
              <a:rect b="b" l="l" r="r" t="t"/>
              <a:pathLst>
                <a:path extrusionOk="0" h="4089" w="4001">
                  <a:moveTo>
                    <a:pt x="1" y="0"/>
                  </a:moveTo>
                  <a:lnTo>
                    <a:pt x="1" y="4089"/>
                  </a:lnTo>
                  <a:cubicBezTo>
                    <a:pt x="9" y="4089"/>
                    <a:pt x="17" y="4089"/>
                    <a:pt x="25" y="4089"/>
                  </a:cubicBezTo>
                  <a:cubicBezTo>
                    <a:pt x="557" y="4089"/>
                    <a:pt x="1088" y="4000"/>
                    <a:pt x="1595" y="3831"/>
                  </a:cubicBezTo>
                  <a:cubicBezTo>
                    <a:pt x="2520" y="3518"/>
                    <a:pt x="3367" y="2923"/>
                    <a:pt x="4001" y="2049"/>
                  </a:cubicBezTo>
                  <a:cubicBezTo>
                    <a:pt x="3292" y="1066"/>
                    <a:pt x="2221" y="349"/>
                    <a:pt x="981" y="97"/>
                  </a:cubicBezTo>
                  <a:cubicBezTo>
                    <a:pt x="665" y="33"/>
                    <a:pt x="336" y="0"/>
                    <a:pt x="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2" name="Google Shape;1842;p32"/>
            <p:cNvSpPr/>
            <p:nvPr/>
          </p:nvSpPr>
          <p:spPr>
            <a:xfrm>
              <a:off x="1223075" y="1695550"/>
              <a:ext cx="79750" cy="102225"/>
            </a:xfrm>
            <a:custGeom>
              <a:rect b="b" l="l" r="r" t="t"/>
              <a:pathLst>
                <a:path extrusionOk="0" h="4089" w="3190">
                  <a:moveTo>
                    <a:pt x="1592" y="0"/>
                  </a:moveTo>
                  <a:cubicBezTo>
                    <a:pt x="1274" y="0"/>
                    <a:pt x="944" y="30"/>
                    <a:pt x="612" y="94"/>
                  </a:cubicBezTo>
                  <a:lnTo>
                    <a:pt x="0" y="3828"/>
                  </a:lnTo>
                  <a:cubicBezTo>
                    <a:pt x="515" y="4003"/>
                    <a:pt x="1055" y="4088"/>
                    <a:pt x="1595" y="4088"/>
                  </a:cubicBezTo>
                  <a:cubicBezTo>
                    <a:pt x="1610" y="4089"/>
                    <a:pt x="1626" y="4089"/>
                    <a:pt x="1641" y="4089"/>
                  </a:cubicBezTo>
                  <a:cubicBezTo>
                    <a:pt x="2165" y="4089"/>
                    <a:pt x="2689" y="3998"/>
                    <a:pt x="3189" y="3831"/>
                  </a:cubicBezTo>
                  <a:lnTo>
                    <a:pt x="2569" y="97"/>
                  </a:lnTo>
                  <a:cubicBezTo>
                    <a:pt x="2256" y="33"/>
                    <a:pt x="1927" y="0"/>
                    <a:pt x="159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3" name="Google Shape;1843;p32"/>
            <p:cNvSpPr/>
            <p:nvPr/>
          </p:nvSpPr>
          <p:spPr>
            <a:xfrm>
              <a:off x="1262925" y="1695550"/>
              <a:ext cx="39900" cy="102225"/>
            </a:xfrm>
            <a:custGeom>
              <a:rect b="b" l="l" r="r" t="t"/>
              <a:pathLst>
                <a:path extrusionOk="0" h="4089" w="1596">
                  <a:moveTo>
                    <a:pt x="1" y="0"/>
                  </a:moveTo>
                  <a:lnTo>
                    <a:pt x="1" y="4088"/>
                  </a:lnTo>
                  <a:cubicBezTo>
                    <a:pt x="16" y="4089"/>
                    <a:pt x="32" y="4089"/>
                    <a:pt x="47" y="4089"/>
                  </a:cubicBezTo>
                  <a:cubicBezTo>
                    <a:pt x="571" y="4089"/>
                    <a:pt x="1095" y="3998"/>
                    <a:pt x="1595" y="3831"/>
                  </a:cubicBezTo>
                  <a:lnTo>
                    <a:pt x="981" y="97"/>
                  </a:lnTo>
                  <a:cubicBezTo>
                    <a:pt x="665" y="33"/>
                    <a:pt x="336" y="0"/>
                    <a:pt x="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4" name="Google Shape;1844;p32"/>
            <p:cNvSpPr/>
            <p:nvPr/>
          </p:nvSpPr>
          <p:spPr>
            <a:xfrm>
              <a:off x="1182650" y="1580875"/>
              <a:ext cx="160725" cy="160700"/>
            </a:xfrm>
            <a:custGeom>
              <a:rect b="b" l="l" r="r" t="t"/>
              <a:pathLst>
                <a:path extrusionOk="0" h="6428" w="6429">
                  <a:moveTo>
                    <a:pt x="3214" y="0"/>
                  </a:moveTo>
                  <a:cubicBezTo>
                    <a:pt x="1440" y="0"/>
                    <a:pt x="1" y="1440"/>
                    <a:pt x="1" y="3214"/>
                  </a:cubicBezTo>
                  <a:cubicBezTo>
                    <a:pt x="1" y="4988"/>
                    <a:pt x="1440" y="6428"/>
                    <a:pt x="3214" y="6428"/>
                  </a:cubicBezTo>
                  <a:cubicBezTo>
                    <a:pt x="4989" y="6428"/>
                    <a:pt x="6428" y="4988"/>
                    <a:pt x="6428" y="3214"/>
                  </a:cubicBezTo>
                  <a:cubicBezTo>
                    <a:pt x="6428" y="1440"/>
                    <a:pt x="4989" y="0"/>
                    <a:pt x="32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5" name="Google Shape;1845;p32"/>
            <p:cNvSpPr/>
            <p:nvPr/>
          </p:nvSpPr>
          <p:spPr>
            <a:xfrm>
              <a:off x="1263000" y="1580875"/>
              <a:ext cx="80375" cy="160700"/>
            </a:xfrm>
            <a:custGeom>
              <a:rect b="b" l="l" r="r" t="t"/>
              <a:pathLst>
                <a:path extrusionOk="0" h="6428" w="3215">
                  <a:moveTo>
                    <a:pt x="0" y="0"/>
                  </a:moveTo>
                  <a:lnTo>
                    <a:pt x="0" y="6428"/>
                  </a:lnTo>
                  <a:cubicBezTo>
                    <a:pt x="1775" y="6428"/>
                    <a:pt x="3214" y="4988"/>
                    <a:pt x="3214" y="3214"/>
                  </a:cubicBezTo>
                  <a:cubicBezTo>
                    <a:pt x="3214" y="1440"/>
                    <a:pt x="1775" y="0"/>
                    <a:pt x="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6" name="Google Shape;1846;p32"/>
            <p:cNvSpPr/>
            <p:nvPr/>
          </p:nvSpPr>
          <p:spPr>
            <a:xfrm>
              <a:off x="1160500" y="1517500"/>
              <a:ext cx="101475" cy="95025"/>
            </a:xfrm>
            <a:custGeom>
              <a:rect b="b" l="l" r="r" t="t"/>
              <a:pathLst>
                <a:path extrusionOk="0" h="3801" w="4059">
                  <a:moveTo>
                    <a:pt x="2494" y="0"/>
                  </a:moveTo>
                  <a:cubicBezTo>
                    <a:pt x="2404" y="0"/>
                    <a:pt x="2312" y="23"/>
                    <a:pt x="2229" y="72"/>
                  </a:cubicBezTo>
                  <a:lnTo>
                    <a:pt x="1283" y="617"/>
                  </a:lnTo>
                  <a:lnTo>
                    <a:pt x="339" y="1165"/>
                  </a:lnTo>
                  <a:cubicBezTo>
                    <a:pt x="87" y="1309"/>
                    <a:pt x="1" y="1636"/>
                    <a:pt x="145" y="1890"/>
                  </a:cubicBezTo>
                  <a:lnTo>
                    <a:pt x="1249" y="3800"/>
                  </a:lnTo>
                  <a:lnTo>
                    <a:pt x="2655" y="2992"/>
                  </a:lnTo>
                  <a:lnTo>
                    <a:pt x="4059" y="2178"/>
                  </a:lnTo>
                  <a:lnTo>
                    <a:pt x="2954" y="265"/>
                  </a:lnTo>
                  <a:cubicBezTo>
                    <a:pt x="2854" y="95"/>
                    <a:pt x="2676" y="0"/>
                    <a:pt x="2494"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7" name="Google Shape;1847;p32"/>
            <p:cNvSpPr/>
            <p:nvPr/>
          </p:nvSpPr>
          <p:spPr>
            <a:xfrm>
              <a:off x="1192625" y="1517575"/>
              <a:ext cx="69350" cy="74750"/>
            </a:xfrm>
            <a:custGeom>
              <a:rect b="b" l="l" r="r" t="t"/>
              <a:pathLst>
                <a:path extrusionOk="0" h="2990" w="2774">
                  <a:moveTo>
                    <a:pt x="1207" y="1"/>
                  </a:moveTo>
                  <a:cubicBezTo>
                    <a:pt x="1118" y="1"/>
                    <a:pt x="1027" y="23"/>
                    <a:pt x="944" y="71"/>
                  </a:cubicBezTo>
                  <a:lnTo>
                    <a:pt x="0" y="617"/>
                  </a:lnTo>
                  <a:lnTo>
                    <a:pt x="1370" y="2989"/>
                  </a:lnTo>
                  <a:lnTo>
                    <a:pt x="2774" y="2175"/>
                  </a:lnTo>
                  <a:lnTo>
                    <a:pt x="1669" y="265"/>
                  </a:lnTo>
                  <a:cubicBezTo>
                    <a:pt x="1571" y="96"/>
                    <a:pt x="1391" y="1"/>
                    <a:pt x="1207"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8" name="Google Shape;1848;p32"/>
            <p:cNvSpPr/>
            <p:nvPr/>
          </p:nvSpPr>
          <p:spPr>
            <a:xfrm>
              <a:off x="1144725" y="1540275"/>
              <a:ext cx="164325" cy="103975"/>
            </a:xfrm>
            <a:custGeom>
              <a:rect b="b" l="l" r="r" t="t"/>
              <a:pathLst>
                <a:path extrusionOk="0" h="4159" w="6573">
                  <a:moveTo>
                    <a:pt x="5967" y="1"/>
                  </a:moveTo>
                  <a:cubicBezTo>
                    <a:pt x="5876" y="1"/>
                    <a:pt x="5784" y="24"/>
                    <a:pt x="5700" y="74"/>
                  </a:cubicBezTo>
                  <a:lnTo>
                    <a:pt x="341" y="3166"/>
                  </a:lnTo>
                  <a:cubicBezTo>
                    <a:pt x="87" y="3316"/>
                    <a:pt x="1" y="3639"/>
                    <a:pt x="147" y="3894"/>
                  </a:cubicBezTo>
                  <a:cubicBezTo>
                    <a:pt x="244" y="4063"/>
                    <a:pt x="423" y="4159"/>
                    <a:pt x="608" y="4159"/>
                  </a:cubicBezTo>
                  <a:cubicBezTo>
                    <a:pt x="698" y="4159"/>
                    <a:pt x="789" y="4136"/>
                    <a:pt x="873" y="4088"/>
                  </a:cubicBezTo>
                  <a:lnTo>
                    <a:pt x="6234" y="993"/>
                  </a:lnTo>
                  <a:cubicBezTo>
                    <a:pt x="6486" y="844"/>
                    <a:pt x="6572" y="523"/>
                    <a:pt x="6428" y="268"/>
                  </a:cubicBezTo>
                  <a:cubicBezTo>
                    <a:pt x="6329" y="96"/>
                    <a:pt x="6150" y="1"/>
                    <a:pt x="596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9" name="Google Shape;1849;p32"/>
            <p:cNvSpPr/>
            <p:nvPr/>
          </p:nvSpPr>
          <p:spPr>
            <a:xfrm>
              <a:off x="1220225" y="1540250"/>
              <a:ext cx="88825" cy="63550"/>
            </a:xfrm>
            <a:custGeom>
              <a:rect b="b" l="l" r="r" t="t"/>
              <a:pathLst>
                <a:path extrusionOk="0" h="2542" w="3553">
                  <a:moveTo>
                    <a:pt x="2945" y="1"/>
                  </a:moveTo>
                  <a:cubicBezTo>
                    <a:pt x="2854" y="1"/>
                    <a:pt x="2763" y="24"/>
                    <a:pt x="2680" y="72"/>
                  </a:cubicBezTo>
                  <a:lnTo>
                    <a:pt x="1" y="1620"/>
                  </a:lnTo>
                  <a:lnTo>
                    <a:pt x="535" y="2542"/>
                  </a:lnTo>
                  <a:lnTo>
                    <a:pt x="3214" y="994"/>
                  </a:lnTo>
                  <a:cubicBezTo>
                    <a:pt x="3466" y="845"/>
                    <a:pt x="3552" y="524"/>
                    <a:pt x="3408" y="269"/>
                  </a:cubicBezTo>
                  <a:cubicBezTo>
                    <a:pt x="3308" y="96"/>
                    <a:pt x="3128" y="1"/>
                    <a:pt x="294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0" name="Google Shape;1850;p32"/>
            <p:cNvSpPr/>
            <p:nvPr/>
          </p:nvSpPr>
          <p:spPr>
            <a:xfrm>
              <a:off x="1249575" y="1650075"/>
              <a:ext cx="26675" cy="33800"/>
            </a:xfrm>
            <a:custGeom>
              <a:rect b="b" l="l" r="r" t="t"/>
              <a:pathLst>
                <a:path extrusionOk="0" h="1352" w="1067">
                  <a:moveTo>
                    <a:pt x="535" y="0"/>
                  </a:moveTo>
                  <a:cubicBezTo>
                    <a:pt x="238" y="0"/>
                    <a:pt x="0" y="238"/>
                    <a:pt x="0" y="532"/>
                  </a:cubicBezTo>
                  <a:lnTo>
                    <a:pt x="0" y="820"/>
                  </a:lnTo>
                  <a:cubicBezTo>
                    <a:pt x="0" y="1113"/>
                    <a:pt x="238" y="1351"/>
                    <a:pt x="535" y="1351"/>
                  </a:cubicBezTo>
                  <a:cubicBezTo>
                    <a:pt x="828" y="1351"/>
                    <a:pt x="1066" y="1113"/>
                    <a:pt x="1066" y="820"/>
                  </a:cubicBezTo>
                  <a:lnTo>
                    <a:pt x="1066" y="532"/>
                  </a:lnTo>
                  <a:cubicBezTo>
                    <a:pt x="1066" y="241"/>
                    <a:pt x="828" y="0"/>
                    <a:pt x="535"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1" name="Google Shape;1851;p32"/>
            <p:cNvSpPr/>
            <p:nvPr/>
          </p:nvSpPr>
          <p:spPr>
            <a:xfrm>
              <a:off x="1262925" y="1650150"/>
              <a:ext cx="13325" cy="33725"/>
            </a:xfrm>
            <a:custGeom>
              <a:rect b="b" l="l" r="r" t="t"/>
              <a:pathLst>
                <a:path extrusionOk="0" h="1349" w="533">
                  <a:moveTo>
                    <a:pt x="1" y="0"/>
                  </a:moveTo>
                  <a:lnTo>
                    <a:pt x="1" y="1348"/>
                  </a:lnTo>
                  <a:cubicBezTo>
                    <a:pt x="294" y="1348"/>
                    <a:pt x="532" y="1110"/>
                    <a:pt x="532" y="817"/>
                  </a:cubicBezTo>
                  <a:lnTo>
                    <a:pt x="532" y="529"/>
                  </a:lnTo>
                  <a:cubicBezTo>
                    <a:pt x="532" y="238"/>
                    <a:pt x="294" y="0"/>
                    <a:pt x="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2" name="Google Shape;1852;p32"/>
            <p:cNvSpPr/>
            <p:nvPr/>
          </p:nvSpPr>
          <p:spPr>
            <a:xfrm>
              <a:off x="1216625" y="1623500"/>
              <a:ext cx="26675" cy="31500"/>
            </a:xfrm>
            <a:custGeom>
              <a:rect b="b" l="l" r="r" t="t"/>
              <a:pathLst>
                <a:path extrusionOk="0" h="1260" w="1067">
                  <a:moveTo>
                    <a:pt x="532" y="0"/>
                  </a:moveTo>
                  <a:cubicBezTo>
                    <a:pt x="239" y="0"/>
                    <a:pt x="1" y="238"/>
                    <a:pt x="1" y="532"/>
                  </a:cubicBezTo>
                  <a:lnTo>
                    <a:pt x="1" y="726"/>
                  </a:lnTo>
                  <a:cubicBezTo>
                    <a:pt x="1" y="1019"/>
                    <a:pt x="239" y="1260"/>
                    <a:pt x="532" y="1260"/>
                  </a:cubicBezTo>
                  <a:cubicBezTo>
                    <a:pt x="828" y="1260"/>
                    <a:pt x="1067" y="1019"/>
                    <a:pt x="1067" y="726"/>
                  </a:cubicBezTo>
                  <a:lnTo>
                    <a:pt x="1067" y="532"/>
                  </a:lnTo>
                  <a:cubicBezTo>
                    <a:pt x="1067" y="238"/>
                    <a:pt x="828" y="0"/>
                    <a:pt x="532"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3" name="Google Shape;1853;p32"/>
            <p:cNvSpPr/>
            <p:nvPr/>
          </p:nvSpPr>
          <p:spPr>
            <a:xfrm>
              <a:off x="1282650" y="1623425"/>
              <a:ext cx="26675" cy="31525"/>
            </a:xfrm>
            <a:custGeom>
              <a:rect b="b" l="l" r="r" t="t"/>
              <a:pathLst>
                <a:path extrusionOk="0" h="1261" w="1067">
                  <a:moveTo>
                    <a:pt x="532" y="1"/>
                  </a:moveTo>
                  <a:cubicBezTo>
                    <a:pt x="239" y="1"/>
                    <a:pt x="1" y="239"/>
                    <a:pt x="1" y="532"/>
                  </a:cubicBezTo>
                  <a:lnTo>
                    <a:pt x="1" y="726"/>
                  </a:lnTo>
                  <a:cubicBezTo>
                    <a:pt x="1" y="1019"/>
                    <a:pt x="239" y="1260"/>
                    <a:pt x="532" y="1260"/>
                  </a:cubicBezTo>
                  <a:cubicBezTo>
                    <a:pt x="828" y="1260"/>
                    <a:pt x="1066" y="1019"/>
                    <a:pt x="1066" y="726"/>
                  </a:cubicBezTo>
                  <a:lnTo>
                    <a:pt x="1066" y="532"/>
                  </a:lnTo>
                  <a:cubicBezTo>
                    <a:pt x="1066" y="239"/>
                    <a:pt x="828" y="1"/>
                    <a:pt x="53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4" name="Google Shape;1854;p32"/>
            <p:cNvSpPr/>
            <p:nvPr/>
          </p:nvSpPr>
          <p:spPr>
            <a:xfrm>
              <a:off x="1273175" y="1673650"/>
              <a:ext cx="53525" cy="44000"/>
            </a:xfrm>
            <a:custGeom>
              <a:rect b="b" l="l" r="r" t="t"/>
              <a:pathLst>
                <a:path extrusionOk="0" h="1760" w="2141">
                  <a:moveTo>
                    <a:pt x="1542" y="1"/>
                  </a:moveTo>
                  <a:cubicBezTo>
                    <a:pt x="1326" y="1"/>
                    <a:pt x="1123" y="132"/>
                    <a:pt x="1044" y="345"/>
                  </a:cubicBezTo>
                  <a:cubicBezTo>
                    <a:pt x="964" y="555"/>
                    <a:pt x="759" y="696"/>
                    <a:pt x="535" y="696"/>
                  </a:cubicBezTo>
                  <a:cubicBezTo>
                    <a:pt x="241" y="696"/>
                    <a:pt x="0" y="934"/>
                    <a:pt x="0" y="1225"/>
                  </a:cubicBezTo>
                  <a:cubicBezTo>
                    <a:pt x="0" y="1521"/>
                    <a:pt x="241" y="1759"/>
                    <a:pt x="532" y="1759"/>
                  </a:cubicBezTo>
                  <a:cubicBezTo>
                    <a:pt x="1196" y="1759"/>
                    <a:pt x="1797" y="1344"/>
                    <a:pt x="2032" y="724"/>
                  </a:cubicBezTo>
                  <a:cubicBezTo>
                    <a:pt x="2140" y="444"/>
                    <a:pt x="2002" y="140"/>
                    <a:pt x="1728" y="35"/>
                  </a:cubicBezTo>
                  <a:cubicBezTo>
                    <a:pt x="1666" y="12"/>
                    <a:pt x="1603" y="1"/>
                    <a:pt x="154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5" name="Google Shape;1855;p32"/>
            <p:cNvSpPr/>
            <p:nvPr/>
          </p:nvSpPr>
          <p:spPr>
            <a:xfrm>
              <a:off x="1289425" y="1860650"/>
              <a:ext cx="74975" cy="56575"/>
            </a:xfrm>
            <a:custGeom>
              <a:rect b="b" l="l" r="r" t="t"/>
              <a:pathLst>
                <a:path extrusionOk="0" h="2263" w="2999">
                  <a:moveTo>
                    <a:pt x="1725" y="1"/>
                  </a:moveTo>
                  <a:cubicBezTo>
                    <a:pt x="779" y="1"/>
                    <a:pt x="1" y="776"/>
                    <a:pt x="1" y="1728"/>
                  </a:cubicBezTo>
                  <a:cubicBezTo>
                    <a:pt x="1" y="2021"/>
                    <a:pt x="242" y="2262"/>
                    <a:pt x="535" y="2262"/>
                  </a:cubicBezTo>
                  <a:cubicBezTo>
                    <a:pt x="828" y="2262"/>
                    <a:pt x="1069" y="2021"/>
                    <a:pt x="1064" y="1720"/>
                  </a:cubicBezTo>
                  <a:cubicBezTo>
                    <a:pt x="1064" y="1357"/>
                    <a:pt x="1363" y="1061"/>
                    <a:pt x="1725" y="1061"/>
                  </a:cubicBezTo>
                  <a:cubicBezTo>
                    <a:pt x="1855" y="1061"/>
                    <a:pt x="1986" y="1102"/>
                    <a:pt x="2096" y="1174"/>
                  </a:cubicBezTo>
                  <a:cubicBezTo>
                    <a:pt x="2187" y="1237"/>
                    <a:pt x="2289" y="1266"/>
                    <a:pt x="2391" y="1266"/>
                  </a:cubicBezTo>
                  <a:cubicBezTo>
                    <a:pt x="2561" y="1266"/>
                    <a:pt x="2729" y="1184"/>
                    <a:pt x="2833" y="1033"/>
                  </a:cubicBezTo>
                  <a:cubicBezTo>
                    <a:pt x="2999" y="790"/>
                    <a:pt x="2932" y="460"/>
                    <a:pt x="2691" y="294"/>
                  </a:cubicBezTo>
                  <a:cubicBezTo>
                    <a:pt x="2404" y="100"/>
                    <a:pt x="2071" y="1"/>
                    <a:pt x="172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6" name="Google Shape;1856;p32"/>
            <p:cNvSpPr/>
            <p:nvPr/>
          </p:nvSpPr>
          <p:spPr>
            <a:xfrm>
              <a:off x="1183350" y="1883425"/>
              <a:ext cx="61950" cy="42375"/>
            </a:xfrm>
            <a:custGeom>
              <a:rect b="b" l="l" r="r" t="t"/>
              <a:pathLst>
                <a:path extrusionOk="0" h="1695" w="2478">
                  <a:moveTo>
                    <a:pt x="1126" y="0"/>
                  </a:moveTo>
                  <a:cubicBezTo>
                    <a:pt x="802" y="0"/>
                    <a:pt x="472" y="121"/>
                    <a:pt x="208" y="385"/>
                  </a:cubicBezTo>
                  <a:cubicBezTo>
                    <a:pt x="0" y="593"/>
                    <a:pt x="0" y="928"/>
                    <a:pt x="208" y="1135"/>
                  </a:cubicBezTo>
                  <a:cubicBezTo>
                    <a:pt x="312" y="1239"/>
                    <a:pt x="447" y="1291"/>
                    <a:pt x="583" y="1291"/>
                  </a:cubicBezTo>
                  <a:cubicBezTo>
                    <a:pt x="719" y="1291"/>
                    <a:pt x="854" y="1239"/>
                    <a:pt x="958" y="1135"/>
                  </a:cubicBezTo>
                  <a:cubicBezTo>
                    <a:pt x="1007" y="1086"/>
                    <a:pt x="1070" y="1063"/>
                    <a:pt x="1132" y="1063"/>
                  </a:cubicBezTo>
                  <a:cubicBezTo>
                    <a:pt x="1243" y="1063"/>
                    <a:pt x="1353" y="1138"/>
                    <a:pt x="1376" y="1263"/>
                  </a:cubicBezTo>
                  <a:cubicBezTo>
                    <a:pt x="1425" y="1518"/>
                    <a:pt x="1653" y="1695"/>
                    <a:pt x="1903" y="1695"/>
                  </a:cubicBezTo>
                  <a:cubicBezTo>
                    <a:pt x="1935" y="1695"/>
                    <a:pt x="1967" y="1692"/>
                    <a:pt x="1999" y="1686"/>
                  </a:cubicBezTo>
                  <a:cubicBezTo>
                    <a:pt x="2290" y="1631"/>
                    <a:pt x="2478" y="1348"/>
                    <a:pt x="2422" y="1063"/>
                  </a:cubicBezTo>
                  <a:cubicBezTo>
                    <a:pt x="2292" y="400"/>
                    <a:pt x="1718" y="0"/>
                    <a:pt x="1126"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7" name="Google Shape;1857;p32"/>
            <p:cNvSpPr/>
            <p:nvPr/>
          </p:nvSpPr>
          <p:spPr>
            <a:xfrm>
              <a:off x="1382725" y="1537125"/>
              <a:ext cx="26650" cy="36025"/>
            </a:xfrm>
            <a:custGeom>
              <a:rect b="b" l="l" r="r" t="t"/>
              <a:pathLst>
                <a:path extrusionOk="0" h="1441" w="1066">
                  <a:moveTo>
                    <a:pt x="534" y="1"/>
                  </a:moveTo>
                  <a:cubicBezTo>
                    <a:pt x="238" y="1"/>
                    <a:pt x="0" y="242"/>
                    <a:pt x="0" y="535"/>
                  </a:cubicBezTo>
                  <a:lnTo>
                    <a:pt x="0" y="909"/>
                  </a:lnTo>
                  <a:cubicBezTo>
                    <a:pt x="0" y="1202"/>
                    <a:pt x="238" y="1440"/>
                    <a:pt x="534" y="1440"/>
                  </a:cubicBezTo>
                  <a:cubicBezTo>
                    <a:pt x="828" y="1440"/>
                    <a:pt x="1066" y="1202"/>
                    <a:pt x="1066" y="909"/>
                  </a:cubicBezTo>
                  <a:lnTo>
                    <a:pt x="1066" y="535"/>
                  </a:lnTo>
                  <a:cubicBezTo>
                    <a:pt x="1066" y="242"/>
                    <a:pt x="828" y="1"/>
                    <a:pt x="534"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8" name="Google Shape;1858;p32"/>
            <p:cNvSpPr/>
            <p:nvPr/>
          </p:nvSpPr>
          <p:spPr>
            <a:xfrm>
              <a:off x="1377875" y="1652625"/>
              <a:ext cx="26675" cy="36025"/>
            </a:xfrm>
            <a:custGeom>
              <a:rect b="b" l="l" r="r" t="t"/>
              <a:pathLst>
                <a:path extrusionOk="0" h="1441" w="1067">
                  <a:moveTo>
                    <a:pt x="535" y="1"/>
                  </a:moveTo>
                  <a:cubicBezTo>
                    <a:pt x="239" y="1"/>
                    <a:pt x="0" y="239"/>
                    <a:pt x="0" y="535"/>
                  </a:cubicBezTo>
                  <a:lnTo>
                    <a:pt x="0" y="909"/>
                  </a:lnTo>
                  <a:cubicBezTo>
                    <a:pt x="0" y="1202"/>
                    <a:pt x="239" y="1440"/>
                    <a:pt x="535" y="1440"/>
                  </a:cubicBezTo>
                  <a:cubicBezTo>
                    <a:pt x="828" y="1440"/>
                    <a:pt x="1066" y="1202"/>
                    <a:pt x="1066" y="909"/>
                  </a:cubicBezTo>
                  <a:lnTo>
                    <a:pt x="1066" y="535"/>
                  </a:lnTo>
                  <a:cubicBezTo>
                    <a:pt x="1066" y="239"/>
                    <a:pt x="828" y="1"/>
                    <a:pt x="53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9" name="Google Shape;1859;p32"/>
            <p:cNvSpPr/>
            <p:nvPr/>
          </p:nvSpPr>
          <p:spPr>
            <a:xfrm>
              <a:off x="1432475" y="1603075"/>
              <a:ext cx="26675" cy="36025"/>
            </a:xfrm>
            <a:custGeom>
              <a:rect b="b" l="l" r="r" t="t"/>
              <a:pathLst>
                <a:path extrusionOk="0" h="1441" w="1067">
                  <a:moveTo>
                    <a:pt x="532" y="1"/>
                  </a:moveTo>
                  <a:cubicBezTo>
                    <a:pt x="239" y="1"/>
                    <a:pt x="0" y="239"/>
                    <a:pt x="0" y="532"/>
                  </a:cubicBezTo>
                  <a:lnTo>
                    <a:pt x="0" y="906"/>
                  </a:lnTo>
                  <a:cubicBezTo>
                    <a:pt x="0" y="1202"/>
                    <a:pt x="239" y="1440"/>
                    <a:pt x="532" y="1440"/>
                  </a:cubicBezTo>
                  <a:cubicBezTo>
                    <a:pt x="828" y="1440"/>
                    <a:pt x="1066" y="1202"/>
                    <a:pt x="1066" y="906"/>
                  </a:cubicBezTo>
                  <a:lnTo>
                    <a:pt x="1066" y="532"/>
                  </a:lnTo>
                  <a:cubicBezTo>
                    <a:pt x="1063" y="239"/>
                    <a:pt x="823" y="1"/>
                    <a:pt x="53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0" name="Google Shape;1860;p32"/>
            <p:cNvSpPr/>
            <p:nvPr/>
          </p:nvSpPr>
          <p:spPr>
            <a:xfrm>
              <a:off x="1091100" y="1541850"/>
              <a:ext cx="26675" cy="36000"/>
            </a:xfrm>
            <a:custGeom>
              <a:rect b="b" l="l" r="r" t="t"/>
              <a:pathLst>
                <a:path extrusionOk="0" h="1440" w="1067">
                  <a:moveTo>
                    <a:pt x="535" y="0"/>
                  </a:moveTo>
                  <a:cubicBezTo>
                    <a:pt x="241" y="0"/>
                    <a:pt x="0" y="238"/>
                    <a:pt x="0" y="532"/>
                  </a:cubicBezTo>
                  <a:lnTo>
                    <a:pt x="0" y="905"/>
                  </a:lnTo>
                  <a:cubicBezTo>
                    <a:pt x="0" y="1201"/>
                    <a:pt x="241" y="1440"/>
                    <a:pt x="535" y="1440"/>
                  </a:cubicBezTo>
                  <a:cubicBezTo>
                    <a:pt x="828" y="1440"/>
                    <a:pt x="1066" y="1201"/>
                    <a:pt x="1066" y="905"/>
                  </a:cubicBezTo>
                  <a:lnTo>
                    <a:pt x="1066" y="532"/>
                  </a:lnTo>
                  <a:cubicBezTo>
                    <a:pt x="1063" y="238"/>
                    <a:pt x="825" y="0"/>
                    <a:pt x="53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1" name="Google Shape;1861;p32"/>
            <p:cNvSpPr/>
            <p:nvPr/>
          </p:nvSpPr>
          <p:spPr>
            <a:xfrm>
              <a:off x="1058775" y="1623625"/>
              <a:ext cx="26675" cy="36025"/>
            </a:xfrm>
            <a:custGeom>
              <a:rect b="b" l="l" r="r" t="t"/>
              <a:pathLst>
                <a:path extrusionOk="0" h="1441" w="1067">
                  <a:moveTo>
                    <a:pt x="532" y="1"/>
                  </a:moveTo>
                  <a:cubicBezTo>
                    <a:pt x="239" y="1"/>
                    <a:pt x="1" y="242"/>
                    <a:pt x="1" y="535"/>
                  </a:cubicBezTo>
                  <a:lnTo>
                    <a:pt x="1" y="909"/>
                  </a:lnTo>
                  <a:cubicBezTo>
                    <a:pt x="1" y="1202"/>
                    <a:pt x="239" y="1440"/>
                    <a:pt x="532" y="1440"/>
                  </a:cubicBezTo>
                  <a:cubicBezTo>
                    <a:pt x="828" y="1440"/>
                    <a:pt x="1067" y="1202"/>
                    <a:pt x="1067" y="909"/>
                  </a:cubicBezTo>
                  <a:lnTo>
                    <a:pt x="1067" y="535"/>
                  </a:lnTo>
                  <a:cubicBezTo>
                    <a:pt x="1064" y="236"/>
                    <a:pt x="828" y="1"/>
                    <a:pt x="53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862" name="Google Shape;1862;p32"/>
          <p:cNvGrpSpPr/>
          <p:nvPr/>
        </p:nvGrpSpPr>
        <p:grpSpPr>
          <a:xfrm>
            <a:off x="4358471" y="3987138"/>
            <a:ext cx="442850" cy="426525"/>
            <a:chOff x="3521000" y="1452350"/>
            <a:chExt cx="442850" cy="426525"/>
          </a:xfrm>
        </p:grpSpPr>
        <p:sp>
          <p:nvSpPr>
            <p:cNvPr id="1863" name="Google Shape;1863;p32"/>
            <p:cNvSpPr/>
            <p:nvPr/>
          </p:nvSpPr>
          <p:spPr>
            <a:xfrm>
              <a:off x="3527500" y="1769925"/>
              <a:ext cx="436350" cy="108950"/>
            </a:xfrm>
            <a:custGeom>
              <a:rect b="b" l="l" r="r" t="t"/>
              <a:pathLst>
                <a:path extrusionOk="0" h="4358" w="17454">
                  <a:moveTo>
                    <a:pt x="3173" y="1"/>
                  </a:moveTo>
                  <a:cubicBezTo>
                    <a:pt x="2855" y="1"/>
                    <a:pt x="2597" y="258"/>
                    <a:pt x="2597" y="576"/>
                  </a:cubicBezTo>
                  <a:lnTo>
                    <a:pt x="2597" y="3209"/>
                  </a:lnTo>
                  <a:lnTo>
                    <a:pt x="574" y="3209"/>
                  </a:lnTo>
                  <a:cubicBezTo>
                    <a:pt x="255" y="3209"/>
                    <a:pt x="1" y="3464"/>
                    <a:pt x="1" y="3782"/>
                  </a:cubicBezTo>
                  <a:cubicBezTo>
                    <a:pt x="1" y="4100"/>
                    <a:pt x="255" y="4358"/>
                    <a:pt x="574" y="4358"/>
                  </a:cubicBezTo>
                  <a:lnTo>
                    <a:pt x="15073" y="4358"/>
                  </a:lnTo>
                  <a:cubicBezTo>
                    <a:pt x="16382" y="4358"/>
                    <a:pt x="17453" y="3289"/>
                    <a:pt x="17453" y="1977"/>
                  </a:cubicBezTo>
                  <a:lnTo>
                    <a:pt x="17453" y="1232"/>
                  </a:lnTo>
                  <a:cubicBezTo>
                    <a:pt x="17453" y="917"/>
                    <a:pt x="17196" y="660"/>
                    <a:pt x="16872" y="660"/>
                  </a:cubicBezTo>
                  <a:cubicBezTo>
                    <a:pt x="16551" y="660"/>
                    <a:pt x="16296" y="914"/>
                    <a:pt x="16296" y="1232"/>
                  </a:cubicBezTo>
                  <a:lnTo>
                    <a:pt x="16296" y="1977"/>
                  </a:lnTo>
                  <a:cubicBezTo>
                    <a:pt x="16296" y="2658"/>
                    <a:pt x="15746" y="3209"/>
                    <a:pt x="15067" y="3209"/>
                  </a:cubicBezTo>
                  <a:lnTo>
                    <a:pt x="13116" y="3209"/>
                  </a:lnTo>
                  <a:lnTo>
                    <a:pt x="13116" y="576"/>
                  </a:lnTo>
                  <a:cubicBezTo>
                    <a:pt x="13116" y="258"/>
                    <a:pt x="12861" y="1"/>
                    <a:pt x="12543" y="1"/>
                  </a:cubicBezTo>
                  <a:cubicBezTo>
                    <a:pt x="12225" y="1"/>
                    <a:pt x="11967" y="258"/>
                    <a:pt x="11967" y="576"/>
                  </a:cubicBezTo>
                  <a:lnTo>
                    <a:pt x="11967" y="3209"/>
                  </a:lnTo>
                  <a:lnTo>
                    <a:pt x="8410" y="3209"/>
                  </a:lnTo>
                  <a:lnTo>
                    <a:pt x="8410" y="576"/>
                  </a:lnTo>
                  <a:cubicBezTo>
                    <a:pt x="8410" y="258"/>
                    <a:pt x="8155" y="1"/>
                    <a:pt x="7837" y="1"/>
                  </a:cubicBezTo>
                  <a:cubicBezTo>
                    <a:pt x="7519" y="1"/>
                    <a:pt x="7261" y="258"/>
                    <a:pt x="7261" y="576"/>
                  </a:cubicBezTo>
                  <a:lnTo>
                    <a:pt x="7261" y="3209"/>
                  </a:lnTo>
                  <a:lnTo>
                    <a:pt x="3746" y="3209"/>
                  </a:lnTo>
                  <a:lnTo>
                    <a:pt x="3746" y="576"/>
                  </a:lnTo>
                  <a:cubicBezTo>
                    <a:pt x="3746" y="258"/>
                    <a:pt x="3491" y="1"/>
                    <a:pt x="317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4" name="Google Shape;1864;p32"/>
            <p:cNvSpPr/>
            <p:nvPr/>
          </p:nvSpPr>
          <p:spPr>
            <a:xfrm>
              <a:off x="3745625" y="1769925"/>
              <a:ext cx="218225" cy="108950"/>
            </a:xfrm>
            <a:custGeom>
              <a:rect b="b" l="l" r="r" t="t"/>
              <a:pathLst>
                <a:path extrusionOk="0" h="4358" w="8729">
                  <a:moveTo>
                    <a:pt x="3821" y="1"/>
                  </a:moveTo>
                  <a:cubicBezTo>
                    <a:pt x="3502" y="1"/>
                    <a:pt x="3245" y="258"/>
                    <a:pt x="3245" y="576"/>
                  </a:cubicBezTo>
                  <a:lnTo>
                    <a:pt x="3245" y="3209"/>
                  </a:lnTo>
                  <a:lnTo>
                    <a:pt x="1" y="3209"/>
                  </a:lnTo>
                  <a:lnTo>
                    <a:pt x="1" y="4358"/>
                  </a:lnTo>
                  <a:lnTo>
                    <a:pt x="6348" y="4358"/>
                  </a:lnTo>
                  <a:cubicBezTo>
                    <a:pt x="7657" y="4358"/>
                    <a:pt x="8728" y="3289"/>
                    <a:pt x="8728" y="1977"/>
                  </a:cubicBezTo>
                  <a:lnTo>
                    <a:pt x="8728" y="1232"/>
                  </a:lnTo>
                  <a:cubicBezTo>
                    <a:pt x="8728" y="917"/>
                    <a:pt x="8471" y="660"/>
                    <a:pt x="8150" y="660"/>
                  </a:cubicBezTo>
                  <a:cubicBezTo>
                    <a:pt x="7832" y="660"/>
                    <a:pt x="7574" y="914"/>
                    <a:pt x="7574" y="1232"/>
                  </a:cubicBezTo>
                  <a:lnTo>
                    <a:pt x="7574" y="1977"/>
                  </a:lnTo>
                  <a:cubicBezTo>
                    <a:pt x="7574" y="2658"/>
                    <a:pt x="7026" y="3209"/>
                    <a:pt x="6348" y="3209"/>
                  </a:cubicBezTo>
                  <a:lnTo>
                    <a:pt x="4396" y="3209"/>
                  </a:lnTo>
                  <a:lnTo>
                    <a:pt x="4396" y="576"/>
                  </a:lnTo>
                  <a:cubicBezTo>
                    <a:pt x="4396" y="258"/>
                    <a:pt x="4139" y="1"/>
                    <a:pt x="382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5" name="Google Shape;1865;p32"/>
            <p:cNvSpPr/>
            <p:nvPr/>
          </p:nvSpPr>
          <p:spPr>
            <a:xfrm>
              <a:off x="3553250" y="1749450"/>
              <a:ext cx="329500" cy="51725"/>
            </a:xfrm>
            <a:custGeom>
              <a:rect b="b" l="l" r="r" t="t"/>
              <a:pathLst>
                <a:path extrusionOk="0" h="2069" w="13180">
                  <a:moveTo>
                    <a:pt x="0" y="0"/>
                  </a:moveTo>
                  <a:lnTo>
                    <a:pt x="11" y="1431"/>
                  </a:lnTo>
                  <a:cubicBezTo>
                    <a:pt x="14" y="1786"/>
                    <a:pt x="302" y="2068"/>
                    <a:pt x="654" y="2068"/>
                  </a:cubicBezTo>
                  <a:lnTo>
                    <a:pt x="12532" y="2068"/>
                  </a:lnTo>
                  <a:cubicBezTo>
                    <a:pt x="12889" y="2068"/>
                    <a:pt x="13179" y="1777"/>
                    <a:pt x="13177" y="1418"/>
                  </a:cubicBezTo>
                  <a:lnTo>
                    <a:pt x="13168" y="0"/>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6" name="Google Shape;1866;p32"/>
            <p:cNvSpPr/>
            <p:nvPr/>
          </p:nvSpPr>
          <p:spPr>
            <a:xfrm>
              <a:off x="3717950" y="1749300"/>
              <a:ext cx="164800" cy="51875"/>
            </a:xfrm>
            <a:custGeom>
              <a:rect b="b" l="l" r="r" t="t"/>
              <a:pathLst>
                <a:path extrusionOk="0" h="2075" w="6592">
                  <a:moveTo>
                    <a:pt x="0" y="1"/>
                  </a:moveTo>
                  <a:lnTo>
                    <a:pt x="0" y="2074"/>
                  </a:lnTo>
                  <a:lnTo>
                    <a:pt x="5944" y="2074"/>
                  </a:lnTo>
                  <a:cubicBezTo>
                    <a:pt x="6301" y="2074"/>
                    <a:pt x="6591" y="1783"/>
                    <a:pt x="6589" y="1424"/>
                  </a:cubicBezTo>
                  <a:lnTo>
                    <a:pt x="6577" y="1"/>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7" name="Google Shape;1867;p32"/>
            <p:cNvSpPr/>
            <p:nvPr/>
          </p:nvSpPr>
          <p:spPr>
            <a:xfrm>
              <a:off x="3535175" y="1520450"/>
              <a:ext cx="368125" cy="239200"/>
            </a:xfrm>
            <a:custGeom>
              <a:rect b="b" l="l" r="r" t="t"/>
              <a:pathLst>
                <a:path extrusionOk="0" h="9568" w="14725">
                  <a:moveTo>
                    <a:pt x="1" y="1"/>
                  </a:moveTo>
                  <a:lnTo>
                    <a:pt x="1" y="8911"/>
                  </a:lnTo>
                  <a:cubicBezTo>
                    <a:pt x="1" y="9274"/>
                    <a:pt x="294" y="9567"/>
                    <a:pt x="657" y="9567"/>
                  </a:cubicBezTo>
                  <a:lnTo>
                    <a:pt x="13747" y="9567"/>
                  </a:lnTo>
                  <a:cubicBezTo>
                    <a:pt x="14287" y="9567"/>
                    <a:pt x="14724" y="9133"/>
                    <a:pt x="14724" y="8593"/>
                  </a:cubicBezTo>
                  <a:lnTo>
                    <a:pt x="14724" y="7821"/>
                  </a:lnTo>
                  <a:cubicBezTo>
                    <a:pt x="14724" y="6542"/>
                    <a:pt x="13681" y="5509"/>
                    <a:pt x="12416" y="5509"/>
                  </a:cubicBezTo>
                  <a:lnTo>
                    <a:pt x="9285" y="5509"/>
                  </a:lnTo>
                  <a:cubicBezTo>
                    <a:pt x="8015" y="5509"/>
                    <a:pt x="6794" y="4582"/>
                    <a:pt x="6794" y="3256"/>
                  </a:cubicBezTo>
                  <a:lnTo>
                    <a:pt x="6794"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8" name="Google Shape;1868;p32"/>
            <p:cNvSpPr/>
            <p:nvPr/>
          </p:nvSpPr>
          <p:spPr>
            <a:xfrm>
              <a:off x="3670475" y="1520450"/>
              <a:ext cx="232825" cy="239200"/>
            </a:xfrm>
            <a:custGeom>
              <a:rect b="b" l="l" r="r" t="t"/>
              <a:pathLst>
                <a:path extrusionOk="0" h="9568" w="9313">
                  <a:moveTo>
                    <a:pt x="1" y="1"/>
                  </a:moveTo>
                  <a:lnTo>
                    <a:pt x="1" y="9567"/>
                  </a:lnTo>
                  <a:lnTo>
                    <a:pt x="8335" y="9567"/>
                  </a:lnTo>
                  <a:cubicBezTo>
                    <a:pt x="8875" y="9567"/>
                    <a:pt x="9312" y="9133"/>
                    <a:pt x="9312" y="8593"/>
                  </a:cubicBezTo>
                  <a:lnTo>
                    <a:pt x="9312" y="7821"/>
                  </a:lnTo>
                  <a:cubicBezTo>
                    <a:pt x="9312" y="6542"/>
                    <a:pt x="8269" y="5509"/>
                    <a:pt x="7004" y="5509"/>
                  </a:cubicBezTo>
                  <a:lnTo>
                    <a:pt x="3873" y="5509"/>
                  </a:lnTo>
                  <a:cubicBezTo>
                    <a:pt x="2603" y="5509"/>
                    <a:pt x="1382" y="4582"/>
                    <a:pt x="1382" y="3256"/>
                  </a:cubicBezTo>
                  <a:lnTo>
                    <a:pt x="1382"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9" name="Google Shape;1869;p32"/>
            <p:cNvSpPr/>
            <p:nvPr/>
          </p:nvSpPr>
          <p:spPr>
            <a:xfrm>
              <a:off x="3535125" y="1655100"/>
              <a:ext cx="105550" cy="104550"/>
            </a:xfrm>
            <a:custGeom>
              <a:rect b="b" l="l" r="r" t="t"/>
              <a:pathLst>
                <a:path extrusionOk="0" h="4182" w="4222">
                  <a:moveTo>
                    <a:pt x="88" y="1"/>
                  </a:moveTo>
                  <a:cubicBezTo>
                    <a:pt x="59" y="1"/>
                    <a:pt x="30" y="1"/>
                    <a:pt x="0" y="1"/>
                  </a:cubicBezTo>
                  <a:lnTo>
                    <a:pt x="0" y="3525"/>
                  </a:lnTo>
                  <a:cubicBezTo>
                    <a:pt x="0" y="3888"/>
                    <a:pt x="294" y="4181"/>
                    <a:pt x="656" y="4181"/>
                  </a:cubicBezTo>
                  <a:lnTo>
                    <a:pt x="4183" y="4181"/>
                  </a:lnTo>
                  <a:cubicBezTo>
                    <a:pt x="4221" y="2529"/>
                    <a:pt x="3280" y="1103"/>
                    <a:pt x="1905" y="425"/>
                  </a:cubicBezTo>
                  <a:cubicBezTo>
                    <a:pt x="1344" y="144"/>
                    <a:pt x="727" y="1"/>
                    <a:pt x="88"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0" name="Google Shape;1870;p32"/>
            <p:cNvSpPr/>
            <p:nvPr/>
          </p:nvSpPr>
          <p:spPr>
            <a:xfrm>
              <a:off x="3582875" y="1665700"/>
              <a:ext cx="57800" cy="93950"/>
            </a:xfrm>
            <a:custGeom>
              <a:rect b="b" l="l" r="r" t="t"/>
              <a:pathLst>
                <a:path extrusionOk="0" h="3758" w="2312">
                  <a:moveTo>
                    <a:pt x="0" y="1"/>
                  </a:moveTo>
                  <a:lnTo>
                    <a:pt x="0" y="3757"/>
                  </a:lnTo>
                  <a:lnTo>
                    <a:pt x="2273" y="3757"/>
                  </a:lnTo>
                  <a:cubicBezTo>
                    <a:pt x="2311" y="2105"/>
                    <a:pt x="1370" y="679"/>
                    <a:pt x="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1" name="Google Shape;1871;p32"/>
            <p:cNvSpPr/>
            <p:nvPr/>
          </p:nvSpPr>
          <p:spPr>
            <a:xfrm>
              <a:off x="3521000" y="1452350"/>
              <a:ext cx="195925" cy="71325"/>
            </a:xfrm>
            <a:custGeom>
              <a:rect b="b" l="l" r="r" t="t"/>
              <a:pathLst>
                <a:path extrusionOk="0" h="2853" w="7837">
                  <a:moveTo>
                    <a:pt x="612" y="1"/>
                  </a:moveTo>
                  <a:cubicBezTo>
                    <a:pt x="275" y="1"/>
                    <a:pt x="0" y="275"/>
                    <a:pt x="0" y="615"/>
                  </a:cubicBezTo>
                  <a:lnTo>
                    <a:pt x="0" y="2240"/>
                  </a:lnTo>
                  <a:cubicBezTo>
                    <a:pt x="0" y="2581"/>
                    <a:pt x="275" y="2852"/>
                    <a:pt x="612" y="2852"/>
                  </a:cubicBezTo>
                  <a:lnTo>
                    <a:pt x="7225" y="2852"/>
                  </a:lnTo>
                  <a:cubicBezTo>
                    <a:pt x="7563" y="2852"/>
                    <a:pt x="7837" y="2581"/>
                    <a:pt x="7837" y="2240"/>
                  </a:cubicBezTo>
                  <a:lnTo>
                    <a:pt x="7837" y="615"/>
                  </a:lnTo>
                  <a:cubicBezTo>
                    <a:pt x="7837" y="278"/>
                    <a:pt x="7560" y="1"/>
                    <a:pt x="722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2" name="Google Shape;1872;p32"/>
            <p:cNvSpPr/>
            <p:nvPr/>
          </p:nvSpPr>
          <p:spPr>
            <a:xfrm>
              <a:off x="3618925" y="1452500"/>
              <a:ext cx="98000" cy="71175"/>
            </a:xfrm>
            <a:custGeom>
              <a:rect b="b" l="l" r="r" t="t"/>
              <a:pathLst>
                <a:path extrusionOk="0" h="2847" w="3920">
                  <a:moveTo>
                    <a:pt x="3318" y="0"/>
                  </a:moveTo>
                  <a:cubicBezTo>
                    <a:pt x="3315" y="0"/>
                    <a:pt x="3311" y="0"/>
                    <a:pt x="3308" y="1"/>
                  </a:cubicBezTo>
                  <a:lnTo>
                    <a:pt x="0" y="1"/>
                  </a:lnTo>
                  <a:lnTo>
                    <a:pt x="0" y="2846"/>
                  </a:lnTo>
                  <a:lnTo>
                    <a:pt x="3308" y="2846"/>
                  </a:lnTo>
                  <a:cubicBezTo>
                    <a:pt x="3646" y="2846"/>
                    <a:pt x="3920" y="2575"/>
                    <a:pt x="3920" y="2234"/>
                  </a:cubicBezTo>
                  <a:lnTo>
                    <a:pt x="3920" y="609"/>
                  </a:lnTo>
                  <a:cubicBezTo>
                    <a:pt x="3920" y="275"/>
                    <a:pt x="3649" y="0"/>
                    <a:pt x="3318"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3" name="Google Shape;1873;p32"/>
            <p:cNvSpPr/>
            <p:nvPr/>
          </p:nvSpPr>
          <p:spPr>
            <a:xfrm>
              <a:off x="3655050" y="1552150"/>
              <a:ext cx="71650" cy="28750"/>
            </a:xfrm>
            <a:custGeom>
              <a:rect b="b" l="l" r="r" t="t"/>
              <a:pathLst>
                <a:path extrusionOk="0" h="1150" w="2866">
                  <a:moveTo>
                    <a:pt x="576" y="1"/>
                  </a:moveTo>
                  <a:cubicBezTo>
                    <a:pt x="258" y="1"/>
                    <a:pt x="0" y="255"/>
                    <a:pt x="0" y="574"/>
                  </a:cubicBezTo>
                  <a:cubicBezTo>
                    <a:pt x="0" y="892"/>
                    <a:pt x="258" y="1149"/>
                    <a:pt x="576" y="1149"/>
                  </a:cubicBezTo>
                  <a:lnTo>
                    <a:pt x="2292" y="1149"/>
                  </a:lnTo>
                  <a:cubicBezTo>
                    <a:pt x="2611" y="1149"/>
                    <a:pt x="2865" y="892"/>
                    <a:pt x="2865" y="574"/>
                  </a:cubicBezTo>
                  <a:cubicBezTo>
                    <a:pt x="2865" y="255"/>
                    <a:pt x="2608" y="1"/>
                    <a:pt x="2292"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4" name="Google Shape;1874;p32"/>
            <p:cNvSpPr/>
            <p:nvPr/>
          </p:nvSpPr>
          <p:spPr>
            <a:xfrm>
              <a:off x="3690900" y="1552075"/>
              <a:ext cx="35800" cy="28825"/>
            </a:xfrm>
            <a:custGeom>
              <a:rect b="b" l="l" r="r" t="t"/>
              <a:pathLst>
                <a:path extrusionOk="0" h="1153" w="1432">
                  <a:moveTo>
                    <a:pt x="0" y="1"/>
                  </a:moveTo>
                  <a:lnTo>
                    <a:pt x="0" y="1152"/>
                  </a:lnTo>
                  <a:lnTo>
                    <a:pt x="858" y="1152"/>
                  </a:lnTo>
                  <a:cubicBezTo>
                    <a:pt x="1174" y="1152"/>
                    <a:pt x="1431" y="895"/>
                    <a:pt x="1431" y="577"/>
                  </a:cubicBezTo>
                  <a:cubicBezTo>
                    <a:pt x="1431" y="258"/>
                    <a:pt x="1177" y="1"/>
                    <a:pt x="858"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5" name="Google Shape;1875;p32"/>
            <p:cNvSpPr/>
            <p:nvPr/>
          </p:nvSpPr>
          <p:spPr>
            <a:xfrm>
              <a:off x="3655050" y="1591400"/>
              <a:ext cx="71650" cy="28725"/>
            </a:xfrm>
            <a:custGeom>
              <a:rect b="b" l="l" r="r" t="t"/>
              <a:pathLst>
                <a:path extrusionOk="0" h="1149" w="2866">
                  <a:moveTo>
                    <a:pt x="576" y="0"/>
                  </a:moveTo>
                  <a:cubicBezTo>
                    <a:pt x="258" y="0"/>
                    <a:pt x="0" y="255"/>
                    <a:pt x="0" y="573"/>
                  </a:cubicBezTo>
                  <a:cubicBezTo>
                    <a:pt x="0" y="891"/>
                    <a:pt x="258" y="1149"/>
                    <a:pt x="576" y="1149"/>
                  </a:cubicBezTo>
                  <a:lnTo>
                    <a:pt x="2292" y="1149"/>
                  </a:lnTo>
                  <a:cubicBezTo>
                    <a:pt x="2611" y="1149"/>
                    <a:pt x="2865" y="894"/>
                    <a:pt x="2865" y="573"/>
                  </a:cubicBezTo>
                  <a:cubicBezTo>
                    <a:pt x="2865" y="257"/>
                    <a:pt x="2608" y="0"/>
                    <a:pt x="2292"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6" name="Google Shape;1876;p32"/>
            <p:cNvSpPr/>
            <p:nvPr/>
          </p:nvSpPr>
          <p:spPr>
            <a:xfrm>
              <a:off x="3690900" y="1591400"/>
              <a:ext cx="35800" cy="28725"/>
            </a:xfrm>
            <a:custGeom>
              <a:rect b="b" l="l" r="r" t="t"/>
              <a:pathLst>
                <a:path extrusionOk="0" h="1149" w="1432">
                  <a:moveTo>
                    <a:pt x="0" y="0"/>
                  </a:moveTo>
                  <a:lnTo>
                    <a:pt x="0" y="1149"/>
                  </a:lnTo>
                  <a:lnTo>
                    <a:pt x="858" y="1149"/>
                  </a:lnTo>
                  <a:cubicBezTo>
                    <a:pt x="1177" y="1149"/>
                    <a:pt x="1431" y="894"/>
                    <a:pt x="1431" y="573"/>
                  </a:cubicBezTo>
                  <a:cubicBezTo>
                    <a:pt x="1431" y="257"/>
                    <a:pt x="1174" y="0"/>
                    <a:pt x="858"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877" name="Google Shape;1877;p32"/>
          <p:cNvGrpSpPr/>
          <p:nvPr/>
        </p:nvGrpSpPr>
        <p:grpSpPr>
          <a:xfrm>
            <a:off x="1716574" y="3961225"/>
            <a:ext cx="412475" cy="442925"/>
            <a:chOff x="2727250" y="2176000"/>
            <a:chExt cx="412475" cy="442925"/>
          </a:xfrm>
        </p:grpSpPr>
        <p:sp>
          <p:nvSpPr>
            <p:cNvPr id="1878" name="Google Shape;1878;p32"/>
            <p:cNvSpPr/>
            <p:nvPr/>
          </p:nvSpPr>
          <p:spPr>
            <a:xfrm>
              <a:off x="3024125" y="2360500"/>
              <a:ext cx="112200" cy="152550"/>
            </a:xfrm>
            <a:custGeom>
              <a:rect b="b" l="l" r="r" t="t"/>
              <a:pathLst>
                <a:path extrusionOk="0" h="6102" w="4488">
                  <a:moveTo>
                    <a:pt x="1" y="1"/>
                  </a:moveTo>
                  <a:lnTo>
                    <a:pt x="1" y="1830"/>
                  </a:lnTo>
                  <a:lnTo>
                    <a:pt x="2068" y="1830"/>
                  </a:lnTo>
                  <a:cubicBezTo>
                    <a:pt x="2104" y="1830"/>
                    <a:pt x="2138" y="1833"/>
                    <a:pt x="2174" y="1841"/>
                  </a:cubicBezTo>
                  <a:cubicBezTo>
                    <a:pt x="2448" y="1888"/>
                    <a:pt x="2658" y="2132"/>
                    <a:pt x="2658" y="2420"/>
                  </a:cubicBezTo>
                  <a:lnTo>
                    <a:pt x="2658" y="3682"/>
                  </a:lnTo>
                  <a:cubicBezTo>
                    <a:pt x="2658" y="3973"/>
                    <a:pt x="2450" y="4211"/>
                    <a:pt x="2174" y="4261"/>
                  </a:cubicBezTo>
                  <a:cubicBezTo>
                    <a:pt x="2138" y="4266"/>
                    <a:pt x="2104" y="4269"/>
                    <a:pt x="2068" y="4269"/>
                  </a:cubicBezTo>
                  <a:lnTo>
                    <a:pt x="1" y="4269"/>
                  </a:lnTo>
                  <a:lnTo>
                    <a:pt x="1" y="6101"/>
                  </a:lnTo>
                  <a:lnTo>
                    <a:pt x="2068" y="6101"/>
                  </a:lnTo>
                  <a:cubicBezTo>
                    <a:pt x="2104" y="6101"/>
                    <a:pt x="2138" y="6101"/>
                    <a:pt x="2174" y="6096"/>
                  </a:cubicBezTo>
                  <a:cubicBezTo>
                    <a:pt x="3458" y="6040"/>
                    <a:pt x="4488" y="4980"/>
                    <a:pt x="4488" y="3682"/>
                  </a:cubicBezTo>
                  <a:lnTo>
                    <a:pt x="4488" y="2420"/>
                  </a:lnTo>
                  <a:cubicBezTo>
                    <a:pt x="4488" y="1122"/>
                    <a:pt x="3461" y="59"/>
                    <a:pt x="2174" y="3"/>
                  </a:cubicBezTo>
                  <a:cubicBezTo>
                    <a:pt x="2138" y="1"/>
                    <a:pt x="2104" y="1"/>
                    <a:pt x="2068"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9" name="Google Shape;1879;p32"/>
            <p:cNvSpPr/>
            <p:nvPr/>
          </p:nvSpPr>
          <p:spPr>
            <a:xfrm>
              <a:off x="3078450" y="2360575"/>
              <a:ext cx="57875" cy="152325"/>
            </a:xfrm>
            <a:custGeom>
              <a:rect b="b" l="l" r="r" t="t"/>
              <a:pathLst>
                <a:path extrusionOk="0" h="6093" w="2315">
                  <a:moveTo>
                    <a:pt x="1" y="0"/>
                  </a:moveTo>
                  <a:lnTo>
                    <a:pt x="1" y="1838"/>
                  </a:lnTo>
                  <a:cubicBezTo>
                    <a:pt x="277" y="1885"/>
                    <a:pt x="485" y="2129"/>
                    <a:pt x="485" y="2417"/>
                  </a:cubicBezTo>
                  <a:lnTo>
                    <a:pt x="485" y="3679"/>
                  </a:lnTo>
                  <a:cubicBezTo>
                    <a:pt x="485" y="3967"/>
                    <a:pt x="275" y="4208"/>
                    <a:pt x="1" y="4258"/>
                  </a:cubicBezTo>
                  <a:lnTo>
                    <a:pt x="1" y="6093"/>
                  </a:lnTo>
                  <a:cubicBezTo>
                    <a:pt x="1288" y="6037"/>
                    <a:pt x="2315" y="4977"/>
                    <a:pt x="2315" y="3679"/>
                  </a:cubicBezTo>
                  <a:lnTo>
                    <a:pt x="2315" y="2417"/>
                  </a:lnTo>
                  <a:cubicBezTo>
                    <a:pt x="2315" y="1119"/>
                    <a:pt x="1288" y="56"/>
                    <a:pt x="1"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0" name="Google Shape;1880;p32"/>
            <p:cNvSpPr/>
            <p:nvPr/>
          </p:nvSpPr>
          <p:spPr>
            <a:xfrm>
              <a:off x="2824625" y="2315600"/>
              <a:ext cx="233225" cy="255575"/>
            </a:xfrm>
            <a:custGeom>
              <a:rect b="b" l="l" r="r" t="t"/>
              <a:pathLst>
                <a:path extrusionOk="0" h="10223" w="9329">
                  <a:moveTo>
                    <a:pt x="606" y="0"/>
                  </a:moveTo>
                  <a:cubicBezTo>
                    <a:pt x="271" y="0"/>
                    <a:pt x="0" y="274"/>
                    <a:pt x="0" y="606"/>
                  </a:cubicBezTo>
                  <a:lnTo>
                    <a:pt x="0" y="10223"/>
                  </a:lnTo>
                  <a:lnTo>
                    <a:pt x="9329" y="10223"/>
                  </a:lnTo>
                  <a:lnTo>
                    <a:pt x="9329" y="606"/>
                  </a:lnTo>
                  <a:cubicBezTo>
                    <a:pt x="9329" y="274"/>
                    <a:pt x="9060" y="3"/>
                    <a:pt x="8728"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1" name="Google Shape;1881;p32"/>
            <p:cNvSpPr/>
            <p:nvPr/>
          </p:nvSpPr>
          <p:spPr>
            <a:xfrm>
              <a:off x="2941225" y="2315600"/>
              <a:ext cx="116625" cy="255575"/>
            </a:xfrm>
            <a:custGeom>
              <a:rect b="b" l="l" r="r" t="t"/>
              <a:pathLst>
                <a:path extrusionOk="0" h="10223" w="4665">
                  <a:moveTo>
                    <a:pt x="0" y="0"/>
                  </a:moveTo>
                  <a:lnTo>
                    <a:pt x="0" y="10223"/>
                  </a:lnTo>
                  <a:lnTo>
                    <a:pt x="4665" y="10223"/>
                  </a:lnTo>
                  <a:lnTo>
                    <a:pt x="4665" y="606"/>
                  </a:lnTo>
                  <a:cubicBezTo>
                    <a:pt x="4665" y="274"/>
                    <a:pt x="4396" y="3"/>
                    <a:pt x="4064"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2" name="Google Shape;1882;p32"/>
            <p:cNvSpPr/>
            <p:nvPr/>
          </p:nvSpPr>
          <p:spPr>
            <a:xfrm>
              <a:off x="2802325" y="2454475"/>
              <a:ext cx="127025" cy="114800"/>
            </a:xfrm>
            <a:custGeom>
              <a:rect b="b" l="l" r="r" t="t"/>
              <a:pathLst>
                <a:path extrusionOk="0" h="4592" w="5081">
                  <a:moveTo>
                    <a:pt x="2991" y="0"/>
                  </a:moveTo>
                  <a:cubicBezTo>
                    <a:pt x="2346" y="0"/>
                    <a:pt x="1653" y="280"/>
                    <a:pt x="1108" y="825"/>
                  </a:cubicBezTo>
                  <a:cubicBezTo>
                    <a:pt x="131" y="1800"/>
                    <a:pt x="1" y="3250"/>
                    <a:pt x="815" y="4061"/>
                  </a:cubicBezTo>
                  <a:cubicBezTo>
                    <a:pt x="1172" y="4418"/>
                    <a:pt x="1654" y="4592"/>
                    <a:pt x="2164" y="4592"/>
                  </a:cubicBezTo>
                  <a:cubicBezTo>
                    <a:pt x="2811" y="4592"/>
                    <a:pt x="3504" y="4311"/>
                    <a:pt x="4048" y="3768"/>
                  </a:cubicBezTo>
                  <a:cubicBezTo>
                    <a:pt x="4851" y="2965"/>
                    <a:pt x="5080" y="1844"/>
                    <a:pt x="4682" y="1016"/>
                  </a:cubicBezTo>
                  <a:cubicBezTo>
                    <a:pt x="4599" y="839"/>
                    <a:pt x="4485" y="676"/>
                    <a:pt x="4338" y="532"/>
                  </a:cubicBezTo>
                  <a:cubicBezTo>
                    <a:pt x="4197" y="388"/>
                    <a:pt x="4031" y="275"/>
                    <a:pt x="3854" y="189"/>
                  </a:cubicBezTo>
                  <a:cubicBezTo>
                    <a:pt x="3590" y="63"/>
                    <a:pt x="3296" y="0"/>
                    <a:pt x="299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3" name="Google Shape;1883;p32"/>
            <p:cNvSpPr/>
            <p:nvPr/>
          </p:nvSpPr>
          <p:spPr>
            <a:xfrm>
              <a:off x="2822675" y="2467825"/>
              <a:ext cx="106675" cy="101450"/>
            </a:xfrm>
            <a:custGeom>
              <a:rect b="b" l="l" r="r" t="t"/>
              <a:pathLst>
                <a:path extrusionOk="0" h="4058" w="4267">
                  <a:moveTo>
                    <a:pt x="3524" y="1"/>
                  </a:moveTo>
                  <a:lnTo>
                    <a:pt x="1" y="3527"/>
                  </a:lnTo>
                  <a:cubicBezTo>
                    <a:pt x="358" y="3884"/>
                    <a:pt x="840" y="4058"/>
                    <a:pt x="1350" y="4058"/>
                  </a:cubicBezTo>
                  <a:cubicBezTo>
                    <a:pt x="1997" y="4058"/>
                    <a:pt x="2690" y="3777"/>
                    <a:pt x="3234" y="3234"/>
                  </a:cubicBezTo>
                  <a:cubicBezTo>
                    <a:pt x="4037" y="2431"/>
                    <a:pt x="4266" y="1310"/>
                    <a:pt x="3868" y="485"/>
                  </a:cubicBezTo>
                  <a:cubicBezTo>
                    <a:pt x="3785" y="308"/>
                    <a:pt x="3671" y="148"/>
                    <a:pt x="352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4" name="Google Shape;1884;p32"/>
            <p:cNvSpPr/>
            <p:nvPr/>
          </p:nvSpPr>
          <p:spPr>
            <a:xfrm>
              <a:off x="2856375" y="2459125"/>
              <a:ext cx="63075" cy="61650"/>
            </a:xfrm>
            <a:custGeom>
              <a:rect b="b" l="l" r="r" t="t"/>
              <a:pathLst>
                <a:path extrusionOk="0" h="2466" w="2523">
                  <a:moveTo>
                    <a:pt x="1692" y="0"/>
                  </a:moveTo>
                  <a:lnTo>
                    <a:pt x="228" y="1464"/>
                  </a:lnTo>
                  <a:cubicBezTo>
                    <a:pt x="1" y="1694"/>
                    <a:pt x="1" y="2065"/>
                    <a:pt x="228" y="2295"/>
                  </a:cubicBezTo>
                  <a:cubicBezTo>
                    <a:pt x="344" y="2408"/>
                    <a:pt x="495" y="2465"/>
                    <a:pt x="645" y="2465"/>
                  </a:cubicBezTo>
                  <a:cubicBezTo>
                    <a:pt x="795" y="2465"/>
                    <a:pt x="945" y="2408"/>
                    <a:pt x="1058" y="2295"/>
                  </a:cubicBezTo>
                  <a:lnTo>
                    <a:pt x="2522" y="830"/>
                  </a:lnTo>
                  <a:cubicBezTo>
                    <a:pt x="2437" y="653"/>
                    <a:pt x="2323" y="490"/>
                    <a:pt x="2176" y="343"/>
                  </a:cubicBezTo>
                  <a:cubicBezTo>
                    <a:pt x="2035" y="199"/>
                    <a:pt x="1869" y="86"/>
                    <a:pt x="169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5" name="Google Shape;1885;p32"/>
            <p:cNvSpPr/>
            <p:nvPr/>
          </p:nvSpPr>
          <p:spPr>
            <a:xfrm>
              <a:off x="2862050" y="2467775"/>
              <a:ext cx="57400" cy="53000"/>
            </a:xfrm>
            <a:custGeom>
              <a:rect b="b" l="l" r="r" t="t"/>
              <a:pathLst>
                <a:path extrusionOk="0" h="2120" w="2296">
                  <a:moveTo>
                    <a:pt x="1949" y="0"/>
                  </a:moveTo>
                  <a:lnTo>
                    <a:pt x="1" y="1949"/>
                  </a:lnTo>
                  <a:cubicBezTo>
                    <a:pt x="117" y="2062"/>
                    <a:pt x="268" y="2119"/>
                    <a:pt x="418" y="2119"/>
                  </a:cubicBezTo>
                  <a:cubicBezTo>
                    <a:pt x="568" y="2119"/>
                    <a:pt x="718" y="2062"/>
                    <a:pt x="831" y="1949"/>
                  </a:cubicBezTo>
                  <a:lnTo>
                    <a:pt x="2295" y="484"/>
                  </a:lnTo>
                  <a:cubicBezTo>
                    <a:pt x="2210" y="307"/>
                    <a:pt x="2096" y="144"/>
                    <a:pt x="194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6" name="Google Shape;1886;p32"/>
            <p:cNvSpPr/>
            <p:nvPr/>
          </p:nvSpPr>
          <p:spPr>
            <a:xfrm>
              <a:off x="2727250" y="2453225"/>
              <a:ext cx="132350" cy="119575"/>
            </a:xfrm>
            <a:custGeom>
              <a:rect b="b" l="l" r="r" t="t"/>
              <a:pathLst>
                <a:path extrusionOk="0" h="4783" w="5294">
                  <a:moveTo>
                    <a:pt x="2181" y="1"/>
                  </a:moveTo>
                  <a:cubicBezTo>
                    <a:pt x="1861" y="1"/>
                    <a:pt x="1551" y="67"/>
                    <a:pt x="1274" y="200"/>
                  </a:cubicBezTo>
                  <a:cubicBezTo>
                    <a:pt x="1091" y="289"/>
                    <a:pt x="917" y="408"/>
                    <a:pt x="767" y="557"/>
                  </a:cubicBezTo>
                  <a:cubicBezTo>
                    <a:pt x="621" y="707"/>
                    <a:pt x="501" y="878"/>
                    <a:pt x="413" y="1061"/>
                  </a:cubicBezTo>
                  <a:cubicBezTo>
                    <a:pt x="0" y="1919"/>
                    <a:pt x="241" y="3090"/>
                    <a:pt x="1077" y="3923"/>
                  </a:cubicBezTo>
                  <a:cubicBezTo>
                    <a:pt x="1645" y="4491"/>
                    <a:pt x="2366" y="4783"/>
                    <a:pt x="3039" y="4783"/>
                  </a:cubicBezTo>
                  <a:cubicBezTo>
                    <a:pt x="3571" y="4783"/>
                    <a:pt x="4073" y="4600"/>
                    <a:pt x="4446" y="4228"/>
                  </a:cubicBezTo>
                  <a:cubicBezTo>
                    <a:pt x="5293" y="3381"/>
                    <a:pt x="5155" y="1872"/>
                    <a:pt x="4142" y="859"/>
                  </a:cubicBezTo>
                  <a:cubicBezTo>
                    <a:pt x="3576" y="294"/>
                    <a:pt x="2855" y="1"/>
                    <a:pt x="218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7" name="Google Shape;1887;p32"/>
            <p:cNvSpPr/>
            <p:nvPr/>
          </p:nvSpPr>
          <p:spPr>
            <a:xfrm>
              <a:off x="2746550" y="2453225"/>
              <a:ext cx="113050" cy="105700"/>
            </a:xfrm>
            <a:custGeom>
              <a:rect b="b" l="l" r="r" t="t"/>
              <a:pathLst>
                <a:path extrusionOk="0" h="4228" w="4522">
                  <a:moveTo>
                    <a:pt x="1406" y="0"/>
                  </a:moveTo>
                  <a:cubicBezTo>
                    <a:pt x="1088" y="0"/>
                    <a:pt x="780" y="65"/>
                    <a:pt x="505" y="197"/>
                  </a:cubicBezTo>
                  <a:cubicBezTo>
                    <a:pt x="322" y="283"/>
                    <a:pt x="147" y="405"/>
                    <a:pt x="1" y="554"/>
                  </a:cubicBezTo>
                  <a:lnTo>
                    <a:pt x="3674" y="4228"/>
                  </a:lnTo>
                  <a:cubicBezTo>
                    <a:pt x="4521" y="3381"/>
                    <a:pt x="4383" y="1872"/>
                    <a:pt x="3370" y="859"/>
                  </a:cubicBezTo>
                  <a:cubicBezTo>
                    <a:pt x="2803" y="293"/>
                    <a:pt x="2081" y="0"/>
                    <a:pt x="140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8" name="Google Shape;1888;p32"/>
            <p:cNvSpPr/>
            <p:nvPr/>
          </p:nvSpPr>
          <p:spPr>
            <a:xfrm>
              <a:off x="2737625" y="2458150"/>
              <a:ext cx="65700" cy="64200"/>
            </a:xfrm>
            <a:custGeom>
              <a:rect b="b" l="l" r="r" t="t"/>
              <a:pathLst>
                <a:path extrusionOk="0" h="2568" w="2628">
                  <a:moveTo>
                    <a:pt x="864" y="0"/>
                  </a:moveTo>
                  <a:cubicBezTo>
                    <a:pt x="682" y="86"/>
                    <a:pt x="510" y="208"/>
                    <a:pt x="358" y="360"/>
                  </a:cubicBezTo>
                  <a:cubicBezTo>
                    <a:pt x="208" y="510"/>
                    <a:pt x="89" y="681"/>
                    <a:pt x="1" y="867"/>
                  </a:cubicBezTo>
                  <a:lnTo>
                    <a:pt x="1523" y="2389"/>
                  </a:lnTo>
                  <a:cubicBezTo>
                    <a:pt x="1642" y="2508"/>
                    <a:pt x="1799" y="2568"/>
                    <a:pt x="1955" y="2568"/>
                  </a:cubicBezTo>
                  <a:cubicBezTo>
                    <a:pt x="2111" y="2568"/>
                    <a:pt x="2268" y="2508"/>
                    <a:pt x="2387" y="2389"/>
                  </a:cubicBezTo>
                  <a:cubicBezTo>
                    <a:pt x="2628" y="2148"/>
                    <a:pt x="2628" y="1761"/>
                    <a:pt x="2387" y="1523"/>
                  </a:cubicBezTo>
                  <a:lnTo>
                    <a:pt x="864"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9" name="Google Shape;1889;p32"/>
            <p:cNvSpPr/>
            <p:nvPr/>
          </p:nvSpPr>
          <p:spPr>
            <a:xfrm>
              <a:off x="2746625" y="2458150"/>
              <a:ext cx="56700" cy="59750"/>
            </a:xfrm>
            <a:custGeom>
              <a:rect b="b" l="l" r="r" t="t"/>
              <a:pathLst>
                <a:path extrusionOk="0" h="2390" w="2268">
                  <a:moveTo>
                    <a:pt x="504" y="0"/>
                  </a:moveTo>
                  <a:cubicBezTo>
                    <a:pt x="322" y="86"/>
                    <a:pt x="150" y="208"/>
                    <a:pt x="1" y="357"/>
                  </a:cubicBezTo>
                  <a:lnTo>
                    <a:pt x="2027" y="2389"/>
                  </a:lnTo>
                  <a:cubicBezTo>
                    <a:pt x="2268" y="2148"/>
                    <a:pt x="2268" y="1761"/>
                    <a:pt x="2027" y="1523"/>
                  </a:cubicBezTo>
                  <a:lnTo>
                    <a:pt x="504"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0" name="Google Shape;1890;p32"/>
            <p:cNvSpPr/>
            <p:nvPr/>
          </p:nvSpPr>
          <p:spPr>
            <a:xfrm>
              <a:off x="2742900" y="2557800"/>
              <a:ext cx="396825" cy="61125"/>
            </a:xfrm>
            <a:custGeom>
              <a:rect b="b" l="l" r="r" t="t"/>
              <a:pathLst>
                <a:path extrusionOk="0" h="2445" w="15873">
                  <a:moveTo>
                    <a:pt x="15476" y="0"/>
                  </a:moveTo>
                  <a:cubicBezTo>
                    <a:pt x="15474" y="0"/>
                    <a:pt x="15473" y="0"/>
                    <a:pt x="15471" y="0"/>
                  </a:cubicBezTo>
                  <a:lnTo>
                    <a:pt x="401" y="0"/>
                  </a:lnTo>
                  <a:cubicBezTo>
                    <a:pt x="180" y="0"/>
                    <a:pt x="0" y="180"/>
                    <a:pt x="0" y="402"/>
                  </a:cubicBezTo>
                  <a:lnTo>
                    <a:pt x="0" y="1235"/>
                  </a:lnTo>
                  <a:cubicBezTo>
                    <a:pt x="0" y="1905"/>
                    <a:pt x="540" y="2445"/>
                    <a:pt x="1207" y="2445"/>
                  </a:cubicBezTo>
                  <a:lnTo>
                    <a:pt x="14665" y="2445"/>
                  </a:lnTo>
                  <a:cubicBezTo>
                    <a:pt x="15332" y="2445"/>
                    <a:pt x="15872" y="1905"/>
                    <a:pt x="15872" y="1235"/>
                  </a:cubicBezTo>
                  <a:lnTo>
                    <a:pt x="15872" y="402"/>
                  </a:lnTo>
                  <a:cubicBezTo>
                    <a:pt x="15872" y="179"/>
                    <a:pt x="15695" y="0"/>
                    <a:pt x="15476"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1" name="Google Shape;1891;p32"/>
            <p:cNvSpPr/>
            <p:nvPr/>
          </p:nvSpPr>
          <p:spPr>
            <a:xfrm>
              <a:off x="2941225" y="2557800"/>
              <a:ext cx="198500" cy="61125"/>
            </a:xfrm>
            <a:custGeom>
              <a:rect b="b" l="l" r="r" t="t"/>
              <a:pathLst>
                <a:path extrusionOk="0" h="2445" w="7940">
                  <a:moveTo>
                    <a:pt x="7543" y="0"/>
                  </a:moveTo>
                  <a:cubicBezTo>
                    <a:pt x="7541" y="0"/>
                    <a:pt x="7540" y="0"/>
                    <a:pt x="7538" y="0"/>
                  </a:cubicBezTo>
                  <a:lnTo>
                    <a:pt x="0" y="0"/>
                  </a:lnTo>
                  <a:lnTo>
                    <a:pt x="0" y="2445"/>
                  </a:lnTo>
                  <a:lnTo>
                    <a:pt x="6732" y="2445"/>
                  </a:lnTo>
                  <a:cubicBezTo>
                    <a:pt x="7399" y="2445"/>
                    <a:pt x="7939" y="1905"/>
                    <a:pt x="7939" y="1235"/>
                  </a:cubicBezTo>
                  <a:lnTo>
                    <a:pt x="7939" y="402"/>
                  </a:lnTo>
                  <a:cubicBezTo>
                    <a:pt x="7939" y="179"/>
                    <a:pt x="7762" y="0"/>
                    <a:pt x="7543"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2" name="Google Shape;1892;p32"/>
            <p:cNvSpPr/>
            <p:nvPr/>
          </p:nvSpPr>
          <p:spPr>
            <a:xfrm>
              <a:off x="2864350" y="2176000"/>
              <a:ext cx="46650" cy="119325"/>
            </a:xfrm>
            <a:custGeom>
              <a:rect b="b" l="l" r="r" t="t"/>
              <a:pathLst>
                <a:path extrusionOk="0" h="4773" w="1866">
                  <a:moveTo>
                    <a:pt x="1018" y="0"/>
                  </a:moveTo>
                  <a:cubicBezTo>
                    <a:pt x="799" y="0"/>
                    <a:pt x="594" y="132"/>
                    <a:pt x="512" y="350"/>
                  </a:cubicBezTo>
                  <a:lnTo>
                    <a:pt x="138" y="1343"/>
                  </a:lnTo>
                  <a:cubicBezTo>
                    <a:pt x="22" y="1653"/>
                    <a:pt x="0" y="1994"/>
                    <a:pt x="72" y="2315"/>
                  </a:cubicBezTo>
                  <a:cubicBezTo>
                    <a:pt x="105" y="2442"/>
                    <a:pt x="147" y="2567"/>
                    <a:pt x="205" y="2689"/>
                  </a:cubicBezTo>
                  <a:lnTo>
                    <a:pt x="440" y="3170"/>
                  </a:lnTo>
                  <a:cubicBezTo>
                    <a:pt x="612" y="3533"/>
                    <a:pt x="388" y="3807"/>
                    <a:pt x="302" y="3937"/>
                  </a:cubicBezTo>
                  <a:cubicBezTo>
                    <a:pt x="138" y="4186"/>
                    <a:pt x="208" y="4521"/>
                    <a:pt x="457" y="4684"/>
                  </a:cubicBezTo>
                  <a:cubicBezTo>
                    <a:pt x="548" y="4744"/>
                    <a:pt x="651" y="4773"/>
                    <a:pt x="752" y="4773"/>
                  </a:cubicBezTo>
                  <a:cubicBezTo>
                    <a:pt x="928" y="4773"/>
                    <a:pt x="1101" y="4687"/>
                    <a:pt x="1204" y="4529"/>
                  </a:cubicBezTo>
                  <a:cubicBezTo>
                    <a:pt x="1866" y="3519"/>
                    <a:pt x="1520" y="2907"/>
                    <a:pt x="1221" y="2315"/>
                  </a:cubicBezTo>
                  <a:cubicBezTo>
                    <a:pt x="1204" y="2284"/>
                    <a:pt x="1190" y="2248"/>
                    <a:pt x="1174" y="2218"/>
                  </a:cubicBezTo>
                  <a:cubicBezTo>
                    <a:pt x="1096" y="2066"/>
                    <a:pt x="1091" y="1883"/>
                    <a:pt x="1149" y="1723"/>
                  </a:cubicBezTo>
                  <a:lnTo>
                    <a:pt x="1522" y="729"/>
                  </a:lnTo>
                  <a:cubicBezTo>
                    <a:pt x="1628" y="449"/>
                    <a:pt x="1484" y="139"/>
                    <a:pt x="1207" y="34"/>
                  </a:cubicBezTo>
                  <a:cubicBezTo>
                    <a:pt x="1145" y="11"/>
                    <a:pt x="1081" y="0"/>
                    <a:pt x="101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3" name="Google Shape;1893;p32"/>
            <p:cNvSpPr/>
            <p:nvPr/>
          </p:nvSpPr>
          <p:spPr>
            <a:xfrm>
              <a:off x="2920950" y="2176000"/>
              <a:ext cx="46725" cy="119325"/>
            </a:xfrm>
            <a:custGeom>
              <a:rect b="b" l="l" r="r" t="t"/>
              <a:pathLst>
                <a:path extrusionOk="0" h="4773" w="1869">
                  <a:moveTo>
                    <a:pt x="1018" y="0"/>
                  </a:moveTo>
                  <a:cubicBezTo>
                    <a:pt x="799" y="0"/>
                    <a:pt x="592" y="132"/>
                    <a:pt x="512" y="350"/>
                  </a:cubicBezTo>
                  <a:lnTo>
                    <a:pt x="139" y="1343"/>
                  </a:lnTo>
                  <a:cubicBezTo>
                    <a:pt x="22" y="1653"/>
                    <a:pt x="0" y="1994"/>
                    <a:pt x="72" y="2315"/>
                  </a:cubicBezTo>
                  <a:cubicBezTo>
                    <a:pt x="103" y="2442"/>
                    <a:pt x="144" y="2567"/>
                    <a:pt x="202" y="2689"/>
                  </a:cubicBezTo>
                  <a:lnTo>
                    <a:pt x="438" y="3170"/>
                  </a:lnTo>
                  <a:cubicBezTo>
                    <a:pt x="615" y="3533"/>
                    <a:pt x="391" y="3807"/>
                    <a:pt x="305" y="3937"/>
                  </a:cubicBezTo>
                  <a:cubicBezTo>
                    <a:pt x="142" y="4186"/>
                    <a:pt x="211" y="4521"/>
                    <a:pt x="460" y="4684"/>
                  </a:cubicBezTo>
                  <a:cubicBezTo>
                    <a:pt x="551" y="4744"/>
                    <a:pt x="654" y="4773"/>
                    <a:pt x="756" y="4773"/>
                  </a:cubicBezTo>
                  <a:cubicBezTo>
                    <a:pt x="931" y="4773"/>
                    <a:pt x="1104" y="4687"/>
                    <a:pt x="1207" y="4529"/>
                  </a:cubicBezTo>
                  <a:cubicBezTo>
                    <a:pt x="1869" y="3519"/>
                    <a:pt x="1526" y="2910"/>
                    <a:pt x="1221" y="2315"/>
                  </a:cubicBezTo>
                  <a:cubicBezTo>
                    <a:pt x="1204" y="2284"/>
                    <a:pt x="1191" y="2248"/>
                    <a:pt x="1171" y="2218"/>
                  </a:cubicBezTo>
                  <a:cubicBezTo>
                    <a:pt x="1097" y="2066"/>
                    <a:pt x="1088" y="1883"/>
                    <a:pt x="1149" y="1723"/>
                  </a:cubicBezTo>
                  <a:lnTo>
                    <a:pt x="1523" y="729"/>
                  </a:lnTo>
                  <a:cubicBezTo>
                    <a:pt x="1625" y="449"/>
                    <a:pt x="1487" y="139"/>
                    <a:pt x="1207" y="34"/>
                  </a:cubicBezTo>
                  <a:cubicBezTo>
                    <a:pt x="1145" y="11"/>
                    <a:pt x="1081" y="0"/>
                    <a:pt x="101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4" name="Google Shape;1894;p32"/>
            <p:cNvSpPr/>
            <p:nvPr/>
          </p:nvSpPr>
          <p:spPr>
            <a:xfrm>
              <a:off x="2977700" y="2176000"/>
              <a:ext cx="46725" cy="119325"/>
            </a:xfrm>
            <a:custGeom>
              <a:rect b="b" l="l" r="r" t="t"/>
              <a:pathLst>
                <a:path extrusionOk="0" h="4773" w="1869">
                  <a:moveTo>
                    <a:pt x="1018" y="0"/>
                  </a:moveTo>
                  <a:cubicBezTo>
                    <a:pt x="798" y="0"/>
                    <a:pt x="592" y="132"/>
                    <a:pt x="512" y="350"/>
                  </a:cubicBezTo>
                  <a:lnTo>
                    <a:pt x="139" y="1343"/>
                  </a:lnTo>
                  <a:cubicBezTo>
                    <a:pt x="22" y="1653"/>
                    <a:pt x="0" y="1994"/>
                    <a:pt x="72" y="2315"/>
                  </a:cubicBezTo>
                  <a:cubicBezTo>
                    <a:pt x="103" y="2442"/>
                    <a:pt x="144" y="2567"/>
                    <a:pt x="202" y="2689"/>
                  </a:cubicBezTo>
                  <a:lnTo>
                    <a:pt x="438" y="3170"/>
                  </a:lnTo>
                  <a:cubicBezTo>
                    <a:pt x="615" y="3533"/>
                    <a:pt x="390" y="3807"/>
                    <a:pt x="305" y="3937"/>
                  </a:cubicBezTo>
                  <a:cubicBezTo>
                    <a:pt x="141" y="4186"/>
                    <a:pt x="211" y="4521"/>
                    <a:pt x="460" y="4684"/>
                  </a:cubicBezTo>
                  <a:cubicBezTo>
                    <a:pt x="551" y="4744"/>
                    <a:pt x="654" y="4773"/>
                    <a:pt x="755" y="4773"/>
                  </a:cubicBezTo>
                  <a:cubicBezTo>
                    <a:pt x="931" y="4773"/>
                    <a:pt x="1104" y="4687"/>
                    <a:pt x="1207" y="4529"/>
                  </a:cubicBezTo>
                  <a:cubicBezTo>
                    <a:pt x="1869" y="3519"/>
                    <a:pt x="1523" y="2907"/>
                    <a:pt x="1221" y="2315"/>
                  </a:cubicBezTo>
                  <a:cubicBezTo>
                    <a:pt x="1204" y="2284"/>
                    <a:pt x="1188" y="2248"/>
                    <a:pt x="1171" y="2218"/>
                  </a:cubicBezTo>
                  <a:cubicBezTo>
                    <a:pt x="1096" y="2066"/>
                    <a:pt x="1088" y="1883"/>
                    <a:pt x="1149" y="1723"/>
                  </a:cubicBezTo>
                  <a:lnTo>
                    <a:pt x="1523" y="729"/>
                  </a:lnTo>
                  <a:cubicBezTo>
                    <a:pt x="1625" y="449"/>
                    <a:pt x="1487" y="139"/>
                    <a:pt x="1207" y="34"/>
                  </a:cubicBezTo>
                  <a:cubicBezTo>
                    <a:pt x="1145" y="11"/>
                    <a:pt x="1081" y="0"/>
                    <a:pt x="101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895" name="Google Shape;1895;p32"/>
          <p:cNvGrpSpPr/>
          <p:nvPr/>
        </p:nvGrpSpPr>
        <p:grpSpPr>
          <a:xfrm>
            <a:off x="7000402" y="3102713"/>
            <a:ext cx="441600" cy="442925"/>
            <a:chOff x="6130625" y="4062950"/>
            <a:chExt cx="441600" cy="442925"/>
          </a:xfrm>
        </p:grpSpPr>
        <p:sp>
          <p:nvSpPr>
            <p:cNvPr id="1896" name="Google Shape;1896;p32"/>
            <p:cNvSpPr/>
            <p:nvPr/>
          </p:nvSpPr>
          <p:spPr>
            <a:xfrm>
              <a:off x="6236225" y="4062950"/>
              <a:ext cx="100650" cy="442925"/>
            </a:xfrm>
            <a:custGeom>
              <a:rect b="b" l="l" r="r" t="t"/>
              <a:pathLst>
                <a:path extrusionOk="0" h="17717" w="4026">
                  <a:moveTo>
                    <a:pt x="2013" y="1"/>
                  </a:moveTo>
                  <a:cubicBezTo>
                    <a:pt x="1891" y="1"/>
                    <a:pt x="1767" y="59"/>
                    <a:pt x="1689" y="172"/>
                  </a:cubicBezTo>
                  <a:cubicBezTo>
                    <a:pt x="646" y="1720"/>
                    <a:pt x="1" y="3408"/>
                    <a:pt x="1" y="5559"/>
                  </a:cubicBezTo>
                  <a:lnTo>
                    <a:pt x="1" y="16512"/>
                  </a:lnTo>
                  <a:cubicBezTo>
                    <a:pt x="1" y="17177"/>
                    <a:pt x="540" y="17716"/>
                    <a:pt x="1205" y="17716"/>
                  </a:cubicBezTo>
                  <a:lnTo>
                    <a:pt x="2821" y="17716"/>
                  </a:lnTo>
                  <a:cubicBezTo>
                    <a:pt x="3486" y="17716"/>
                    <a:pt x="4025" y="17177"/>
                    <a:pt x="4025" y="16512"/>
                  </a:cubicBezTo>
                  <a:lnTo>
                    <a:pt x="4025" y="5559"/>
                  </a:lnTo>
                  <a:cubicBezTo>
                    <a:pt x="4025" y="3419"/>
                    <a:pt x="3386" y="1731"/>
                    <a:pt x="2334" y="172"/>
                  </a:cubicBezTo>
                  <a:cubicBezTo>
                    <a:pt x="2257" y="59"/>
                    <a:pt x="2138" y="1"/>
                    <a:pt x="201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7" name="Google Shape;1897;p32"/>
            <p:cNvSpPr/>
            <p:nvPr/>
          </p:nvSpPr>
          <p:spPr>
            <a:xfrm>
              <a:off x="6286600" y="4062950"/>
              <a:ext cx="50275" cy="442925"/>
            </a:xfrm>
            <a:custGeom>
              <a:rect b="b" l="l" r="r" t="t"/>
              <a:pathLst>
                <a:path extrusionOk="0" h="17717" w="2011">
                  <a:moveTo>
                    <a:pt x="1" y="1"/>
                  </a:moveTo>
                  <a:lnTo>
                    <a:pt x="1" y="17716"/>
                  </a:lnTo>
                  <a:lnTo>
                    <a:pt x="806" y="17716"/>
                  </a:lnTo>
                  <a:cubicBezTo>
                    <a:pt x="1471" y="17716"/>
                    <a:pt x="2010" y="17177"/>
                    <a:pt x="2010" y="16512"/>
                  </a:cubicBezTo>
                  <a:lnTo>
                    <a:pt x="2010" y="5559"/>
                  </a:lnTo>
                  <a:cubicBezTo>
                    <a:pt x="2010" y="3419"/>
                    <a:pt x="1371" y="1731"/>
                    <a:pt x="322" y="172"/>
                  </a:cubicBezTo>
                  <a:cubicBezTo>
                    <a:pt x="247" y="59"/>
                    <a:pt x="125" y="1"/>
                    <a:pt x="1"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8" name="Google Shape;1898;p32"/>
            <p:cNvSpPr/>
            <p:nvPr/>
          </p:nvSpPr>
          <p:spPr>
            <a:xfrm>
              <a:off x="6236225" y="4302600"/>
              <a:ext cx="100575" cy="107575"/>
            </a:xfrm>
            <a:custGeom>
              <a:rect b="b" l="l" r="r" t="t"/>
              <a:pathLst>
                <a:path extrusionOk="0" h="4303" w="4023">
                  <a:moveTo>
                    <a:pt x="1" y="1"/>
                  </a:moveTo>
                  <a:lnTo>
                    <a:pt x="1" y="4302"/>
                  </a:lnTo>
                  <a:lnTo>
                    <a:pt x="4023" y="4302"/>
                  </a:lnTo>
                  <a:lnTo>
                    <a:pt x="4023"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9" name="Google Shape;1899;p32"/>
            <p:cNvSpPr/>
            <p:nvPr/>
          </p:nvSpPr>
          <p:spPr>
            <a:xfrm>
              <a:off x="6286600" y="4302600"/>
              <a:ext cx="50275" cy="107575"/>
            </a:xfrm>
            <a:custGeom>
              <a:rect b="b" l="l" r="r" t="t"/>
              <a:pathLst>
                <a:path extrusionOk="0" h="4303" w="2011">
                  <a:moveTo>
                    <a:pt x="1" y="1"/>
                  </a:moveTo>
                  <a:lnTo>
                    <a:pt x="1" y="4302"/>
                  </a:lnTo>
                  <a:lnTo>
                    <a:pt x="2010" y="4302"/>
                  </a:lnTo>
                  <a:lnTo>
                    <a:pt x="2010"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0" name="Google Shape;1900;p32"/>
            <p:cNvSpPr/>
            <p:nvPr/>
          </p:nvSpPr>
          <p:spPr>
            <a:xfrm>
              <a:off x="6248825" y="4223025"/>
              <a:ext cx="27150" cy="38000"/>
            </a:xfrm>
            <a:custGeom>
              <a:rect b="b" l="l" r="r" t="t"/>
              <a:pathLst>
                <a:path extrusionOk="0" h="1520" w="1086">
                  <a:moveTo>
                    <a:pt x="543" y="0"/>
                  </a:moveTo>
                  <a:cubicBezTo>
                    <a:pt x="241" y="0"/>
                    <a:pt x="0" y="244"/>
                    <a:pt x="0" y="543"/>
                  </a:cubicBezTo>
                  <a:lnTo>
                    <a:pt x="0" y="977"/>
                  </a:lnTo>
                  <a:cubicBezTo>
                    <a:pt x="0" y="1276"/>
                    <a:pt x="241" y="1520"/>
                    <a:pt x="543" y="1520"/>
                  </a:cubicBezTo>
                  <a:cubicBezTo>
                    <a:pt x="845" y="1520"/>
                    <a:pt x="1085" y="1276"/>
                    <a:pt x="1085" y="977"/>
                  </a:cubicBezTo>
                  <a:lnTo>
                    <a:pt x="1085" y="543"/>
                  </a:lnTo>
                  <a:cubicBezTo>
                    <a:pt x="1085" y="244"/>
                    <a:pt x="839" y="0"/>
                    <a:pt x="543"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1" name="Google Shape;1901;p32"/>
            <p:cNvSpPr/>
            <p:nvPr/>
          </p:nvSpPr>
          <p:spPr>
            <a:xfrm>
              <a:off x="6296225" y="4158950"/>
              <a:ext cx="27150" cy="38000"/>
            </a:xfrm>
            <a:custGeom>
              <a:rect b="b" l="l" r="r" t="t"/>
              <a:pathLst>
                <a:path extrusionOk="0" h="1520" w="1086">
                  <a:moveTo>
                    <a:pt x="543" y="0"/>
                  </a:moveTo>
                  <a:cubicBezTo>
                    <a:pt x="241" y="0"/>
                    <a:pt x="1" y="244"/>
                    <a:pt x="1" y="543"/>
                  </a:cubicBezTo>
                  <a:lnTo>
                    <a:pt x="1" y="977"/>
                  </a:lnTo>
                  <a:cubicBezTo>
                    <a:pt x="1" y="1276"/>
                    <a:pt x="241" y="1520"/>
                    <a:pt x="543" y="1520"/>
                  </a:cubicBezTo>
                  <a:cubicBezTo>
                    <a:pt x="845" y="1520"/>
                    <a:pt x="1086" y="1276"/>
                    <a:pt x="1086" y="977"/>
                  </a:cubicBezTo>
                  <a:lnTo>
                    <a:pt x="1086" y="543"/>
                  </a:lnTo>
                  <a:cubicBezTo>
                    <a:pt x="1086" y="246"/>
                    <a:pt x="845" y="0"/>
                    <a:pt x="543"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2" name="Google Shape;1902;p32"/>
            <p:cNvSpPr/>
            <p:nvPr/>
          </p:nvSpPr>
          <p:spPr>
            <a:xfrm>
              <a:off x="6365925" y="4062950"/>
              <a:ext cx="100625" cy="442925"/>
            </a:xfrm>
            <a:custGeom>
              <a:rect b="b" l="l" r="r" t="t"/>
              <a:pathLst>
                <a:path extrusionOk="0" h="17717" w="4025">
                  <a:moveTo>
                    <a:pt x="2010" y="1"/>
                  </a:moveTo>
                  <a:cubicBezTo>
                    <a:pt x="1891" y="1"/>
                    <a:pt x="1766" y="59"/>
                    <a:pt x="1689" y="172"/>
                  </a:cubicBezTo>
                  <a:cubicBezTo>
                    <a:pt x="645" y="1720"/>
                    <a:pt x="0" y="3408"/>
                    <a:pt x="0" y="5559"/>
                  </a:cubicBezTo>
                  <a:lnTo>
                    <a:pt x="0" y="16512"/>
                  </a:lnTo>
                  <a:cubicBezTo>
                    <a:pt x="0" y="17177"/>
                    <a:pt x="540" y="17716"/>
                    <a:pt x="1204" y="17716"/>
                  </a:cubicBezTo>
                  <a:lnTo>
                    <a:pt x="2821" y="17716"/>
                  </a:lnTo>
                  <a:cubicBezTo>
                    <a:pt x="3485" y="17716"/>
                    <a:pt x="4025" y="17177"/>
                    <a:pt x="4025" y="16512"/>
                  </a:cubicBezTo>
                  <a:lnTo>
                    <a:pt x="4025" y="5559"/>
                  </a:lnTo>
                  <a:cubicBezTo>
                    <a:pt x="4025" y="3419"/>
                    <a:pt x="3388" y="1731"/>
                    <a:pt x="2334" y="172"/>
                  </a:cubicBezTo>
                  <a:cubicBezTo>
                    <a:pt x="2256" y="59"/>
                    <a:pt x="2131" y="1"/>
                    <a:pt x="201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3" name="Google Shape;1903;p32"/>
            <p:cNvSpPr/>
            <p:nvPr/>
          </p:nvSpPr>
          <p:spPr>
            <a:xfrm>
              <a:off x="6416300" y="4062950"/>
              <a:ext cx="50250" cy="442925"/>
            </a:xfrm>
            <a:custGeom>
              <a:rect b="b" l="l" r="r" t="t"/>
              <a:pathLst>
                <a:path extrusionOk="0" h="17717" w="2010">
                  <a:moveTo>
                    <a:pt x="0" y="1"/>
                  </a:moveTo>
                  <a:lnTo>
                    <a:pt x="0" y="17716"/>
                  </a:lnTo>
                  <a:lnTo>
                    <a:pt x="806" y="17716"/>
                  </a:lnTo>
                  <a:cubicBezTo>
                    <a:pt x="1470" y="17716"/>
                    <a:pt x="2010" y="17177"/>
                    <a:pt x="2010" y="16512"/>
                  </a:cubicBezTo>
                  <a:lnTo>
                    <a:pt x="2010" y="5559"/>
                  </a:lnTo>
                  <a:cubicBezTo>
                    <a:pt x="2010" y="3419"/>
                    <a:pt x="1373" y="1731"/>
                    <a:pt x="321" y="172"/>
                  </a:cubicBezTo>
                  <a:cubicBezTo>
                    <a:pt x="244" y="59"/>
                    <a:pt x="125" y="1"/>
                    <a:pt x="0"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4" name="Google Shape;1904;p32"/>
            <p:cNvSpPr/>
            <p:nvPr/>
          </p:nvSpPr>
          <p:spPr>
            <a:xfrm>
              <a:off x="6365975" y="4302600"/>
              <a:ext cx="100575" cy="107575"/>
            </a:xfrm>
            <a:custGeom>
              <a:rect b="b" l="l" r="r" t="t"/>
              <a:pathLst>
                <a:path extrusionOk="0" h="4303" w="4023">
                  <a:moveTo>
                    <a:pt x="1" y="1"/>
                  </a:moveTo>
                  <a:lnTo>
                    <a:pt x="1" y="4302"/>
                  </a:lnTo>
                  <a:lnTo>
                    <a:pt x="4023" y="4302"/>
                  </a:lnTo>
                  <a:lnTo>
                    <a:pt x="4023"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5" name="Google Shape;1905;p32"/>
            <p:cNvSpPr/>
            <p:nvPr/>
          </p:nvSpPr>
          <p:spPr>
            <a:xfrm>
              <a:off x="6416300" y="4302600"/>
              <a:ext cx="50250" cy="107575"/>
            </a:xfrm>
            <a:custGeom>
              <a:rect b="b" l="l" r="r" t="t"/>
              <a:pathLst>
                <a:path extrusionOk="0" h="4303" w="2010">
                  <a:moveTo>
                    <a:pt x="0" y="1"/>
                  </a:moveTo>
                  <a:lnTo>
                    <a:pt x="0" y="4302"/>
                  </a:lnTo>
                  <a:lnTo>
                    <a:pt x="2010" y="4302"/>
                  </a:lnTo>
                  <a:lnTo>
                    <a:pt x="2010"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6" name="Google Shape;1906;p32"/>
            <p:cNvSpPr/>
            <p:nvPr/>
          </p:nvSpPr>
          <p:spPr>
            <a:xfrm>
              <a:off x="6378450" y="4223025"/>
              <a:ext cx="27275" cy="38000"/>
            </a:xfrm>
            <a:custGeom>
              <a:rect b="b" l="l" r="r" t="t"/>
              <a:pathLst>
                <a:path extrusionOk="0" h="1520" w="1091">
                  <a:moveTo>
                    <a:pt x="545" y="0"/>
                  </a:moveTo>
                  <a:cubicBezTo>
                    <a:pt x="244" y="0"/>
                    <a:pt x="0" y="244"/>
                    <a:pt x="0" y="543"/>
                  </a:cubicBezTo>
                  <a:lnTo>
                    <a:pt x="0" y="977"/>
                  </a:lnTo>
                  <a:cubicBezTo>
                    <a:pt x="0" y="1276"/>
                    <a:pt x="244" y="1520"/>
                    <a:pt x="545" y="1520"/>
                  </a:cubicBezTo>
                  <a:cubicBezTo>
                    <a:pt x="844" y="1520"/>
                    <a:pt x="1088" y="1276"/>
                    <a:pt x="1088" y="977"/>
                  </a:cubicBezTo>
                  <a:lnTo>
                    <a:pt x="1088" y="543"/>
                  </a:lnTo>
                  <a:cubicBezTo>
                    <a:pt x="1091" y="244"/>
                    <a:pt x="844" y="0"/>
                    <a:pt x="545"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7" name="Google Shape;1907;p32"/>
            <p:cNvSpPr/>
            <p:nvPr/>
          </p:nvSpPr>
          <p:spPr>
            <a:xfrm>
              <a:off x="6425850" y="4158950"/>
              <a:ext cx="27275" cy="38000"/>
            </a:xfrm>
            <a:custGeom>
              <a:rect b="b" l="l" r="r" t="t"/>
              <a:pathLst>
                <a:path extrusionOk="0" h="1520" w="1091">
                  <a:moveTo>
                    <a:pt x="545" y="0"/>
                  </a:moveTo>
                  <a:cubicBezTo>
                    <a:pt x="244" y="0"/>
                    <a:pt x="0" y="244"/>
                    <a:pt x="0" y="543"/>
                  </a:cubicBezTo>
                  <a:lnTo>
                    <a:pt x="0" y="977"/>
                  </a:lnTo>
                  <a:cubicBezTo>
                    <a:pt x="0" y="1276"/>
                    <a:pt x="244" y="1520"/>
                    <a:pt x="545" y="1520"/>
                  </a:cubicBezTo>
                  <a:cubicBezTo>
                    <a:pt x="844" y="1520"/>
                    <a:pt x="1088" y="1276"/>
                    <a:pt x="1088" y="977"/>
                  </a:cubicBezTo>
                  <a:lnTo>
                    <a:pt x="1088" y="543"/>
                  </a:lnTo>
                  <a:cubicBezTo>
                    <a:pt x="1091" y="246"/>
                    <a:pt x="844" y="0"/>
                    <a:pt x="545"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8" name="Google Shape;1908;p32"/>
            <p:cNvSpPr/>
            <p:nvPr/>
          </p:nvSpPr>
          <p:spPr>
            <a:xfrm>
              <a:off x="6153875" y="4139425"/>
              <a:ext cx="27225" cy="358425"/>
            </a:xfrm>
            <a:custGeom>
              <a:rect b="b" l="l" r="r" t="t"/>
              <a:pathLst>
                <a:path extrusionOk="0" h="14337" w="1089">
                  <a:moveTo>
                    <a:pt x="546" y="0"/>
                  </a:moveTo>
                  <a:cubicBezTo>
                    <a:pt x="244" y="0"/>
                    <a:pt x="1" y="241"/>
                    <a:pt x="1" y="543"/>
                  </a:cubicBezTo>
                  <a:lnTo>
                    <a:pt x="1" y="13794"/>
                  </a:lnTo>
                  <a:cubicBezTo>
                    <a:pt x="1" y="14096"/>
                    <a:pt x="244" y="14336"/>
                    <a:pt x="546" y="14336"/>
                  </a:cubicBezTo>
                  <a:cubicBezTo>
                    <a:pt x="845" y="14336"/>
                    <a:pt x="1088" y="14096"/>
                    <a:pt x="1088" y="13794"/>
                  </a:cubicBezTo>
                  <a:lnTo>
                    <a:pt x="1088" y="543"/>
                  </a:lnTo>
                  <a:cubicBezTo>
                    <a:pt x="1088" y="241"/>
                    <a:pt x="845" y="0"/>
                    <a:pt x="546"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9" name="Google Shape;1909;p32"/>
            <p:cNvSpPr/>
            <p:nvPr/>
          </p:nvSpPr>
          <p:spPr>
            <a:xfrm>
              <a:off x="6167500" y="4139425"/>
              <a:ext cx="13600" cy="358425"/>
            </a:xfrm>
            <a:custGeom>
              <a:rect b="b" l="l" r="r" t="t"/>
              <a:pathLst>
                <a:path extrusionOk="0" h="14337" w="544">
                  <a:moveTo>
                    <a:pt x="1" y="0"/>
                  </a:moveTo>
                  <a:lnTo>
                    <a:pt x="1" y="14336"/>
                  </a:lnTo>
                  <a:cubicBezTo>
                    <a:pt x="300" y="14336"/>
                    <a:pt x="543" y="14096"/>
                    <a:pt x="543" y="13794"/>
                  </a:cubicBezTo>
                  <a:lnTo>
                    <a:pt x="543" y="543"/>
                  </a:lnTo>
                  <a:cubicBezTo>
                    <a:pt x="543" y="241"/>
                    <a:pt x="300" y="0"/>
                    <a:pt x="1"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0" name="Google Shape;1910;p32"/>
            <p:cNvSpPr/>
            <p:nvPr/>
          </p:nvSpPr>
          <p:spPr>
            <a:xfrm>
              <a:off x="6144200" y="4070775"/>
              <a:ext cx="46575" cy="104525"/>
            </a:xfrm>
            <a:custGeom>
              <a:rect b="b" l="l" r="r" t="t"/>
              <a:pathLst>
                <a:path extrusionOk="0" h="4181" w="1863">
                  <a:moveTo>
                    <a:pt x="1359" y="0"/>
                  </a:moveTo>
                  <a:cubicBezTo>
                    <a:pt x="1357" y="0"/>
                    <a:pt x="1355" y="1"/>
                    <a:pt x="1354" y="1"/>
                  </a:cubicBezTo>
                  <a:lnTo>
                    <a:pt x="509" y="1"/>
                  </a:lnTo>
                  <a:cubicBezTo>
                    <a:pt x="230" y="1"/>
                    <a:pt x="0" y="230"/>
                    <a:pt x="0" y="510"/>
                  </a:cubicBezTo>
                  <a:lnTo>
                    <a:pt x="0" y="3674"/>
                  </a:lnTo>
                  <a:cubicBezTo>
                    <a:pt x="0" y="3953"/>
                    <a:pt x="230" y="4180"/>
                    <a:pt x="509" y="4180"/>
                  </a:cubicBezTo>
                  <a:lnTo>
                    <a:pt x="1354" y="4180"/>
                  </a:lnTo>
                  <a:cubicBezTo>
                    <a:pt x="1633" y="4180"/>
                    <a:pt x="1863" y="3953"/>
                    <a:pt x="1863" y="3674"/>
                  </a:cubicBezTo>
                  <a:lnTo>
                    <a:pt x="1863" y="510"/>
                  </a:lnTo>
                  <a:cubicBezTo>
                    <a:pt x="1863" y="229"/>
                    <a:pt x="1636" y="0"/>
                    <a:pt x="1359"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1" name="Google Shape;1911;p32"/>
            <p:cNvSpPr/>
            <p:nvPr/>
          </p:nvSpPr>
          <p:spPr>
            <a:xfrm>
              <a:off x="6167500" y="4070700"/>
              <a:ext cx="23275" cy="104600"/>
            </a:xfrm>
            <a:custGeom>
              <a:rect b="b" l="l" r="r" t="t"/>
              <a:pathLst>
                <a:path extrusionOk="0" h="4184" w="931">
                  <a:moveTo>
                    <a:pt x="1" y="1"/>
                  </a:moveTo>
                  <a:lnTo>
                    <a:pt x="1" y="4183"/>
                  </a:lnTo>
                  <a:lnTo>
                    <a:pt x="422" y="4183"/>
                  </a:lnTo>
                  <a:cubicBezTo>
                    <a:pt x="701" y="4183"/>
                    <a:pt x="931" y="3956"/>
                    <a:pt x="931" y="3677"/>
                  </a:cubicBezTo>
                  <a:lnTo>
                    <a:pt x="931" y="513"/>
                  </a:lnTo>
                  <a:cubicBezTo>
                    <a:pt x="931" y="231"/>
                    <a:pt x="701" y="1"/>
                    <a:pt x="422"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2" name="Google Shape;1912;p32"/>
            <p:cNvSpPr/>
            <p:nvPr/>
          </p:nvSpPr>
          <p:spPr>
            <a:xfrm>
              <a:off x="6130625" y="4413600"/>
              <a:ext cx="73725" cy="27150"/>
            </a:xfrm>
            <a:custGeom>
              <a:rect b="b" l="l" r="r" t="t"/>
              <a:pathLst>
                <a:path extrusionOk="0" h="1086" w="2949">
                  <a:moveTo>
                    <a:pt x="2411" y="1"/>
                  </a:moveTo>
                  <a:cubicBezTo>
                    <a:pt x="2409" y="1"/>
                    <a:pt x="2408" y="1"/>
                    <a:pt x="2406" y="1"/>
                  </a:cubicBezTo>
                  <a:lnTo>
                    <a:pt x="543" y="1"/>
                  </a:lnTo>
                  <a:cubicBezTo>
                    <a:pt x="244" y="1"/>
                    <a:pt x="0" y="244"/>
                    <a:pt x="0" y="543"/>
                  </a:cubicBezTo>
                  <a:cubicBezTo>
                    <a:pt x="0" y="845"/>
                    <a:pt x="244" y="1086"/>
                    <a:pt x="543" y="1086"/>
                  </a:cubicBezTo>
                  <a:lnTo>
                    <a:pt x="2406" y="1086"/>
                  </a:lnTo>
                  <a:cubicBezTo>
                    <a:pt x="2708" y="1086"/>
                    <a:pt x="2949" y="845"/>
                    <a:pt x="2949" y="543"/>
                  </a:cubicBezTo>
                  <a:cubicBezTo>
                    <a:pt x="2949" y="246"/>
                    <a:pt x="2710" y="1"/>
                    <a:pt x="241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3" name="Google Shape;1913;p32"/>
            <p:cNvSpPr/>
            <p:nvPr/>
          </p:nvSpPr>
          <p:spPr>
            <a:xfrm>
              <a:off x="6167500" y="4413525"/>
              <a:ext cx="36850" cy="27225"/>
            </a:xfrm>
            <a:custGeom>
              <a:rect b="b" l="l" r="r" t="t"/>
              <a:pathLst>
                <a:path extrusionOk="0" h="1089" w="1474">
                  <a:moveTo>
                    <a:pt x="1" y="1"/>
                  </a:moveTo>
                  <a:lnTo>
                    <a:pt x="1" y="1089"/>
                  </a:lnTo>
                  <a:lnTo>
                    <a:pt x="931" y="1089"/>
                  </a:lnTo>
                  <a:cubicBezTo>
                    <a:pt x="1233" y="1089"/>
                    <a:pt x="1474" y="848"/>
                    <a:pt x="1474" y="546"/>
                  </a:cubicBezTo>
                  <a:cubicBezTo>
                    <a:pt x="1474" y="247"/>
                    <a:pt x="1233" y="1"/>
                    <a:pt x="93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4" name="Google Shape;1914;p32"/>
            <p:cNvSpPr/>
            <p:nvPr/>
          </p:nvSpPr>
          <p:spPr>
            <a:xfrm>
              <a:off x="6521825" y="4139425"/>
              <a:ext cx="27150" cy="358425"/>
            </a:xfrm>
            <a:custGeom>
              <a:rect b="b" l="l" r="r" t="t"/>
              <a:pathLst>
                <a:path extrusionOk="0" h="14337" w="1086">
                  <a:moveTo>
                    <a:pt x="543" y="0"/>
                  </a:moveTo>
                  <a:cubicBezTo>
                    <a:pt x="241" y="0"/>
                    <a:pt x="1" y="241"/>
                    <a:pt x="1" y="543"/>
                  </a:cubicBezTo>
                  <a:lnTo>
                    <a:pt x="1" y="13794"/>
                  </a:lnTo>
                  <a:cubicBezTo>
                    <a:pt x="1" y="14096"/>
                    <a:pt x="241" y="14336"/>
                    <a:pt x="543" y="14336"/>
                  </a:cubicBezTo>
                  <a:cubicBezTo>
                    <a:pt x="845" y="14336"/>
                    <a:pt x="1086" y="14096"/>
                    <a:pt x="1086" y="13794"/>
                  </a:cubicBezTo>
                  <a:lnTo>
                    <a:pt x="1086" y="543"/>
                  </a:lnTo>
                  <a:cubicBezTo>
                    <a:pt x="1086" y="241"/>
                    <a:pt x="845" y="0"/>
                    <a:pt x="543"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5" name="Google Shape;1915;p32"/>
            <p:cNvSpPr/>
            <p:nvPr/>
          </p:nvSpPr>
          <p:spPr>
            <a:xfrm>
              <a:off x="6535400" y="4139425"/>
              <a:ext cx="13575" cy="358425"/>
            </a:xfrm>
            <a:custGeom>
              <a:rect b="b" l="l" r="r" t="t"/>
              <a:pathLst>
                <a:path extrusionOk="0" h="14337" w="543">
                  <a:moveTo>
                    <a:pt x="0" y="0"/>
                  </a:moveTo>
                  <a:lnTo>
                    <a:pt x="0" y="14336"/>
                  </a:lnTo>
                  <a:cubicBezTo>
                    <a:pt x="302" y="14336"/>
                    <a:pt x="543" y="14096"/>
                    <a:pt x="543" y="13794"/>
                  </a:cubicBezTo>
                  <a:lnTo>
                    <a:pt x="543" y="543"/>
                  </a:lnTo>
                  <a:cubicBezTo>
                    <a:pt x="543" y="241"/>
                    <a:pt x="302" y="0"/>
                    <a:pt x="0"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6" name="Google Shape;1916;p32"/>
            <p:cNvSpPr/>
            <p:nvPr/>
          </p:nvSpPr>
          <p:spPr>
            <a:xfrm>
              <a:off x="6512125" y="4070775"/>
              <a:ext cx="46550" cy="104525"/>
            </a:xfrm>
            <a:custGeom>
              <a:rect b="b" l="l" r="r" t="t"/>
              <a:pathLst>
                <a:path extrusionOk="0" h="4181" w="1862">
                  <a:moveTo>
                    <a:pt x="1357" y="0"/>
                  </a:moveTo>
                  <a:cubicBezTo>
                    <a:pt x="1355" y="0"/>
                    <a:pt x="1353" y="1"/>
                    <a:pt x="1352" y="1"/>
                  </a:cubicBezTo>
                  <a:lnTo>
                    <a:pt x="508" y="1"/>
                  </a:lnTo>
                  <a:cubicBezTo>
                    <a:pt x="228" y="1"/>
                    <a:pt x="1" y="230"/>
                    <a:pt x="1" y="510"/>
                  </a:cubicBezTo>
                  <a:lnTo>
                    <a:pt x="1" y="3674"/>
                  </a:lnTo>
                  <a:cubicBezTo>
                    <a:pt x="1" y="3953"/>
                    <a:pt x="228" y="4180"/>
                    <a:pt x="508" y="4180"/>
                  </a:cubicBezTo>
                  <a:lnTo>
                    <a:pt x="1352" y="4180"/>
                  </a:lnTo>
                  <a:cubicBezTo>
                    <a:pt x="1634" y="4180"/>
                    <a:pt x="1861" y="3953"/>
                    <a:pt x="1861" y="3674"/>
                  </a:cubicBezTo>
                  <a:lnTo>
                    <a:pt x="1861" y="510"/>
                  </a:lnTo>
                  <a:cubicBezTo>
                    <a:pt x="1861" y="229"/>
                    <a:pt x="1637" y="0"/>
                    <a:pt x="1357"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7" name="Google Shape;1917;p32"/>
            <p:cNvSpPr/>
            <p:nvPr/>
          </p:nvSpPr>
          <p:spPr>
            <a:xfrm>
              <a:off x="6535400" y="4070700"/>
              <a:ext cx="23275" cy="104600"/>
            </a:xfrm>
            <a:custGeom>
              <a:rect b="b" l="l" r="r" t="t"/>
              <a:pathLst>
                <a:path extrusionOk="0" h="4184" w="931">
                  <a:moveTo>
                    <a:pt x="0" y="1"/>
                  </a:moveTo>
                  <a:lnTo>
                    <a:pt x="0" y="4183"/>
                  </a:lnTo>
                  <a:lnTo>
                    <a:pt x="421" y="4183"/>
                  </a:lnTo>
                  <a:cubicBezTo>
                    <a:pt x="703" y="4183"/>
                    <a:pt x="930" y="3956"/>
                    <a:pt x="930" y="3677"/>
                  </a:cubicBezTo>
                  <a:lnTo>
                    <a:pt x="930" y="513"/>
                  </a:lnTo>
                  <a:cubicBezTo>
                    <a:pt x="930" y="231"/>
                    <a:pt x="703" y="1"/>
                    <a:pt x="42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8" name="Google Shape;1918;p32"/>
            <p:cNvSpPr/>
            <p:nvPr/>
          </p:nvSpPr>
          <p:spPr>
            <a:xfrm>
              <a:off x="6498500" y="4413600"/>
              <a:ext cx="73725" cy="27150"/>
            </a:xfrm>
            <a:custGeom>
              <a:rect b="b" l="l" r="r" t="t"/>
              <a:pathLst>
                <a:path extrusionOk="0" h="1086" w="2949">
                  <a:moveTo>
                    <a:pt x="2411" y="1"/>
                  </a:moveTo>
                  <a:cubicBezTo>
                    <a:pt x="2409" y="1"/>
                    <a:pt x="2408" y="1"/>
                    <a:pt x="2406" y="1"/>
                  </a:cubicBezTo>
                  <a:lnTo>
                    <a:pt x="546" y="1"/>
                  </a:lnTo>
                  <a:cubicBezTo>
                    <a:pt x="244" y="1"/>
                    <a:pt x="1" y="244"/>
                    <a:pt x="1" y="543"/>
                  </a:cubicBezTo>
                  <a:cubicBezTo>
                    <a:pt x="1" y="845"/>
                    <a:pt x="244" y="1086"/>
                    <a:pt x="546" y="1086"/>
                  </a:cubicBezTo>
                  <a:lnTo>
                    <a:pt x="2406" y="1086"/>
                  </a:lnTo>
                  <a:cubicBezTo>
                    <a:pt x="2708" y="1086"/>
                    <a:pt x="2949" y="845"/>
                    <a:pt x="2949" y="543"/>
                  </a:cubicBezTo>
                  <a:cubicBezTo>
                    <a:pt x="2949" y="246"/>
                    <a:pt x="2711" y="1"/>
                    <a:pt x="241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9" name="Google Shape;1919;p32"/>
            <p:cNvSpPr/>
            <p:nvPr/>
          </p:nvSpPr>
          <p:spPr>
            <a:xfrm>
              <a:off x="6535400" y="4413525"/>
              <a:ext cx="36825" cy="27225"/>
            </a:xfrm>
            <a:custGeom>
              <a:rect b="b" l="l" r="r" t="t"/>
              <a:pathLst>
                <a:path extrusionOk="0" h="1089" w="1473">
                  <a:moveTo>
                    <a:pt x="0" y="1"/>
                  </a:moveTo>
                  <a:lnTo>
                    <a:pt x="0" y="1089"/>
                  </a:lnTo>
                  <a:lnTo>
                    <a:pt x="930" y="1089"/>
                  </a:lnTo>
                  <a:cubicBezTo>
                    <a:pt x="1232" y="1089"/>
                    <a:pt x="1473" y="848"/>
                    <a:pt x="1473" y="546"/>
                  </a:cubicBezTo>
                  <a:cubicBezTo>
                    <a:pt x="1473" y="247"/>
                    <a:pt x="1232" y="1"/>
                    <a:pt x="93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920" name="Google Shape;1920;p32"/>
          <p:cNvSpPr/>
          <p:nvPr/>
        </p:nvSpPr>
        <p:spPr>
          <a:xfrm>
            <a:off x="1538041" y="1759556"/>
            <a:ext cx="769500" cy="769500"/>
          </a:xfrm>
          <a:prstGeom prst="ellipse">
            <a:avLst/>
          </a:prstGeom>
          <a:noFill/>
          <a:ln cap="flat" cmpd="sng" w="19050">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1921" name="Google Shape;1921;p32"/>
          <p:cNvCxnSpPr>
            <a:stCxn id="1920" idx="6"/>
            <a:endCxn id="1730" idx="2"/>
          </p:cNvCxnSpPr>
          <p:nvPr/>
        </p:nvCxnSpPr>
        <p:spPr>
          <a:xfrm>
            <a:off x="2307541" y="2144306"/>
            <a:ext cx="603900" cy="0"/>
          </a:xfrm>
          <a:prstGeom prst="straightConnector1">
            <a:avLst/>
          </a:prstGeom>
          <a:noFill/>
          <a:ln cap="flat" cmpd="sng" w="19050">
            <a:solidFill>
              <a:schemeClr val="lt1"/>
            </a:solidFill>
            <a:prstDash val="solid"/>
            <a:round/>
            <a:headEnd len="med" w="med" type="none"/>
            <a:tailEnd len="med" w="med" type="none"/>
          </a:ln>
        </p:spPr>
      </p:cxnSp>
      <p:cxnSp>
        <p:nvCxnSpPr>
          <p:cNvPr id="1922" name="Google Shape;1922;p32"/>
          <p:cNvCxnSpPr/>
          <p:nvPr/>
        </p:nvCxnSpPr>
        <p:spPr>
          <a:xfrm>
            <a:off x="1463250" y="2732000"/>
            <a:ext cx="6217500" cy="0"/>
          </a:xfrm>
          <a:prstGeom prst="straightConnector1">
            <a:avLst/>
          </a:prstGeom>
          <a:noFill/>
          <a:ln cap="flat" cmpd="sng" w="19050">
            <a:solidFill>
              <a:schemeClr val="accent1"/>
            </a:solidFill>
            <a:prstDash val="solid"/>
            <a:round/>
            <a:headEnd len="med" w="med" type="none"/>
            <a:tailEnd len="med" w="med" type="none"/>
          </a:ln>
        </p:spPr>
      </p:cxn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26" name="Shape 1926"/>
        <p:cNvGrpSpPr/>
        <p:nvPr/>
      </p:nvGrpSpPr>
      <p:grpSpPr>
        <a:xfrm>
          <a:off x="0" y="0"/>
          <a:ext cx="0" cy="0"/>
          <a:chOff x="0" y="0"/>
          <a:chExt cx="0" cy="0"/>
        </a:xfrm>
      </p:grpSpPr>
      <p:sp>
        <p:nvSpPr>
          <p:cNvPr id="1927" name="Google Shape;1927;p33"/>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 </a:t>
            </a:r>
            <a:r>
              <a:rPr lang="en"/>
              <a:t>Welcome winter! - infographics</a:t>
            </a:r>
            <a:endParaRPr/>
          </a:p>
        </p:txBody>
      </p:sp>
      <p:sp>
        <p:nvSpPr>
          <p:cNvPr id="1928" name="Google Shape;1928;p33"/>
          <p:cNvSpPr/>
          <p:nvPr/>
        </p:nvSpPr>
        <p:spPr>
          <a:xfrm>
            <a:off x="3362184" y="1305528"/>
            <a:ext cx="624000" cy="624000"/>
          </a:xfrm>
          <a:prstGeom prst="ellipse">
            <a:avLst/>
          </a:prstGeom>
          <a:solidFill>
            <a:srgbClr val="EAF9FD"/>
          </a:solidFill>
          <a:ln cap="flat" cmpd="sng" w="19050">
            <a:solidFill>
              <a:srgbClr val="CD5E62"/>
            </a:solidFill>
            <a:prstDash val="solid"/>
            <a:round/>
            <a:headEnd len="sm" w="sm" type="none"/>
            <a:tailEnd len="sm" w="sm" type="none"/>
          </a:ln>
        </p:spPr>
        <p:txBody>
          <a:bodyPr anchorCtr="0" anchor="ctr" bIns="91425" lIns="0" spcFirstLastPara="1" rIns="0" wrap="square" tIns="91425">
            <a:noAutofit/>
          </a:bodyPr>
          <a:lstStyle/>
          <a:p>
            <a:pPr indent="0" lvl="0" marL="0" rtl="0" algn="ctr">
              <a:spcBef>
                <a:spcPts val="0"/>
              </a:spcBef>
              <a:spcAft>
                <a:spcPts val="0"/>
              </a:spcAft>
              <a:buNone/>
            </a:pPr>
            <a:r>
              <a:rPr b="1" lang="en" sz="2500">
                <a:solidFill>
                  <a:schemeClr val="accent1"/>
                </a:solidFill>
                <a:latin typeface="Lilita One"/>
                <a:ea typeface="Lilita One"/>
                <a:cs typeface="Lilita One"/>
                <a:sym typeface="Lilita One"/>
              </a:rPr>
              <a:t>01</a:t>
            </a:r>
            <a:endParaRPr sz="2500"/>
          </a:p>
        </p:txBody>
      </p:sp>
      <p:sp>
        <p:nvSpPr>
          <p:cNvPr id="1929" name="Google Shape;1929;p33"/>
          <p:cNvSpPr/>
          <p:nvPr/>
        </p:nvSpPr>
        <p:spPr>
          <a:xfrm>
            <a:off x="4259984" y="1305528"/>
            <a:ext cx="624000" cy="624000"/>
          </a:xfrm>
          <a:prstGeom prst="ellipse">
            <a:avLst/>
          </a:prstGeom>
          <a:solidFill>
            <a:srgbClr val="EAF9FD"/>
          </a:solidFill>
          <a:ln cap="flat" cmpd="sng" w="19050">
            <a:solidFill>
              <a:srgbClr val="CD5E62"/>
            </a:solidFill>
            <a:prstDash val="solid"/>
            <a:round/>
            <a:headEnd len="sm" w="sm" type="none"/>
            <a:tailEnd len="sm" w="sm" type="none"/>
          </a:ln>
        </p:spPr>
        <p:txBody>
          <a:bodyPr anchorCtr="0" anchor="ctr" bIns="91425" lIns="0" spcFirstLastPara="1" rIns="0" wrap="square" tIns="91425">
            <a:noAutofit/>
          </a:bodyPr>
          <a:lstStyle/>
          <a:p>
            <a:pPr indent="0" lvl="0" marL="0" rtl="0" algn="ctr">
              <a:spcBef>
                <a:spcPts val="0"/>
              </a:spcBef>
              <a:spcAft>
                <a:spcPts val="0"/>
              </a:spcAft>
              <a:buNone/>
            </a:pPr>
            <a:r>
              <a:rPr b="1" lang="en" sz="2500">
                <a:solidFill>
                  <a:schemeClr val="accent1"/>
                </a:solidFill>
                <a:latin typeface="Lilita One"/>
                <a:ea typeface="Lilita One"/>
                <a:cs typeface="Lilita One"/>
                <a:sym typeface="Lilita One"/>
              </a:rPr>
              <a:t>02</a:t>
            </a:r>
            <a:endParaRPr sz="2500"/>
          </a:p>
        </p:txBody>
      </p:sp>
      <p:sp>
        <p:nvSpPr>
          <p:cNvPr id="1930" name="Google Shape;1930;p33"/>
          <p:cNvSpPr/>
          <p:nvPr/>
        </p:nvSpPr>
        <p:spPr>
          <a:xfrm>
            <a:off x="5157784" y="1305528"/>
            <a:ext cx="624000" cy="624000"/>
          </a:xfrm>
          <a:prstGeom prst="ellipse">
            <a:avLst/>
          </a:prstGeom>
          <a:solidFill>
            <a:srgbClr val="EAF9FD"/>
          </a:solidFill>
          <a:ln cap="flat" cmpd="sng" w="19050">
            <a:solidFill>
              <a:srgbClr val="CD5E62"/>
            </a:solidFill>
            <a:prstDash val="solid"/>
            <a:round/>
            <a:headEnd len="sm" w="sm" type="none"/>
            <a:tailEnd len="sm" w="sm" type="none"/>
          </a:ln>
        </p:spPr>
        <p:txBody>
          <a:bodyPr anchorCtr="0" anchor="ctr" bIns="91425" lIns="0" spcFirstLastPara="1" rIns="0" wrap="square" tIns="91425">
            <a:noAutofit/>
          </a:bodyPr>
          <a:lstStyle/>
          <a:p>
            <a:pPr indent="0" lvl="0" marL="0" rtl="0" algn="ctr">
              <a:spcBef>
                <a:spcPts val="0"/>
              </a:spcBef>
              <a:spcAft>
                <a:spcPts val="0"/>
              </a:spcAft>
              <a:buNone/>
            </a:pPr>
            <a:r>
              <a:rPr b="1" lang="en" sz="2500">
                <a:solidFill>
                  <a:schemeClr val="accent1"/>
                </a:solidFill>
                <a:latin typeface="Lilita One"/>
                <a:ea typeface="Lilita One"/>
                <a:cs typeface="Lilita One"/>
                <a:sym typeface="Lilita One"/>
              </a:rPr>
              <a:t>03</a:t>
            </a:r>
            <a:endParaRPr sz="2500"/>
          </a:p>
        </p:txBody>
      </p:sp>
      <p:grpSp>
        <p:nvGrpSpPr>
          <p:cNvPr id="1931" name="Google Shape;1931;p33"/>
          <p:cNvGrpSpPr/>
          <p:nvPr/>
        </p:nvGrpSpPr>
        <p:grpSpPr>
          <a:xfrm>
            <a:off x="6193103" y="2353882"/>
            <a:ext cx="2157684" cy="1029877"/>
            <a:chOff x="1778775" y="3345823"/>
            <a:chExt cx="1783800" cy="1029877"/>
          </a:xfrm>
        </p:grpSpPr>
        <p:sp>
          <p:nvSpPr>
            <p:cNvPr id="1932" name="Google Shape;1932;p33"/>
            <p:cNvSpPr txBox="1"/>
            <p:nvPr/>
          </p:nvSpPr>
          <p:spPr>
            <a:xfrm>
              <a:off x="1778775" y="3345823"/>
              <a:ext cx="1783800" cy="527700"/>
            </a:xfrm>
            <a:prstGeom prst="rect">
              <a:avLst/>
            </a:prstGeom>
            <a:noFill/>
            <a:ln>
              <a:noFill/>
            </a:ln>
          </p:spPr>
          <p:txBody>
            <a:bodyPr anchorCtr="0" anchor="b" bIns="91425" lIns="91425" spcFirstLastPara="1" rIns="91425" wrap="square" tIns="91425">
              <a:noAutofit/>
            </a:bodyPr>
            <a:lstStyle/>
            <a:p>
              <a:pPr indent="0" lvl="0" marL="0" rtl="0" algn="ctr">
                <a:spcBef>
                  <a:spcPts val="0"/>
                </a:spcBef>
                <a:spcAft>
                  <a:spcPts val="0"/>
                </a:spcAft>
                <a:buNone/>
              </a:pPr>
              <a:r>
                <a:rPr lang="en" sz="2400">
                  <a:solidFill>
                    <a:schemeClr val="dk1"/>
                  </a:solidFill>
                  <a:latin typeface="Lilita One"/>
                  <a:ea typeface="Lilita One"/>
                  <a:cs typeface="Lilita One"/>
                  <a:sym typeface="Lilita One"/>
                </a:rPr>
                <a:t>Neptune</a:t>
              </a:r>
              <a:endParaRPr sz="2400">
                <a:solidFill>
                  <a:schemeClr val="dk1"/>
                </a:solidFill>
                <a:latin typeface="Lilita One"/>
                <a:ea typeface="Lilita One"/>
                <a:cs typeface="Lilita One"/>
                <a:sym typeface="Lilita One"/>
              </a:endParaRPr>
            </a:p>
          </p:txBody>
        </p:sp>
        <p:sp>
          <p:nvSpPr>
            <p:cNvPr id="1933" name="Google Shape;1933;p33"/>
            <p:cNvSpPr txBox="1"/>
            <p:nvPr/>
          </p:nvSpPr>
          <p:spPr>
            <a:xfrm>
              <a:off x="1778775" y="3890900"/>
              <a:ext cx="1783800" cy="4848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Neptune is very far away from Earth</a:t>
              </a:r>
              <a:endParaRPr>
                <a:solidFill>
                  <a:schemeClr val="dk1"/>
                </a:solidFill>
                <a:latin typeface="Montserrat"/>
                <a:ea typeface="Montserrat"/>
                <a:cs typeface="Montserrat"/>
                <a:sym typeface="Montserrat"/>
              </a:endParaRPr>
            </a:p>
          </p:txBody>
        </p:sp>
      </p:grpSp>
      <p:grpSp>
        <p:nvGrpSpPr>
          <p:cNvPr id="1934" name="Google Shape;1934;p33"/>
          <p:cNvGrpSpPr/>
          <p:nvPr/>
        </p:nvGrpSpPr>
        <p:grpSpPr>
          <a:xfrm>
            <a:off x="3491733" y="2352200"/>
            <a:ext cx="2157681" cy="1033224"/>
            <a:chOff x="3044019" y="1219200"/>
            <a:chExt cx="1786160" cy="1033224"/>
          </a:xfrm>
        </p:grpSpPr>
        <p:sp>
          <p:nvSpPr>
            <p:cNvPr id="1935" name="Google Shape;1935;p33"/>
            <p:cNvSpPr txBox="1"/>
            <p:nvPr/>
          </p:nvSpPr>
          <p:spPr>
            <a:xfrm>
              <a:off x="3046378" y="1219200"/>
              <a:ext cx="1783800" cy="527700"/>
            </a:xfrm>
            <a:prstGeom prst="rect">
              <a:avLst/>
            </a:prstGeom>
            <a:noFill/>
            <a:ln>
              <a:noFill/>
            </a:ln>
          </p:spPr>
          <p:txBody>
            <a:bodyPr anchorCtr="0" anchor="b" bIns="91425" lIns="91425" spcFirstLastPara="1" rIns="91425" wrap="square" tIns="91425">
              <a:noAutofit/>
            </a:bodyPr>
            <a:lstStyle/>
            <a:p>
              <a:pPr indent="0" lvl="0" marL="0" rtl="0" algn="ctr">
                <a:spcBef>
                  <a:spcPts val="0"/>
                </a:spcBef>
                <a:spcAft>
                  <a:spcPts val="0"/>
                </a:spcAft>
                <a:buNone/>
              </a:pPr>
              <a:r>
                <a:rPr lang="en" sz="2400">
                  <a:solidFill>
                    <a:schemeClr val="dk1"/>
                  </a:solidFill>
                  <a:latin typeface="Lilita One"/>
                  <a:ea typeface="Lilita One"/>
                  <a:cs typeface="Lilita One"/>
                  <a:sym typeface="Lilita One"/>
                </a:rPr>
                <a:t>Mercury</a:t>
              </a:r>
              <a:endParaRPr sz="2400">
                <a:solidFill>
                  <a:schemeClr val="dk1"/>
                </a:solidFill>
                <a:latin typeface="Lilita One"/>
                <a:ea typeface="Lilita One"/>
                <a:cs typeface="Lilita One"/>
                <a:sym typeface="Lilita One"/>
              </a:endParaRPr>
            </a:p>
          </p:txBody>
        </p:sp>
        <p:sp>
          <p:nvSpPr>
            <p:cNvPr id="1936" name="Google Shape;1936;p33"/>
            <p:cNvSpPr txBox="1"/>
            <p:nvPr/>
          </p:nvSpPr>
          <p:spPr>
            <a:xfrm>
              <a:off x="3044019" y="1767624"/>
              <a:ext cx="1783800" cy="4848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Mercury is the closest planet to the Sun </a:t>
              </a:r>
              <a:endParaRPr>
                <a:solidFill>
                  <a:schemeClr val="dk1"/>
                </a:solidFill>
                <a:latin typeface="Montserrat"/>
                <a:ea typeface="Montserrat"/>
                <a:cs typeface="Montserrat"/>
                <a:sym typeface="Montserrat"/>
              </a:endParaRPr>
            </a:p>
          </p:txBody>
        </p:sp>
      </p:grpSp>
      <p:grpSp>
        <p:nvGrpSpPr>
          <p:cNvPr id="1937" name="Google Shape;1937;p33"/>
          <p:cNvGrpSpPr/>
          <p:nvPr/>
        </p:nvGrpSpPr>
        <p:grpSpPr>
          <a:xfrm>
            <a:off x="793213" y="2352201"/>
            <a:ext cx="2154830" cy="1033224"/>
            <a:chOff x="5581585" y="1219200"/>
            <a:chExt cx="1783800" cy="1033224"/>
          </a:xfrm>
        </p:grpSpPr>
        <p:sp>
          <p:nvSpPr>
            <p:cNvPr id="1938" name="Google Shape;1938;p33"/>
            <p:cNvSpPr txBox="1"/>
            <p:nvPr/>
          </p:nvSpPr>
          <p:spPr>
            <a:xfrm>
              <a:off x="5581585" y="1219200"/>
              <a:ext cx="1783800" cy="527700"/>
            </a:xfrm>
            <a:prstGeom prst="rect">
              <a:avLst/>
            </a:prstGeom>
            <a:noFill/>
            <a:ln>
              <a:noFill/>
            </a:ln>
          </p:spPr>
          <p:txBody>
            <a:bodyPr anchorCtr="0" anchor="b" bIns="91425" lIns="91425" spcFirstLastPara="1" rIns="91425" wrap="square" tIns="91425">
              <a:noAutofit/>
            </a:bodyPr>
            <a:lstStyle/>
            <a:p>
              <a:pPr indent="0" lvl="0" marL="0" rtl="0" algn="ctr">
                <a:spcBef>
                  <a:spcPts val="0"/>
                </a:spcBef>
                <a:spcAft>
                  <a:spcPts val="0"/>
                </a:spcAft>
                <a:buNone/>
              </a:pPr>
              <a:r>
                <a:rPr lang="en" sz="2400">
                  <a:solidFill>
                    <a:schemeClr val="dk1"/>
                  </a:solidFill>
                  <a:latin typeface="Lilita One"/>
                  <a:ea typeface="Lilita One"/>
                  <a:cs typeface="Lilita One"/>
                  <a:sym typeface="Lilita One"/>
                </a:rPr>
                <a:t>Venus</a:t>
              </a:r>
              <a:endParaRPr sz="2400">
                <a:solidFill>
                  <a:schemeClr val="dk1"/>
                </a:solidFill>
                <a:latin typeface="Lilita One"/>
                <a:ea typeface="Lilita One"/>
                <a:cs typeface="Lilita One"/>
                <a:sym typeface="Lilita One"/>
              </a:endParaRPr>
            </a:p>
          </p:txBody>
        </p:sp>
        <p:sp>
          <p:nvSpPr>
            <p:cNvPr id="1939" name="Google Shape;1939;p33"/>
            <p:cNvSpPr txBox="1"/>
            <p:nvPr/>
          </p:nvSpPr>
          <p:spPr>
            <a:xfrm>
              <a:off x="5581585" y="1767624"/>
              <a:ext cx="1783800" cy="4848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Venus is the second planet from the Sun</a:t>
              </a:r>
              <a:endParaRPr>
                <a:solidFill>
                  <a:schemeClr val="dk1"/>
                </a:solidFill>
                <a:latin typeface="Montserrat"/>
                <a:ea typeface="Montserrat"/>
                <a:cs typeface="Montserrat"/>
                <a:sym typeface="Montserrat"/>
              </a:endParaRPr>
            </a:p>
          </p:txBody>
        </p:sp>
      </p:grpSp>
      <p:cxnSp>
        <p:nvCxnSpPr>
          <p:cNvPr id="1940" name="Google Shape;1940;p33"/>
          <p:cNvCxnSpPr>
            <a:stCxn id="1928" idx="4"/>
            <a:endCxn id="1938" idx="0"/>
          </p:cNvCxnSpPr>
          <p:nvPr/>
        </p:nvCxnSpPr>
        <p:spPr>
          <a:xfrm rot="5400000">
            <a:off x="2561034" y="1239078"/>
            <a:ext cx="422700" cy="1803600"/>
          </a:xfrm>
          <a:prstGeom prst="curvedConnector3">
            <a:avLst>
              <a:gd fmla="val 49997" name="adj1"/>
            </a:avLst>
          </a:prstGeom>
          <a:noFill/>
          <a:ln cap="flat" cmpd="sng" w="19050">
            <a:solidFill>
              <a:schemeClr val="accent1"/>
            </a:solidFill>
            <a:prstDash val="solid"/>
            <a:round/>
            <a:headEnd len="med" w="med" type="none"/>
            <a:tailEnd len="med" w="med" type="none"/>
          </a:ln>
        </p:spPr>
      </p:cxnSp>
      <p:cxnSp>
        <p:nvCxnSpPr>
          <p:cNvPr id="1941" name="Google Shape;1941;p33"/>
          <p:cNvCxnSpPr>
            <a:stCxn id="1929" idx="4"/>
            <a:endCxn id="1935" idx="0"/>
          </p:cNvCxnSpPr>
          <p:nvPr/>
        </p:nvCxnSpPr>
        <p:spPr>
          <a:xfrm flipH="1" rot="-5400000">
            <a:off x="4360934" y="2140578"/>
            <a:ext cx="422700" cy="600"/>
          </a:xfrm>
          <a:prstGeom prst="curvedConnector3">
            <a:avLst>
              <a:gd fmla="val 49997" name="adj1"/>
            </a:avLst>
          </a:prstGeom>
          <a:noFill/>
          <a:ln cap="flat" cmpd="sng" w="19050">
            <a:solidFill>
              <a:schemeClr val="accent1"/>
            </a:solidFill>
            <a:prstDash val="solid"/>
            <a:round/>
            <a:headEnd len="med" w="med" type="none"/>
            <a:tailEnd len="med" w="med" type="none"/>
          </a:ln>
        </p:spPr>
      </p:cxnSp>
      <p:cxnSp>
        <p:nvCxnSpPr>
          <p:cNvPr id="1942" name="Google Shape;1942;p33"/>
          <p:cNvCxnSpPr>
            <a:stCxn id="1930" idx="4"/>
            <a:endCxn id="1932" idx="0"/>
          </p:cNvCxnSpPr>
          <p:nvPr/>
        </p:nvCxnSpPr>
        <p:spPr>
          <a:xfrm flipH="1" rot="-5400000">
            <a:off x="6158584" y="1240728"/>
            <a:ext cx="424500" cy="1802100"/>
          </a:xfrm>
          <a:prstGeom prst="curvedConnector3">
            <a:avLst>
              <a:gd fmla="val 49983" name="adj1"/>
            </a:avLst>
          </a:prstGeom>
          <a:noFill/>
          <a:ln cap="flat" cmpd="sng" w="19050">
            <a:solidFill>
              <a:schemeClr val="accent1"/>
            </a:solidFill>
            <a:prstDash val="solid"/>
            <a:round/>
            <a:headEnd len="med" w="med" type="none"/>
            <a:tailEnd len="med" w="med" type="none"/>
          </a:ln>
        </p:spPr>
      </p:cxnSp>
      <p:sp>
        <p:nvSpPr>
          <p:cNvPr id="1943" name="Google Shape;1943;p33"/>
          <p:cNvSpPr/>
          <p:nvPr/>
        </p:nvSpPr>
        <p:spPr>
          <a:xfrm>
            <a:off x="880528" y="3619375"/>
            <a:ext cx="1971600" cy="207600"/>
          </a:xfrm>
          <a:prstGeom prst="roundRect">
            <a:avLst>
              <a:gd fmla="val 50000" name="adj"/>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4" name="Google Shape;1944;p33"/>
          <p:cNvSpPr/>
          <p:nvPr/>
        </p:nvSpPr>
        <p:spPr>
          <a:xfrm>
            <a:off x="956821" y="3685675"/>
            <a:ext cx="759000" cy="75000"/>
          </a:xfrm>
          <a:prstGeom prst="roundRect">
            <a:avLst>
              <a:gd fmla="val 50000" name="adj"/>
            </a:avLst>
          </a:prstGeom>
          <a:solidFill>
            <a:schemeClr val="accent1"/>
          </a:solidFill>
          <a:ln cap="flat" cmpd="sng" w="952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5" name="Google Shape;1945;p33"/>
          <p:cNvSpPr/>
          <p:nvPr/>
        </p:nvSpPr>
        <p:spPr>
          <a:xfrm>
            <a:off x="3586478" y="3619375"/>
            <a:ext cx="1971600" cy="207600"/>
          </a:xfrm>
          <a:prstGeom prst="roundRect">
            <a:avLst>
              <a:gd fmla="val 50000" name="adj"/>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6" name="Google Shape;1946;p33"/>
          <p:cNvSpPr/>
          <p:nvPr/>
        </p:nvSpPr>
        <p:spPr>
          <a:xfrm>
            <a:off x="3662751" y="3685675"/>
            <a:ext cx="909900" cy="75000"/>
          </a:xfrm>
          <a:prstGeom prst="roundRect">
            <a:avLst>
              <a:gd fmla="val 50000" name="adj"/>
            </a:avLst>
          </a:prstGeom>
          <a:solidFill>
            <a:schemeClr val="accent1"/>
          </a:solidFill>
          <a:ln cap="flat" cmpd="sng" w="952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7" name="Google Shape;1947;p33"/>
          <p:cNvSpPr/>
          <p:nvPr/>
        </p:nvSpPr>
        <p:spPr>
          <a:xfrm>
            <a:off x="6286145" y="3619375"/>
            <a:ext cx="1971600" cy="207600"/>
          </a:xfrm>
          <a:prstGeom prst="roundRect">
            <a:avLst>
              <a:gd fmla="val 50000" name="adj"/>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8" name="Google Shape;1948;p33"/>
          <p:cNvSpPr/>
          <p:nvPr/>
        </p:nvSpPr>
        <p:spPr>
          <a:xfrm>
            <a:off x="6368695" y="3685675"/>
            <a:ext cx="1802100" cy="75000"/>
          </a:xfrm>
          <a:prstGeom prst="roundRect">
            <a:avLst>
              <a:gd fmla="val 50000" name="adj"/>
            </a:avLst>
          </a:prstGeom>
          <a:solidFill>
            <a:schemeClr val="accent1"/>
          </a:solidFill>
          <a:ln cap="flat" cmpd="sng" w="952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9" name="Google Shape;1949;p33"/>
          <p:cNvSpPr txBox="1"/>
          <p:nvPr/>
        </p:nvSpPr>
        <p:spPr>
          <a:xfrm>
            <a:off x="1097223" y="3949175"/>
            <a:ext cx="1546800" cy="5727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3600">
                <a:solidFill>
                  <a:srgbClr val="CD5E62"/>
                </a:solidFill>
                <a:latin typeface="Lilita One"/>
                <a:ea typeface="Lilita One"/>
                <a:cs typeface="Lilita One"/>
                <a:sym typeface="Lilita One"/>
              </a:rPr>
              <a:t>30%</a:t>
            </a:r>
            <a:endParaRPr b="1" sz="3600">
              <a:solidFill>
                <a:srgbClr val="CD5E62"/>
              </a:solidFill>
              <a:latin typeface="Lilita One"/>
              <a:ea typeface="Lilita One"/>
              <a:cs typeface="Lilita One"/>
              <a:sym typeface="Lilita One"/>
            </a:endParaRPr>
          </a:p>
        </p:txBody>
      </p:sp>
      <p:sp>
        <p:nvSpPr>
          <p:cNvPr id="1950" name="Google Shape;1950;p33"/>
          <p:cNvSpPr txBox="1"/>
          <p:nvPr/>
        </p:nvSpPr>
        <p:spPr>
          <a:xfrm>
            <a:off x="3797161" y="3949175"/>
            <a:ext cx="1546800" cy="5727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3600">
                <a:solidFill>
                  <a:srgbClr val="CD5E62"/>
                </a:solidFill>
                <a:latin typeface="Lilita One"/>
                <a:ea typeface="Lilita One"/>
                <a:cs typeface="Lilita One"/>
                <a:sym typeface="Lilita One"/>
              </a:rPr>
              <a:t>5</a:t>
            </a:r>
            <a:r>
              <a:rPr b="1" lang="en" sz="3600">
                <a:solidFill>
                  <a:srgbClr val="CD5E62"/>
                </a:solidFill>
                <a:latin typeface="Lilita One"/>
                <a:ea typeface="Lilita One"/>
                <a:cs typeface="Lilita One"/>
                <a:sym typeface="Lilita One"/>
              </a:rPr>
              <a:t>0%</a:t>
            </a:r>
            <a:endParaRPr b="1" sz="3600">
              <a:solidFill>
                <a:srgbClr val="CD5E62"/>
              </a:solidFill>
              <a:latin typeface="Lilita One"/>
              <a:ea typeface="Lilita One"/>
              <a:cs typeface="Lilita One"/>
              <a:sym typeface="Lilita One"/>
            </a:endParaRPr>
          </a:p>
        </p:txBody>
      </p:sp>
      <p:sp>
        <p:nvSpPr>
          <p:cNvPr id="1951" name="Google Shape;1951;p33"/>
          <p:cNvSpPr txBox="1"/>
          <p:nvPr/>
        </p:nvSpPr>
        <p:spPr>
          <a:xfrm>
            <a:off x="6498545" y="3949175"/>
            <a:ext cx="1546800" cy="5727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3600">
                <a:solidFill>
                  <a:srgbClr val="CD5E62"/>
                </a:solidFill>
                <a:latin typeface="Lilita One"/>
                <a:ea typeface="Lilita One"/>
                <a:cs typeface="Lilita One"/>
                <a:sym typeface="Lilita One"/>
              </a:rPr>
              <a:t>100</a:t>
            </a:r>
            <a:r>
              <a:rPr b="1" lang="en" sz="3600">
                <a:solidFill>
                  <a:srgbClr val="CD5E62"/>
                </a:solidFill>
                <a:latin typeface="Lilita One"/>
                <a:ea typeface="Lilita One"/>
                <a:cs typeface="Lilita One"/>
                <a:sym typeface="Lilita One"/>
              </a:rPr>
              <a:t>%</a:t>
            </a:r>
            <a:endParaRPr b="1" sz="3600">
              <a:solidFill>
                <a:srgbClr val="CD5E62"/>
              </a:solidFill>
              <a:latin typeface="Lilita One"/>
              <a:ea typeface="Lilita One"/>
              <a:cs typeface="Lilita One"/>
              <a:sym typeface="Lilita One"/>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55" name="Shape 1955"/>
        <p:cNvGrpSpPr/>
        <p:nvPr/>
      </p:nvGrpSpPr>
      <p:grpSpPr>
        <a:xfrm>
          <a:off x="0" y="0"/>
          <a:ext cx="0" cy="0"/>
          <a:chOff x="0" y="0"/>
          <a:chExt cx="0" cy="0"/>
        </a:xfrm>
      </p:grpSpPr>
      <p:grpSp>
        <p:nvGrpSpPr>
          <p:cNvPr id="1956" name="Google Shape;1956;p34"/>
          <p:cNvGrpSpPr/>
          <p:nvPr/>
        </p:nvGrpSpPr>
        <p:grpSpPr>
          <a:xfrm>
            <a:off x="3808230" y="3050156"/>
            <a:ext cx="3570300" cy="293700"/>
            <a:chOff x="3808230" y="3050156"/>
            <a:chExt cx="3570300" cy="293700"/>
          </a:xfrm>
        </p:grpSpPr>
        <p:sp>
          <p:nvSpPr>
            <p:cNvPr id="1957" name="Google Shape;1957;p34"/>
            <p:cNvSpPr/>
            <p:nvPr/>
          </p:nvSpPr>
          <p:spPr>
            <a:xfrm>
              <a:off x="3808230" y="3050156"/>
              <a:ext cx="293700" cy="2937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8" name="Google Shape;1958;p34"/>
            <p:cNvSpPr/>
            <p:nvPr/>
          </p:nvSpPr>
          <p:spPr>
            <a:xfrm>
              <a:off x="4172296" y="3050156"/>
              <a:ext cx="293700" cy="2937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9" name="Google Shape;1959;p34"/>
            <p:cNvSpPr/>
            <p:nvPr/>
          </p:nvSpPr>
          <p:spPr>
            <a:xfrm>
              <a:off x="4536363" y="3050156"/>
              <a:ext cx="293700" cy="2937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0" name="Google Shape;1960;p34"/>
            <p:cNvSpPr/>
            <p:nvPr/>
          </p:nvSpPr>
          <p:spPr>
            <a:xfrm>
              <a:off x="4900430" y="3050156"/>
              <a:ext cx="293700" cy="2937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1" name="Google Shape;1961;p34"/>
            <p:cNvSpPr/>
            <p:nvPr/>
          </p:nvSpPr>
          <p:spPr>
            <a:xfrm>
              <a:off x="5264496" y="3050156"/>
              <a:ext cx="293700" cy="2937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2" name="Google Shape;1962;p34"/>
            <p:cNvSpPr/>
            <p:nvPr/>
          </p:nvSpPr>
          <p:spPr>
            <a:xfrm>
              <a:off x="5628563" y="3050156"/>
              <a:ext cx="293700" cy="2937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3" name="Google Shape;1963;p34"/>
            <p:cNvSpPr/>
            <p:nvPr/>
          </p:nvSpPr>
          <p:spPr>
            <a:xfrm>
              <a:off x="5992630" y="3050156"/>
              <a:ext cx="293700" cy="2937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4" name="Google Shape;1964;p34"/>
            <p:cNvSpPr/>
            <p:nvPr/>
          </p:nvSpPr>
          <p:spPr>
            <a:xfrm>
              <a:off x="6356696" y="3050156"/>
              <a:ext cx="293700" cy="2937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5" name="Google Shape;1965;p34"/>
            <p:cNvSpPr/>
            <p:nvPr/>
          </p:nvSpPr>
          <p:spPr>
            <a:xfrm>
              <a:off x="6720763" y="3050156"/>
              <a:ext cx="293700" cy="2937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6" name="Google Shape;1966;p34"/>
            <p:cNvSpPr/>
            <p:nvPr/>
          </p:nvSpPr>
          <p:spPr>
            <a:xfrm>
              <a:off x="7084830" y="3050156"/>
              <a:ext cx="293700" cy="2937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967" name="Google Shape;1967;p34"/>
          <p:cNvGrpSpPr/>
          <p:nvPr/>
        </p:nvGrpSpPr>
        <p:grpSpPr>
          <a:xfrm>
            <a:off x="3808230" y="3808809"/>
            <a:ext cx="3570300" cy="293700"/>
            <a:chOff x="3808230" y="3808809"/>
            <a:chExt cx="3570300" cy="293700"/>
          </a:xfrm>
        </p:grpSpPr>
        <p:sp>
          <p:nvSpPr>
            <p:cNvPr id="1968" name="Google Shape;1968;p34"/>
            <p:cNvSpPr/>
            <p:nvPr/>
          </p:nvSpPr>
          <p:spPr>
            <a:xfrm>
              <a:off x="3808230" y="3808809"/>
              <a:ext cx="293700" cy="2937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9" name="Google Shape;1969;p34"/>
            <p:cNvSpPr/>
            <p:nvPr/>
          </p:nvSpPr>
          <p:spPr>
            <a:xfrm>
              <a:off x="4172296" y="3808809"/>
              <a:ext cx="293700" cy="2937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0" name="Google Shape;1970;p34"/>
            <p:cNvSpPr/>
            <p:nvPr/>
          </p:nvSpPr>
          <p:spPr>
            <a:xfrm>
              <a:off x="4536363" y="3808809"/>
              <a:ext cx="293700" cy="2937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1" name="Google Shape;1971;p34"/>
            <p:cNvSpPr/>
            <p:nvPr/>
          </p:nvSpPr>
          <p:spPr>
            <a:xfrm>
              <a:off x="4900430" y="3808809"/>
              <a:ext cx="293700" cy="2937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2" name="Google Shape;1972;p34"/>
            <p:cNvSpPr/>
            <p:nvPr/>
          </p:nvSpPr>
          <p:spPr>
            <a:xfrm>
              <a:off x="5264496" y="3808809"/>
              <a:ext cx="293700" cy="2937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3" name="Google Shape;1973;p34"/>
            <p:cNvSpPr/>
            <p:nvPr/>
          </p:nvSpPr>
          <p:spPr>
            <a:xfrm>
              <a:off x="5628563" y="3808809"/>
              <a:ext cx="293700" cy="2937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4" name="Google Shape;1974;p34"/>
            <p:cNvSpPr/>
            <p:nvPr/>
          </p:nvSpPr>
          <p:spPr>
            <a:xfrm>
              <a:off x="5992630" y="3808809"/>
              <a:ext cx="293700" cy="2937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5" name="Google Shape;1975;p34"/>
            <p:cNvSpPr/>
            <p:nvPr/>
          </p:nvSpPr>
          <p:spPr>
            <a:xfrm>
              <a:off x="6356696" y="3808809"/>
              <a:ext cx="293700" cy="2937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6" name="Google Shape;1976;p34"/>
            <p:cNvSpPr/>
            <p:nvPr/>
          </p:nvSpPr>
          <p:spPr>
            <a:xfrm>
              <a:off x="6720763" y="3808809"/>
              <a:ext cx="293700" cy="2937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7" name="Google Shape;1977;p34"/>
            <p:cNvSpPr/>
            <p:nvPr/>
          </p:nvSpPr>
          <p:spPr>
            <a:xfrm>
              <a:off x="7084830" y="3808809"/>
              <a:ext cx="293700" cy="2937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978" name="Google Shape;1978;p34"/>
          <p:cNvGrpSpPr/>
          <p:nvPr/>
        </p:nvGrpSpPr>
        <p:grpSpPr>
          <a:xfrm>
            <a:off x="3808230" y="2291500"/>
            <a:ext cx="3570300" cy="293700"/>
            <a:chOff x="3808230" y="2291500"/>
            <a:chExt cx="3570300" cy="293700"/>
          </a:xfrm>
        </p:grpSpPr>
        <p:sp>
          <p:nvSpPr>
            <p:cNvPr id="1979" name="Google Shape;1979;p34"/>
            <p:cNvSpPr/>
            <p:nvPr/>
          </p:nvSpPr>
          <p:spPr>
            <a:xfrm>
              <a:off x="3808230" y="2291500"/>
              <a:ext cx="293700" cy="2937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0" name="Google Shape;1980;p34"/>
            <p:cNvSpPr/>
            <p:nvPr/>
          </p:nvSpPr>
          <p:spPr>
            <a:xfrm>
              <a:off x="4172296" y="2291500"/>
              <a:ext cx="293700" cy="2937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1" name="Google Shape;1981;p34"/>
            <p:cNvSpPr/>
            <p:nvPr/>
          </p:nvSpPr>
          <p:spPr>
            <a:xfrm>
              <a:off x="4536363" y="2291500"/>
              <a:ext cx="293700" cy="2937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2" name="Google Shape;1982;p34"/>
            <p:cNvSpPr/>
            <p:nvPr/>
          </p:nvSpPr>
          <p:spPr>
            <a:xfrm>
              <a:off x="4900430" y="2291500"/>
              <a:ext cx="293700" cy="2937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3" name="Google Shape;1983;p34"/>
            <p:cNvSpPr/>
            <p:nvPr/>
          </p:nvSpPr>
          <p:spPr>
            <a:xfrm>
              <a:off x="5264496" y="2291500"/>
              <a:ext cx="293700" cy="2937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4" name="Google Shape;1984;p34"/>
            <p:cNvSpPr/>
            <p:nvPr/>
          </p:nvSpPr>
          <p:spPr>
            <a:xfrm>
              <a:off x="5628563" y="2291500"/>
              <a:ext cx="293700" cy="2937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5" name="Google Shape;1985;p34"/>
            <p:cNvSpPr/>
            <p:nvPr/>
          </p:nvSpPr>
          <p:spPr>
            <a:xfrm>
              <a:off x="5992630" y="2291500"/>
              <a:ext cx="293700" cy="2937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6" name="Google Shape;1986;p34"/>
            <p:cNvSpPr/>
            <p:nvPr/>
          </p:nvSpPr>
          <p:spPr>
            <a:xfrm>
              <a:off x="6356696" y="2291500"/>
              <a:ext cx="293700" cy="2937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7" name="Google Shape;1987;p34"/>
            <p:cNvSpPr/>
            <p:nvPr/>
          </p:nvSpPr>
          <p:spPr>
            <a:xfrm>
              <a:off x="6720763" y="2291500"/>
              <a:ext cx="293700" cy="2937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8" name="Google Shape;1988;p34"/>
            <p:cNvSpPr/>
            <p:nvPr/>
          </p:nvSpPr>
          <p:spPr>
            <a:xfrm>
              <a:off x="7084830" y="2291500"/>
              <a:ext cx="293700" cy="2937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989" name="Google Shape;1989;p34"/>
          <p:cNvGrpSpPr/>
          <p:nvPr/>
        </p:nvGrpSpPr>
        <p:grpSpPr>
          <a:xfrm>
            <a:off x="3808230" y="1532850"/>
            <a:ext cx="3570300" cy="293700"/>
            <a:chOff x="3808230" y="1532850"/>
            <a:chExt cx="3570300" cy="293700"/>
          </a:xfrm>
        </p:grpSpPr>
        <p:sp>
          <p:nvSpPr>
            <p:cNvPr id="1990" name="Google Shape;1990;p34"/>
            <p:cNvSpPr/>
            <p:nvPr/>
          </p:nvSpPr>
          <p:spPr>
            <a:xfrm>
              <a:off x="3808230" y="1532850"/>
              <a:ext cx="293700" cy="2937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1" name="Google Shape;1991;p34"/>
            <p:cNvSpPr/>
            <p:nvPr/>
          </p:nvSpPr>
          <p:spPr>
            <a:xfrm>
              <a:off x="4172296" y="1532850"/>
              <a:ext cx="293700" cy="2937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2" name="Google Shape;1992;p34"/>
            <p:cNvSpPr/>
            <p:nvPr/>
          </p:nvSpPr>
          <p:spPr>
            <a:xfrm>
              <a:off x="4536363" y="1532850"/>
              <a:ext cx="293700" cy="2937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3" name="Google Shape;1993;p34"/>
            <p:cNvSpPr/>
            <p:nvPr/>
          </p:nvSpPr>
          <p:spPr>
            <a:xfrm>
              <a:off x="4900430" y="1532850"/>
              <a:ext cx="293700" cy="2937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4" name="Google Shape;1994;p34"/>
            <p:cNvSpPr/>
            <p:nvPr/>
          </p:nvSpPr>
          <p:spPr>
            <a:xfrm>
              <a:off x="5264496" y="1532850"/>
              <a:ext cx="293700" cy="2937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5" name="Google Shape;1995;p34"/>
            <p:cNvSpPr/>
            <p:nvPr/>
          </p:nvSpPr>
          <p:spPr>
            <a:xfrm>
              <a:off x="5628563" y="1532850"/>
              <a:ext cx="293700" cy="2937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6" name="Google Shape;1996;p34"/>
            <p:cNvSpPr/>
            <p:nvPr/>
          </p:nvSpPr>
          <p:spPr>
            <a:xfrm>
              <a:off x="5992630" y="1532850"/>
              <a:ext cx="293700" cy="2937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7" name="Google Shape;1997;p34"/>
            <p:cNvSpPr/>
            <p:nvPr/>
          </p:nvSpPr>
          <p:spPr>
            <a:xfrm>
              <a:off x="6356696" y="1532850"/>
              <a:ext cx="293700" cy="2937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8" name="Google Shape;1998;p34"/>
            <p:cNvSpPr/>
            <p:nvPr/>
          </p:nvSpPr>
          <p:spPr>
            <a:xfrm>
              <a:off x="6720763" y="1532850"/>
              <a:ext cx="293700" cy="2937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9" name="Google Shape;1999;p34"/>
            <p:cNvSpPr/>
            <p:nvPr/>
          </p:nvSpPr>
          <p:spPr>
            <a:xfrm>
              <a:off x="7084830" y="1532850"/>
              <a:ext cx="293700" cy="2937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000" name="Google Shape;2000;p34"/>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 </a:t>
            </a:r>
            <a:r>
              <a:rPr lang="en"/>
              <a:t>Welcome winter! - infographics</a:t>
            </a:r>
            <a:endParaRPr/>
          </a:p>
        </p:txBody>
      </p:sp>
      <p:grpSp>
        <p:nvGrpSpPr>
          <p:cNvPr id="2001" name="Google Shape;2001;p34"/>
          <p:cNvGrpSpPr/>
          <p:nvPr/>
        </p:nvGrpSpPr>
        <p:grpSpPr>
          <a:xfrm>
            <a:off x="727169" y="3691800"/>
            <a:ext cx="3009950" cy="527700"/>
            <a:chOff x="793225" y="3691800"/>
            <a:chExt cx="3009950" cy="527700"/>
          </a:xfrm>
        </p:grpSpPr>
        <p:sp>
          <p:nvSpPr>
            <p:cNvPr id="2002" name="Google Shape;2002;p34"/>
            <p:cNvSpPr txBox="1"/>
            <p:nvPr/>
          </p:nvSpPr>
          <p:spPr>
            <a:xfrm>
              <a:off x="793225" y="3691800"/>
              <a:ext cx="1352400" cy="527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2400">
                  <a:solidFill>
                    <a:schemeClr val="dk1"/>
                  </a:solidFill>
                  <a:latin typeface="Lilita One"/>
                  <a:ea typeface="Lilita One"/>
                  <a:cs typeface="Lilita One"/>
                  <a:sym typeface="Lilita One"/>
                </a:rPr>
                <a:t>Neptune</a:t>
              </a:r>
              <a:endParaRPr sz="2400">
                <a:solidFill>
                  <a:schemeClr val="dk1"/>
                </a:solidFill>
                <a:latin typeface="Lilita One"/>
                <a:ea typeface="Lilita One"/>
                <a:cs typeface="Lilita One"/>
                <a:sym typeface="Lilita One"/>
              </a:endParaRPr>
            </a:p>
          </p:txBody>
        </p:sp>
        <p:sp>
          <p:nvSpPr>
            <p:cNvPr id="2003" name="Google Shape;2003;p34"/>
            <p:cNvSpPr txBox="1"/>
            <p:nvPr/>
          </p:nvSpPr>
          <p:spPr>
            <a:xfrm>
              <a:off x="2148075" y="3691800"/>
              <a:ext cx="1655100" cy="527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a:solidFill>
                    <a:schemeClr val="dk1"/>
                  </a:solidFill>
                  <a:latin typeface="Montserrat"/>
                  <a:ea typeface="Montserrat"/>
                  <a:cs typeface="Montserrat"/>
                  <a:sym typeface="Montserrat"/>
                </a:rPr>
                <a:t>Neptune is far away from us</a:t>
              </a:r>
              <a:endParaRPr>
                <a:solidFill>
                  <a:schemeClr val="dk1"/>
                </a:solidFill>
                <a:latin typeface="Montserrat"/>
                <a:ea typeface="Montserrat"/>
                <a:cs typeface="Montserrat"/>
                <a:sym typeface="Montserrat"/>
              </a:endParaRPr>
            </a:p>
          </p:txBody>
        </p:sp>
      </p:grpSp>
      <p:grpSp>
        <p:nvGrpSpPr>
          <p:cNvPr id="2004" name="Google Shape;2004;p34"/>
          <p:cNvGrpSpPr/>
          <p:nvPr/>
        </p:nvGrpSpPr>
        <p:grpSpPr>
          <a:xfrm>
            <a:off x="729623" y="1415850"/>
            <a:ext cx="3008880" cy="527700"/>
            <a:chOff x="795678" y="1415850"/>
            <a:chExt cx="3008880" cy="527700"/>
          </a:xfrm>
        </p:grpSpPr>
        <p:sp>
          <p:nvSpPr>
            <p:cNvPr id="2005" name="Google Shape;2005;p34"/>
            <p:cNvSpPr txBox="1"/>
            <p:nvPr/>
          </p:nvSpPr>
          <p:spPr>
            <a:xfrm>
              <a:off x="795678" y="1415850"/>
              <a:ext cx="1352400" cy="527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2400">
                  <a:solidFill>
                    <a:schemeClr val="dk1"/>
                  </a:solidFill>
                  <a:latin typeface="Lilita One"/>
                  <a:ea typeface="Lilita One"/>
                  <a:cs typeface="Lilita One"/>
                  <a:sym typeface="Lilita One"/>
                </a:rPr>
                <a:t>Mercury</a:t>
              </a:r>
              <a:endParaRPr sz="2400">
                <a:solidFill>
                  <a:schemeClr val="dk1"/>
                </a:solidFill>
                <a:latin typeface="Lilita One"/>
                <a:ea typeface="Lilita One"/>
                <a:cs typeface="Lilita One"/>
                <a:sym typeface="Lilita One"/>
              </a:endParaRPr>
            </a:p>
          </p:txBody>
        </p:sp>
        <p:sp>
          <p:nvSpPr>
            <p:cNvPr id="2006" name="Google Shape;2006;p34"/>
            <p:cNvSpPr txBox="1"/>
            <p:nvPr/>
          </p:nvSpPr>
          <p:spPr>
            <a:xfrm>
              <a:off x="2151259" y="1415850"/>
              <a:ext cx="1653300" cy="527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a:solidFill>
                    <a:schemeClr val="dk1"/>
                  </a:solidFill>
                  <a:latin typeface="Montserrat"/>
                  <a:ea typeface="Montserrat"/>
                  <a:cs typeface="Montserrat"/>
                  <a:sym typeface="Montserrat"/>
                </a:rPr>
                <a:t>Mercury is quite a small planet</a:t>
              </a:r>
              <a:endParaRPr>
                <a:solidFill>
                  <a:schemeClr val="dk1"/>
                </a:solidFill>
                <a:latin typeface="Montserrat"/>
                <a:ea typeface="Montserrat"/>
                <a:cs typeface="Montserrat"/>
                <a:sym typeface="Montserrat"/>
              </a:endParaRPr>
            </a:p>
          </p:txBody>
        </p:sp>
      </p:grpSp>
      <p:grpSp>
        <p:nvGrpSpPr>
          <p:cNvPr id="2007" name="Google Shape;2007;p34"/>
          <p:cNvGrpSpPr/>
          <p:nvPr/>
        </p:nvGrpSpPr>
        <p:grpSpPr>
          <a:xfrm>
            <a:off x="727172" y="2933149"/>
            <a:ext cx="3009986" cy="527700"/>
            <a:chOff x="793227" y="2933149"/>
            <a:chExt cx="3009986" cy="527700"/>
          </a:xfrm>
        </p:grpSpPr>
        <p:sp>
          <p:nvSpPr>
            <p:cNvPr id="2008" name="Google Shape;2008;p34"/>
            <p:cNvSpPr txBox="1"/>
            <p:nvPr/>
          </p:nvSpPr>
          <p:spPr>
            <a:xfrm>
              <a:off x="793227" y="2933150"/>
              <a:ext cx="1352400" cy="527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2400">
                  <a:solidFill>
                    <a:schemeClr val="dk1"/>
                  </a:solidFill>
                  <a:latin typeface="Lilita One"/>
                  <a:ea typeface="Lilita One"/>
                  <a:cs typeface="Lilita One"/>
                  <a:sym typeface="Lilita One"/>
                </a:rPr>
                <a:t>Mars</a:t>
              </a:r>
              <a:endParaRPr sz="2400">
                <a:solidFill>
                  <a:schemeClr val="dk1"/>
                </a:solidFill>
                <a:latin typeface="Lilita One"/>
                <a:ea typeface="Lilita One"/>
                <a:cs typeface="Lilita One"/>
                <a:sym typeface="Lilita One"/>
              </a:endParaRPr>
            </a:p>
          </p:txBody>
        </p:sp>
        <p:sp>
          <p:nvSpPr>
            <p:cNvPr id="2009" name="Google Shape;2009;p34"/>
            <p:cNvSpPr txBox="1"/>
            <p:nvPr/>
          </p:nvSpPr>
          <p:spPr>
            <a:xfrm>
              <a:off x="2148113" y="2933149"/>
              <a:ext cx="1655100" cy="527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a:solidFill>
                    <a:schemeClr val="dk1"/>
                  </a:solidFill>
                  <a:latin typeface="Montserrat"/>
                  <a:ea typeface="Montserrat"/>
                  <a:cs typeface="Montserrat"/>
                  <a:sym typeface="Montserrat"/>
                </a:rPr>
                <a:t>Despite being red, Mars is cold </a:t>
              </a:r>
              <a:endParaRPr>
                <a:solidFill>
                  <a:schemeClr val="dk1"/>
                </a:solidFill>
                <a:latin typeface="Montserrat"/>
                <a:ea typeface="Montserrat"/>
                <a:cs typeface="Montserrat"/>
                <a:sym typeface="Montserrat"/>
              </a:endParaRPr>
            </a:p>
          </p:txBody>
        </p:sp>
      </p:grpSp>
      <p:grpSp>
        <p:nvGrpSpPr>
          <p:cNvPr id="2010" name="Google Shape;2010;p34"/>
          <p:cNvGrpSpPr/>
          <p:nvPr/>
        </p:nvGrpSpPr>
        <p:grpSpPr>
          <a:xfrm>
            <a:off x="727171" y="2174499"/>
            <a:ext cx="3009261" cy="527700"/>
            <a:chOff x="793226" y="2174499"/>
            <a:chExt cx="3009261" cy="527700"/>
          </a:xfrm>
        </p:grpSpPr>
        <p:sp>
          <p:nvSpPr>
            <p:cNvPr id="2011" name="Google Shape;2011;p34"/>
            <p:cNvSpPr txBox="1"/>
            <p:nvPr/>
          </p:nvSpPr>
          <p:spPr>
            <a:xfrm>
              <a:off x="793226" y="2174499"/>
              <a:ext cx="1352400" cy="527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2400">
                  <a:solidFill>
                    <a:schemeClr val="dk1"/>
                  </a:solidFill>
                  <a:latin typeface="Lilita One"/>
                  <a:ea typeface="Lilita One"/>
                  <a:cs typeface="Lilita One"/>
                  <a:sym typeface="Lilita One"/>
                </a:rPr>
                <a:t>Venus</a:t>
              </a:r>
              <a:endParaRPr sz="2400">
                <a:solidFill>
                  <a:schemeClr val="dk1"/>
                </a:solidFill>
                <a:latin typeface="Lilita One"/>
                <a:ea typeface="Lilita One"/>
                <a:cs typeface="Lilita One"/>
                <a:sym typeface="Lilita One"/>
              </a:endParaRPr>
            </a:p>
          </p:txBody>
        </p:sp>
        <p:sp>
          <p:nvSpPr>
            <p:cNvPr id="2012" name="Google Shape;2012;p34"/>
            <p:cNvSpPr txBox="1"/>
            <p:nvPr/>
          </p:nvSpPr>
          <p:spPr>
            <a:xfrm>
              <a:off x="2149187" y="2174500"/>
              <a:ext cx="1653300" cy="527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a:solidFill>
                    <a:schemeClr val="dk1"/>
                  </a:solidFill>
                  <a:latin typeface="Montserrat"/>
                  <a:ea typeface="Montserrat"/>
                  <a:cs typeface="Montserrat"/>
                  <a:sym typeface="Montserrat"/>
                </a:rPr>
                <a:t>Venus has a beautiful name </a:t>
              </a:r>
              <a:endParaRPr>
                <a:solidFill>
                  <a:schemeClr val="dk1"/>
                </a:solidFill>
                <a:latin typeface="Montserrat"/>
                <a:ea typeface="Montserrat"/>
                <a:cs typeface="Montserrat"/>
                <a:sym typeface="Montserrat"/>
              </a:endParaRPr>
            </a:p>
          </p:txBody>
        </p:sp>
      </p:grpSp>
      <p:sp>
        <p:nvSpPr>
          <p:cNvPr id="2013" name="Google Shape;2013;p34"/>
          <p:cNvSpPr/>
          <p:nvPr/>
        </p:nvSpPr>
        <p:spPr>
          <a:xfrm>
            <a:off x="3858605" y="1583225"/>
            <a:ext cx="192900" cy="192900"/>
          </a:xfrm>
          <a:prstGeom prst="ellipse">
            <a:avLst/>
          </a:prstGeom>
          <a:solidFill>
            <a:schemeClr val="accent1"/>
          </a:solid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4" name="Google Shape;2014;p34"/>
          <p:cNvSpPr/>
          <p:nvPr/>
        </p:nvSpPr>
        <p:spPr>
          <a:xfrm>
            <a:off x="4222671" y="1583225"/>
            <a:ext cx="192900" cy="192900"/>
          </a:xfrm>
          <a:prstGeom prst="ellipse">
            <a:avLst/>
          </a:prstGeom>
          <a:solidFill>
            <a:schemeClr val="accent1"/>
          </a:solid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5" name="Google Shape;2015;p34"/>
          <p:cNvSpPr/>
          <p:nvPr/>
        </p:nvSpPr>
        <p:spPr>
          <a:xfrm>
            <a:off x="4586738" y="1583225"/>
            <a:ext cx="192900" cy="192900"/>
          </a:xfrm>
          <a:prstGeom prst="ellipse">
            <a:avLst/>
          </a:prstGeom>
          <a:solidFill>
            <a:schemeClr val="accent1"/>
          </a:solid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6" name="Google Shape;2016;p34"/>
          <p:cNvSpPr/>
          <p:nvPr/>
        </p:nvSpPr>
        <p:spPr>
          <a:xfrm>
            <a:off x="4950805" y="1583225"/>
            <a:ext cx="192900" cy="1929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7" name="Google Shape;2017;p34"/>
          <p:cNvSpPr/>
          <p:nvPr/>
        </p:nvSpPr>
        <p:spPr>
          <a:xfrm>
            <a:off x="5314871" y="1583225"/>
            <a:ext cx="192900" cy="1929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8" name="Google Shape;2018;p34"/>
          <p:cNvSpPr/>
          <p:nvPr/>
        </p:nvSpPr>
        <p:spPr>
          <a:xfrm>
            <a:off x="5678938" y="1583225"/>
            <a:ext cx="192900" cy="1929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9" name="Google Shape;2019;p34"/>
          <p:cNvSpPr/>
          <p:nvPr/>
        </p:nvSpPr>
        <p:spPr>
          <a:xfrm>
            <a:off x="6043005" y="1583225"/>
            <a:ext cx="192900" cy="1929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0" name="Google Shape;2020;p34"/>
          <p:cNvSpPr/>
          <p:nvPr/>
        </p:nvSpPr>
        <p:spPr>
          <a:xfrm>
            <a:off x="6407071" y="1583225"/>
            <a:ext cx="192900" cy="1929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1" name="Google Shape;2021;p34"/>
          <p:cNvSpPr/>
          <p:nvPr/>
        </p:nvSpPr>
        <p:spPr>
          <a:xfrm>
            <a:off x="6771138" y="1583225"/>
            <a:ext cx="192900" cy="1929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2" name="Google Shape;2022;p34"/>
          <p:cNvSpPr/>
          <p:nvPr/>
        </p:nvSpPr>
        <p:spPr>
          <a:xfrm>
            <a:off x="7135205" y="1583225"/>
            <a:ext cx="192900" cy="1929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3" name="Google Shape;2023;p34"/>
          <p:cNvSpPr txBox="1"/>
          <p:nvPr/>
        </p:nvSpPr>
        <p:spPr>
          <a:xfrm>
            <a:off x="7378531" y="1393350"/>
            <a:ext cx="1038300" cy="572700"/>
          </a:xfrm>
          <a:prstGeom prst="rect">
            <a:avLst/>
          </a:prstGeom>
          <a:noFill/>
          <a:ln>
            <a:noFill/>
          </a:ln>
        </p:spPr>
        <p:txBody>
          <a:bodyPr anchorCtr="0" anchor="ctr" bIns="91425" lIns="91425" spcFirstLastPara="1" rIns="91425" wrap="square" tIns="91425">
            <a:noAutofit/>
          </a:bodyPr>
          <a:lstStyle/>
          <a:p>
            <a:pPr indent="0" lvl="0" marL="0" rtl="0" algn="r">
              <a:spcBef>
                <a:spcPts val="0"/>
              </a:spcBef>
              <a:spcAft>
                <a:spcPts val="0"/>
              </a:spcAft>
              <a:buNone/>
            </a:pPr>
            <a:r>
              <a:rPr b="1" lang="en" sz="2400">
                <a:solidFill>
                  <a:srgbClr val="CD5E62"/>
                </a:solidFill>
                <a:latin typeface="Lilita One"/>
                <a:ea typeface="Lilita One"/>
                <a:cs typeface="Lilita One"/>
                <a:sym typeface="Lilita One"/>
              </a:rPr>
              <a:t>3</a:t>
            </a:r>
            <a:r>
              <a:rPr b="1" lang="en" sz="2400">
                <a:solidFill>
                  <a:srgbClr val="CD5E62"/>
                </a:solidFill>
                <a:latin typeface="Lilita One"/>
                <a:ea typeface="Lilita One"/>
                <a:cs typeface="Lilita One"/>
                <a:sym typeface="Lilita One"/>
              </a:rPr>
              <a:t>/10</a:t>
            </a:r>
            <a:endParaRPr b="1" sz="2400">
              <a:solidFill>
                <a:srgbClr val="CD5E62"/>
              </a:solidFill>
              <a:latin typeface="Lilita One"/>
              <a:ea typeface="Lilita One"/>
              <a:cs typeface="Lilita One"/>
              <a:sym typeface="Lilita One"/>
            </a:endParaRPr>
          </a:p>
        </p:txBody>
      </p:sp>
      <p:sp>
        <p:nvSpPr>
          <p:cNvPr id="2024" name="Google Shape;2024;p34"/>
          <p:cNvSpPr/>
          <p:nvPr/>
        </p:nvSpPr>
        <p:spPr>
          <a:xfrm>
            <a:off x="3858605" y="2341875"/>
            <a:ext cx="192900" cy="192900"/>
          </a:xfrm>
          <a:prstGeom prst="ellipse">
            <a:avLst/>
          </a:prstGeom>
          <a:solidFill>
            <a:schemeClr val="accent1"/>
          </a:solid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5" name="Google Shape;2025;p34"/>
          <p:cNvSpPr/>
          <p:nvPr/>
        </p:nvSpPr>
        <p:spPr>
          <a:xfrm>
            <a:off x="4222671" y="2341875"/>
            <a:ext cx="192900" cy="192900"/>
          </a:xfrm>
          <a:prstGeom prst="ellipse">
            <a:avLst/>
          </a:prstGeom>
          <a:solidFill>
            <a:schemeClr val="accent1"/>
          </a:solid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6" name="Google Shape;2026;p34"/>
          <p:cNvSpPr/>
          <p:nvPr/>
        </p:nvSpPr>
        <p:spPr>
          <a:xfrm>
            <a:off x="4586738" y="2341875"/>
            <a:ext cx="192900" cy="192900"/>
          </a:xfrm>
          <a:prstGeom prst="ellipse">
            <a:avLst/>
          </a:prstGeom>
          <a:solidFill>
            <a:schemeClr val="accent1"/>
          </a:solid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7" name="Google Shape;2027;p34"/>
          <p:cNvSpPr/>
          <p:nvPr/>
        </p:nvSpPr>
        <p:spPr>
          <a:xfrm>
            <a:off x="4950805" y="2341875"/>
            <a:ext cx="192900" cy="192900"/>
          </a:xfrm>
          <a:prstGeom prst="ellipse">
            <a:avLst/>
          </a:prstGeom>
          <a:solidFill>
            <a:schemeClr val="accent1"/>
          </a:solid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8" name="Google Shape;2028;p34"/>
          <p:cNvSpPr/>
          <p:nvPr/>
        </p:nvSpPr>
        <p:spPr>
          <a:xfrm>
            <a:off x="5314871" y="2341875"/>
            <a:ext cx="192900" cy="192900"/>
          </a:xfrm>
          <a:prstGeom prst="ellipse">
            <a:avLst/>
          </a:prstGeom>
          <a:solidFill>
            <a:schemeClr val="accent1"/>
          </a:solid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9" name="Google Shape;2029;p34"/>
          <p:cNvSpPr/>
          <p:nvPr/>
        </p:nvSpPr>
        <p:spPr>
          <a:xfrm>
            <a:off x="5678938" y="2341875"/>
            <a:ext cx="192900" cy="192900"/>
          </a:xfrm>
          <a:prstGeom prst="ellipse">
            <a:avLst/>
          </a:prstGeom>
          <a:solidFill>
            <a:schemeClr val="accent1"/>
          </a:solid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0" name="Google Shape;2030;p34"/>
          <p:cNvSpPr/>
          <p:nvPr/>
        </p:nvSpPr>
        <p:spPr>
          <a:xfrm>
            <a:off x="6043005" y="2341875"/>
            <a:ext cx="192900" cy="1929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1" name="Google Shape;2031;p34"/>
          <p:cNvSpPr/>
          <p:nvPr/>
        </p:nvSpPr>
        <p:spPr>
          <a:xfrm>
            <a:off x="6407071" y="2341875"/>
            <a:ext cx="192900" cy="1929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2" name="Google Shape;2032;p34"/>
          <p:cNvSpPr/>
          <p:nvPr/>
        </p:nvSpPr>
        <p:spPr>
          <a:xfrm>
            <a:off x="6771138" y="2341875"/>
            <a:ext cx="192900" cy="1929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3" name="Google Shape;2033;p34"/>
          <p:cNvSpPr/>
          <p:nvPr/>
        </p:nvSpPr>
        <p:spPr>
          <a:xfrm>
            <a:off x="7135205" y="2341875"/>
            <a:ext cx="192900" cy="1929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4" name="Google Shape;2034;p34"/>
          <p:cNvSpPr txBox="1"/>
          <p:nvPr/>
        </p:nvSpPr>
        <p:spPr>
          <a:xfrm>
            <a:off x="7378531" y="2152003"/>
            <a:ext cx="1038300" cy="572700"/>
          </a:xfrm>
          <a:prstGeom prst="rect">
            <a:avLst/>
          </a:prstGeom>
          <a:noFill/>
          <a:ln>
            <a:noFill/>
          </a:ln>
        </p:spPr>
        <p:txBody>
          <a:bodyPr anchorCtr="0" anchor="ctr" bIns="91425" lIns="91425" spcFirstLastPara="1" rIns="91425" wrap="square" tIns="91425">
            <a:noAutofit/>
          </a:bodyPr>
          <a:lstStyle/>
          <a:p>
            <a:pPr indent="0" lvl="0" marL="0" rtl="0" algn="r">
              <a:spcBef>
                <a:spcPts val="0"/>
              </a:spcBef>
              <a:spcAft>
                <a:spcPts val="0"/>
              </a:spcAft>
              <a:buNone/>
            </a:pPr>
            <a:r>
              <a:rPr b="1" lang="en" sz="2400">
                <a:solidFill>
                  <a:srgbClr val="CD5E62"/>
                </a:solidFill>
                <a:latin typeface="Lilita One"/>
                <a:ea typeface="Lilita One"/>
                <a:cs typeface="Lilita One"/>
                <a:sym typeface="Lilita One"/>
              </a:rPr>
              <a:t>6</a:t>
            </a:r>
            <a:r>
              <a:rPr b="1" lang="en" sz="2400">
                <a:solidFill>
                  <a:srgbClr val="CD5E62"/>
                </a:solidFill>
                <a:latin typeface="Lilita One"/>
                <a:ea typeface="Lilita One"/>
                <a:cs typeface="Lilita One"/>
                <a:sym typeface="Lilita One"/>
              </a:rPr>
              <a:t>/10</a:t>
            </a:r>
            <a:endParaRPr b="1" sz="2400">
              <a:solidFill>
                <a:srgbClr val="CD5E62"/>
              </a:solidFill>
              <a:latin typeface="Lilita One"/>
              <a:ea typeface="Lilita One"/>
              <a:cs typeface="Lilita One"/>
              <a:sym typeface="Lilita One"/>
            </a:endParaRPr>
          </a:p>
        </p:txBody>
      </p:sp>
      <p:sp>
        <p:nvSpPr>
          <p:cNvPr id="2035" name="Google Shape;2035;p34"/>
          <p:cNvSpPr/>
          <p:nvPr/>
        </p:nvSpPr>
        <p:spPr>
          <a:xfrm>
            <a:off x="3858605" y="3100531"/>
            <a:ext cx="192900" cy="192900"/>
          </a:xfrm>
          <a:prstGeom prst="ellipse">
            <a:avLst/>
          </a:prstGeom>
          <a:solidFill>
            <a:schemeClr val="accent1"/>
          </a:solid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6" name="Google Shape;2036;p34"/>
          <p:cNvSpPr/>
          <p:nvPr/>
        </p:nvSpPr>
        <p:spPr>
          <a:xfrm>
            <a:off x="4222671" y="3100531"/>
            <a:ext cx="192900" cy="192900"/>
          </a:xfrm>
          <a:prstGeom prst="ellipse">
            <a:avLst/>
          </a:prstGeom>
          <a:solidFill>
            <a:schemeClr val="accent1"/>
          </a:solid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7" name="Google Shape;2037;p34"/>
          <p:cNvSpPr/>
          <p:nvPr/>
        </p:nvSpPr>
        <p:spPr>
          <a:xfrm>
            <a:off x="4586738" y="3100531"/>
            <a:ext cx="192900" cy="192900"/>
          </a:xfrm>
          <a:prstGeom prst="ellipse">
            <a:avLst/>
          </a:prstGeom>
          <a:solidFill>
            <a:schemeClr val="accent1"/>
          </a:solid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8" name="Google Shape;2038;p34"/>
          <p:cNvSpPr/>
          <p:nvPr/>
        </p:nvSpPr>
        <p:spPr>
          <a:xfrm>
            <a:off x="4950805" y="3100531"/>
            <a:ext cx="192900" cy="192900"/>
          </a:xfrm>
          <a:prstGeom prst="ellipse">
            <a:avLst/>
          </a:prstGeom>
          <a:solidFill>
            <a:schemeClr val="accent1"/>
          </a:solid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9" name="Google Shape;2039;p34"/>
          <p:cNvSpPr/>
          <p:nvPr/>
        </p:nvSpPr>
        <p:spPr>
          <a:xfrm>
            <a:off x="5314871" y="3100531"/>
            <a:ext cx="192900" cy="192900"/>
          </a:xfrm>
          <a:prstGeom prst="ellipse">
            <a:avLst/>
          </a:prstGeom>
          <a:solidFill>
            <a:schemeClr val="accent1"/>
          </a:solid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0" name="Google Shape;2040;p34"/>
          <p:cNvSpPr/>
          <p:nvPr/>
        </p:nvSpPr>
        <p:spPr>
          <a:xfrm>
            <a:off x="5678938" y="3100531"/>
            <a:ext cx="192900" cy="192900"/>
          </a:xfrm>
          <a:prstGeom prst="ellipse">
            <a:avLst/>
          </a:prstGeom>
          <a:solidFill>
            <a:schemeClr val="accent1"/>
          </a:solid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1" name="Google Shape;2041;p34"/>
          <p:cNvSpPr/>
          <p:nvPr/>
        </p:nvSpPr>
        <p:spPr>
          <a:xfrm>
            <a:off x="6043005" y="3100531"/>
            <a:ext cx="192900" cy="192900"/>
          </a:xfrm>
          <a:prstGeom prst="ellipse">
            <a:avLst/>
          </a:prstGeom>
          <a:solidFill>
            <a:schemeClr val="accent1"/>
          </a:solid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2" name="Google Shape;2042;p34"/>
          <p:cNvSpPr/>
          <p:nvPr/>
        </p:nvSpPr>
        <p:spPr>
          <a:xfrm>
            <a:off x="6407071" y="3100531"/>
            <a:ext cx="192900" cy="1929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3" name="Google Shape;2043;p34"/>
          <p:cNvSpPr/>
          <p:nvPr/>
        </p:nvSpPr>
        <p:spPr>
          <a:xfrm>
            <a:off x="6771138" y="3100531"/>
            <a:ext cx="192900" cy="1929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4" name="Google Shape;2044;p34"/>
          <p:cNvSpPr/>
          <p:nvPr/>
        </p:nvSpPr>
        <p:spPr>
          <a:xfrm>
            <a:off x="7135205" y="3100531"/>
            <a:ext cx="192900" cy="1929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5" name="Google Shape;2045;p34"/>
          <p:cNvSpPr txBox="1"/>
          <p:nvPr/>
        </p:nvSpPr>
        <p:spPr>
          <a:xfrm>
            <a:off x="7378531" y="2910656"/>
            <a:ext cx="1038300" cy="572700"/>
          </a:xfrm>
          <a:prstGeom prst="rect">
            <a:avLst/>
          </a:prstGeom>
          <a:noFill/>
          <a:ln>
            <a:noFill/>
          </a:ln>
        </p:spPr>
        <p:txBody>
          <a:bodyPr anchorCtr="0" anchor="ctr" bIns="91425" lIns="91425" spcFirstLastPara="1" rIns="91425" wrap="square" tIns="91425">
            <a:noAutofit/>
          </a:bodyPr>
          <a:lstStyle/>
          <a:p>
            <a:pPr indent="0" lvl="0" marL="0" rtl="0" algn="r">
              <a:spcBef>
                <a:spcPts val="0"/>
              </a:spcBef>
              <a:spcAft>
                <a:spcPts val="0"/>
              </a:spcAft>
              <a:buNone/>
            </a:pPr>
            <a:r>
              <a:rPr b="1" lang="en" sz="2400">
                <a:solidFill>
                  <a:srgbClr val="CD5E62"/>
                </a:solidFill>
                <a:latin typeface="Lilita One"/>
                <a:ea typeface="Lilita One"/>
                <a:cs typeface="Lilita One"/>
                <a:sym typeface="Lilita One"/>
              </a:rPr>
              <a:t>7</a:t>
            </a:r>
            <a:r>
              <a:rPr b="1" lang="en" sz="2400">
                <a:solidFill>
                  <a:srgbClr val="CD5E62"/>
                </a:solidFill>
                <a:latin typeface="Lilita One"/>
                <a:ea typeface="Lilita One"/>
                <a:cs typeface="Lilita One"/>
                <a:sym typeface="Lilita One"/>
              </a:rPr>
              <a:t>/</a:t>
            </a:r>
            <a:r>
              <a:rPr b="1" lang="en" sz="2400">
                <a:solidFill>
                  <a:srgbClr val="CD5E62"/>
                </a:solidFill>
                <a:latin typeface="Lilita One"/>
                <a:ea typeface="Lilita One"/>
                <a:cs typeface="Lilita One"/>
                <a:sym typeface="Lilita One"/>
              </a:rPr>
              <a:t>10</a:t>
            </a:r>
            <a:endParaRPr b="1" sz="2400">
              <a:solidFill>
                <a:srgbClr val="CD5E62"/>
              </a:solidFill>
              <a:latin typeface="Lilita One"/>
              <a:ea typeface="Lilita One"/>
              <a:cs typeface="Lilita One"/>
              <a:sym typeface="Lilita One"/>
            </a:endParaRPr>
          </a:p>
        </p:txBody>
      </p:sp>
      <p:sp>
        <p:nvSpPr>
          <p:cNvPr id="2046" name="Google Shape;2046;p34"/>
          <p:cNvSpPr/>
          <p:nvPr/>
        </p:nvSpPr>
        <p:spPr>
          <a:xfrm>
            <a:off x="3858605" y="3859184"/>
            <a:ext cx="192900" cy="192900"/>
          </a:xfrm>
          <a:prstGeom prst="ellipse">
            <a:avLst/>
          </a:prstGeom>
          <a:solidFill>
            <a:schemeClr val="accent1"/>
          </a:solid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7" name="Google Shape;2047;p34"/>
          <p:cNvSpPr/>
          <p:nvPr/>
        </p:nvSpPr>
        <p:spPr>
          <a:xfrm>
            <a:off x="4222671" y="3859184"/>
            <a:ext cx="192900" cy="1929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8" name="Google Shape;2048;p34"/>
          <p:cNvSpPr/>
          <p:nvPr/>
        </p:nvSpPr>
        <p:spPr>
          <a:xfrm>
            <a:off x="4586738" y="3859184"/>
            <a:ext cx="192900" cy="1929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9" name="Google Shape;2049;p34"/>
          <p:cNvSpPr/>
          <p:nvPr/>
        </p:nvSpPr>
        <p:spPr>
          <a:xfrm>
            <a:off x="4950805" y="3859184"/>
            <a:ext cx="192900" cy="1929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0" name="Google Shape;2050;p34"/>
          <p:cNvSpPr/>
          <p:nvPr/>
        </p:nvSpPr>
        <p:spPr>
          <a:xfrm>
            <a:off x="5314871" y="3859184"/>
            <a:ext cx="192900" cy="1929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1" name="Google Shape;2051;p34"/>
          <p:cNvSpPr/>
          <p:nvPr/>
        </p:nvSpPr>
        <p:spPr>
          <a:xfrm>
            <a:off x="5678938" y="3859184"/>
            <a:ext cx="192900" cy="1929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2" name="Google Shape;2052;p34"/>
          <p:cNvSpPr/>
          <p:nvPr/>
        </p:nvSpPr>
        <p:spPr>
          <a:xfrm>
            <a:off x="6043005" y="3859184"/>
            <a:ext cx="192900" cy="1929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3" name="Google Shape;2053;p34"/>
          <p:cNvSpPr/>
          <p:nvPr/>
        </p:nvSpPr>
        <p:spPr>
          <a:xfrm>
            <a:off x="6407071" y="3859184"/>
            <a:ext cx="192900" cy="1929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4" name="Google Shape;2054;p34"/>
          <p:cNvSpPr/>
          <p:nvPr/>
        </p:nvSpPr>
        <p:spPr>
          <a:xfrm>
            <a:off x="6771138" y="3859184"/>
            <a:ext cx="192900" cy="1929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5" name="Google Shape;2055;p34"/>
          <p:cNvSpPr/>
          <p:nvPr/>
        </p:nvSpPr>
        <p:spPr>
          <a:xfrm>
            <a:off x="7135205" y="3859184"/>
            <a:ext cx="192900" cy="1929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6" name="Google Shape;2056;p34"/>
          <p:cNvSpPr txBox="1"/>
          <p:nvPr/>
        </p:nvSpPr>
        <p:spPr>
          <a:xfrm>
            <a:off x="7378531" y="3669309"/>
            <a:ext cx="1038300" cy="572700"/>
          </a:xfrm>
          <a:prstGeom prst="rect">
            <a:avLst/>
          </a:prstGeom>
          <a:noFill/>
          <a:ln>
            <a:noFill/>
          </a:ln>
        </p:spPr>
        <p:txBody>
          <a:bodyPr anchorCtr="0" anchor="ctr" bIns="91425" lIns="91425" spcFirstLastPara="1" rIns="91425" wrap="square" tIns="91425">
            <a:noAutofit/>
          </a:bodyPr>
          <a:lstStyle/>
          <a:p>
            <a:pPr indent="0" lvl="0" marL="0" rtl="0" algn="r">
              <a:spcBef>
                <a:spcPts val="0"/>
              </a:spcBef>
              <a:spcAft>
                <a:spcPts val="0"/>
              </a:spcAft>
              <a:buNone/>
            </a:pPr>
            <a:r>
              <a:rPr b="1" lang="en" sz="2400">
                <a:solidFill>
                  <a:srgbClr val="CD5E62"/>
                </a:solidFill>
                <a:latin typeface="Lilita One"/>
                <a:ea typeface="Lilita One"/>
                <a:cs typeface="Lilita One"/>
                <a:sym typeface="Lilita One"/>
              </a:rPr>
              <a:t>1</a:t>
            </a:r>
            <a:r>
              <a:rPr b="1" lang="en" sz="2400">
                <a:solidFill>
                  <a:srgbClr val="CD5E62"/>
                </a:solidFill>
                <a:latin typeface="Lilita One"/>
                <a:ea typeface="Lilita One"/>
                <a:cs typeface="Lilita One"/>
                <a:sym typeface="Lilita One"/>
              </a:rPr>
              <a:t>/10</a:t>
            </a:r>
            <a:endParaRPr b="1" sz="2400">
              <a:solidFill>
                <a:srgbClr val="CD5E62"/>
              </a:solidFill>
              <a:latin typeface="Lilita One"/>
              <a:ea typeface="Lilita One"/>
              <a:cs typeface="Lilita One"/>
              <a:sym typeface="Lilita One"/>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060" name="Shape 2060"/>
        <p:cNvGrpSpPr/>
        <p:nvPr/>
      </p:nvGrpSpPr>
      <p:grpSpPr>
        <a:xfrm>
          <a:off x="0" y="0"/>
          <a:ext cx="0" cy="0"/>
          <a:chOff x="0" y="0"/>
          <a:chExt cx="0" cy="0"/>
        </a:xfrm>
      </p:grpSpPr>
      <p:sp>
        <p:nvSpPr>
          <p:cNvPr id="2061" name="Google Shape;2061;p35"/>
          <p:cNvSpPr/>
          <p:nvPr/>
        </p:nvSpPr>
        <p:spPr>
          <a:xfrm>
            <a:off x="1476738" y="2068750"/>
            <a:ext cx="1577400" cy="15774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2" name="Google Shape;2062;p35"/>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 </a:t>
            </a:r>
            <a:r>
              <a:rPr lang="en"/>
              <a:t>Welcome winter! - infographics</a:t>
            </a:r>
            <a:endParaRPr/>
          </a:p>
        </p:txBody>
      </p:sp>
      <p:grpSp>
        <p:nvGrpSpPr>
          <p:cNvPr id="2063" name="Google Shape;2063;p35"/>
          <p:cNvGrpSpPr/>
          <p:nvPr/>
        </p:nvGrpSpPr>
        <p:grpSpPr>
          <a:xfrm>
            <a:off x="4111992" y="2233584"/>
            <a:ext cx="3553946" cy="527722"/>
            <a:chOff x="4211279" y="2762799"/>
            <a:chExt cx="3553946" cy="527722"/>
          </a:xfrm>
        </p:grpSpPr>
        <p:sp>
          <p:nvSpPr>
            <p:cNvPr id="2064" name="Google Shape;2064;p35"/>
            <p:cNvSpPr txBox="1"/>
            <p:nvPr/>
          </p:nvSpPr>
          <p:spPr>
            <a:xfrm>
              <a:off x="4211279" y="2762821"/>
              <a:ext cx="1398600" cy="527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2400">
                  <a:solidFill>
                    <a:schemeClr val="dk1"/>
                  </a:solidFill>
                  <a:latin typeface="Lilita One"/>
                  <a:ea typeface="Lilita One"/>
                  <a:cs typeface="Lilita One"/>
                  <a:sym typeface="Lilita One"/>
                </a:rPr>
                <a:t>Mercury</a:t>
              </a:r>
              <a:endParaRPr sz="2400">
                <a:solidFill>
                  <a:schemeClr val="dk1"/>
                </a:solidFill>
                <a:latin typeface="Lilita One"/>
                <a:ea typeface="Lilita One"/>
                <a:cs typeface="Lilita One"/>
                <a:sym typeface="Lilita One"/>
              </a:endParaRPr>
            </a:p>
          </p:txBody>
        </p:sp>
        <p:sp>
          <p:nvSpPr>
            <p:cNvPr id="2065" name="Google Shape;2065;p35"/>
            <p:cNvSpPr txBox="1"/>
            <p:nvPr/>
          </p:nvSpPr>
          <p:spPr>
            <a:xfrm>
              <a:off x="5610325" y="2762799"/>
              <a:ext cx="2154900" cy="527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a:solidFill>
                    <a:schemeClr val="dk1"/>
                  </a:solidFill>
                  <a:latin typeface="Montserrat"/>
                  <a:ea typeface="Montserrat"/>
                  <a:cs typeface="Montserrat"/>
                  <a:sym typeface="Montserrat"/>
                </a:rPr>
                <a:t>Mercury is the closest planet to the Sun </a:t>
              </a:r>
              <a:endParaRPr>
                <a:solidFill>
                  <a:schemeClr val="dk1"/>
                </a:solidFill>
                <a:latin typeface="Montserrat"/>
                <a:ea typeface="Montserrat"/>
                <a:cs typeface="Montserrat"/>
                <a:sym typeface="Montserrat"/>
              </a:endParaRPr>
            </a:p>
          </p:txBody>
        </p:sp>
      </p:grpSp>
      <p:grpSp>
        <p:nvGrpSpPr>
          <p:cNvPr id="2066" name="Google Shape;2066;p35"/>
          <p:cNvGrpSpPr/>
          <p:nvPr/>
        </p:nvGrpSpPr>
        <p:grpSpPr>
          <a:xfrm>
            <a:off x="4110138" y="1409925"/>
            <a:ext cx="3557125" cy="527700"/>
            <a:chOff x="4209425" y="1303175"/>
            <a:chExt cx="3557125" cy="527700"/>
          </a:xfrm>
        </p:grpSpPr>
        <p:sp>
          <p:nvSpPr>
            <p:cNvPr id="2067" name="Google Shape;2067;p35"/>
            <p:cNvSpPr txBox="1"/>
            <p:nvPr/>
          </p:nvSpPr>
          <p:spPr>
            <a:xfrm>
              <a:off x="4209425" y="1303175"/>
              <a:ext cx="1400100" cy="527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2400">
                  <a:solidFill>
                    <a:schemeClr val="dk1"/>
                  </a:solidFill>
                  <a:latin typeface="Lilita One"/>
                  <a:ea typeface="Lilita One"/>
                  <a:cs typeface="Lilita One"/>
                  <a:sym typeface="Lilita One"/>
                </a:rPr>
                <a:t>Mars</a:t>
              </a:r>
              <a:endParaRPr sz="2400">
                <a:solidFill>
                  <a:schemeClr val="dk1"/>
                </a:solidFill>
                <a:latin typeface="Lilita One"/>
                <a:ea typeface="Lilita One"/>
                <a:cs typeface="Lilita One"/>
                <a:sym typeface="Lilita One"/>
              </a:endParaRPr>
            </a:p>
          </p:txBody>
        </p:sp>
        <p:sp>
          <p:nvSpPr>
            <p:cNvPr id="2068" name="Google Shape;2068;p35"/>
            <p:cNvSpPr txBox="1"/>
            <p:nvPr/>
          </p:nvSpPr>
          <p:spPr>
            <a:xfrm>
              <a:off x="5608950" y="1303175"/>
              <a:ext cx="2157600" cy="527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a:solidFill>
                    <a:schemeClr val="dk1"/>
                  </a:solidFill>
                  <a:latin typeface="Montserrat"/>
                  <a:ea typeface="Montserrat"/>
                  <a:cs typeface="Montserrat"/>
                  <a:sym typeface="Montserrat"/>
                </a:rPr>
                <a:t>Despite being red, Mars is a cold place</a:t>
              </a:r>
              <a:endParaRPr>
                <a:solidFill>
                  <a:schemeClr val="dk1"/>
                </a:solidFill>
                <a:latin typeface="Montserrat"/>
                <a:ea typeface="Montserrat"/>
                <a:cs typeface="Montserrat"/>
                <a:sym typeface="Montserrat"/>
              </a:endParaRPr>
            </a:p>
          </p:txBody>
        </p:sp>
      </p:grpSp>
      <p:grpSp>
        <p:nvGrpSpPr>
          <p:cNvPr id="2069" name="Google Shape;2069;p35"/>
          <p:cNvGrpSpPr/>
          <p:nvPr/>
        </p:nvGrpSpPr>
        <p:grpSpPr>
          <a:xfrm>
            <a:off x="4111073" y="3057264"/>
            <a:ext cx="3554865" cy="531101"/>
            <a:chOff x="4210360" y="3689023"/>
            <a:chExt cx="3554865" cy="531101"/>
          </a:xfrm>
        </p:grpSpPr>
        <p:sp>
          <p:nvSpPr>
            <p:cNvPr id="2070" name="Google Shape;2070;p35"/>
            <p:cNvSpPr txBox="1"/>
            <p:nvPr/>
          </p:nvSpPr>
          <p:spPr>
            <a:xfrm>
              <a:off x="4210360" y="3692424"/>
              <a:ext cx="1398600" cy="527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2400">
                  <a:solidFill>
                    <a:schemeClr val="dk1"/>
                  </a:solidFill>
                  <a:latin typeface="Lilita One"/>
                  <a:ea typeface="Lilita One"/>
                  <a:cs typeface="Lilita One"/>
                  <a:sym typeface="Lilita One"/>
                </a:rPr>
                <a:t>Venus</a:t>
              </a:r>
              <a:endParaRPr sz="2400">
                <a:solidFill>
                  <a:schemeClr val="dk1"/>
                </a:solidFill>
                <a:latin typeface="Lilita One"/>
                <a:ea typeface="Lilita One"/>
                <a:cs typeface="Lilita One"/>
                <a:sym typeface="Lilita One"/>
              </a:endParaRPr>
            </a:p>
          </p:txBody>
        </p:sp>
        <p:sp>
          <p:nvSpPr>
            <p:cNvPr id="2071" name="Google Shape;2071;p35"/>
            <p:cNvSpPr txBox="1"/>
            <p:nvPr/>
          </p:nvSpPr>
          <p:spPr>
            <a:xfrm>
              <a:off x="5610325" y="3689023"/>
              <a:ext cx="2154900" cy="527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a:solidFill>
                    <a:schemeClr val="dk1"/>
                  </a:solidFill>
                  <a:latin typeface="Montserrat"/>
                  <a:ea typeface="Montserrat"/>
                  <a:cs typeface="Montserrat"/>
                  <a:sym typeface="Montserrat"/>
                </a:rPr>
                <a:t>Venus is the second planet from the Sun</a:t>
              </a:r>
              <a:endParaRPr>
                <a:solidFill>
                  <a:schemeClr val="dk1"/>
                </a:solidFill>
                <a:latin typeface="Montserrat"/>
                <a:ea typeface="Montserrat"/>
                <a:cs typeface="Montserrat"/>
                <a:sym typeface="Montserrat"/>
              </a:endParaRPr>
            </a:p>
          </p:txBody>
        </p:sp>
      </p:grpSp>
      <p:cxnSp>
        <p:nvCxnSpPr>
          <p:cNvPr id="2072" name="Google Shape;2072;p35"/>
          <p:cNvCxnSpPr>
            <a:stCxn id="2067" idx="1"/>
            <a:endCxn id="2061" idx="6"/>
          </p:cNvCxnSpPr>
          <p:nvPr/>
        </p:nvCxnSpPr>
        <p:spPr>
          <a:xfrm flipH="1">
            <a:off x="3054138" y="1673775"/>
            <a:ext cx="1056000" cy="1183800"/>
          </a:xfrm>
          <a:prstGeom prst="curvedConnector3">
            <a:avLst>
              <a:gd fmla="val 50000" name="adj1"/>
            </a:avLst>
          </a:prstGeom>
          <a:noFill/>
          <a:ln cap="flat" cmpd="sng" w="19050">
            <a:solidFill>
              <a:schemeClr val="accent1"/>
            </a:solidFill>
            <a:prstDash val="solid"/>
            <a:round/>
            <a:headEnd len="med" w="med" type="none"/>
            <a:tailEnd len="med" w="med" type="none"/>
          </a:ln>
        </p:spPr>
      </p:cxnSp>
      <p:cxnSp>
        <p:nvCxnSpPr>
          <p:cNvPr id="2073" name="Google Shape;2073;p35"/>
          <p:cNvCxnSpPr>
            <a:stCxn id="2064" idx="1"/>
            <a:endCxn id="2061" idx="6"/>
          </p:cNvCxnSpPr>
          <p:nvPr/>
        </p:nvCxnSpPr>
        <p:spPr>
          <a:xfrm flipH="1">
            <a:off x="3054192" y="2497456"/>
            <a:ext cx="1057800" cy="360000"/>
          </a:xfrm>
          <a:prstGeom prst="curvedConnector3">
            <a:avLst>
              <a:gd fmla="val 50003" name="adj1"/>
            </a:avLst>
          </a:prstGeom>
          <a:noFill/>
          <a:ln cap="flat" cmpd="sng" w="19050">
            <a:solidFill>
              <a:schemeClr val="accent1"/>
            </a:solidFill>
            <a:prstDash val="solid"/>
            <a:round/>
            <a:headEnd len="med" w="med" type="none"/>
            <a:tailEnd len="med" w="med" type="none"/>
          </a:ln>
        </p:spPr>
      </p:cxnSp>
      <p:cxnSp>
        <p:nvCxnSpPr>
          <p:cNvPr id="2074" name="Google Shape;2074;p35"/>
          <p:cNvCxnSpPr>
            <a:stCxn id="2061" idx="6"/>
            <a:endCxn id="2070" idx="1"/>
          </p:cNvCxnSpPr>
          <p:nvPr/>
        </p:nvCxnSpPr>
        <p:spPr>
          <a:xfrm>
            <a:off x="3054138" y="2857450"/>
            <a:ext cx="1056900" cy="467100"/>
          </a:xfrm>
          <a:prstGeom prst="curvedConnector3">
            <a:avLst>
              <a:gd fmla="val 50002" name="adj1"/>
            </a:avLst>
          </a:prstGeom>
          <a:noFill/>
          <a:ln cap="flat" cmpd="sng" w="19050">
            <a:solidFill>
              <a:schemeClr val="accent1"/>
            </a:solidFill>
            <a:prstDash val="solid"/>
            <a:round/>
            <a:headEnd len="med" w="med" type="none"/>
            <a:tailEnd len="med" w="med" type="none"/>
          </a:ln>
        </p:spPr>
      </p:cxnSp>
      <p:grpSp>
        <p:nvGrpSpPr>
          <p:cNvPr id="2075" name="Google Shape;2075;p35"/>
          <p:cNvGrpSpPr/>
          <p:nvPr/>
        </p:nvGrpSpPr>
        <p:grpSpPr>
          <a:xfrm>
            <a:off x="1640792" y="2233068"/>
            <a:ext cx="1249367" cy="1249367"/>
            <a:chOff x="355000" y="822900"/>
            <a:chExt cx="442975" cy="442975"/>
          </a:xfrm>
        </p:grpSpPr>
        <p:sp>
          <p:nvSpPr>
            <p:cNvPr id="2076" name="Google Shape;2076;p35"/>
            <p:cNvSpPr/>
            <p:nvPr/>
          </p:nvSpPr>
          <p:spPr>
            <a:xfrm>
              <a:off x="355000" y="822900"/>
              <a:ext cx="442975" cy="442975"/>
            </a:xfrm>
            <a:custGeom>
              <a:rect b="b" l="l" r="r" t="t"/>
              <a:pathLst>
                <a:path extrusionOk="0" h="17719" w="17719">
                  <a:moveTo>
                    <a:pt x="8858" y="1880"/>
                  </a:moveTo>
                  <a:cubicBezTo>
                    <a:pt x="9105" y="1880"/>
                    <a:pt x="9304" y="2079"/>
                    <a:pt x="9304" y="2326"/>
                  </a:cubicBezTo>
                  <a:cubicBezTo>
                    <a:pt x="9304" y="2572"/>
                    <a:pt x="9105" y="2771"/>
                    <a:pt x="8858" y="2771"/>
                  </a:cubicBezTo>
                  <a:cubicBezTo>
                    <a:pt x="8612" y="2771"/>
                    <a:pt x="8413" y="2572"/>
                    <a:pt x="8413" y="2326"/>
                  </a:cubicBezTo>
                  <a:cubicBezTo>
                    <a:pt x="8413" y="2079"/>
                    <a:pt x="8612" y="1880"/>
                    <a:pt x="8858" y="1880"/>
                  </a:cubicBezTo>
                  <a:close/>
                  <a:moveTo>
                    <a:pt x="4240" y="3793"/>
                  </a:moveTo>
                  <a:cubicBezTo>
                    <a:pt x="4354" y="3793"/>
                    <a:pt x="4468" y="3837"/>
                    <a:pt x="4557" y="3926"/>
                  </a:cubicBezTo>
                  <a:cubicBezTo>
                    <a:pt x="4734" y="4097"/>
                    <a:pt x="4734" y="4385"/>
                    <a:pt x="4557" y="4557"/>
                  </a:cubicBezTo>
                  <a:cubicBezTo>
                    <a:pt x="4471" y="4644"/>
                    <a:pt x="4357" y="4688"/>
                    <a:pt x="4242" y="4688"/>
                  </a:cubicBezTo>
                  <a:cubicBezTo>
                    <a:pt x="4127" y="4688"/>
                    <a:pt x="4011" y="4644"/>
                    <a:pt x="3923" y="4557"/>
                  </a:cubicBezTo>
                  <a:cubicBezTo>
                    <a:pt x="3748" y="4382"/>
                    <a:pt x="3748" y="4100"/>
                    <a:pt x="3923" y="3926"/>
                  </a:cubicBezTo>
                  <a:cubicBezTo>
                    <a:pt x="4011" y="3837"/>
                    <a:pt x="4125" y="3793"/>
                    <a:pt x="4240" y="3793"/>
                  </a:cubicBezTo>
                  <a:close/>
                  <a:moveTo>
                    <a:pt x="13479" y="3793"/>
                  </a:moveTo>
                  <a:cubicBezTo>
                    <a:pt x="13593" y="3793"/>
                    <a:pt x="13707" y="3837"/>
                    <a:pt x="13794" y="3926"/>
                  </a:cubicBezTo>
                  <a:cubicBezTo>
                    <a:pt x="13971" y="4100"/>
                    <a:pt x="13971" y="4382"/>
                    <a:pt x="13794" y="4557"/>
                  </a:cubicBezTo>
                  <a:cubicBezTo>
                    <a:pt x="13708" y="4644"/>
                    <a:pt x="13593" y="4688"/>
                    <a:pt x="13478" y="4688"/>
                  </a:cubicBezTo>
                  <a:cubicBezTo>
                    <a:pt x="13363" y="4688"/>
                    <a:pt x="13248" y="4644"/>
                    <a:pt x="13163" y="4557"/>
                  </a:cubicBezTo>
                  <a:cubicBezTo>
                    <a:pt x="12985" y="4385"/>
                    <a:pt x="12985" y="4097"/>
                    <a:pt x="13163" y="3926"/>
                  </a:cubicBezTo>
                  <a:cubicBezTo>
                    <a:pt x="13251" y="3837"/>
                    <a:pt x="13365" y="3793"/>
                    <a:pt x="13479" y="3793"/>
                  </a:cubicBezTo>
                  <a:close/>
                  <a:moveTo>
                    <a:pt x="2328" y="8415"/>
                  </a:moveTo>
                  <a:cubicBezTo>
                    <a:pt x="2575" y="8415"/>
                    <a:pt x="2774" y="8618"/>
                    <a:pt x="2774" y="8861"/>
                  </a:cubicBezTo>
                  <a:cubicBezTo>
                    <a:pt x="2774" y="9107"/>
                    <a:pt x="2575" y="9310"/>
                    <a:pt x="2328" y="9310"/>
                  </a:cubicBezTo>
                  <a:cubicBezTo>
                    <a:pt x="2082" y="9310"/>
                    <a:pt x="1883" y="9107"/>
                    <a:pt x="1883" y="8861"/>
                  </a:cubicBezTo>
                  <a:cubicBezTo>
                    <a:pt x="1883" y="8618"/>
                    <a:pt x="2082" y="8415"/>
                    <a:pt x="2328" y="8415"/>
                  </a:cubicBezTo>
                  <a:close/>
                  <a:moveTo>
                    <a:pt x="15391" y="8415"/>
                  </a:moveTo>
                  <a:cubicBezTo>
                    <a:pt x="15637" y="8415"/>
                    <a:pt x="15837" y="8618"/>
                    <a:pt x="15837" y="8861"/>
                  </a:cubicBezTo>
                  <a:cubicBezTo>
                    <a:pt x="15837" y="9107"/>
                    <a:pt x="15640" y="9310"/>
                    <a:pt x="15391" y="9310"/>
                  </a:cubicBezTo>
                  <a:cubicBezTo>
                    <a:pt x="15145" y="9310"/>
                    <a:pt x="14945" y="9107"/>
                    <a:pt x="14945" y="8861"/>
                  </a:cubicBezTo>
                  <a:cubicBezTo>
                    <a:pt x="14945" y="8618"/>
                    <a:pt x="15145" y="8415"/>
                    <a:pt x="15391" y="8415"/>
                  </a:cubicBezTo>
                  <a:close/>
                  <a:moveTo>
                    <a:pt x="8858" y="7538"/>
                  </a:moveTo>
                  <a:cubicBezTo>
                    <a:pt x="9589" y="7538"/>
                    <a:pt x="10179" y="8133"/>
                    <a:pt x="10179" y="8858"/>
                  </a:cubicBezTo>
                  <a:cubicBezTo>
                    <a:pt x="10184" y="9567"/>
                    <a:pt x="9611" y="10181"/>
                    <a:pt x="8858" y="10181"/>
                  </a:cubicBezTo>
                  <a:cubicBezTo>
                    <a:pt x="8155" y="10181"/>
                    <a:pt x="7535" y="9620"/>
                    <a:pt x="7535" y="8858"/>
                  </a:cubicBezTo>
                  <a:cubicBezTo>
                    <a:pt x="7535" y="8128"/>
                    <a:pt x="8127" y="7538"/>
                    <a:pt x="8858" y="7538"/>
                  </a:cubicBezTo>
                  <a:close/>
                  <a:moveTo>
                    <a:pt x="4241" y="13030"/>
                  </a:moveTo>
                  <a:cubicBezTo>
                    <a:pt x="4356" y="13030"/>
                    <a:pt x="4471" y="13074"/>
                    <a:pt x="4557" y="13163"/>
                  </a:cubicBezTo>
                  <a:cubicBezTo>
                    <a:pt x="4734" y="13337"/>
                    <a:pt x="4734" y="13619"/>
                    <a:pt x="4557" y="13797"/>
                  </a:cubicBezTo>
                  <a:cubicBezTo>
                    <a:pt x="4468" y="13885"/>
                    <a:pt x="4354" y="13929"/>
                    <a:pt x="4240" y="13929"/>
                  </a:cubicBezTo>
                  <a:cubicBezTo>
                    <a:pt x="4125" y="13929"/>
                    <a:pt x="4011" y="13885"/>
                    <a:pt x="3923" y="13797"/>
                  </a:cubicBezTo>
                  <a:cubicBezTo>
                    <a:pt x="3748" y="13619"/>
                    <a:pt x="3748" y="13340"/>
                    <a:pt x="3923" y="13163"/>
                  </a:cubicBezTo>
                  <a:cubicBezTo>
                    <a:pt x="4010" y="13074"/>
                    <a:pt x="4125" y="13030"/>
                    <a:pt x="4241" y="13030"/>
                  </a:cubicBezTo>
                  <a:close/>
                  <a:moveTo>
                    <a:pt x="13477" y="13032"/>
                  </a:moveTo>
                  <a:cubicBezTo>
                    <a:pt x="13593" y="13032"/>
                    <a:pt x="13707" y="13076"/>
                    <a:pt x="13794" y="13163"/>
                  </a:cubicBezTo>
                  <a:cubicBezTo>
                    <a:pt x="13971" y="13340"/>
                    <a:pt x="13971" y="13619"/>
                    <a:pt x="13794" y="13797"/>
                  </a:cubicBezTo>
                  <a:cubicBezTo>
                    <a:pt x="13707" y="13885"/>
                    <a:pt x="13592" y="13929"/>
                    <a:pt x="13478" y="13929"/>
                  </a:cubicBezTo>
                  <a:cubicBezTo>
                    <a:pt x="13364" y="13929"/>
                    <a:pt x="13250" y="13885"/>
                    <a:pt x="13163" y="13797"/>
                  </a:cubicBezTo>
                  <a:cubicBezTo>
                    <a:pt x="12985" y="13619"/>
                    <a:pt x="12985" y="13337"/>
                    <a:pt x="13163" y="13163"/>
                  </a:cubicBezTo>
                  <a:cubicBezTo>
                    <a:pt x="13250" y="13075"/>
                    <a:pt x="13364" y="13032"/>
                    <a:pt x="13477" y="13032"/>
                  </a:cubicBezTo>
                  <a:close/>
                  <a:moveTo>
                    <a:pt x="8858" y="14945"/>
                  </a:moveTo>
                  <a:cubicBezTo>
                    <a:pt x="9105" y="14945"/>
                    <a:pt x="9304" y="15145"/>
                    <a:pt x="9304" y="15391"/>
                  </a:cubicBezTo>
                  <a:cubicBezTo>
                    <a:pt x="9307" y="15637"/>
                    <a:pt x="9107" y="15837"/>
                    <a:pt x="8858" y="15837"/>
                  </a:cubicBezTo>
                  <a:cubicBezTo>
                    <a:pt x="8612" y="15837"/>
                    <a:pt x="8413" y="15637"/>
                    <a:pt x="8413" y="15391"/>
                  </a:cubicBezTo>
                  <a:cubicBezTo>
                    <a:pt x="8413" y="15145"/>
                    <a:pt x="8612" y="14945"/>
                    <a:pt x="8858" y="14945"/>
                  </a:cubicBezTo>
                  <a:close/>
                  <a:moveTo>
                    <a:pt x="8861" y="0"/>
                  </a:moveTo>
                  <a:cubicBezTo>
                    <a:pt x="8568" y="0"/>
                    <a:pt x="8332" y="236"/>
                    <a:pt x="8332" y="529"/>
                  </a:cubicBezTo>
                  <a:lnTo>
                    <a:pt x="8332" y="917"/>
                  </a:lnTo>
                  <a:cubicBezTo>
                    <a:pt x="7759" y="1133"/>
                    <a:pt x="7355" y="1681"/>
                    <a:pt x="7355" y="2326"/>
                  </a:cubicBezTo>
                  <a:cubicBezTo>
                    <a:pt x="7355" y="2968"/>
                    <a:pt x="7759" y="3519"/>
                    <a:pt x="8332" y="3735"/>
                  </a:cubicBezTo>
                  <a:lnTo>
                    <a:pt x="8332" y="4560"/>
                  </a:lnTo>
                  <a:lnTo>
                    <a:pt x="8017" y="4560"/>
                  </a:lnTo>
                  <a:cubicBezTo>
                    <a:pt x="7726" y="4560"/>
                    <a:pt x="7488" y="4795"/>
                    <a:pt x="7488" y="5091"/>
                  </a:cubicBezTo>
                  <a:cubicBezTo>
                    <a:pt x="7488" y="5382"/>
                    <a:pt x="7723" y="5620"/>
                    <a:pt x="8017" y="5620"/>
                  </a:cubicBezTo>
                  <a:lnTo>
                    <a:pt x="8332" y="5620"/>
                  </a:lnTo>
                  <a:lnTo>
                    <a:pt x="8332" y="6539"/>
                  </a:lnTo>
                  <a:cubicBezTo>
                    <a:pt x="8064" y="6600"/>
                    <a:pt x="7815" y="6705"/>
                    <a:pt x="7593" y="6849"/>
                  </a:cubicBezTo>
                  <a:lnTo>
                    <a:pt x="6943" y="6198"/>
                  </a:lnTo>
                  <a:lnTo>
                    <a:pt x="7164" y="5977"/>
                  </a:lnTo>
                  <a:cubicBezTo>
                    <a:pt x="7372" y="5769"/>
                    <a:pt x="7372" y="5437"/>
                    <a:pt x="7164" y="5229"/>
                  </a:cubicBezTo>
                  <a:cubicBezTo>
                    <a:pt x="7060" y="5126"/>
                    <a:pt x="6925" y="5074"/>
                    <a:pt x="6790" y="5074"/>
                  </a:cubicBezTo>
                  <a:cubicBezTo>
                    <a:pt x="6655" y="5074"/>
                    <a:pt x="6521" y="5126"/>
                    <a:pt x="6417" y="5229"/>
                  </a:cubicBezTo>
                  <a:lnTo>
                    <a:pt x="6195" y="5451"/>
                  </a:lnTo>
                  <a:lnTo>
                    <a:pt x="5611" y="4864"/>
                  </a:lnTo>
                  <a:cubicBezTo>
                    <a:pt x="5863" y="4310"/>
                    <a:pt x="5761" y="3632"/>
                    <a:pt x="5307" y="3181"/>
                  </a:cubicBezTo>
                  <a:cubicBezTo>
                    <a:pt x="5010" y="2883"/>
                    <a:pt x="4622" y="2739"/>
                    <a:pt x="4239" y="2739"/>
                  </a:cubicBezTo>
                  <a:cubicBezTo>
                    <a:pt x="4025" y="2739"/>
                    <a:pt x="3812" y="2784"/>
                    <a:pt x="3618" y="2871"/>
                  </a:cubicBezTo>
                  <a:lnTo>
                    <a:pt x="3344" y="2600"/>
                  </a:lnTo>
                  <a:cubicBezTo>
                    <a:pt x="3240" y="2496"/>
                    <a:pt x="3105" y="2444"/>
                    <a:pt x="2970" y="2444"/>
                  </a:cubicBezTo>
                  <a:cubicBezTo>
                    <a:pt x="2836" y="2444"/>
                    <a:pt x="2701" y="2496"/>
                    <a:pt x="2597" y="2600"/>
                  </a:cubicBezTo>
                  <a:cubicBezTo>
                    <a:pt x="2389" y="2807"/>
                    <a:pt x="2389" y="3139"/>
                    <a:pt x="2597" y="3347"/>
                  </a:cubicBezTo>
                  <a:lnTo>
                    <a:pt x="2871" y="3618"/>
                  </a:lnTo>
                  <a:cubicBezTo>
                    <a:pt x="2624" y="4155"/>
                    <a:pt x="2707" y="4836"/>
                    <a:pt x="3178" y="5307"/>
                  </a:cubicBezTo>
                  <a:cubicBezTo>
                    <a:pt x="3472" y="5601"/>
                    <a:pt x="3857" y="5748"/>
                    <a:pt x="4241" y="5748"/>
                  </a:cubicBezTo>
                  <a:cubicBezTo>
                    <a:pt x="4454" y="5748"/>
                    <a:pt x="4667" y="5702"/>
                    <a:pt x="4864" y="5611"/>
                  </a:cubicBezTo>
                  <a:lnTo>
                    <a:pt x="5448" y="6198"/>
                  </a:lnTo>
                  <a:lnTo>
                    <a:pt x="5226" y="6420"/>
                  </a:lnTo>
                  <a:cubicBezTo>
                    <a:pt x="5019" y="6627"/>
                    <a:pt x="5019" y="6959"/>
                    <a:pt x="5226" y="7167"/>
                  </a:cubicBezTo>
                  <a:cubicBezTo>
                    <a:pt x="5330" y="7271"/>
                    <a:pt x="5465" y="7323"/>
                    <a:pt x="5600" y="7323"/>
                  </a:cubicBezTo>
                  <a:cubicBezTo>
                    <a:pt x="5735" y="7323"/>
                    <a:pt x="5870" y="7271"/>
                    <a:pt x="5974" y="7167"/>
                  </a:cubicBezTo>
                  <a:lnTo>
                    <a:pt x="6195" y="6946"/>
                  </a:lnTo>
                  <a:lnTo>
                    <a:pt x="6849" y="7593"/>
                  </a:lnTo>
                  <a:cubicBezTo>
                    <a:pt x="6705" y="7818"/>
                    <a:pt x="6602" y="8064"/>
                    <a:pt x="6539" y="8330"/>
                  </a:cubicBezTo>
                  <a:lnTo>
                    <a:pt x="5620" y="8330"/>
                  </a:lnTo>
                  <a:lnTo>
                    <a:pt x="5620" y="8014"/>
                  </a:lnTo>
                  <a:cubicBezTo>
                    <a:pt x="5620" y="7723"/>
                    <a:pt x="5384" y="7485"/>
                    <a:pt x="5091" y="7485"/>
                  </a:cubicBezTo>
                  <a:cubicBezTo>
                    <a:pt x="4800" y="7485"/>
                    <a:pt x="4559" y="7721"/>
                    <a:pt x="4559" y="8014"/>
                  </a:cubicBezTo>
                  <a:lnTo>
                    <a:pt x="4559" y="8330"/>
                  </a:lnTo>
                  <a:lnTo>
                    <a:pt x="3732" y="8330"/>
                  </a:lnTo>
                  <a:cubicBezTo>
                    <a:pt x="3519" y="7759"/>
                    <a:pt x="2968" y="7353"/>
                    <a:pt x="2326" y="7353"/>
                  </a:cubicBezTo>
                  <a:cubicBezTo>
                    <a:pt x="1681" y="7353"/>
                    <a:pt x="1130" y="7759"/>
                    <a:pt x="917" y="8330"/>
                  </a:cubicBezTo>
                  <a:lnTo>
                    <a:pt x="529" y="8330"/>
                  </a:lnTo>
                  <a:cubicBezTo>
                    <a:pt x="238" y="8330"/>
                    <a:pt x="0" y="8565"/>
                    <a:pt x="0" y="8858"/>
                  </a:cubicBezTo>
                  <a:cubicBezTo>
                    <a:pt x="0" y="9152"/>
                    <a:pt x="236" y="9387"/>
                    <a:pt x="529" y="9387"/>
                  </a:cubicBezTo>
                  <a:lnTo>
                    <a:pt x="917" y="9387"/>
                  </a:lnTo>
                  <a:cubicBezTo>
                    <a:pt x="1130" y="9960"/>
                    <a:pt x="1681" y="10364"/>
                    <a:pt x="2326" y="10364"/>
                  </a:cubicBezTo>
                  <a:cubicBezTo>
                    <a:pt x="2968" y="10364"/>
                    <a:pt x="3519" y="9960"/>
                    <a:pt x="3732" y="9387"/>
                  </a:cubicBezTo>
                  <a:lnTo>
                    <a:pt x="4565" y="9387"/>
                  </a:lnTo>
                  <a:lnTo>
                    <a:pt x="4565" y="9703"/>
                  </a:lnTo>
                  <a:cubicBezTo>
                    <a:pt x="4565" y="9993"/>
                    <a:pt x="4800" y="10231"/>
                    <a:pt x="5094" y="10231"/>
                  </a:cubicBezTo>
                  <a:cubicBezTo>
                    <a:pt x="5384" y="10231"/>
                    <a:pt x="5622" y="9996"/>
                    <a:pt x="5622" y="9703"/>
                  </a:cubicBezTo>
                  <a:lnTo>
                    <a:pt x="5622" y="9387"/>
                  </a:lnTo>
                  <a:lnTo>
                    <a:pt x="6544" y="9387"/>
                  </a:lnTo>
                  <a:cubicBezTo>
                    <a:pt x="6602" y="9656"/>
                    <a:pt x="6710" y="9905"/>
                    <a:pt x="6851" y="10126"/>
                  </a:cubicBezTo>
                  <a:lnTo>
                    <a:pt x="6198" y="10777"/>
                  </a:lnTo>
                  <a:lnTo>
                    <a:pt x="5977" y="10555"/>
                  </a:lnTo>
                  <a:cubicBezTo>
                    <a:pt x="5873" y="10451"/>
                    <a:pt x="5738" y="10399"/>
                    <a:pt x="5603" y="10399"/>
                  </a:cubicBezTo>
                  <a:cubicBezTo>
                    <a:pt x="5468" y="10399"/>
                    <a:pt x="5333" y="10451"/>
                    <a:pt x="5229" y="10555"/>
                  </a:cubicBezTo>
                  <a:cubicBezTo>
                    <a:pt x="5022" y="10763"/>
                    <a:pt x="5022" y="11095"/>
                    <a:pt x="5229" y="11303"/>
                  </a:cubicBezTo>
                  <a:lnTo>
                    <a:pt x="5448" y="11524"/>
                  </a:lnTo>
                  <a:lnTo>
                    <a:pt x="4864" y="12108"/>
                  </a:lnTo>
                  <a:cubicBezTo>
                    <a:pt x="4667" y="12018"/>
                    <a:pt x="4454" y="11974"/>
                    <a:pt x="4241" y="11974"/>
                  </a:cubicBezTo>
                  <a:cubicBezTo>
                    <a:pt x="3856" y="11974"/>
                    <a:pt x="3471" y="12120"/>
                    <a:pt x="3181" y="12413"/>
                  </a:cubicBezTo>
                  <a:cubicBezTo>
                    <a:pt x="2716" y="12875"/>
                    <a:pt x="2627" y="13559"/>
                    <a:pt x="2871" y="14101"/>
                  </a:cubicBezTo>
                  <a:lnTo>
                    <a:pt x="2600" y="14375"/>
                  </a:lnTo>
                  <a:cubicBezTo>
                    <a:pt x="2392" y="14583"/>
                    <a:pt x="2392" y="14915"/>
                    <a:pt x="2600" y="15123"/>
                  </a:cubicBezTo>
                  <a:cubicBezTo>
                    <a:pt x="2701" y="15224"/>
                    <a:pt x="2837" y="15276"/>
                    <a:pt x="2974" y="15276"/>
                  </a:cubicBezTo>
                  <a:cubicBezTo>
                    <a:pt x="3109" y="15276"/>
                    <a:pt x="3244" y="15226"/>
                    <a:pt x="3347" y="15123"/>
                  </a:cubicBezTo>
                  <a:lnTo>
                    <a:pt x="3618" y="14848"/>
                  </a:lnTo>
                  <a:cubicBezTo>
                    <a:pt x="3812" y="14937"/>
                    <a:pt x="4025" y="14982"/>
                    <a:pt x="4240" y="14982"/>
                  </a:cubicBezTo>
                  <a:cubicBezTo>
                    <a:pt x="4622" y="14982"/>
                    <a:pt x="5009" y="14839"/>
                    <a:pt x="5307" y="14541"/>
                  </a:cubicBezTo>
                  <a:cubicBezTo>
                    <a:pt x="5763" y="14087"/>
                    <a:pt x="5866" y="13409"/>
                    <a:pt x="5611" y="12855"/>
                  </a:cubicBezTo>
                  <a:lnTo>
                    <a:pt x="6198" y="12271"/>
                  </a:lnTo>
                  <a:lnTo>
                    <a:pt x="6417" y="12493"/>
                  </a:lnTo>
                  <a:cubicBezTo>
                    <a:pt x="6521" y="12597"/>
                    <a:pt x="6656" y="12649"/>
                    <a:pt x="6792" y="12649"/>
                  </a:cubicBezTo>
                  <a:cubicBezTo>
                    <a:pt x="6927" y="12649"/>
                    <a:pt x="7063" y="12597"/>
                    <a:pt x="7167" y="12493"/>
                  </a:cubicBezTo>
                  <a:cubicBezTo>
                    <a:pt x="7374" y="12285"/>
                    <a:pt x="7374" y="11953"/>
                    <a:pt x="7167" y="11745"/>
                  </a:cubicBezTo>
                  <a:lnTo>
                    <a:pt x="6945" y="11524"/>
                  </a:lnTo>
                  <a:lnTo>
                    <a:pt x="7596" y="10874"/>
                  </a:lnTo>
                  <a:cubicBezTo>
                    <a:pt x="7820" y="11015"/>
                    <a:pt x="8067" y="11117"/>
                    <a:pt x="8332" y="11181"/>
                  </a:cubicBezTo>
                  <a:lnTo>
                    <a:pt x="8332" y="12100"/>
                  </a:lnTo>
                  <a:lnTo>
                    <a:pt x="8017" y="12100"/>
                  </a:lnTo>
                  <a:cubicBezTo>
                    <a:pt x="7726" y="12100"/>
                    <a:pt x="7488" y="12335"/>
                    <a:pt x="7488" y="12631"/>
                  </a:cubicBezTo>
                  <a:cubicBezTo>
                    <a:pt x="7488" y="12922"/>
                    <a:pt x="7723" y="13160"/>
                    <a:pt x="8017" y="13160"/>
                  </a:cubicBezTo>
                  <a:lnTo>
                    <a:pt x="8332" y="13160"/>
                  </a:lnTo>
                  <a:lnTo>
                    <a:pt x="8332" y="13988"/>
                  </a:lnTo>
                  <a:cubicBezTo>
                    <a:pt x="7762" y="14201"/>
                    <a:pt x="7355" y="14752"/>
                    <a:pt x="7355" y="15394"/>
                  </a:cubicBezTo>
                  <a:cubicBezTo>
                    <a:pt x="7355" y="16039"/>
                    <a:pt x="7762" y="16590"/>
                    <a:pt x="8332" y="16803"/>
                  </a:cubicBezTo>
                  <a:lnTo>
                    <a:pt x="8332" y="17190"/>
                  </a:lnTo>
                  <a:cubicBezTo>
                    <a:pt x="8332" y="17481"/>
                    <a:pt x="8568" y="17719"/>
                    <a:pt x="8861" y="17719"/>
                  </a:cubicBezTo>
                  <a:cubicBezTo>
                    <a:pt x="9154" y="17719"/>
                    <a:pt x="9390" y="17484"/>
                    <a:pt x="9390" y="17190"/>
                  </a:cubicBezTo>
                  <a:lnTo>
                    <a:pt x="9390" y="16803"/>
                  </a:lnTo>
                  <a:cubicBezTo>
                    <a:pt x="9963" y="16590"/>
                    <a:pt x="10367" y="16039"/>
                    <a:pt x="10367" y="15394"/>
                  </a:cubicBezTo>
                  <a:cubicBezTo>
                    <a:pt x="10367" y="14752"/>
                    <a:pt x="9963" y="14201"/>
                    <a:pt x="9390" y="13988"/>
                  </a:cubicBezTo>
                  <a:lnTo>
                    <a:pt x="9390" y="13160"/>
                  </a:lnTo>
                  <a:lnTo>
                    <a:pt x="9705" y="13160"/>
                  </a:lnTo>
                  <a:cubicBezTo>
                    <a:pt x="9996" y="13160"/>
                    <a:pt x="10234" y="12925"/>
                    <a:pt x="10234" y="12631"/>
                  </a:cubicBezTo>
                  <a:cubicBezTo>
                    <a:pt x="10234" y="12341"/>
                    <a:pt x="9999" y="12100"/>
                    <a:pt x="9705" y="12100"/>
                  </a:cubicBezTo>
                  <a:lnTo>
                    <a:pt x="9390" y="12100"/>
                  </a:lnTo>
                  <a:lnTo>
                    <a:pt x="9390" y="11181"/>
                  </a:lnTo>
                  <a:cubicBezTo>
                    <a:pt x="9658" y="11123"/>
                    <a:pt x="9907" y="11015"/>
                    <a:pt x="10129" y="10874"/>
                  </a:cubicBezTo>
                  <a:lnTo>
                    <a:pt x="10779" y="11524"/>
                  </a:lnTo>
                  <a:lnTo>
                    <a:pt x="10558" y="11745"/>
                  </a:lnTo>
                  <a:cubicBezTo>
                    <a:pt x="10350" y="11953"/>
                    <a:pt x="10350" y="12285"/>
                    <a:pt x="10558" y="12493"/>
                  </a:cubicBezTo>
                  <a:cubicBezTo>
                    <a:pt x="10662" y="12597"/>
                    <a:pt x="10797" y="12649"/>
                    <a:pt x="10931" y="12649"/>
                  </a:cubicBezTo>
                  <a:cubicBezTo>
                    <a:pt x="11066" y="12649"/>
                    <a:pt x="11201" y="12597"/>
                    <a:pt x="11305" y="12493"/>
                  </a:cubicBezTo>
                  <a:lnTo>
                    <a:pt x="11527" y="12271"/>
                  </a:lnTo>
                  <a:lnTo>
                    <a:pt x="12111" y="12855"/>
                  </a:lnTo>
                  <a:cubicBezTo>
                    <a:pt x="12019" y="13052"/>
                    <a:pt x="11975" y="13268"/>
                    <a:pt x="11975" y="13478"/>
                  </a:cubicBezTo>
                  <a:cubicBezTo>
                    <a:pt x="11975" y="13863"/>
                    <a:pt x="12122" y="14251"/>
                    <a:pt x="12415" y="14541"/>
                  </a:cubicBezTo>
                  <a:cubicBezTo>
                    <a:pt x="12698" y="14824"/>
                    <a:pt x="13077" y="14979"/>
                    <a:pt x="13478" y="14979"/>
                  </a:cubicBezTo>
                  <a:cubicBezTo>
                    <a:pt x="13694" y="14979"/>
                    <a:pt x="13907" y="14934"/>
                    <a:pt x="14101" y="14846"/>
                  </a:cubicBezTo>
                  <a:lnTo>
                    <a:pt x="14372" y="15117"/>
                  </a:lnTo>
                  <a:cubicBezTo>
                    <a:pt x="14476" y="15220"/>
                    <a:pt x="14611" y="15272"/>
                    <a:pt x="14747" y="15272"/>
                  </a:cubicBezTo>
                  <a:cubicBezTo>
                    <a:pt x="14883" y="15272"/>
                    <a:pt x="15018" y="15220"/>
                    <a:pt x="15120" y="15117"/>
                  </a:cubicBezTo>
                  <a:cubicBezTo>
                    <a:pt x="15327" y="14909"/>
                    <a:pt x="15327" y="14577"/>
                    <a:pt x="15120" y="14370"/>
                  </a:cubicBezTo>
                  <a:lnTo>
                    <a:pt x="14848" y="14098"/>
                  </a:lnTo>
                  <a:cubicBezTo>
                    <a:pt x="15092" y="13561"/>
                    <a:pt x="15009" y="12880"/>
                    <a:pt x="14538" y="12410"/>
                  </a:cubicBezTo>
                  <a:cubicBezTo>
                    <a:pt x="14248" y="12116"/>
                    <a:pt x="13864" y="11969"/>
                    <a:pt x="13480" y="11969"/>
                  </a:cubicBezTo>
                  <a:cubicBezTo>
                    <a:pt x="13267" y="11969"/>
                    <a:pt x="13053" y="12014"/>
                    <a:pt x="12855" y="12105"/>
                  </a:cubicBezTo>
                  <a:lnTo>
                    <a:pt x="12268" y="11518"/>
                  </a:lnTo>
                  <a:lnTo>
                    <a:pt x="12490" y="11297"/>
                  </a:lnTo>
                  <a:cubicBezTo>
                    <a:pt x="12698" y="11089"/>
                    <a:pt x="12698" y="10757"/>
                    <a:pt x="12490" y="10550"/>
                  </a:cubicBezTo>
                  <a:cubicBezTo>
                    <a:pt x="12386" y="10446"/>
                    <a:pt x="12251" y="10394"/>
                    <a:pt x="12116" y="10394"/>
                  </a:cubicBezTo>
                  <a:cubicBezTo>
                    <a:pt x="11981" y="10394"/>
                    <a:pt x="11846" y="10446"/>
                    <a:pt x="11743" y="10550"/>
                  </a:cubicBezTo>
                  <a:lnTo>
                    <a:pt x="11521" y="10771"/>
                  </a:lnTo>
                  <a:lnTo>
                    <a:pt x="10871" y="10121"/>
                  </a:lnTo>
                  <a:cubicBezTo>
                    <a:pt x="10940" y="10010"/>
                    <a:pt x="11003" y="9894"/>
                    <a:pt x="11056" y="9769"/>
                  </a:cubicBezTo>
                  <a:cubicBezTo>
                    <a:pt x="11106" y="9644"/>
                    <a:pt x="11147" y="9517"/>
                    <a:pt x="11181" y="9384"/>
                  </a:cubicBezTo>
                  <a:lnTo>
                    <a:pt x="12100" y="9384"/>
                  </a:lnTo>
                  <a:lnTo>
                    <a:pt x="12100" y="9700"/>
                  </a:lnTo>
                  <a:cubicBezTo>
                    <a:pt x="12100" y="9990"/>
                    <a:pt x="12335" y="10229"/>
                    <a:pt x="12628" y="10229"/>
                  </a:cubicBezTo>
                  <a:cubicBezTo>
                    <a:pt x="12919" y="10229"/>
                    <a:pt x="13160" y="9993"/>
                    <a:pt x="13160" y="9700"/>
                  </a:cubicBezTo>
                  <a:lnTo>
                    <a:pt x="13160" y="9384"/>
                  </a:lnTo>
                  <a:lnTo>
                    <a:pt x="13985" y="9384"/>
                  </a:lnTo>
                  <a:cubicBezTo>
                    <a:pt x="14201" y="9955"/>
                    <a:pt x="14751" y="10361"/>
                    <a:pt x="15394" y="10361"/>
                  </a:cubicBezTo>
                  <a:cubicBezTo>
                    <a:pt x="16039" y="10361"/>
                    <a:pt x="16587" y="9955"/>
                    <a:pt x="16803" y="9384"/>
                  </a:cubicBezTo>
                  <a:lnTo>
                    <a:pt x="17190" y="9384"/>
                  </a:lnTo>
                  <a:cubicBezTo>
                    <a:pt x="17481" y="9384"/>
                    <a:pt x="17719" y="9149"/>
                    <a:pt x="17719" y="8856"/>
                  </a:cubicBezTo>
                  <a:cubicBezTo>
                    <a:pt x="17719" y="8562"/>
                    <a:pt x="17481" y="8332"/>
                    <a:pt x="17190" y="8332"/>
                  </a:cubicBezTo>
                  <a:lnTo>
                    <a:pt x="16803" y="8332"/>
                  </a:lnTo>
                  <a:cubicBezTo>
                    <a:pt x="16587" y="7762"/>
                    <a:pt x="16036" y="7358"/>
                    <a:pt x="15394" y="7358"/>
                  </a:cubicBezTo>
                  <a:cubicBezTo>
                    <a:pt x="14749" y="7358"/>
                    <a:pt x="14201" y="7762"/>
                    <a:pt x="13985" y="8332"/>
                  </a:cubicBezTo>
                  <a:lnTo>
                    <a:pt x="13157" y="8332"/>
                  </a:lnTo>
                  <a:lnTo>
                    <a:pt x="13157" y="8017"/>
                  </a:lnTo>
                  <a:cubicBezTo>
                    <a:pt x="13157" y="7726"/>
                    <a:pt x="12922" y="7488"/>
                    <a:pt x="12628" y="7488"/>
                  </a:cubicBezTo>
                  <a:cubicBezTo>
                    <a:pt x="12338" y="7488"/>
                    <a:pt x="12100" y="7723"/>
                    <a:pt x="12100" y="8017"/>
                  </a:cubicBezTo>
                  <a:lnTo>
                    <a:pt x="12100" y="8332"/>
                  </a:lnTo>
                  <a:lnTo>
                    <a:pt x="11178" y="8332"/>
                  </a:lnTo>
                  <a:cubicBezTo>
                    <a:pt x="11120" y="8067"/>
                    <a:pt x="11012" y="7818"/>
                    <a:pt x="10871" y="7596"/>
                  </a:cubicBezTo>
                  <a:lnTo>
                    <a:pt x="11521" y="6946"/>
                  </a:lnTo>
                  <a:lnTo>
                    <a:pt x="11743" y="7167"/>
                  </a:lnTo>
                  <a:cubicBezTo>
                    <a:pt x="11846" y="7271"/>
                    <a:pt x="11981" y="7323"/>
                    <a:pt x="12116" y="7323"/>
                  </a:cubicBezTo>
                  <a:cubicBezTo>
                    <a:pt x="12251" y="7323"/>
                    <a:pt x="12386" y="7271"/>
                    <a:pt x="12490" y="7167"/>
                  </a:cubicBezTo>
                  <a:cubicBezTo>
                    <a:pt x="12698" y="6959"/>
                    <a:pt x="12698" y="6627"/>
                    <a:pt x="12490" y="6420"/>
                  </a:cubicBezTo>
                  <a:lnTo>
                    <a:pt x="12268" y="6198"/>
                  </a:lnTo>
                  <a:lnTo>
                    <a:pt x="12853" y="5611"/>
                  </a:lnTo>
                  <a:cubicBezTo>
                    <a:pt x="13052" y="5703"/>
                    <a:pt x="13262" y="5747"/>
                    <a:pt x="13475" y="5747"/>
                  </a:cubicBezTo>
                  <a:cubicBezTo>
                    <a:pt x="13860" y="5747"/>
                    <a:pt x="14248" y="5603"/>
                    <a:pt x="14541" y="5307"/>
                  </a:cubicBezTo>
                  <a:cubicBezTo>
                    <a:pt x="15006" y="4845"/>
                    <a:pt x="15095" y="4164"/>
                    <a:pt x="14851" y="3618"/>
                  </a:cubicBezTo>
                  <a:lnTo>
                    <a:pt x="15122" y="3347"/>
                  </a:lnTo>
                  <a:cubicBezTo>
                    <a:pt x="15330" y="3139"/>
                    <a:pt x="15330" y="2807"/>
                    <a:pt x="15122" y="2600"/>
                  </a:cubicBezTo>
                  <a:cubicBezTo>
                    <a:pt x="15019" y="2496"/>
                    <a:pt x="14884" y="2444"/>
                    <a:pt x="14749" y="2444"/>
                  </a:cubicBezTo>
                  <a:cubicBezTo>
                    <a:pt x="14614" y="2444"/>
                    <a:pt x="14479" y="2496"/>
                    <a:pt x="14375" y="2600"/>
                  </a:cubicBezTo>
                  <a:lnTo>
                    <a:pt x="14104" y="2871"/>
                  </a:lnTo>
                  <a:cubicBezTo>
                    <a:pt x="13910" y="2783"/>
                    <a:pt x="13697" y="2738"/>
                    <a:pt x="13483" y="2738"/>
                  </a:cubicBezTo>
                  <a:cubicBezTo>
                    <a:pt x="13101" y="2738"/>
                    <a:pt x="12713" y="2881"/>
                    <a:pt x="12415" y="3181"/>
                  </a:cubicBezTo>
                  <a:cubicBezTo>
                    <a:pt x="11958" y="3632"/>
                    <a:pt x="11856" y="4310"/>
                    <a:pt x="12111" y="4864"/>
                  </a:cubicBezTo>
                  <a:lnTo>
                    <a:pt x="11527" y="5448"/>
                  </a:lnTo>
                  <a:lnTo>
                    <a:pt x="11305" y="5227"/>
                  </a:lnTo>
                  <a:cubicBezTo>
                    <a:pt x="11201" y="5123"/>
                    <a:pt x="11066" y="5071"/>
                    <a:pt x="10931" y="5071"/>
                  </a:cubicBezTo>
                  <a:cubicBezTo>
                    <a:pt x="10797" y="5071"/>
                    <a:pt x="10662" y="5123"/>
                    <a:pt x="10558" y="5227"/>
                  </a:cubicBezTo>
                  <a:cubicBezTo>
                    <a:pt x="10350" y="5434"/>
                    <a:pt x="10350" y="5766"/>
                    <a:pt x="10558" y="5974"/>
                  </a:cubicBezTo>
                  <a:lnTo>
                    <a:pt x="10779" y="6195"/>
                  </a:lnTo>
                  <a:lnTo>
                    <a:pt x="10126" y="6846"/>
                  </a:lnTo>
                  <a:cubicBezTo>
                    <a:pt x="9902" y="6702"/>
                    <a:pt x="9655" y="6600"/>
                    <a:pt x="9390" y="6536"/>
                  </a:cubicBezTo>
                  <a:lnTo>
                    <a:pt x="9390" y="5620"/>
                  </a:lnTo>
                  <a:lnTo>
                    <a:pt x="9705" y="5620"/>
                  </a:lnTo>
                  <a:cubicBezTo>
                    <a:pt x="9996" y="5620"/>
                    <a:pt x="10234" y="5384"/>
                    <a:pt x="10234" y="5091"/>
                  </a:cubicBezTo>
                  <a:cubicBezTo>
                    <a:pt x="10234" y="4800"/>
                    <a:pt x="9999" y="4560"/>
                    <a:pt x="9705" y="4560"/>
                  </a:cubicBezTo>
                  <a:lnTo>
                    <a:pt x="9390" y="4560"/>
                  </a:lnTo>
                  <a:lnTo>
                    <a:pt x="9390" y="3735"/>
                  </a:lnTo>
                  <a:cubicBezTo>
                    <a:pt x="9960" y="3519"/>
                    <a:pt x="10367" y="2968"/>
                    <a:pt x="10367" y="2326"/>
                  </a:cubicBezTo>
                  <a:cubicBezTo>
                    <a:pt x="10367" y="1681"/>
                    <a:pt x="9960" y="1133"/>
                    <a:pt x="9390" y="917"/>
                  </a:cubicBezTo>
                  <a:lnTo>
                    <a:pt x="9390" y="529"/>
                  </a:lnTo>
                  <a:cubicBezTo>
                    <a:pt x="9390" y="239"/>
                    <a:pt x="9154" y="0"/>
                    <a:pt x="886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7" name="Google Shape;2077;p35"/>
            <p:cNvSpPr/>
            <p:nvPr/>
          </p:nvSpPr>
          <p:spPr>
            <a:xfrm>
              <a:off x="576500" y="822900"/>
              <a:ext cx="221475" cy="442700"/>
            </a:xfrm>
            <a:custGeom>
              <a:rect b="b" l="l" r="r" t="t"/>
              <a:pathLst>
                <a:path extrusionOk="0" h="17708" w="8859">
                  <a:moveTo>
                    <a:pt x="4619" y="3793"/>
                  </a:moveTo>
                  <a:cubicBezTo>
                    <a:pt x="4733" y="3793"/>
                    <a:pt x="4847" y="3837"/>
                    <a:pt x="4934" y="3926"/>
                  </a:cubicBezTo>
                  <a:cubicBezTo>
                    <a:pt x="5111" y="4100"/>
                    <a:pt x="5111" y="4382"/>
                    <a:pt x="4934" y="4557"/>
                  </a:cubicBezTo>
                  <a:cubicBezTo>
                    <a:pt x="4848" y="4644"/>
                    <a:pt x="4733" y="4688"/>
                    <a:pt x="4618" y="4688"/>
                  </a:cubicBezTo>
                  <a:cubicBezTo>
                    <a:pt x="4503" y="4688"/>
                    <a:pt x="4388" y="4644"/>
                    <a:pt x="4303" y="4557"/>
                  </a:cubicBezTo>
                  <a:cubicBezTo>
                    <a:pt x="4125" y="4385"/>
                    <a:pt x="4125" y="4097"/>
                    <a:pt x="4303" y="3926"/>
                  </a:cubicBezTo>
                  <a:cubicBezTo>
                    <a:pt x="4391" y="3837"/>
                    <a:pt x="4505" y="3793"/>
                    <a:pt x="4619" y="3793"/>
                  </a:cubicBezTo>
                  <a:close/>
                  <a:moveTo>
                    <a:pt x="6531" y="8415"/>
                  </a:moveTo>
                  <a:cubicBezTo>
                    <a:pt x="6777" y="8415"/>
                    <a:pt x="6977" y="8618"/>
                    <a:pt x="6977" y="8861"/>
                  </a:cubicBezTo>
                  <a:cubicBezTo>
                    <a:pt x="6977" y="9107"/>
                    <a:pt x="6780" y="9310"/>
                    <a:pt x="6531" y="9310"/>
                  </a:cubicBezTo>
                  <a:cubicBezTo>
                    <a:pt x="6285" y="9310"/>
                    <a:pt x="6085" y="9107"/>
                    <a:pt x="6085" y="8861"/>
                  </a:cubicBezTo>
                  <a:cubicBezTo>
                    <a:pt x="6085" y="8618"/>
                    <a:pt x="6285" y="8415"/>
                    <a:pt x="6531" y="8415"/>
                  </a:cubicBezTo>
                  <a:close/>
                  <a:moveTo>
                    <a:pt x="4617" y="13032"/>
                  </a:moveTo>
                  <a:cubicBezTo>
                    <a:pt x="4733" y="13032"/>
                    <a:pt x="4847" y="13076"/>
                    <a:pt x="4934" y="13163"/>
                  </a:cubicBezTo>
                  <a:cubicBezTo>
                    <a:pt x="5111" y="13340"/>
                    <a:pt x="5111" y="13619"/>
                    <a:pt x="4934" y="13797"/>
                  </a:cubicBezTo>
                  <a:cubicBezTo>
                    <a:pt x="4847" y="13885"/>
                    <a:pt x="4732" y="13929"/>
                    <a:pt x="4618" y="13929"/>
                  </a:cubicBezTo>
                  <a:cubicBezTo>
                    <a:pt x="4504" y="13929"/>
                    <a:pt x="4390" y="13885"/>
                    <a:pt x="4303" y="13797"/>
                  </a:cubicBezTo>
                  <a:cubicBezTo>
                    <a:pt x="4125" y="13619"/>
                    <a:pt x="4125" y="13337"/>
                    <a:pt x="4303" y="13163"/>
                  </a:cubicBezTo>
                  <a:cubicBezTo>
                    <a:pt x="4390" y="13075"/>
                    <a:pt x="4504" y="13032"/>
                    <a:pt x="4617" y="13032"/>
                  </a:cubicBezTo>
                  <a:close/>
                  <a:moveTo>
                    <a:pt x="1" y="0"/>
                  </a:moveTo>
                  <a:lnTo>
                    <a:pt x="1" y="1880"/>
                  </a:lnTo>
                  <a:cubicBezTo>
                    <a:pt x="247" y="1880"/>
                    <a:pt x="447" y="2079"/>
                    <a:pt x="447" y="2326"/>
                  </a:cubicBezTo>
                  <a:cubicBezTo>
                    <a:pt x="447" y="2572"/>
                    <a:pt x="247" y="2771"/>
                    <a:pt x="1" y="2771"/>
                  </a:cubicBezTo>
                  <a:lnTo>
                    <a:pt x="1" y="7532"/>
                  </a:lnTo>
                  <a:cubicBezTo>
                    <a:pt x="732" y="7532"/>
                    <a:pt x="1321" y="8128"/>
                    <a:pt x="1321" y="8856"/>
                  </a:cubicBezTo>
                  <a:cubicBezTo>
                    <a:pt x="1321" y="9564"/>
                    <a:pt x="754" y="10176"/>
                    <a:pt x="1" y="10176"/>
                  </a:cubicBezTo>
                  <a:lnTo>
                    <a:pt x="1" y="14937"/>
                  </a:lnTo>
                  <a:cubicBezTo>
                    <a:pt x="247" y="14937"/>
                    <a:pt x="447" y="15139"/>
                    <a:pt x="447" y="15383"/>
                  </a:cubicBezTo>
                  <a:cubicBezTo>
                    <a:pt x="447" y="15629"/>
                    <a:pt x="247" y="15831"/>
                    <a:pt x="1" y="15831"/>
                  </a:cubicBezTo>
                  <a:lnTo>
                    <a:pt x="1" y="17708"/>
                  </a:lnTo>
                  <a:cubicBezTo>
                    <a:pt x="292" y="17708"/>
                    <a:pt x="530" y="17473"/>
                    <a:pt x="530" y="17179"/>
                  </a:cubicBezTo>
                  <a:lnTo>
                    <a:pt x="530" y="16792"/>
                  </a:lnTo>
                  <a:cubicBezTo>
                    <a:pt x="1100" y="16579"/>
                    <a:pt x="1507" y="16028"/>
                    <a:pt x="1507" y="15383"/>
                  </a:cubicBezTo>
                  <a:cubicBezTo>
                    <a:pt x="1507" y="14741"/>
                    <a:pt x="1100" y="14190"/>
                    <a:pt x="530" y="13977"/>
                  </a:cubicBezTo>
                  <a:lnTo>
                    <a:pt x="530" y="13149"/>
                  </a:lnTo>
                  <a:lnTo>
                    <a:pt x="845" y="13149"/>
                  </a:lnTo>
                  <a:cubicBezTo>
                    <a:pt x="1136" y="13149"/>
                    <a:pt x="1374" y="12914"/>
                    <a:pt x="1374" y="12620"/>
                  </a:cubicBezTo>
                  <a:cubicBezTo>
                    <a:pt x="1374" y="12330"/>
                    <a:pt x="1139" y="12089"/>
                    <a:pt x="845" y="12089"/>
                  </a:cubicBezTo>
                  <a:lnTo>
                    <a:pt x="530" y="12089"/>
                  </a:lnTo>
                  <a:lnTo>
                    <a:pt x="530" y="11170"/>
                  </a:lnTo>
                  <a:cubicBezTo>
                    <a:pt x="795" y="11112"/>
                    <a:pt x="1045" y="11004"/>
                    <a:pt x="1266" y="10862"/>
                  </a:cubicBezTo>
                  <a:lnTo>
                    <a:pt x="1919" y="11513"/>
                  </a:lnTo>
                  <a:lnTo>
                    <a:pt x="1698" y="11734"/>
                  </a:lnTo>
                  <a:cubicBezTo>
                    <a:pt x="1490" y="11942"/>
                    <a:pt x="1490" y="12274"/>
                    <a:pt x="1698" y="12482"/>
                  </a:cubicBezTo>
                  <a:cubicBezTo>
                    <a:pt x="1802" y="12586"/>
                    <a:pt x="1937" y="12637"/>
                    <a:pt x="2071" y="12637"/>
                  </a:cubicBezTo>
                  <a:cubicBezTo>
                    <a:pt x="2206" y="12637"/>
                    <a:pt x="2341" y="12586"/>
                    <a:pt x="2445" y="12482"/>
                  </a:cubicBezTo>
                  <a:lnTo>
                    <a:pt x="2667" y="12260"/>
                  </a:lnTo>
                  <a:lnTo>
                    <a:pt x="3251" y="12844"/>
                  </a:lnTo>
                  <a:cubicBezTo>
                    <a:pt x="3159" y="13041"/>
                    <a:pt x="3115" y="13257"/>
                    <a:pt x="3115" y="13467"/>
                  </a:cubicBezTo>
                  <a:cubicBezTo>
                    <a:pt x="3115" y="13852"/>
                    <a:pt x="3262" y="14240"/>
                    <a:pt x="3555" y="14530"/>
                  </a:cubicBezTo>
                  <a:cubicBezTo>
                    <a:pt x="3838" y="14812"/>
                    <a:pt x="4217" y="14968"/>
                    <a:pt x="4618" y="14968"/>
                  </a:cubicBezTo>
                  <a:cubicBezTo>
                    <a:pt x="4834" y="14968"/>
                    <a:pt x="5047" y="14923"/>
                    <a:pt x="5241" y="14835"/>
                  </a:cubicBezTo>
                  <a:lnTo>
                    <a:pt x="5512" y="15106"/>
                  </a:lnTo>
                  <a:cubicBezTo>
                    <a:pt x="5616" y="15209"/>
                    <a:pt x="5751" y="15261"/>
                    <a:pt x="5887" y="15261"/>
                  </a:cubicBezTo>
                  <a:cubicBezTo>
                    <a:pt x="6023" y="15261"/>
                    <a:pt x="6158" y="15209"/>
                    <a:pt x="6260" y="15106"/>
                  </a:cubicBezTo>
                  <a:cubicBezTo>
                    <a:pt x="6467" y="14898"/>
                    <a:pt x="6467" y="14566"/>
                    <a:pt x="6260" y="14359"/>
                  </a:cubicBezTo>
                  <a:lnTo>
                    <a:pt x="5988" y="14087"/>
                  </a:lnTo>
                  <a:cubicBezTo>
                    <a:pt x="6232" y="13550"/>
                    <a:pt x="6149" y="12869"/>
                    <a:pt x="5678" y="12399"/>
                  </a:cubicBezTo>
                  <a:cubicBezTo>
                    <a:pt x="5388" y="12105"/>
                    <a:pt x="5004" y="11958"/>
                    <a:pt x="4620" y="11958"/>
                  </a:cubicBezTo>
                  <a:cubicBezTo>
                    <a:pt x="4407" y="11958"/>
                    <a:pt x="4193" y="12003"/>
                    <a:pt x="3995" y="12094"/>
                  </a:cubicBezTo>
                  <a:lnTo>
                    <a:pt x="3408" y="11507"/>
                  </a:lnTo>
                  <a:lnTo>
                    <a:pt x="3630" y="11286"/>
                  </a:lnTo>
                  <a:cubicBezTo>
                    <a:pt x="3838" y="11078"/>
                    <a:pt x="3838" y="10746"/>
                    <a:pt x="3630" y="10539"/>
                  </a:cubicBezTo>
                  <a:cubicBezTo>
                    <a:pt x="3526" y="10435"/>
                    <a:pt x="3391" y="10383"/>
                    <a:pt x="3256" y="10383"/>
                  </a:cubicBezTo>
                  <a:cubicBezTo>
                    <a:pt x="3121" y="10383"/>
                    <a:pt x="2986" y="10435"/>
                    <a:pt x="2883" y="10539"/>
                  </a:cubicBezTo>
                  <a:lnTo>
                    <a:pt x="2661" y="10760"/>
                  </a:lnTo>
                  <a:lnTo>
                    <a:pt x="2011" y="10110"/>
                  </a:lnTo>
                  <a:cubicBezTo>
                    <a:pt x="2080" y="9999"/>
                    <a:pt x="2143" y="9883"/>
                    <a:pt x="2196" y="9758"/>
                  </a:cubicBezTo>
                  <a:cubicBezTo>
                    <a:pt x="2246" y="9633"/>
                    <a:pt x="2287" y="9506"/>
                    <a:pt x="2321" y="9373"/>
                  </a:cubicBezTo>
                  <a:lnTo>
                    <a:pt x="3240" y="9373"/>
                  </a:lnTo>
                  <a:lnTo>
                    <a:pt x="3240" y="9689"/>
                  </a:lnTo>
                  <a:cubicBezTo>
                    <a:pt x="3240" y="9979"/>
                    <a:pt x="3475" y="10217"/>
                    <a:pt x="3768" y="10217"/>
                  </a:cubicBezTo>
                  <a:cubicBezTo>
                    <a:pt x="4059" y="10217"/>
                    <a:pt x="4300" y="9982"/>
                    <a:pt x="4300" y="9689"/>
                  </a:cubicBezTo>
                  <a:lnTo>
                    <a:pt x="4300" y="9373"/>
                  </a:lnTo>
                  <a:lnTo>
                    <a:pt x="5125" y="9373"/>
                  </a:lnTo>
                  <a:cubicBezTo>
                    <a:pt x="5341" y="9943"/>
                    <a:pt x="5891" y="10350"/>
                    <a:pt x="6534" y="10350"/>
                  </a:cubicBezTo>
                  <a:cubicBezTo>
                    <a:pt x="7179" y="10350"/>
                    <a:pt x="7727" y="9943"/>
                    <a:pt x="7943" y="9373"/>
                  </a:cubicBezTo>
                  <a:lnTo>
                    <a:pt x="8330" y="9373"/>
                  </a:lnTo>
                  <a:cubicBezTo>
                    <a:pt x="8621" y="9373"/>
                    <a:pt x="8859" y="9138"/>
                    <a:pt x="8859" y="8845"/>
                  </a:cubicBezTo>
                  <a:cubicBezTo>
                    <a:pt x="8859" y="8551"/>
                    <a:pt x="8621" y="8332"/>
                    <a:pt x="8330" y="8332"/>
                  </a:cubicBezTo>
                  <a:lnTo>
                    <a:pt x="7943" y="8332"/>
                  </a:lnTo>
                  <a:cubicBezTo>
                    <a:pt x="7727" y="7762"/>
                    <a:pt x="7176" y="7358"/>
                    <a:pt x="6534" y="7358"/>
                  </a:cubicBezTo>
                  <a:cubicBezTo>
                    <a:pt x="5889" y="7358"/>
                    <a:pt x="5341" y="7762"/>
                    <a:pt x="5125" y="8332"/>
                  </a:cubicBezTo>
                  <a:lnTo>
                    <a:pt x="4297" y="8332"/>
                  </a:lnTo>
                  <a:lnTo>
                    <a:pt x="4297" y="8017"/>
                  </a:lnTo>
                  <a:cubicBezTo>
                    <a:pt x="4297" y="7726"/>
                    <a:pt x="4062" y="7488"/>
                    <a:pt x="3768" y="7488"/>
                  </a:cubicBezTo>
                  <a:cubicBezTo>
                    <a:pt x="3478" y="7488"/>
                    <a:pt x="3240" y="7723"/>
                    <a:pt x="3240" y="8017"/>
                  </a:cubicBezTo>
                  <a:lnTo>
                    <a:pt x="3240" y="8332"/>
                  </a:lnTo>
                  <a:lnTo>
                    <a:pt x="2318" y="8332"/>
                  </a:lnTo>
                  <a:cubicBezTo>
                    <a:pt x="2260" y="8067"/>
                    <a:pt x="2152" y="7818"/>
                    <a:pt x="2011" y="7596"/>
                  </a:cubicBezTo>
                  <a:lnTo>
                    <a:pt x="2661" y="6946"/>
                  </a:lnTo>
                  <a:lnTo>
                    <a:pt x="2883" y="7167"/>
                  </a:lnTo>
                  <a:cubicBezTo>
                    <a:pt x="2986" y="7271"/>
                    <a:pt x="3121" y="7323"/>
                    <a:pt x="3256" y="7323"/>
                  </a:cubicBezTo>
                  <a:cubicBezTo>
                    <a:pt x="3391" y="7323"/>
                    <a:pt x="3526" y="7271"/>
                    <a:pt x="3630" y="7167"/>
                  </a:cubicBezTo>
                  <a:cubicBezTo>
                    <a:pt x="3838" y="6959"/>
                    <a:pt x="3838" y="6627"/>
                    <a:pt x="3630" y="6420"/>
                  </a:cubicBezTo>
                  <a:lnTo>
                    <a:pt x="3408" y="6198"/>
                  </a:lnTo>
                  <a:lnTo>
                    <a:pt x="3993" y="5611"/>
                  </a:lnTo>
                  <a:cubicBezTo>
                    <a:pt x="4192" y="5703"/>
                    <a:pt x="4402" y="5747"/>
                    <a:pt x="4615" y="5747"/>
                  </a:cubicBezTo>
                  <a:cubicBezTo>
                    <a:pt x="5000" y="5747"/>
                    <a:pt x="5388" y="5603"/>
                    <a:pt x="5681" y="5307"/>
                  </a:cubicBezTo>
                  <a:cubicBezTo>
                    <a:pt x="6146" y="4845"/>
                    <a:pt x="6235" y="4164"/>
                    <a:pt x="5991" y="3618"/>
                  </a:cubicBezTo>
                  <a:lnTo>
                    <a:pt x="6262" y="3347"/>
                  </a:lnTo>
                  <a:cubicBezTo>
                    <a:pt x="6470" y="3139"/>
                    <a:pt x="6470" y="2807"/>
                    <a:pt x="6262" y="2600"/>
                  </a:cubicBezTo>
                  <a:cubicBezTo>
                    <a:pt x="6159" y="2496"/>
                    <a:pt x="6024" y="2444"/>
                    <a:pt x="5889" y="2444"/>
                  </a:cubicBezTo>
                  <a:cubicBezTo>
                    <a:pt x="5754" y="2444"/>
                    <a:pt x="5619" y="2496"/>
                    <a:pt x="5515" y="2600"/>
                  </a:cubicBezTo>
                  <a:lnTo>
                    <a:pt x="5244" y="2871"/>
                  </a:lnTo>
                  <a:cubicBezTo>
                    <a:pt x="5050" y="2783"/>
                    <a:pt x="4837" y="2738"/>
                    <a:pt x="4623" y="2738"/>
                  </a:cubicBezTo>
                  <a:cubicBezTo>
                    <a:pt x="4241" y="2738"/>
                    <a:pt x="3853" y="2881"/>
                    <a:pt x="3555" y="3181"/>
                  </a:cubicBezTo>
                  <a:cubicBezTo>
                    <a:pt x="3098" y="3632"/>
                    <a:pt x="2996" y="4310"/>
                    <a:pt x="3251" y="4864"/>
                  </a:cubicBezTo>
                  <a:lnTo>
                    <a:pt x="2667" y="5448"/>
                  </a:lnTo>
                  <a:lnTo>
                    <a:pt x="2445" y="5227"/>
                  </a:lnTo>
                  <a:cubicBezTo>
                    <a:pt x="2341" y="5123"/>
                    <a:pt x="2206" y="5071"/>
                    <a:pt x="2071" y="5071"/>
                  </a:cubicBezTo>
                  <a:cubicBezTo>
                    <a:pt x="1937" y="5071"/>
                    <a:pt x="1802" y="5123"/>
                    <a:pt x="1698" y="5227"/>
                  </a:cubicBezTo>
                  <a:cubicBezTo>
                    <a:pt x="1490" y="5434"/>
                    <a:pt x="1490" y="5766"/>
                    <a:pt x="1698" y="5974"/>
                  </a:cubicBezTo>
                  <a:lnTo>
                    <a:pt x="1919" y="6195"/>
                  </a:lnTo>
                  <a:lnTo>
                    <a:pt x="1266" y="6846"/>
                  </a:lnTo>
                  <a:cubicBezTo>
                    <a:pt x="1042" y="6702"/>
                    <a:pt x="795" y="6600"/>
                    <a:pt x="530" y="6536"/>
                  </a:cubicBezTo>
                  <a:lnTo>
                    <a:pt x="530" y="5620"/>
                  </a:lnTo>
                  <a:lnTo>
                    <a:pt x="845" y="5620"/>
                  </a:lnTo>
                  <a:cubicBezTo>
                    <a:pt x="1136" y="5620"/>
                    <a:pt x="1374" y="5384"/>
                    <a:pt x="1374" y="5091"/>
                  </a:cubicBezTo>
                  <a:cubicBezTo>
                    <a:pt x="1374" y="4800"/>
                    <a:pt x="1139" y="4560"/>
                    <a:pt x="845" y="4560"/>
                  </a:cubicBezTo>
                  <a:lnTo>
                    <a:pt x="530" y="4560"/>
                  </a:lnTo>
                  <a:lnTo>
                    <a:pt x="530" y="3735"/>
                  </a:lnTo>
                  <a:cubicBezTo>
                    <a:pt x="1100" y="3519"/>
                    <a:pt x="1507" y="2968"/>
                    <a:pt x="1507" y="2326"/>
                  </a:cubicBezTo>
                  <a:cubicBezTo>
                    <a:pt x="1507" y="1681"/>
                    <a:pt x="1100" y="1133"/>
                    <a:pt x="530" y="917"/>
                  </a:cubicBezTo>
                  <a:lnTo>
                    <a:pt x="530" y="529"/>
                  </a:lnTo>
                  <a:cubicBezTo>
                    <a:pt x="530" y="239"/>
                    <a:pt x="294" y="0"/>
                    <a:pt x="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8" name="Google Shape;2078;p35"/>
            <p:cNvSpPr/>
            <p:nvPr/>
          </p:nvSpPr>
          <p:spPr>
            <a:xfrm>
              <a:off x="562325" y="1030225"/>
              <a:ext cx="28250" cy="28275"/>
            </a:xfrm>
            <a:custGeom>
              <a:rect b="b" l="l" r="r" t="t"/>
              <a:pathLst>
                <a:path extrusionOk="0" h="1131" w="1130">
                  <a:moveTo>
                    <a:pt x="565" y="1"/>
                  </a:moveTo>
                  <a:cubicBezTo>
                    <a:pt x="252" y="1"/>
                    <a:pt x="1" y="255"/>
                    <a:pt x="1" y="565"/>
                  </a:cubicBezTo>
                  <a:cubicBezTo>
                    <a:pt x="1" y="878"/>
                    <a:pt x="252" y="1130"/>
                    <a:pt x="565" y="1130"/>
                  </a:cubicBezTo>
                  <a:cubicBezTo>
                    <a:pt x="875" y="1130"/>
                    <a:pt x="1130" y="878"/>
                    <a:pt x="1130" y="565"/>
                  </a:cubicBezTo>
                  <a:cubicBezTo>
                    <a:pt x="1130" y="255"/>
                    <a:pt x="875" y="1"/>
                    <a:pt x="56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9" name="Google Shape;2079;p35"/>
            <p:cNvSpPr/>
            <p:nvPr/>
          </p:nvSpPr>
          <p:spPr>
            <a:xfrm>
              <a:off x="576450" y="1030225"/>
              <a:ext cx="14125" cy="28275"/>
            </a:xfrm>
            <a:custGeom>
              <a:rect b="b" l="l" r="r" t="t"/>
              <a:pathLst>
                <a:path extrusionOk="0" h="1131" w="565">
                  <a:moveTo>
                    <a:pt x="0" y="1"/>
                  </a:moveTo>
                  <a:lnTo>
                    <a:pt x="0" y="1130"/>
                  </a:lnTo>
                  <a:cubicBezTo>
                    <a:pt x="316" y="1130"/>
                    <a:pt x="565" y="878"/>
                    <a:pt x="565" y="565"/>
                  </a:cubicBezTo>
                  <a:cubicBezTo>
                    <a:pt x="565" y="255"/>
                    <a:pt x="310" y="1"/>
                    <a:pt x="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080" name="Google Shape;2080;p35"/>
          <p:cNvGrpSpPr/>
          <p:nvPr/>
        </p:nvGrpSpPr>
        <p:grpSpPr>
          <a:xfrm>
            <a:off x="4111073" y="3884323"/>
            <a:ext cx="3554865" cy="531101"/>
            <a:chOff x="4210360" y="3689023"/>
            <a:chExt cx="3554865" cy="531101"/>
          </a:xfrm>
        </p:grpSpPr>
        <p:sp>
          <p:nvSpPr>
            <p:cNvPr id="2081" name="Google Shape;2081;p35"/>
            <p:cNvSpPr txBox="1"/>
            <p:nvPr/>
          </p:nvSpPr>
          <p:spPr>
            <a:xfrm>
              <a:off x="4210360" y="3692424"/>
              <a:ext cx="1398600" cy="527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2400">
                  <a:solidFill>
                    <a:schemeClr val="dk1"/>
                  </a:solidFill>
                  <a:latin typeface="Lilita One"/>
                  <a:ea typeface="Lilita One"/>
                  <a:cs typeface="Lilita One"/>
                  <a:sym typeface="Lilita One"/>
                </a:rPr>
                <a:t>Saturn</a:t>
              </a:r>
              <a:endParaRPr sz="2400">
                <a:solidFill>
                  <a:schemeClr val="dk1"/>
                </a:solidFill>
                <a:latin typeface="Lilita One"/>
                <a:ea typeface="Lilita One"/>
                <a:cs typeface="Lilita One"/>
                <a:sym typeface="Lilita One"/>
              </a:endParaRPr>
            </a:p>
          </p:txBody>
        </p:sp>
        <p:sp>
          <p:nvSpPr>
            <p:cNvPr id="2082" name="Google Shape;2082;p35"/>
            <p:cNvSpPr txBox="1"/>
            <p:nvPr/>
          </p:nvSpPr>
          <p:spPr>
            <a:xfrm>
              <a:off x="5610325" y="3689023"/>
              <a:ext cx="2154900" cy="527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a:solidFill>
                    <a:schemeClr val="dk1"/>
                  </a:solidFill>
                  <a:latin typeface="Montserrat"/>
                  <a:ea typeface="Montserrat"/>
                  <a:cs typeface="Montserrat"/>
                  <a:sym typeface="Montserrat"/>
                </a:rPr>
                <a:t>Saturn is a gas giant and has several rings</a:t>
              </a:r>
              <a:endParaRPr>
                <a:solidFill>
                  <a:schemeClr val="dk1"/>
                </a:solidFill>
                <a:latin typeface="Montserrat"/>
                <a:ea typeface="Montserrat"/>
                <a:cs typeface="Montserrat"/>
                <a:sym typeface="Montserrat"/>
              </a:endParaRPr>
            </a:p>
          </p:txBody>
        </p:sp>
      </p:grpSp>
      <p:cxnSp>
        <p:nvCxnSpPr>
          <p:cNvPr id="2083" name="Google Shape;2083;p35"/>
          <p:cNvCxnSpPr>
            <a:stCxn id="2061" idx="6"/>
            <a:endCxn id="2081" idx="1"/>
          </p:cNvCxnSpPr>
          <p:nvPr/>
        </p:nvCxnSpPr>
        <p:spPr>
          <a:xfrm>
            <a:off x="3054138" y="2857450"/>
            <a:ext cx="1056900" cy="1294200"/>
          </a:xfrm>
          <a:prstGeom prst="curvedConnector3">
            <a:avLst>
              <a:gd fmla="val 50002" name="adj1"/>
            </a:avLst>
          </a:prstGeom>
          <a:noFill/>
          <a:ln cap="flat" cmpd="sng" w="19050">
            <a:solidFill>
              <a:schemeClr val="accent1"/>
            </a:solidFill>
            <a:prstDash val="solid"/>
            <a:round/>
            <a:headEnd len="med" w="med" type="none"/>
            <a:tailEnd len="med" w="med" type="none"/>
          </a:ln>
        </p:spPr>
      </p:cxn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087" name="Shape 2087"/>
        <p:cNvGrpSpPr/>
        <p:nvPr/>
      </p:nvGrpSpPr>
      <p:grpSpPr>
        <a:xfrm>
          <a:off x="0" y="0"/>
          <a:ext cx="0" cy="0"/>
          <a:chOff x="0" y="0"/>
          <a:chExt cx="0" cy="0"/>
        </a:xfrm>
      </p:grpSpPr>
      <p:sp>
        <p:nvSpPr>
          <p:cNvPr id="2088" name="Google Shape;2088;p36"/>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 </a:t>
            </a:r>
            <a:r>
              <a:rPr lang="en"/>
              <a:t>Welcome winter! - infographics</a:t>
            </a:r>
            <a:endParaRPr/>
          </a:p>
        </p:txBody>
      </p:sp>
      <p:graphicFrame>
        <p:nvGraphicFramePr>
          <p:cNvPr id="2089" name="Google Shape;2089;p36"/>
          <p:cNvGraphicFramePr/>
          <p:nvPr/>
        </p:nvGraphicFramePr>
        <p:xfrm>
          <a:off x="1017575" y="1244067"/>
          <a:ext cx="3000000" cy="3000000"/>
        </p:xfrm>
        <a:graphic>
          <a:graphicData uri="http://schemas.openxmlformats.org/drawingml/2006/table">
            <a:tbl>
              <a:tblPr>
                <a:noFill/>
                <a:tableStyleId>{329CD89D-03E4-45DC-9E49-A2BCEE179E82}</a:tableStyleId>
              </a:tblPr>
              <a:tblGrid>
                <a:gridCol w="1015825"/>
                <a:gridCol w="1015825"/>
                <a:gridCol w="1015825"/>
                <a:gridCol w="1015825"/>
                <a:gridCol w="1015825"/>
                <a:gridCol w="1015825"/>
                <a:gridCol w="1015825"/>
              </a:tblGrid>
              <a:tr h="589975">
                <a:tc gridSpan="7">
                  <a:txBody>
                    <a:bodyPr/>
                    <a:lstStyle/>
                    <a:p>
                      <a:pPr indent="0" lvl="0" marL="0" rtl="0" algn="ctr">
                        <a:spcBef>
                          <a:spcPts val="0"/>
                        </a:spcBef>
                        <a:spcAft>
                          <a:spcPts val="0"/>
                        </a:spcAft>
                        <a:buNone/>
                      </a:pPr>
                      <a:r>
                        <a:rPr lang="en" sz="2400">
                          <a:solidFill>
                            <a:schemeClr val="dk1"/>
                          </a:solidFill>
                          <a:latin typeface="Lilita One"/>
                          <a:ea typeface="Lilita One"/>
                          <a:cs typeface="Lilita One"/>
                          <a:sym typeface="Lilita One"/>
                        </a:rPr>
                        <a:t>December, 2XXX</a:t>
                      </a:r>
                      <a:endParaRPr sz="2400">
                        <a:solidFill>
                          <a:schemeClr val="dk1"/>
                        </a:solidFill>
                        <a:latin typeface="Lilita One"/>
                        <a:ea typeface="Lilita One"/>
                        <a:cs typeface="Lilita One"/>
                        <a:sym typeface="Lilita One"/>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19050">
                      <a:solidFill>
                        <a:schemeClr val="accent1"/>
                      </a:solidFill>
                      <a:prstDash val="solid"/>
                      <a:round/>
                      <a:headEnd len="sm" w="sm" type="none"/>
                      <a:tailEnd len="sm" w="sm" type="none"/>
                    </a:lnB>
                  </a:tcPr>
                </a:tc>
                <a:tc hMerge="1"/>
                <a:tc hMerge="1"/>
                <a:tc hMerge="1"/>
                <a:tc hMerge="1"/>
                <a:tc hMerge="1"/>
                <a:tc hMerge="1"/>
              </a:tr>
              <a:tr h="492800">
                <a:tc>
                  <a:txBody>
                    <a:bodyPr/>
                    <a:lstStyle/>
                    <a:p>
                      <a:pPr indent="0" lvl="0" marL="0" rtl="0" algn="ctr">
                        <a:spcBef>
                          <a:spcPts val="0"/>
                        </a:spcBef>
                        <a:spcAft>
                          <a:spcPts val="0"/>
                        </a:spcAft>
                        <a:buNone/>
                      </a:pPr>
                      <a:r>
                        <a:rPr lang="en" sz="2400">
                          <a:solidFill>
                            <a:schemeClr val="accent1"/>
                          </a:solidFill>
                          <a:latin typeface="Lilita One"/>
                          <a:ea typeface="Lilita One"/>
                          <a:cs typeface="Lilita One"/>
                          <a:sym typeface="Lilita One"/>
                        </a:rPr>
                        <a:t>Mon</a:t>
                      </a:r>
                      <a:endParaRPr sz="2400">
                        <a:solidFill>
                          <a:schemeClr val="accent1"/>
                        </a:solidFill>
                        <a:latin typeface="Lilita One"/>
                        <a:ea typeface="Lilita One"/>
                        <a:cs typeface="Lilita One"/>
                        <a:sym typeface="Lilita One"/>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sz="2400">
                          <a:solidFill>
                            <a:schemeClr val="accent1"/>
                          </a:solidFill>
                          <a:latin typeface="Lilita One"/>
                          <a:ea typeface="Lilita One"/>
                          <a:cs typeface="Lilita One"/>
                          <a:sym typeface="Lilita One"/>
                        </a:rPr>
                        <a:t>Tue</a:t>
                      </a:r>
                      <a:endParaRPr sz="2400">
                        <a:solidFill>
                          <a:schemeClr val="accent1"/>
                        </a:solidFill>
                        <a:latin typeface="Lilita One"/>
                        <a:ea typeface="Lilita One"/>
                        <a:cs typeface="Lilita One"/>
                        <a:sym typeface="Lilita One"/>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sz="2400">
                          <a:solidFill>
                            <a:schemeClr val="accent1"/>
                          </a:solidFill>
                          <a:latin typeface="Lilita One"/>
                          <a:ea typeface="Lilita One"/>
                          <a:cs typeface="Lilita One"/>
                          <a:sym typeface="Lilita One"/>
                        </a:rPr>
                        <a:t>Wed</a:t>
                      </a:r>
                      <a:endParaRPr sz="2400">
                        <a:solidFill>
                          <a:schemeClr val="accent1"/>
                        </a:solidFill>
                        <a:latin typeface="Lilita One"/>
                        <a:ea typeface="Lilita One"/>
                        <a:cs typeface="Lilita One"/>
                        <a:sym typeface="Lilita One"/>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sz="2400">
                          <a:solidFill>
                            <a:schemeClr val="accent1"/>
                          </a:solidFill>
                          <a:latin typeface="Lilita One"/>
                          <a:ea typeface="Lilita One"/>
                          <a:cs typeface="Lilita One"/>
                          <a:sym typeface="Lilita One"/>
                        </a:rPr>
                        <a:t>Thu</a:t>
                      </a:r>
                      <a:endParaRPr sz="2400">
                        <a:solidFill>
                          <a:schemeClr val="accent1"/>
                        </a:solidFill>
                        <a:latin typeface="Lilita One"/>
                        <a:ea typeface="Lilita One"/>
                        <a:cs typeface="Lilita One"/>
                        <a:sym typeface="Lilita One"/>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sz="2400">
                          <a:solidFill>
                            <a:schemeClr val="accent1"/>
                          </a:solidFill>
                          <a:latin typeface="Lilita One"/>
                          <a:ea typeface="Lilita One"/>
                          <a:cs typeface="Lilita One"/>
                          <a:sym typeface="Lilita One"/>
                        </a:rPr>
                        <a:t>Fri</a:t>
                      </a:r>
                      <a:endParaRPr sz="2400">
                        <a:solidFill>
                          <a:schemeClr val="accent1"/>
                        </a:solidFill>
                        <a:latin typeface="Lilita One"/>
                        <a:ea typeface="Lilita One"/>
                        <a:cs typeface="Lilita One"/>
                        <a:sym typeface="Lilita One"/>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sz="2400">
                          <a:solidFill>
                            <a:schemeClr val="accent1"/>
                          </a:solidFill>
                          <a:latin typeface="Lilita One"/>
                          <a:ea typeface="Lilita One"/>
                          <a:cs typeface="Lilita One"/>
                          <a:sym typeface="Lilita One"/>
                        </a:rPr>
                        <a:t>Sat</a:t>
                      </a:r>
                      <a:endParaRPr sz="2400">
                        <a:solidFill>
                          <a:schemeClr val="accent1"/>
                        </a:solidFill>
                        <a:latin typeface="Lilita One"/>
                        <a:ea typeface="Lilita One"/>
                        <a:cs typeface="Lilita One"/>
                        <a:sym typeface="Lilita One"/>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sz="2400">
                          <a:solidFill>
                            <a:schemeClr val="accent1"/>
                          </a:solidFill>
                          <a:latin typeface="Lilita One"/>
                          <a:ea typeface="Lilita One"/>
                          <a:cs typeface="Lilita One"/>
                          <a:sym typeface="Lilita One"/>
                        </a:rPr>
                        <a:t>Sun</a:t>
                      </a:r>
                      <a:endParaRPr sz="2400">
                        <a:solidFill>
                          <a:schemeClr val="accent1"/>
                        </a:solidFill>
                        <a:latin typeface="Lilita One"/>
                        <a:ea typeface="Lilita One"/>
                        <a:cs typeface="Lilita One"/>
                        <a:sym typeface="Lilita One"/>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r>
              <a:tr h="235300">
                <a:tc>
                  <a:txBody>
                    <a:bodyPr/>
                    <a:lstStyle/>
                    <a:p>
                      <a:pPr indent="0" lvl="0" marL="0" rtl="0" algn="ctr">
                        <a:spcBef>
                          <a:spcPts val="0"/>
                        </a:spcBef>
                        <a:spcAft>
                          <a:spcPts val="0"/>
                        </a:spcAft>
                        <a:buNone/>
                      </a:pPr>
                      <a:r>
                        <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1</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2</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3</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r>
              <a:tr h="235300">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4</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5</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6</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7</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8</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solidFill>
                      <a:schemeClr val="lt2"/>
                    </a:solidFill>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9</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10</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r>
              <a:tr h="235300">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11</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12</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solidFill>
                      <a:schemeClr val="lt2"/>
                    </a:solidFill>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13</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14</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15</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16</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17</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r>
              <a:tr h="235300">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18</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19</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20</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21</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22</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23</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24</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r>
              <a:tr h="235300">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25</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9525">
                      <a:solidFill>
                        <a:schemeClr val="dk1">
                          <a:alpha val="0"/>
                        </a:schemeClr>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26</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9525">
                      <a:solidFill>
                        <a:schemeClr val="dk1">
                          <a:alpha val="0"/>
                        </a:schemeClr>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27</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9525">
                      <a:solidFill>
                        <a:schemeClr val="dk1">
                          <a:alpha val="0"/>
                        </a:schemeClr>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28</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9525">
                      <a:solidFill>
                        <a:schemeClr val="dk1">
                          <a:alpha val="0"/>
                        </a:schemeClr>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29</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9525">
                      <a:solidFill>
                        <a:schemeClr val="dk1">
                          <a:alpha val="0"/>
                        </a:schemeClr>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30</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9525">
                      <a:solidFill>
                        <a:schemeClr val="dk1">
                          <a:alpha val="0"/>
                        </a:schemeClr>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31</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9525">
                      <a:solidFill>
                        <a:schemeClr val="dk1">
                          <a:alpha val="0"/>
                        </a:schemeClr>
                      </a:solidFill>
                      <a:prstDash val="solid"/>
                      <a:round/>
                      <a:headEnd len="sm" w="sm" type="none"/>
                      <a:tailEnd len="sm" w="sm" type="none"/>
                    </a:lnB>
                  </a:tcPr>
                </a:tc>
              </a:tr>
            </a:tbl>
          </a:graphicData>
        </a:graphic>
      </p:graphicFrame>
      <p:grpSp>
        <p:nvGrpSpPr>
          <p:cNvPr id="2090" name="Google Shape;2090;p36"/>
          <p:cNvGrpSpPr/>
          <p:nvPr/>
        </p:nvGrpSpPr>
        <p:grpSpPr>
          <a:xfrm>
            <a:off x="1016538" y="3785500"/>
            <a:ext cx="2662500" cy="794401"/>
            <a:chOff x="1016538" y="3785500"/>
            <a:chExt cx="2662500" cy="794401"/>
          </a:xfrm>
        </p:grpSpPr>
        <p:sp>
          <p:nvSpPr>
            <p:cNvPr id="2091" name="Google Shape;2091;p36"/>
            <p:cNvSpPr txBox="1"/>
            <p:nvPr/>
          </p:nvSpPr>
          <p:spPr>
            <a:xfrm>
              <a:off x="1016538" y="4182701"/>
              <a:ext cx="2662500" cy="3972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Mars is actually a cold place</a:t>
              </a:r>
              <a:endParaRPr>
                <a:solidFill>
                  <a:schemeClr val="dk1"/>
                </a:solidFill>
                <a:latin typeface="Montserrat"/>
                <a:ea typeface="Montserrat"/>
                <a:cs typeface="Montserrat"/>
                <a:sym typeface="Montserrat"/>
              </a:endParaRPr>
            </a:p>
          </p:txBody>
        </p:sp>
        <p:sp>
          <p:nvSpPr>
            <p:cNvPr id="2092" name="Google Shape;2092;p36"/>
            <p:cNvSpPr txBox="1"/>
            <p:nvPr/>
          </p:nvSpPr>
          <p:spPr>
            <a:xfrm>
              <a:off x="1016538" y="3785500"/>
              <a:ext cx="2662500" cy="397200"/>
            </a:xfrm>
            <a:prstGeom prst="rect">
              <a:avLst/>
            </a:prstGeom>
            <a:noFill/>
            <a:ln>
              <a:noFill/>
            </a:ln>
          </p:spPr>
          <p:txBody>
            <a:bodyPr anchorCtr="0" anchor="b" bIns="91425" lIns="91425" spcFirstLastPara="1" rIns="91425" wrap="square" tIns="91425">
              <a:noAutofit/>
            </a:bodyPr>
            <a:lstStyle/>
            <a:p>
              <a:pPr indent="0" lvl="0" marL="0" rtl="0" algn="ctr">
                <a:spcBef>
                  <a:spcPts val="0"/>
                </a:spcBef>
                <a:spcAft>
                  <a:spcPts val="0"/>
                </a:spcAft>
                <a:buNone/>
              </a:pPr>
              <a:r>
                <a:rPr lang="en" sz="2400">
                  <a:solidFill>
                    <a:schemeClr val="dk1"/>
                  </a:solidFill>
                  <a:latin typeface="Lilita One"/>
                  <a:ea typeface="Lilita One"/>
                  <a:cs typeface="Lilita One"/>
                  <a:sym typeface="Lilita One"/>
                </a:rPr>
                <a:t>12/08/2XXX</a:t>
              </a:r>
              <a:endParaRPr sz="2400">
                <a:solidFill>
                  <a:schemeClr val="dk1"/>
                </a:solidFill>
                <a:latin typeface="Lilita One"/>
                <a:ea typeface="Lilita One"/>
                <a:cs typeface="Lilita One"/>
                <a:sym typeface="Lilita One"/>
              </a:endParaRPr>
            </a:p>
          </p:txBody>
        </p:sp>
      </p:grpSp>
      <p:grpSp>
        <p:nvGrpSpPr>
          <p:cNvPr id="2093" name="Google Shape;2093;p36"/>
          <p:cNvGrpSpPr/>
          <p:nvPr/>
        </p:nvGrpSpPr>
        <p:grpSpPr>
          <a:xfrm>
            <a:off x="5464963" y="3785500"/>
            <a:ext cx="2662500" cy="794400"/>
            <a:chOff x="5464963" y="3785500"/>
            <a:chExt cx="2662500" cy="794400"/>
          </a:xfrm>
        </p:grpSpPr>
        <p:sp>
          <p:nvSpPr>
            <p:cNvPr id="2094" name="Google Shape;2094;p36"/>
            <p:cNvSpPr txBox="1"/>
            <p:nvPr/>
          </p:nvSpPr>
          <p:spPr>
            <a:xfrm>
              <a:off x="5464963" y="4182700"/>
              <a:ext cx="2662500" cy="3972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Jupiter is a gas giant</a:t>
              </a:r>
              <a:endParaRPr>
                <a:solidFill>
                  <a:schemeClr val="dk1"/>
                </a:solidFill>
                <a:latin typeface="Montserrat"/>
                <a:ea typeface="Montserrat"/>
                <a:cs typeface="Montserrat"/>
                <a:sym typeface="Montserrat"/>
              </a:endParaRPr>
            </a:p>
          </p:txBody>
        </p:sp>
        <p:sp>
          <p:nvSpPr>
            <p:cNvPr id="2095" name="Google Shape;2095;p36"/>
            <p:cNvSpPr txBox="1"/>
            <p:nvPr/>
          </p:nvSpPr>
          <p:spPr>
            <a:xfrm>
              <a:off x="5464963" y="3785500"/>
              <a:ext cx="2662500" cy="397200"/>
            </a:xfrm>
            <a:prstGeom prst="rect">
              <a:avLst/>
            </a:prstGeom>
            <a:noFill/>
            <a:ln>
              <a:noFill/>
            </a:ln>
          </p:spPr>
          <p:txBody>
            <a:bodyPr anchorCtr="0" anchor="b" bIns="91425" lIns="91425" spcFirstLastPara="1" rIns="91425" wrap="square" tIns="91425">
              <a:noAutofit/>
            </a:bodyPr>
            <a:lstStyle/>
            <a:p>
              <a:pPr indent="0" lvl="0" marL="0" rtl="0" algn="ctr">
                <a:spcBef>
                  <a:spcPts val="0"/>
                </a:spcBef>
                <a:spcAft>
                  <a:spcPts val="0"/>
                </a:spcAft>
                <a:buNone/>
              </a:pPr>
              <a:r>
                <a:rPr lang="en" sz="2400">
                  <a:solidFill>
                    <a:schemeClr val="dk1"/>
                  </a:solidFill>
                  <a:latin typeface="Lilita One"/>
                  <a:ea typeface="Lilita One"/>
                  <a:cs typeface="Lilita One"/>
                  <a:sym typeface="Lilita One"/>
                </a:rPr>
                <a:t>12</a:t>
              </a:r>
              <a:r>
                <a:rPr lang="en" sz="2400">
                  <a:solidFill>
                    <a:schemeClr val="dk1"/>
                  </a:solidFill>
                  <a:latin typeface="Lilita One"/>
                  <a:ea typeface="Lilita One"/>
                  <a:cs typeface="Lilita One"/>
                  <a:sym typeface="Lilita One"/>
                </a:rPr>
                <a:t>/12/2XXX</a:t>
              </a:r>
              <a:endParaRPr sz="2400">
                <a:solidFill>
                  <a:schemeClr val="dk1"/>
                </a:solidFill>
                <a:latin typeface="Lilita One"/>
                <a:ea typeface="Lilita One"/>
                <a:cs typeface="Lilita One"/>
                <a:sym typeface="Lilita One"/>
              </a:endParaRPr>
            </a:p>
          </p:txBody>
        </p:sp>
      </p:gr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099" name="Shape 2099"/>
        <p:cNvGrpSpPr/>
        <p:nvPr/>
      </p:nvGrpSpPr>
      <p:grpSpPr>
        <a:xfrm>
          <a:off x="0" y="0"/>
          <a:ext cx="0" cy="0"/>
          <a:chOff x="0" y="0"/>
          <a:chExt cx="0" cy="0"/>
        </a:xfrm>
      </p:grpSpPr>
      <p:sp>
        <p:nvSpPr>
          <p:cNvPr id="2100" name="Google Shape;2100;p37"/>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 </a:t>
            </a:r>
            <a:r>
              <a:rPr lang="en"/>
              <a:t>Welcome winter! - infographics</a:t>
            </a:r>
            <a:endParaRPr/>
          </a:p>
        </p:txBody>
      </p:sp>
      <p:grpSp>
        <p:nvGrpSpPr>
          <p:cNvPr id="2101" name="Google Shape;2101;p37"/>
          <p:cNvGrpSpPr/>
          <p:nvPr/>
        </p:nvGrpSpPr>
        <p:grpSpPr>
          <a:xfrm>
            <a:off x="2661188" y="1741790"/>
            <a:ext cx="3974049" cy="2117121"/>
            <a:chOff x="233350" y="949250"/>
            <a:chExt cx="7137300" cy="3802300"/>
          </a:xfrm>
        </p:grpSpPr>
        <p:sp>
          <p:nvSpPr>
            <p:cNvPr id="2102" name="Google Shape;2102;p37"/>
            <p:cNvSpPr/>
            <p:nvPr/>
          </p:nvSpPr>
          <p:spPr>
            <a:xfrm>
              <a:off x="4428450" y="2808675"/>
              <a:ext cx="1478900" cy="330100"/>
            </a:xfrm>
            <a:custGeom>
              <a:rect b="b" l="l" r="r" t="t"/>
              <a:pathLst>
                <a:path extrusionOk="0" h="13204" w="59156">
                  <a:moveTo>
                    <a:pt x="1" y="0"/>
                  </a:moveTo>
                  <a:lnTo>
                    <a:pt x="1" y="0"/>
                  </a:lnTo>
                  <a:close/>
                  <a:moveTo>
                    <a:pt x="59155" y="13203"/>
                  </a:move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3" name="Google Shape;2103;p37"/>
            <p:cNvSpPr/>
            <p:nvPr/>
          </p:nvSpPr>
          <p:spPr>
            <a:xfrm>
              <a:off x="2909400" y="1076125"/>
              <a:ext cx="4118650" cy="3109225"/>
            </a:xfrm>
            <a:custGeom>
              <a:rect b="b" l="l" r="r" t="t"/>
              <a:pathLst>
                <a:path extrusionOk="0" h="124369" w="164746">
                  <a:moveTo>
                    <a:pt x="49520" y="11070"/>
                  </a:moveTo>
                  <a:cubicBezTo>
                    <a:pt x="49737" y="11070"/>
                    <a:pt x="49861" y="11136"/>
                    <a:pt x="49875" y="11358"/>
                  </a:cubicBezTo>
                  <a:cubicBezTo>
                    <a:pt x="49875" y="11575"/>
                    <a:pt x="49818" y="11698"/>
                    <a:pt x="49684" y="11698"/>
                  </a:cubicBezTo>
                  <a:cubicBezTo>
                    <a:pt x="49636" y="11698"/>
                    <a:pt x="49580" y="11683"/>
                    <a:pt x="49512" y="11651"/>
                  </a:cubicBezTo>
                  <a:cubicBezTo>
                    <a:pt x="49305" y="11565"/>
                    <a:pt x="49115" y="11444"/>
                    <a:pt x="48925" y="11323"/>
                  </a:cubicBezTo>
                  <a:lnTo>
                    <a:pt x="49339" y="11081"/>
                  </a:lnTo>
                  <a:cubicBezTo>
                    <a:pt x="49405" y="11074"/>
                    <a:pt x="49465" y="11070"/>
                    <a:pt x="49520" y="11070"/>
                  </a:cubicBezTo>
                  <a:close/>
                  <a:moveTo>
                    <a:pt x="46983" y="11081"/>
                  </a:moveTo>
                  <a:cubicBezTo>
                    <a:pt x="47014" y="11081"/>
                    <a:pt x="47051" y="11087"/>
                    <a:pt x="47093" y="11098"/>
                  </a:cubicBezTo>
                  <a:cubicBezTo>
                    <a:pt x="47369" y="11185"/>
                    <a:pt x="47870" y="11168"/>
                    <a:pt x="47767" y="11686"/>
                  </a:cubicBezTo>
                  <a:cubicBezTo>
                    <a:pt x="47732" y="11893"/>
                    <a:pt x="47888" y="12274"/>
                    <a:pt x="47490" y="12343"/>
                  </a:cubicBezTo>
                  <a:cubicBezTo>
                    <a:pt x="47110" y="12222"/>
                    <a:pt x="46834" y="11893"/>
                    <a:pt x="46799" y="11496"/>
                  </a:cubicBezTo>
                  <a:cubicBezTo>
                    <a:pt x="46784" y="11302"/>
                    <a:pt x="46782" y="11081"/>
                    <a:pt x="46983" y="11081"/>
                  </a:cubicBezTo>
                  <a:close/>
                  <a:moveTo>
                    <a:pt x="38158" y="11530"/>
                  </a:moveTo>
                  <a:cubicBezTo>
                    <a:pt x="38279" y="11530"/>
                    <a:pt x="38417" y="11703"/>
                    <a:pt x="38642" y="11876"/>
                  </a:cubicBezTo>
                  <a:cubicBezTo>
                    <a:pt x="38366" y="12118"/>
                    <a:pt x="38089" y="12360"/>
                    <a:pt x="37778" y="12585"/>
                  </a:cubicBezTo>
                  <a:cubicBezTo>
                    <a:pt x="35549" y="13967"/>
                    <a:pt x="35514" y="15903"/>
                    <a:pt x="37692" y="17268"/>
                  </a:cubicBezTo>
                  <a:cubicBezTo>
                    <a:pt x="38003" y="17458"/>
                    <a:pt x="38227" y="17631"/>
                    <a:pt x="38158" y="18080"/>
                  </a:cubicBezTo>
                  <a:cubicBezTo>
                    <a:pt x="38106" y="18529"/>
                    <a:pt x="37951" y="18599"/>
                    <a:pt x="37553" y="18737"/>
                  </a:cubicBezTo>
                  <a:cubicBezTo>
                    <a:pt x="36568" y="19117"/>
                    <a:pt x="36309" y="19981"/>
                    <a:pt x="36378" y="20949"/>
                  </a:cubicBezTo>
                  <a:cubicBezTo>
                    <a:pt x="36427" y="21679"/>
                    <a:pt x="36279" y="22143"/>
                    <a:pt x="35819" y="22143"/>
                  </a:cubicBezTo>
                  <a:cubicBezTo>
                    <a:pt x="35625" y="22143"/>
                    <a:pt x="35377" y="22061"/>
                    <a:pt x="35065" y="21882"/>
                  </a:cubicBezTo>
                  <a:cubicBezTo>
                    <a:pt x="34913" y="21798"/>
                    <a:pt x="34745" y="21754"/>
                    <a:pt x="34578" y="21754"/>
                  </a:cubicBezTo>
                  <a:cubicBezTo>
                    <a:pt x="34403" y="21754"/>
                    <a:pt x="34230" y="21802"/>
                    <a:pt x="34080" y="21899"/>
                  </a:cubicBezTo>
                  <a:cubicBezTo>
                    <a:pt x="33134" y="22372"/>
                    <a:pt x="32094" y="22613"/>
                    <a:pt x="31041" y="22613"/>
                  </a:cubicBezTo>
                  <a:cubicBezTo>
                    <a:pt x="30747" y="22613"/>
                    <a:pt x="30451" y="22594"/>
                    <a:pt x="30157" y="22556"/>
                  </a:cubicBezTo>
                  <a:cubicBezTo>
                    <a:pt x="29915" y="22521"/>
                    <a:pt x="29759" y="22608"/>
                    <a:pt x="29829" y="22262"/>
                  </a:cubicBezTo>
                  <a:lnTo>
                    <a:pt x="29829" y="22262"/>
                  </a:lnTo>
                  <a:lnTo>
                    <a:pt x="29829" y="22279"/>
                  </a:lnTo>
                  <a:cubicBezTo>
                    <a:pt x="29898" y="21986"/>
                    <a:pt x="29984" y="21882"/>
                    <a:pt x="30364" y="21830"/>
                  </a:cubicBezTo>
                  <a:cubicBezTo>
                    <a:pt x="31505" y="21675"/>
                    <a:pt x="32836" y="21467"/>
                    <a:pt x="33354" y="20361"/>
                  </a:cubicBezTo>
                  <a:cubicBezTo>
                    <a:pt x="33821" y="19342"/>
                    <a:pt x="33872" y="18184"/>
                    <a:pt x="34927" y="17458"/>
                  </a:cubicBezTo>
                  <a:cubicBezTo>
                    <a:pt x="35238" y="17216"/>
                    <a:pt x="34978" y="16836"/>
                    <a:pt x="34667" y="16594"/>
                  </a:cubicBezTo>
                  <a:cubicBezTo>
                    <a:pt x="33216" y="15436"/>
                    <a:pt x="33907" y="14572"/>
                    <a:pt x="35099" y="13846"/>
                  </a:cubicBezTo>
                  <a:cubicBezTo>
                    <a:pt x="35860" y="13380"/>
                    <a:pt x="36724" y="13086"/>
                    <a:pt x="37018" y="12066"/>
                  </a:cubicBezTo>
                  <a:cubicBezTo>
                    <a:pt x="37156" y="11582"/>
                    <a:pt x="37709" y="11548"/>
                    <a:pt x="38158" y="11530"/>
                  </a:cubicBezTo>
                  <a:close/>
                  <a:moveTo>
                    <a:pt x="46802" y="32066"/>
                  </a:moveTo>
                  <a:cubicBezTo>
                    <a:pt x="47245" y="32066"/>
                    <a:pt x="47720" y="32469"/>
                    <a:pt x="47888" y="33080"/>
                  </a:cubicBezTo>
                  <a:cubicBezTo>
                    <a:pt x="48059" y="33754"/>
                    <a:pt x="48393" y="34225"/>
                    <a:pt x="48918" y="34225"/>
                  </a:cubicBezTo>
                  <a:cubicBezTo>
                    <a:pt x="49080" y="34225"/>
                    <a:pt x="49261" y="34181"/>
                    <a:pt x="49460" y="34083"/>
                  </a:cubicBezTo>
                  <a:cubicBezTo>
                    <a:pt x="50103" y="33764"/>
                    <a:pt x="50701" y="33627"/>
                    <a:pt x="51269" y="33627"/>
                  </a:cubicBezTo>
                  <a:cubicBezTo>
                    <a:pt x="52489" y="33627"/>
                    <a:pt x="53566" y="34260"/>
                    <a:pt x="54628" y="35085"/>
                  </a:cubicBezTo>
                  <a:cubicBezTo>
                    <a:pt x="54818" y="35223"/>
                    <a:pt x="55008" y="35396"/>
                    <a:pt x="55163" y="35586"/>
                  </a:cubicBezTo>
                  <a:cubicBezTo>
                    <a:pt x="55543" y="36053"/>
                    <a:pt x="56684" y="36070"/>
                    <a:pt x="56321" y="36917"/>
                  </a:cubicBezTo>
                  <a:lnTo>
                    <a:pt x="56321" y="36934"/>
                  </a:lnTo>
                  <a:cubicBezTo>
                    <a:pt x="56149" y="37350"/>
                    <a:pt x="55751" y="37415"/>
                    <a:pt x="55318" y="37415"/>
                  </a:cubicBezTo>
                  <a:cubicBezTo>
                    <a:pt x="55122" y="37415"/>
                    <a:pt x="54919" y="37401"/>
                    <a:pt x="54727" y="37401"/>
                  </a:cubicBezTo>
                  <a:cubicBezTo>
                    <a:pt x="54620" y="37401"/>
                    <a:pt x="54517" y="37405"/>
                    <a:pt x="54420" y="37418"/>
                  </a:cubicBezTo>
                  <a:cubicBezTo>
                    <a:pt x="54278" y="37432"/>
                    <a:pt x="54136" y="37440"/>
                    <a:pt x="53995" y="37440"/>
                  </a:cubicBezTo>
                  <a:cubicBezTo>
                    <a:pt x="53292" y="37440"/>
                    <a:pt x="52602" y="37262"/>
                    <a:pt x="51983" y="36917"/>
                  </a:cubicBezTo>
                  <a:cubicBezTo>
                    <a:pt x="51332" y="36539"/>
                    <a:pt x="50680" y="36418"/>
                    <a:pt x="50028" y="36418"/>
                  </a:cubicBezTo>
                  <a:cubicBezTo>
                    <a:pt x="48867" y="36418"/>
                    <a:pt x="47706" y="36802"/>
                    <a:pt x="46545" y="36802"/>
                  </a:cubicBezTo>
                  <a:cubicBezTo>
                    <a:pt x="46302" y="36802"/>
                    <a:pt x="46058" y="36785"/>
                    <a:pt x="45814" y="36744"/>
                  </a:cubicBezTo>
                  <a:cubicBezTo>
                    <a:pt x="44881" y="36588"/>
                    <a:pt x="44552" y="36105"/>
                    <a:pt x="44673" y="35241"/>
                  </a:cubicBezTo>
                  <a:cubicBezTo>
                    <a:pt x="44846" y="34083"/>
                    <a:pt x="45537" y="33115"/>
                    <a:pt x="46263" y="32320"/>
                  </a:cubicBezTo>
                  <a:cubicBezTo>
                    <a:pt x="46417" y="32145"/>
                    <a:pt x="46607" y="32066"/>
                    <a:pt x="46802" y="32066"/>
                  </a:cubicBezTo>
                  <a:close/>
                  <a:moveTo>
                    <a:pt x="64554" y="31370"/>
                  </a:moveTo>
                  <a:cubicBezTo>
                    <a:pt x="64860" y="31370"/>
                    <a:pt x="65185" y="31437"/>
                    <a:pt x="65532" y="31594"/>
                  </a:cubicBezTo>
                  <a:cubicBezTo>
                    <a:pt x="65878" y="31767"/>
                    <a:pt x="65930" y="32251"/>
                    <a:pt x="65636" y="32493"/>
                  </a:cubicBezTo>
                  <a:cubicBezTo>
                    <a:pt x="64063" y="34065"/>
                    <a:pt x="64184" y="35085"/>
                    <a:pt x="65895" y="36588"/>
                  </a:cubicBezTo>
                  <a:cubicBezTo>
                    <a:pt x="67243" y="37815"/>
                    <a:pt x="67762" y="39544"/>
                    <a:pt x="68211" y="41237"/>
                  </a:cubicBezTo>
                  <a:cubicBezTo>
                    <a:pt x="68364" y="41802"/>
                    <a:pt x="68057" y="41990"/>
                    <a:pt x="67435" y="41990"/>
                  </a:cubicBezTo>
                  <a:cubicBezTo>
                    <a:pt x="67353" y="41990"/>
                    <a:pt x="67266" y="41986"/>
                    <a:pt x="67174" y="41980"/>
                  </a:cubicBezTo>
                  <a:cubicBezTo>
                    <a:pt x="66517" y="41064"/>
                    <a:pt x="64271" y="41825"/>
                    <a:pt x="64547" y="39146"/>
                  </a:cubicBezTo>
                  <a:lnTo>
                    <a:pt x="64547" y="39146"/>
                  </a:lnTo>
                  <a:lnTo>
                    <a:pt x="64547" y="39181"/>
                  </a:lnTo>
                  <a:cubicBezTo>
                    <a:pt x="64685" y="37885"/>
                    <a:pt x="63113" y="36295"/>
                    <a:pt x="62076" y="35050"/>
                  </a:cubicBezTo>
                  <a:cubicBezTo>
                    <a:pt x="61281" y="34100"/>
                    <a:pt x="61385" y="33288"/>
                    <a:pt x="62076" y="32683"/>
                  </a:cubicBezTo>
                  <a:cubicBezTo>
                    <a:pt x="62786" y="32052"/>
                    <a:pt x="63577" y="31370"/>
                    <a:pt x="64554" y="31370"/>
                  </a:cubicBezTo>
                  <a:close/>
                  <a:moveTo>
                    <a:pt x="30705" y="33465"/>
                  </a:moveTo>
                  <a:cubicBezTo>
                    <a:pt x="30874" y="33465"/>
                    <a:pt x="31043" y="33637"/>
                    <a:pt x="31090" y="33720"/>
                  </a:cubicBezTo>
                  <a:cubicBezTo>
                    <a:pt x="31920" y="35120"/>
                    <a:pt x="33579" y="35258"/>
                    <a:pt x="34719" y="36226"/>
                  </a:cubicBezTo>
                  <a:cubicBezTo>
                    <a:pt x="36205" y="37487"/>
                    <a:pt x="36275" y="39354"/>
                    <a:pt x="37191" y="40822"/>
                  </a:cubicBezTo>
                  <a:cubicBezTo>
                    <a:pt x="37484" y="41289"/>
                    <a:pt x="37571" y="41980"/>
                    <a:pt x="37968" y="42274"/>
                  </a:cubicBezTo>
                  <a:cubicBezTo>
                    <a:pt x="38403" y="42594"/>
                    <a:pt x="39075" y="43217"/>
                    <a:pt x="39556" y="43217"/>
                  </a:cubicBezTo>
                  <a:cubicBezTo>
                    <a:pt x="39725" y="43217"/>
                    <a:pt x="39870" y="43141"/>
                    <a:pt x="39973" y="42948"/>
                  </a:cubicBezTo>
                  <a:cubicBezTo>
                    <a:pt x="40336" y="42274"/>
                    <a:pt x="41234" y="41289"/>
                    <a:pt x="40543" y="40183"/>
                  </a:cubicBezTo>
                  <a:cubicBezTo>
                    <a:pt x="40301" y="39803"/>
                    <a:pt x="39610" y="39215"/>
                    <a:pt x="40284" y="38904"/>
                  </a:cubicBezTo>
                  <a:cubicBezTo>
                    <a:pt x="40592" y="38765"/>
                    <a:pt x="41024" y="38302"/>
                    <a:pt x="41439" y="38302"/>
                  </a:cubicBezTo>
                  <a:cubicBezTo>
                    <a:pt x="41746" y="38302"/>
                    <a:pt x="42043" y="38557"/>
                    <a:pt x="42271" y="39388"/>
                  </a:cubicBezTo>
                  <a:cubicBezTo>
                    <a:pt x="42782" y="41200"/>
                    <a:pt x="43748" y="43327"/>
                    <a:pt x="46038" y="43327"/>
                  </a:cubicBezTo>
                  <a:cubicBezTo>
                    <a:pt x="46150" y="43327"/>
                    <a:pt x="46266" y="43321"/>
                    <a:pt x="46384" y="43311"/>
                  </a:cubicBezTo>
                  <a:cubicBezTo>
                    <a:pt x="46463" y="43304"/>
                    <a:pt x="46542" y="43300"/>
                    <a:pt x="46620" y="43300"/>
                  </a:cubicBezTo>
                  <a:cubicBezTo>
                    <a:pt x="47585" y="43300"/>
                    <a:pt x="48526" y="43802"/>
                    <a:pt x="49487" y="43802"/>
                  </a:cubicBezTo>
                  <a:cubicBezTo>
                    <a:pt x="49955" y="43802"/>
                    <a:pt x="50429" y="43683"/>
                    <a:pt x="50912" y="43328"/>
                  </a:cubicBezTo>
                  <a:cubicBezTo>
                    <a:pt x="51106" y="43191"/>
                    <a:pt x="51242" y="43135"/>
                    <a:pt x="51336" y="43135"/>
                  </a:cubicBezTo>
                  <a:cubicBezTo>
                    <a:pt x="51643" y="43135"/>
                    <a:pt x="51508" y="43736"/>
                    <a:pt x="51534" y="44054"/>
                  </a:cubicBezTo>
                  <a:cubicBezTo>
                    <a:pt x="51845" y="45488"/>
                    <a:pt x="50843" y="46629"/>
                    <a:pt x="50618" y="47942"/>
                  </a:cubicBezTo>
                  <a:cubicBezTo>
                    <a:pt x="50585" y="48144"/>
                    <a:pt x="50240" y="48444"/>
                    <a:pt x="50046" y="48444"/>
                  </a:cubicBezTo>
                  <a:cubicBezTo>
                    <a:pt x="50041" y="48444"/>
                    <a:pt x="50036" y="48444"/>
                    <a:pt x="50031" y="48444"/>
                  </a:cubicBezTo>
                  <a:cubicBezTo>
                    <a:pt x="49523" y="48389"/>
                    <a:pt x="49010" y="48372"/>
                    <a:pt x="48494" y="48372"/>
                  </a:cubicBezTo>
                  <a:cubicBezTo>
                    <a:pt x="47534" y="48372"/>
                    <a:pt x="46564" y="48433"/>
                    <a:pt x="45600" y="48433"/>
                  </a:cubicBezTo>
                  <a:cubicBezTo>
                    <a:pt x="43779" y="48433"/>
                    <a:pt x="41984" y="48215"/>
                    <a:pt x="40336" y="46957"/>
                  </a:cubicBezTo>
                  <a:cubicBezTo>
                    <a:pt x="40033" y="46726"/>
                    <a:pt x="39675" y="46623"/>
                    <a:pt x="39308" y="46623"/>
                  </a:cubicBezTo>
                  <a:cubicBezTo>
                    <a:pt x="38250" y="46623"/>
                    <a:pt x="37116" y="47478"/>
                    <a:pt x="37000" y="48582"/>
                  </a:cubicBezTo>
                  <a:cubicBezTo>
                    <a:pt x="36972" y="48947"/>
                    <a:pt x="36796" y="49426"/>
                    <a:pt x="36527" y="49426"/>
                  </a:cubicBezTo>
                  <a:cubicBezTo>
                    <a:pt x="36465" y="49426"/>
                    <a:pt x="36398" y="49400"/>
                    <a:pt x="36326" y="49342"/>
                  </a:cubicBezTo>
                  <a:cubicBezTo>
                    <a:pt x="35376" y="48582"/>
                    <a:pt x="34045" y="48772"/>
                    <a:pt x="33147" y="47752"/>
                  </a:cubicBezTo>
                  <a:cubicBezTo>
                    <a:pt x="32334" y="46819"/>
                    <a:pt x="30900" y="46785"/>
                    <a:pt x="29673" y="46525"/>
                  </a:cubicBezTo>
                  <a:cubicBezTo>
                    <a:pt x="28913" y="46370"/>
                    <a:pt x="27807" y="46422"/>
                    <a:pt x="28567" y="44953"/>
                  </a:cubicBezTo>
                  <a:cubicBezTo>
                    <a:pt x="28982" y="44158"/>
                    <a:pt x="29034" y="43000"/>
                    <a:pt x="28515" y="42257"/>
                  </a:cubicBezTo>
                  <a:cubicBezTo>
                    <a:pt x="28230" y="41853"/>
                    <a:pt x="27848" y="41722"/>
                    <a:pt x="27412" y="41722"/>
                  </a:cubicBezTo>
                  <a:cubicBezTo>
                    <a:pt x="27028" y="41722"/>
                    <a:pt x="26602" y="41823"/>
                    <a:pt x="26165" y="41928"/>
                  </a:cubicBezTo>
                  <a:cubicBezTo>
                    <a:pt x="25497" y="42091"/>
                    <a:pt x="24818" y="42128"/>
                    <a:pt x="24133" y="42128"/>
                  </a:cubicBezTo>
                  <a:cubicBezTo>
                    <a:pt x="23569" y="42128"/>
                    <a:pt x="23001" y="42103"/>
                    <a:pt x="22432" y="42103"/>
                  </a:cubicBezTo>
                  <a:cubicBezTo>
                    <a:pt x="21707" y="42103"/>
                    <a:pt x="20980" y="42143"/>
                    <a:pt x="20255" y="42326"/>
                  </a:cubicBezTo>
                  <a:cubicBezTo>
                    <a:pt x="19287" y="42585"/>
                    <a:pt x="18319" y="42862"/>
                    <a:pt x="17559" y="43380"/>
                  </a:cubicBezTo>
                  <a:cubicBezTo>
                    <a:pt x="17082" y="43705"/>
                    <a:pt x="16613" y="43798"/>
                    <a:pt x="16149" y="43798"/>
                  </a:cubicBezTo>
                  <a:cubicBezTo>
                    <a:pt x="15538" y="43798"/>
                    <a:pt x="14935" y="43638"/>
                    <a:pt x="14326" y="43638"/>
                  </a:cubicBezTo>
                  <a:cubicBezTo>
                    <a:pt x="14292" y="43638"/>
                    <a:pt x="14258" y="43638"/>
                    <a:pt x="14223" y="43639"/>
                  </a:cubicBezTo>
                  <a:cubicBezTo>
                    <a:pt x="14120" y="43622"/>
                    <a:pt x="14016" y="43570"/>
                    <a:pt x="13930" y="43466"/>
                  </a:cubicBezTo>
                  <a:cubicBezTo>
                    <a:pt x="14043" y="43169"/>
                    <a:pt x="14308" y="43115"/>
                    <a:pt x="14562" y="43115"/>
                  </a:cubicBezTo>
                  <a:cubicBezTo>
                    <a:pt x="14617" y="43115"/>
                    <a:pt x="14672" y="43118"/>
                    <a:pt x="14725" y="43121"/>
                  </a:cubicBezTo>
                  <a:cubicBezTo>
                    <a:pt x="14838" y="43129"/>
                    <a:pt x="14949" y="43134"/>
                    <a:pt x="15058" y="43134"/>
                  </a:cubicBezTo>
                  <a:cubicBezTo>
                    <a:pt x="16723" y="43134"/>
                    <a:pt x="17967" y="42165"/>
                    <a:pt x="18388" y="40771"/>
                  </a:cubicBezTo>
                  <a:cubicBezTo>
                    <a:pt x="18976" y="38921"/>
                    <a:pt x="20808" y="38282"/>
                    <a:pt x="21482" y="37090"/>
                  </a:cubicBezTo>
                  <a:cubicBezTo>
                    <a:pt x="22174" y="35865"/>
                    <a:pt x="22770" y="35535"/>
                    <a:pt x="23579" y="35535"/>
                  </a:cubicBezTo>
                  <a:cubicBezTo>
                    <a:pt x="23899" y="35535"/>
                    <a:pt x="24254" y="35587"/>
                    <a:pt x="24661" y="35655"/>
                  </a:cubicBezTo>
                  <a:cubicBezTo>
                    <a:pt x="24682" y="35658"/>
                    <a:pt x="24703" y="35660"/>
                    <a:pt x="24725" y="35660"/>
                  </a:cubicBezTo>
                  <a:cubicBezTo>
                    <a:pt x="25065" y="35660"/>
                    <a:pt x="25513" y="35293"/>
                    <a:pt x="25854" y="35033"/>
                  </a:cubicBezTo>
                  <a:cubicBezTo>
                    <a:pt x="26267" y="34730"/>
                    <a:pt x="26584" y="34570"/>
                    <a:pt x="26849" y="34570"/>
                  </a:cubicBezTo>
                  <a:cubicBezTo>
                    <a:pt x="27249" y="34570"/>
                    <a:pt x="27529" y="34935"/>
                    <a:pt x="27841" y="35724"/>
                  </a:cubicBezTo>
                  <a:cubicBezTo>
                    <a:pt x="28325" y="36969"/>
                    <a:pt x="29742" y="37574"/>
                    <a:pt x="30952" y="38161"/>
                  </a:cubicBezTo>
                  <a:cubicBezTo>
                    <a:pt x="31712" y="38524"/>
                    <a:pt x="32732" y="38852"/>
                    <a:pt x="32680" y="39716"/>
                  </a:cubicBezTo>
                  <a:cubicBezTo>
                    <a:pt x="32594" y="40753"/>
                    <a:pt x="31488" y="40546"/>
                    <a:pt x="30710" y="40615"/>
                  </a:cubicBezTo>
                  <a:cubicBezTo>
                    <a:pt x="30312" y="40650"/>
                    <a:pt x="29794" y="40598"/>
                    <a:pt x="29673" y="41134"/>
                  </a:cubicBezTo>
                  <a:cubicBezTo>
                    <a:pt x="29552" y="41669"/>
                    <a:pt x="30036" y="41825"/>
                    <a:pt x="30382" y="42032"/>
                  </a:cubicBezTo>
                  <a:cubicBezTo>
                    <a:pt x="30898" y="42336"/>
                    <a:pt x="31474" y="42934"/>
                    <a:pt x="32011" y="42934"/>
                  </a:cubicBezTo>
                  <a:cubicBezTo>
                    <a:pt x="32175" y="42934"/>
                    <a:pt x="32336" y="42878"/>
                    <a:pt x="32490" y="42741"/>
                  </a:cubicBezTo>
                  <a:cubicBezTo>
                    <a:pt x="33354" y="41963"/>
                    <a:pt x="33890" y="40788"/>
                    <a:pt x="34512" y="39751"/>
                  </a:cubicBezTo>
                  <a:cubicBezTo>
                    <a:pt x="34586" y="39617"/>
                    <a:pt x="34289" y="39329"/>
                    <a:pt x="34602" y="39329"/>
                  </a:cubicBezTo>
                  <a:cubicBezTo>
                    <a:pt x="34653" y="39329"/>
                    <a:pt x="34719" y="39337"/>
                    <a:pt x="34806" y="39354"/>
                  </a:cubicBezTo>
                  <a:cubicBezTo>
                    <a:pt x="34890" y="39373"/>
                    <a:pt x="34965" y="39381"/>
                    <a:pt x="35031" y="39381"/>
                  </a:cubicBezTo>
                  <a:cubicBezTo>
                    <a:pt x="35567" y="39381"/>
                    <a:pt x="35557" y="38814"/>
                    <a:pt x="35341" y="38507"/>
                  </a:cubicBezTo>
                  <a:cubicBezTo>
                    <a:pt x="34806" y="37781"/>
                    <a:pt x="34546" y="36658"/>
                    <a:pt x="33561" y="36468"/>
                  </a:cubicBezTo>
                  <a:cubicBezTo>
                    <a:pt x="32248" y="36208"/>
                    <a:pt x="31591" y="35206"/>
                    <a:pt x="30727" y="34411"/>
                  </a:cubicBezTo>
                  <a:cubicBezTo>
                    <a:pt x="30468" y="34169"/>
                    <a:pt x="30278" y="33910"/>
                    <a:pt x="30485" y="33599"/>
                  </a:cubicBezTo>
                  <a:cubicBezTo>
                    <a:pt x="30551" y="33501"/>
                    <a:pt x="30628" y="33465"/>
                    <a:pt x="30705" y="33465"/>
                  </a:cubicBezTo>
                  <a:close/>
                  <a:moveTo>
                    <a:pt x="65829" y="50622"/>
                  </a:moveTo>
                  <a:cubicBezTo>
                    <a:pt x="66138" y="50622"/>
                    <a:pt x="66376" y="50877"/>
                    <a:pt x="66569" y="51209"/>
                  </a:cubicBezTo>
                  <a:cubicBezTo>
                    <a:pt x="67601" y="52923"/>
                    <a:pt x="68767" y="54401"/>
                    <a:pt x="70703" y="54401"/>
                  </a:cubicBezTo>
                  <a:cubicBezTo>
                    <a:pt x="71167" y="54401"/>
                    <a:pt x="71676" y="54316"/>
                    <a:pt x="72237" y="54129"/>
                  </a:cubicBezTo>
                  <a:cubicBezTo>
                    <a:pt x="72263" y="54119"/>
                    <a:pt x="72291" y="54114"/>
                    <a:pt x="72320" y="54114"/>
                  </a:cubicBezTo>
                  <a:cubicBezTo>
                    <a:pt x="72487" y="54114"/>
                    <a:pt x="72701" y="54260"/>
                    <a:pt x="72877" y="54319"/>
                  </a:cubicBezTo>
                  <a:cubicBezTo>
                    <a:pt x="72687" y="54406"/>
                    <a:pt x="72514" y="54527"/>
                    <a:pt x="72358" y="54665"/>
                  </a:cubicBezTo>
                  <a:lnTo>
                    <a:pt x="72358" y="54682"/>
                  </a:lnTo>
                  <a:cubicBezTo>
                    <a:pt x="71675" y="55659"/>
                    <a:pt x="71022" y="56681"/>
                    <a:pt x="69648" y="56681"/>
                  </a:cubicBezTo>
                  <a:cubicBezTo>
                    <a:pt x="69564" y="56681"/>
                    <a:pt x="69476" y="56678"/>
                    <a:pt x="69386" y="56669"/>
                  </a:cubicBezTo>
                  <a:cubicBezTo>
                    <a:pt x="69196" y="56600"/>
                    <a:pt x="68850" y="56549"/>
                    <a:pt x="68850" y="56445"/>
                  </a:cubicBezTo>
                  <a:cubicBezTo>
                    <a:pt x="68660" y="54216"/>
                    <a:pt x="66258" y="53559"/>
                    <a:pt x="65532" y="51727"/>
                  </a:cubicBezTo>
                  <a:cubicBezTo>
                    <a:pt x="65394" y="51381"/>
                    <a:pt x="64945" y="50932"/>
                    <a:pt x="65584" y="50673"/>
                  </a:cubicBezTo>
                  <a:cubicBezTo>
                    <a:pt x="65670" y="50638"/>
                    <a:pt x="65752" y="50622"/>
                    <a:pt x="65829" y="50622"/>
                  </a:cubicBezTo>
                  <a:close/>
                  <a:moveTo>
                    <a:pt x="50497" y="52695"/>
                  </a:moveTo>
                  <a:lnTo>
                    <a:pt x="50497" y="52695"/>
                  </a:lnTo>
                  <a:cubicBezTo>
                    <a:pt x="51016" y="52885"/>
                    <a:pt x="51863" y="52937"/>
                    <a:pt x="52001" y="53265"/>
                  </a:cubicBezTo>
                  <a:cubicBezTo>
                    <a:pt x="53055" y="55840"/>
                    <a:pt x="55734" y="57464"/>
                    <a:pt x="56114" y="60420"/>
                  </a:cubicBezTo>
                  <a:cubicBezTo>
                    <a:pt x="56252" y="61439"/>
                    <a:pt x="57323" y="61802"/>
                    <a:pt x="57859" y="62580"/>
                  </a:cubicBezTo>
                  <a:cubicBezTo>
                    <a:pt x="59294" y="64654"/>
                    <a:pt x="60106" y="66952"/>
                    <a:pt x="60763" y="69337"/>
                  </a:cubicBezTo>
                  <a:cubicBezTo>
                    <a:pt x="58533" y="67643"/>
                    <a:pt x="56615" y="65656"/>
                    <a:pt x="55336" y="63133"/>
                  </a:cubicBezTo>
                  <a:cubicBezTo>
                    <a:pt x="55198" y="62874"/>
                    <a:pt x="55008" y="62614"/>
                    <a:pt x="55008" y="62355"/>
                  </a:cubicBezTo>
                  <a:cubicBezTo>
                    <a:pt x="54990" y="58916"/>
                    <a:pt x="52139" y="56739"/>
                    <a:pt x="51189" y="53697"/>
                  </a:cubicBezTo>
                  <a:cubicBezTo>
                    <a:pt x="51085" y="53334"/>
                    <a:pt x="50739" y="53040"/>
                    <a:pt x="50497" y="52695"/>
                  </a:cubicBezTo>
                  <a:close/>
                  <a:moveTo>
                    <a:pt x="87976" y="1"/>
                  </a:moveTo>
                  <a:cubicBezTo>
                    <a:pt x="87018" y="1"/>
                    <a:pt x="85745" y="1010"/>
                    <a:pt x="84455" y="1127"/>
                  </a:cubicBezTo>
                  <a:cubicBezTo>
                    <a:pt x="83776" y="1176"/>
                    <a:pt x="83111" y="1512"/>
                    <a:pt x="82448" y="1512"/>
                  </a:cubicBezTo>
                  <a:cubicBezTo>
                    <a:pt x="82403" y="1512"/>
                    <a:pt x="82358" y="1511"/>
                    <a:pt x="82313" y="1507"/>
                  </a:cubicBezTo>
                  <a:cubicBezTo>
                    <a:pt x="82281" y="1506"/>
                    <a:pt x="82250" y="1506"/>
                    <a:pt x="82218" y="1506"/>
                  </a:cubicBezTo>
                  <a:cubicBezTo>
                    <a:pt x="80376" y="1506"/>
                    <a:pt x="79245" y="3375"/>
                    <a:pt x="77443" y="3375"/>
                  </a:cubicBezTo>
                  <a:cubicBezTo>
                    <a:pt x="77340" y="3375"/>
                    <a:pt x="77235" y="3369"/>
                    <a:pt x="77128" y="3356"/>
                  </a:cubicBezTo>
                  <a:cubicBezTo>
                    <a:pt x="77026" y="3344"/>
                    <a:pt x="76928" y="3335"/>
                    <a:pt x="76837" y="3335"/>
                  </a:cubicBezTo>
                  <a:cubicBezTo>
                    <a:pt x="76434" y="3335"/>
                    <a:pt x="76136" y="3491"/>
                    <a:pt x="75953" y="4082"/>
                  </a:cubicBezTo>
                  <a:cubicBezTo>
                    <a:pt x="75843" y="4459"/>
                    <a:pt x="75132" y="4980"/>
                    <a:pt x="74758" y="4980"/>
                  </a:cubicBezTo>
                  <a:cubicBezTo>
                    <a:pt x="74720" y="4980"/>
                    <a:pt x="74687" y="4974"/>
                    <a:pt x="74657" y="4964"/>
                  </a:cubicBezTo>
                  <a:cubicBezTo>
                    <a:pt x="73910" y="4715"/>
                    <a:pt x="73366" y="4590"/>
                    <a:pt x="73013" y="4590"/>
                  </a:cubicBezTo>
                  <a:cubicBezTo>
                    <a:pt x="72190" y="4590"/>
                    <a:pt x="72409" y="5268"/>
                    <a:pt x="73534" y="6623"/>
                  </a:cubicBezTo>
                  <a:cubicBezTo>
                    <a:pt x="73585" y="6692"/>
                    <a:pt x="73499" y="6882"/>
                    <a:pt x="73482" y="7003"/>
                  </a:cubicBezTo>
                  <a:cubicBezTo>
                    <a:pt x="73413" y="6968"/>
                    <a:pt x="73292" y="6951"/>
                    <a:pt x="73240" y="6882"/>
                  </a:cubicBezTo>
                  <a:cubicBezTo>
                    <a:pt x="72877" y="6381"/>
                    <a:pt x="72324" y="5914"/>
                    <a:pt x="72220" y="5344"/>
                  </a:cubicBezTo>
                  <a:cubicBezTo>
                    <a:pt x="72065" y="4531"/>
                    <a:pt x="71961" y="3840"/>
                    <a:pt x="71010" y="3650"/>
                  </a:cubicBezTo>
                  <a:cubicBezTo>
                    <a:pt x="70839" y="3615"/>
                    <a:pt x="70680" y="3599"/>
                    <a:pt x="70533" y="3599"/>
                  </a:cubicBezTo>
                  <a:cubicBezTo>
                    <a:pt x="69359" y="3599"/>
                    <a:pt x="68898" y="4626"/>
                    <a:pt x="68315" y="5517"/>
                  </a:cubicBezTo>
                  <a:cubicBezTo>
                    <a:pt x="67865" y="6208"/>
                    <a:pt x="68349" y="6536"/>
                    <a:pt x="68729" y="6934"/>
                  </a:cubicBezTo>
                  <a:cubicBezTo>
                    <a:pt x="68798" y="7003"/>
                    <a:pt x="68850" y="7089"/>
                    <a:pt x="68902" y="7176"/>
                  </a:cubicBezTo>
                  <a:cubicBezTo>
                    <a:pt x="68817" y="7188"/>
                    <a:pt x="68731" y="7200"/>
                    <a:pt x="68645" y="7200"/>
                  </a:cubicBezTo>
                  <a:cubicBezTo>
                    <a:pt x="68610" y="7200"/>
                    <a:pt x="68575" y="7198"/>
                    <a:pt x="68539" y="7193"/>
                  </a:cubicBezTo>
                  <a:cubicBezTo>
                    <a:pt x="67376" y="7024"/>
                    <a:pt x="66212" y="6691"/>
                    <a:pt x="65033" y="6691"/>
                  </a:cubicBezTo>
                  <a:cubicBezTo>
                    <a:pt x="65003" y="6691"/>
                    <a:pt x="64974" y="6691"/>
                    <a:pt x="64945" y="6692"/>
                  </a:cubicBezTo>
                  <a:cubicBezTo>
                    <a:pt x="64584" y="6692"/>
                    <a:pt x="63909" y="6196"/>
                    <a:pt x="63437" y="6196"/>
                  </a:cubicBezTo>
                  <a:cubicBezTo>
                    <a:pt x="63072" y="6196"/>
                    <a:pt x="62827" y="6492"/>
                    <a:pt x="62940" y="7538"/>
                  </a:cubicBezTo>
                  <a:cubicBezTo>
                    <a:pt x="62940" y="7608"/>
                    <a:pt x="62525" y="7711"/>
                    <a:pt x="62283" y="7798"/>
                  </a:cubicBezTo>
                  <a:cubicBezTo>
                    <a:pt x="61879" y="7955"/>
                    <a:pt x="61464" y="8005"/>
                    <a:pt x="61043" y="8005"/>
                  </a:cubicBezTo>
                  <a:cubicBezTo>
                    <a:pt x="60325" y="8005"/>
                    <a:pt x="59591" y="7860"/>
                    <a:pt x="58870" y="7860"/>
                  </a:cubicBezTo>
                  <a:cubicBezTo>
                    <a:pt x="58295" y="7860"/>
                    <a:pt x="57729" y="7952"/>
                    <a:pt x="57185" y="8282"/>
                  </a:cubicBezTo>
                  <a:cubicBezTo>
                    <a:pt x="56736" y="8610"/>
                    <a:pt x="56304" y="8938"/>
                    <a:pt x="55837" y="9267"/>
                  </a:cubicBezTo>
                  <a:cubicBezTo>
                    <a:pt x="55671" y="9381"/>
                    <a:pt x="55417" y="9527"/>
                    <a:pt x="55226" y="9527"/>
                  </a:cubicBezTo>
                  <a:cubicBezTo>
                    <a:pt x="55100" y="9527"/>
                    <a:pt x="55001" y="9463"/>
                    <a:pt x="54973" y="9284"/>
                  </a:cubicBezTo>
                  <a:cubicBezTo>
                    <a:pt x="54819" y="8258"/>
                    <a:pt x="54209" y="8003"/>
                    <a:pt x="53545" y="8003"/>
                  </a:cubicBezTo>
                  <a:cubicBezTo>
                    <a:pt x="53313" y="8003"/>
                    <a:pt x="53075" y="8034"/>
                    <a:pt x="52848" y="8074"/>
                  </a:cubicBezTo>
                  <a:cubicBezTo>
                    <a:pt x="51897" y="8264"/>
                    <a:pt x="52416" y="9232"/>
                    <a:pt x="52295" y="9854"/>
                  </a:cubicBezTo>
                  <a:cubicBezTo>
                    <a:pt x="52156" y="10615"/>
                    <a:pt x="51344" y="10096"/>
                    <a:pt x="50998" y="10545"/>
                  </a:cubicBezTo>
                  <a:cubicBezTo>
                    <a:pt x="50949" y="10609"/>
                    <a:pt x="50910" y="10635"/>
                    <a:pt x="50880" y="10635"/>
                  </a:cubicBezTo>
                  <a:cubicBezTo>
                    <a:pt x="50805" y="10635"/>
                    <a:pt x="50789" y="10469"/>
                    <a:pt x="50826" y="10321"/>
                  </a:cubicBezTo>
                  <a:cubicBezTo>
                    <a:pt x="51033" y="8990"/>
                    <a:pt x="50221" y="8541"/>
                    <a:pt x="49115" y="8161"/>
                  </a:cubicBezTo>
                  <a:cubicBezTo>
                    <a:pt x="46903" y="7400"/>
                    <a:pt x="44535" y="7176"/>
                    <a:pt x="42392" y="6070"/>
                  </a:cubicBezTo>
                  <a:cubicBezTo>
                    <a:pt x="41667" y="5697"/>
                    <a:pt x="40852" y="5536"/>
                    <a:pt x="40032" y="5536"/>
                  </a:cubicBezTo>
                  <a:cubicBezTo>
                    <a:pt x="39367" y="5536"/>
                    <a:pt x="38699" y="5642"/>
                    <a:pt x="38072" y="5828"/>
                  </a:cubicBezTo>
                  <a:cubicBezTo>
                    <a:pt x="36033" y="6432"/>
                    <a:pt x="33838" y="6502"/>
                    <a:pt x="31989" y="7642"/>
                  </a:cubicBezTo>
                  <a:cubicBezTo>
                    <a:pt x="31263" y="8074"/>
                    <a:pt x="29206" y="7296"/>
                    <a:pt x="30226" y="9457"/>
                  </a:cubicBezTo>
                  <a:cubicBezTo>
                    <a:pt x="30278" y="9578"/>
                    <a:pt x="29984" y="9854"/>
                    <a:pt x="29863" y="10079"/>
                  </a:cubicBezTo>
                  <a:cubicBezTo>
                    <a:pt x="28653" y="12412"/>
                    <a:pt x="26234" y="13224"/>
                    <a:pt x="24229" y="14555"/>
                  </a:cubicBezTo>
                  <a:cubicBezTo>
                    <a:pt x="22536" y="15661"/>
                    <a:pt x="23486" y="17112"/>
                    <a:pt x="24022" y="18236"/>
                  </a:cubicBezTo>
                  <a:cubicBezTo>
                    <a:pt x="24328" y="18880"/>
                    <a:pt x="24972" y="19241"/>
                    <a:pt x="25627" y="19241"/>
                  </a:cubicBezTo>
                  <a:cubicBezTo>
                    <a:pt x="26008" y="19241"/>
                    <a:pt x="26393" y="19119"/>
                    <a:pt x="26718" y="18858"/>
                  </a:cubicBezTo>
                  <a:cubicBezTo>
                    <a:pt x="27228" y="18470"/>
                    <a:pt x="27609" y="18306"/>
                    <a:pt x="27903" y="18306"/>
                  </a:cubicBezTo>
                  <a:cubicBezTo>
                    <a:pt x="28524" y="18306"/>
                    <a:pt x="28748" y="19042"/>
                    <a:pt x="28947" y="19946"/>
                  </a:cubicBezTo>
                  <a:cubicBezTo>
                    <a:pt x="28982" y="20223"/>
                    <a:pt x="28999" y="20499"/>
                    <a:pt x="28982" y="20776"/>
                  </a:cubicBezTo>
                  <a:cubicBezTo>
                    <a:pt x="28774" y="20551"/>
                    <a:pt x="28446" y="20396"/>
                    <a:pt x="28342" y="20119"/>
                  </a:cubicBezTo>
                  <a:cubicBezTo>
                    <a:pt x="28124" y="19474"/>
                    <a:pt x="27849" y="19234"/>
                    <a:pt x="27528" y="19234"/>
                  </a:cubicBezTo>
                  <a:cubicBezTo>
                    <a:pt x="27212" y="19234"/>
                    <a:pt x="26853" y="19465"/>
                    <a:pt x="26459" y="19774"/>
                  </a:cubicBezTo>
                  <a:cubicBezTo>
                    <a:pt x="25646" y="20379"/>
                    <a:pt x="25958" y="21260"/>
                    <a:pt x="26130" y="21899"/>
                  </a:cubicBezTo>
                  <a:cubicBezTo>
                    <a:pt x="26459" y="23092"/>
                    <a:pt x="25802" y="23420"/>
                    <a:pt x="24938" y="23627"/>
                  </a:cubicBezTo>
                  <a:cubicBezTo>
                    <a:pt x="23901" y="23852"/>
                    <a:pt x="23072" y="24267"/>
                    <a:pt x="22553" y="25269"/>
                  </a:cubicBezTo>
                  <a:cubicBezTo>
                    <a:pt x="22273" y="25790"/>
                    <a:pt x="21682" y="26043"/>
                    <a:pt x="21157" y="26043"/>
                  </a:cubicBezTo>
                  <a:cubicBezTo>
                    <a:pt x="21003" y="26043"/>
                    <a:pt x="20855" y="26021"/>
                    <a:pt x="20721" y="25978"/>
                  </a:cubicBezTo>
                  <a:cubicBezTo>
                    <a:pt x="20116" y="25788"/>
                    <a:pt x="20963" y="25390"/>
                    <a:pt x="20946" y="24993"/>
                  </a:cubicBezTo>
                  <a:cubicBezTo>
                    <a:pt x="20929" y="24543"/>
                    <a:pt x="20738" y="24129"/>
                    <a:pt x="20410" y="23835"/>
                  </a:cubicBezTo>
                  <a:cubicBezTo>
                    <a:pt x="19477" y="22798"/>
                    <a:pt x="18354" y="21709"/>
                    <a:pt x="18215" y="20327"/>
                  </a:cubicBezTo>
                  <a:cubicBezTo>
                    <a:pt x="18098" y="19205"/>
                    <a:pt x="17332" y="17921"/>
                    <a:pt x="16200" y="17921"/>
                  </a:cubicBezTo>
                  <a:cubicBezTo>
                    <a:pt x="16163" y="17921"/>
                    <a:pt x="16127" y="17922"/>
                    <a:pt x="16090" y="17925"/>
                  </a:cubicBezTo>
                  <a:cubicBezTo>
                    <a:pt x="15105" y="17976"/>
                    <a:pt x="14068" y="18391"/>
                    <a:pt x="13930" y="19221"/>
                  </a:cubicBezTo>
                  <a:cubicBezTo>
                    <a:pt x="13670" y="20430"/>
                    <a:pt x="14137" y="21709"/>
                    <a:pt x="15122" y="22470"/>
                  </a:cubicBezTo>
                  <a:cubicBezTo>
                    <a:pt x="15952" y="23109"/>
                    <a:pt x="15952" y="23161"/>
                    <a:pt x="15589" y="23489"/>
                  </a:cubicBezTo>
                  <a:cubicBezTo>
                    <a:pt x="14448" y="24526"/>
                    <a:pt x="14915" y="26116"/>
                    <a:pt x="14292" y="27377"/>
                  </a:cubicBezTo>
                  <a:cubicBezTo>
                    <a:pt x="14143" y="27687"/>
                    <a:pt x="14420" y="27822"/>
                    <a:pt x="14760" y="27822"/>
                  </a:cubicBezTo>
                  <a:cubicBezTo>
                    <a:pt x="14932" y="27822"/>
                    <a:pt x="15121" y="27787"/>
                    <a:pt x="15278" y="27723"/>
                  </a:cubicBezTo>
                  <a:cubicBezTo>
                    <a:pt x="16510" y="27249"/>
                    <a:pt x="17772" y="26919"/>
                    <a:pt x="19089" y="26919"/>
                  </a:cubicBezTo>
                  <a:cubicBezTo>
                    <a:pt x="19212" y="26919"/>
                    <a:pt x="19336" y="26922"/>
                    <a:pt x="19460" y="26928"/>
                  </a:cubicBezTo>
                  <a:lnTo>
                    <a:pt x="19874" y="26928"/>
                  </a:lnTo>
                  <a:cubicBezTo>
                    <a:pt x="19840" y="26997"/>
                    <a:pt x="19823" y="27136"/>
                    <a:pt x="19753" y="27153"/>
                  </a:cubicBezTo>
                  <a:cubicBezTo>
                    <a:pt x="18630" y="27585"/>
                    <a:pt x="17507" y="28138"/>
                    <a:pt x="16349" y="28414"/>
                  </a:cubicBezTo>
                  <a:cubicBezTo>
                    <a:pt x="15692" y="28570"/>
                    <a:pt x="14915" y="28432"/>
                    <a:pt x="14707" y="29209"/>
                  </a:cubicBezTo>
                  <a:cubicBezTo>
                    <a:pt x="14500" y="30004"/>
                    <a:pt x="15260" y="30194"/>
                    <a:pt x="15813" y="30505"/>
                  </a:cubicBezTo>
                  <a:cubicBezTo>
                    <a:pt x="17161" y="31318"/>
                    <a:pt x="17369" y="32493"/>
                    <a:pt x="16867" y="33910"/>
                  </a:cubicBezTo>
                  <a:cubicBezTo>
                    <a:pt x="16664" y="34503"/>
                    <a:pt x="16349" y="34660"/>
                    <a:pt x="15995" y="34660"/>
                  </a:cubicBezTo>
                  <a:cubicBezTo>
                    <a:pt x="15626" y="34660"/>
                    <a:pt x="15216" y="34489"/>
                    <a:pt x="14846" y="34463"/>
                  </a:cubicBezTo>
                  <a:cubicBezTo>
                    <a:pt x="13916" y="34396"/>
                    <a:pt x="12987" y="34203"/>
                    <a:pt x="12042" y="34203"/>
                  </a:cubicBezTo>
                  <a:cubicBezTo>
                    <a:pt x="12003" y="34203"/>
                    <a:pt x="11964" y="34203"/>
                    <a:pt x="11925" y="34204"/>
                  </a:cubicBezTo>
                  <a:cubicBezTo>
                    <a:pt x="10957" y="34221"/>
                    <a:pt x="9834" y="34446"/>
                    <a:pt x="9989" y="35759"/>
                  </a:cubicBezTo>
                  <a:cubicBezTo>
                    <a:pt x="10128" y="37072"/>
                    <a:pt x="9834" y="38196"/>
                    <a:pt x="9592" y="39440"/>
                  </a:cubicBezTo>
                  <a:cubicBezTo>
                    <a:pt x="9385" y="40425"/>
                    <a:pt x="8693" y="42136"/>
                    <a:pt x="10542" y="42464"/>
                  </a:cubicBezTo>
                  <a:cubicBezTo>
                    <a:pt x="12305" y="42758"/>
                    <a:pt x="12668" y="43173"/>
                    <a:pt x="11735" y="44693"/>
                  </a:cubicBezTo>
                  <a:cubicBezTo>
                    <a:pt x="11389" y="45298"/>
                    <a:pt x="10888" y="45817"/>
                    <a:pt x="10300" y="46180"/>
                  </a:cubicBezTo>
                  <a:cubicBezTo>
                    <a:pt x="9108" y="46871"/>
                    <a:pt x="8175" y="47752"/>
                    <a:pt x="8313" y="49342"/>
                  </a:cubicBezTo>
                  <a:cubicBezTo>
                    <a:pt x="8365" y="49964"/>
                    <a:pt x="8140" y="50707"/>
                    <a:pt x="7535" y="50967"/>
                  </a:cubicBezTo>
                  <a:cubicBezTo>
                    <a:pt x="5168" y="52021"/>
                    <a:pt x="3768" y="53991"/>
                    <a:pt x="2662" y="56168"/>
                  </a:cubicBezTo>
                  <a:cubicBezTo>
                    <a:pt x="1781" y="57931"/>
                    <a:pt x="122" y="59469"/>
                    <a:pt x="1279" y="61888"/>
                  </a:cubicBezTo>
                  <a:cubicBezTo>
                    <a:pt x="1936" y="63236"/>
                    <a:pt x="1573" y="64792"/>
                    <a:pt x="830" y="66209"/>
                  </a:cubicBezTo>
                  <a:cubicBezTo>
                    <a:pt x="1" y="67781"/>
                    <a:pt x="744" y="70477"/>
                    <a:pt x="2126" y="71687"/>
                  </a:cubicBezTo>
                  <a:cubicBezTo>
                    <a:pt x="2420" y="71946"/>
                    <a:pt x="2662" y="72240"/>
                    <a:pt x="2818" y="72586"/>
                  </a:cubicBezTo>
                  <a:cubicBezTo>
                    <a:pt x="4027" y="75040"/>
                    <a:pt x="5462" y="77303"/>
                    <a:pt x="7881" y="78755"/>
                  </a:cubicBezTo>
                  <a:cubicBezTo>
                    <a:pt x="8455" y="79100"/>
                    <a:pt x="9053" y="79742"/>
                    <a:pt x="9645" y="79742"/>
                  </a:cubicBezTo>
                  <a:cubicBezTo>
                    <a:pt x="9766" y="79742"/>
                    <a:pt x="9887" y="79715"/>
                    <a:pt x="10007" y="79654"/>
                  </a:cubicBezTo>
                  <a:cubicBezTo>
                    <a:pt x="12824" y="78254"/>
                    <a:pt x="16142" y="79844"/>
                    <a:pt x="18889" y="77874"/>
                  </a:cubicBezTo>
                  <a:cubicBezTo>
                    <a:pt x="19326" y="77562"/>
                    <a:pt x="19938" y="77352"/>
                    <a:pt x="20558" y="77352"/>
                  </a:cubicBezTo>
                  <a:cubicBezTo>
                    <a:pt x="21313" y="77352"/>
                    <a:pt x="22079" y="77663"/>
                    <a:pt x="22553" y="78479"/>
                  </a:cubicBezTo>
                  <a:cubicBezTo>
                    <a:pt x="23034" y="79313"/>
                    <a:pt x="23538" y="79650"/>
                    <a:pt x="24283" y="79650"/>
                  </a:cubicBezTo>
                  <a:cubicBezTo>
                    <a:pt x="24448" y="79650"/>
                    <a:pt x="24626" y="79633"/>
                    <a:pt x="24817" y="79602"/>
                  </a:cubicBezTo>
                  <a:cubicBezTo>
                    <a:pt x="24994" y="79574"/>
                    <a:pt x="25161" y="79561"/>
                    <a:pt x="25317" y="79561"/>
                  </a:cubicBezTo>
                  <a:cubicBezTo>
                    <a:pt x="26715" y="79561"/>
                    <a:pt x="27271" y="80640"/>
                    <a:pt x="26960" y="82194"/>
                  </a:cubicBezTo>
                  <a:cubicBezTo>
                    <a:pt x="26683" y="83611"/>
                    <a:pt x="25750" y="85218"/>
                    <a:pt x="26545" y="86480"/>
                  </a:cubicBezTo>
                  <a:cubicBezTo>
                    <a:pt x="27461" y="87966"/>
                    <a:pt x="28515" y="89400"/>
                    <a:pt x="29206" y="90973"/>
                  </a:cubicBezTo>
                  <a:cubicBezTo>
                    <a:pt x="30416" y="93721"/>
                    <a:pt x="31298" y="96641"/>
                    <a:pt x="29777" y="99631"/>
                  </a:cubicBezTo>
                  <a:cubicBezTo>
                    <a:pt x="28809" y="101515"/>
                    <a:pt x="28619" y="103502"/>
                    <a:pt x="29535" y="105369"/>
                  </a:cubicBezTo>
                  <a:cubicBezTo>
                    <a:pt x="30503" y="107321"/>
                    <a:pt x="31228" y="109274"/>
                    <a:pt x="31488" y="111469"/>
                  </a:cubicBezTo>
                  <a:cubicBezTo>
                    <a:pt x="31712" y="113456"/>
                    <a:pt x="31695" y="115599"/>
                    <a:pt x="33371" y="117172"/>
                  </a:cubicBezTo>
                  <a:cubicBezTo>
                    <a:pt x="34322" y="118088"/>
                    <a:pt x="34581" y="119436"/>
                    <a:pt x="35013" y="120645"/>
                  </a:cubicBezTo>
                  <a:cubicBezTo>
                    <a:pt x="35393" y="121717"/>
                    <a:pt x="34546" y="123065"/>
                    <a:pt x="35843" y="123998"/>
                  </a:cubicBezTo>
                  <a:cubicBezTo>
                    <a:pt x="36206" y="124270"/>
                    <a:pt x="36549" y="124368"/>
                    <a:pt x="36881" y="124368"/>
                  </a:cubicBezTo>
                  <a:cubicBezTo>
                    <a:pt x="37735" y="124368"/>
                    <a:pt x="38515" y="123721"/>
                    <a:pt x="39372" y="123721"/>
                  </a:cubicBezTo>
                  <a:cubicBezTo>
                    <a:pt x="39388" y="123721"/>
                    <a:pt x="39404" y="123721"/>
                    <a:pt x="39420" y="123721"/>
                  </a:cubicBezTo>
                  <a:cubicBezTo>
                    <a:pt x="39526" y="123724"/>
                    <a:pt x="39630" y="123725"/>
                    <a:pt x="39734" y="123725"/>
                  </a:cubicBezTo>
                  <a:cubicBezTo>
                    <a:pt x="44937" y="123725"/>
                    <a:pt x="47636" y="120353"/>
                    <a:pt x="49754" y="116100"/>
                  </a:cubicBezTo>
                  <a:cubicBezTo>
                    <a:pt x="50186" y="115236"/>
                    <a:pt x="49720" y="113957"/>
                    <a:pt x="50826" y="113508"/>
                  </a:cubicBezTo>
                  <a:cubicBezTo>
                    <a:pt x="52761" y="112713"/>
                    <a:pt x="53193" y="111175"/>
                    <a:pt x="52692" y="109499"/>
                  </a:cubicBezTo>
                  <a:cubicBezTo>
                    <a:pt x="51949" y="107028"/>
                    <a:pt x="53297" y="106112"/>
                    <a:pt x="55181" y="105282"/>
                  </a:cubicBezTo>
                  <a:cubicBezTo>
                    <a:pt x="57773" y="104107"/>
                    <a:pt x="59449" y="98370"/>
                    <a:pt x="57963" y="96071"/>
                  </a:cubicBezTo>
                  <a:cubicBezTo>
                    <a:pt x="56770" y="94239"/>
                    <a:pt x="57099" y="92217"/>
                    <a:pt x="57444" y="90316"/>
                  </a:cubicBezTo>
                  <a:cubicBezTo>
                    <a:pt x="57911" y="87621"/>
                    <a:pt x="59933" y="85823"/>
                    <a:pt x="61851" y="84164"/>
                  </a:cubicBezTo>
                  <a:cubicBezTo>
                    <a:pt x="65601" y="80915"/>
                    <a:pt x="68055" y="76992"/>
                    <a:pt x="69109" y="72171"/>
                  </a:cubicBezTo>
                  <a:cubicBezTo>
                    <a:pt x="69271" y="71459"/>
                    <a:pt x="69266" y="70656"/>
                    <a:pt x="68371" y="70656"/>
                  </a:cubicBezTo>
                  <a:cubicBezTo>
                    <a:pt x="68311" y="70656"/>
                    <a:pt x="68246" y="70660"/>
                    <a:pt x="68176" y="70667"/>
                  </a:cubicBezTo>
                  <a:cubicBezTo>
                    <a:pt x="67157" y="70788"/>
                    <a:pt x="66154" y="71151"/>
                    <a:pt x="65152" y="71462"/>
                  </a:cubicBezTo>
                  <a:cubicBezTo>
                    <a:pt x="63960" y="71826"/>
                    <a:pt x="63201" y="72060"/>
                    <a:pt x="62664" y="72060"/>
                  </a:cubicBezTo>
                  <a:cubicBezTo>
                    <a:pt x="61727" y="72060"/>
                    <a:pt x="61469" y="71346"/>
                    <a:pt x="60772" y="69363"/>
                  </a:cubicBezTo>
                  <a:lnTo>
                    <a:pt x="60772" y="69363"/>
                  </a:lnTo>
                  <a:cubicBezTo>
                    <a:pt x="61180" y="69747"/>
                    <a:pt x="61467" y="70422"/>
                    <a:pt x="62074" y="70422"/>
                  </a:cubicBezTo>
                  <a:cubicBezTo>
                    <a:pt x="62180" y="70422"/>
                    <a:pt x="62295" y="70402"/>
                    <a:pt x="62422" y="70356"/>
                  </a:cubicBezTo>
                  <a:cubicBezTo>
                    <a:pt x="63925" y="69769"/>
                    <a:pt x="65359" y="68957"/>
                    <a:pt x="66897" y="68455"/>
                  </a:cubicBezTo>
                  <a:cubicBezTo>
                    <a:pt x="68660" y="67868"/>
                    <a:pt x="69732" y="66209"/>
                    <a:pt x="71391" y="65639"/>
                  </a:cubicBezTo>
                  <a:cubicBezTo>
                    <a:pt x="73706" y="64844"/>
                    <a:pt x="76713" y="61716"/>
                    <a:pt x="76852" y="59383"/>
                  </a:cubicBezTo>
                  <a:cubicBezTo>
                    <a:pt x="76834" y="59072"/>
                    <a:pt x="76713" y="58778"/>
                    <a:pt x="76506" y="58553"/>
                  </a:cubicBezTo>
                  <a:cubicBezTo>
                    <a:pt x="75918" y="57810"/>
                    <a:pt x="75279" y="57153"/>
                    <a:pt x="74294" y="56894"/>
                  </a:cubicBezTo>
                  <a:cubicBezTo>
                    <a:pt x="73724" y="56739"/>
                    <a:pt x="73378" y="56151"/>
                    <a:pt x="73516" y="55581"/>
                  </a:cubicBezTo>
                  <a:cubicBezTo>
                    <a:pt x="73547" y="55481"/>
                    <a:pt x="73596" y="55443"/>
                    <a:pt x="73658" y="55443"/>
                  </a:cubicBezTo>
                  <a:cubicBezTo>
                    <a:pt x="73842" y="55443"/>
                    <a:pt x="74139" y="55775"/>
                    <a:pt x="74398" y="55788"/>
                  </a:cubicBezTo>
                  <a:cubicBezTo>
                    <a:pt x="75366" y="55855"/>
                    <a:pt x="76333" y="56083"/>
                    <a:pt x="77301" y="56083"/>
                  </a:cubicBezTo>
                  <a:cubicBezTo>
                    <a:pt x="77336" y="56083"/>
                    <a:pt x="77370" y="56083"/>
                    <a:pt x="77405" y="56082"/>
                  </a:cubicBezTo>
                  <a:cubicBezTo>
                    <a:pt x="77727" y="56077"/>
                    <a:pt x="78047" y="56073"/>
                    <a:pt x="78365" y="56073"/>
                  </a:cubicBezTo>
                  <a:cubicBezTo>
                    <a:pt x="81373" y="56073"/>
                    <a:pt x="84145" y="56432"/>
                    <a:pt x="85786" y="59746"/>
                  </a:cubicBezTo>
                  <a:cubicBezTo>
                    <a:pt x="86136" y="60461"/>
                    <a:pt x="86996" y="61297"/>
                    <a:pt x="88011" y="61297"/>
                  </a:cubicBezTo>
                  <a:cubicBezTo>
                    <a:pt x="88148" y="61297"/>
                    <a:pt x="88288" y="61282"/>
                    <a:pt x="88430" y="61249"/>
                  </a:cubicBezTo>
                  <a:cubicBezTo>
                    <a:pt x="88585" y="61214"/>
                    <a:pt x="88707" y="61197"/>
                    <a:pt x="88805" y="61197"/>
                  </a:cubicBezTo>
                  <a:cubicBezTo>
                    <a:pt x="89186" y="61197"/>
                    <a:pt x="89184" y="61451"/>
                    <a:pt x="89225" y="61837"/>
                  </a:cubicBezTo>
                  <a:cubicBezTo>
                    <a:pt x="89830" y="66554"/>
                    <a:pt x="91990" y="70685"/>
                    <a:pt x="94133" y="74832"/>
                  </a:cubicBezTo>
                  <a:cubicBezTo>
                    <a:pt x="94475" y="75487"/>
                    <a:pt x="94875" y="75911"/>
                    <a:pt x="95290" y="75911"/>
                  </a:cubicBezTo>
                  <a:cubicBezTo>
                    <a:pt x="95652" y="75911"/>
                    <a:pt x="96025" y="75588"/>
                    <a:pt x="96380" y="74815"/>
                  </a:cubicBezTo>
                  <a:cubicBezTo>
                    <a:pt x="96622" y="74297"/>
                    <a:pt x="97036" y="73847"/>
                    <a:pt x="97382" y="73381"/>
                  </a:cubicBezTo>
                  <a:lnTo>
                    <a:pt x="97538" y="73225"/>
                  </a:lnTo>
                  <a:cubicBezTo>
                    <a:pt x="98212" y="71618"/>
                    <a:pt x="98056" y="69993"/>
                    <a:pt x="97831" y="68317"/>
                  </a:cubicBezTo>
                  <a:cubicBezTo>
                    <a:pt x="97762" y="67833"/>
                    <a:pt x="97589" y="67211"/>
                    <a:pt x="98194" y="67073"/>
                  </a:cubicBezTo>
                  <a:cubicBezTo>
                    <a:pt x="99784" y="66693"/>
                    <a:pt x="100268" y="65258"/>
                    <a:pt x="101149" y="64187"/>
                  </a:cubicBezTo>
                  <a:cubicBezTo>
                    <a:pt x="102117" y="63029"/>
                    <a:pt x="103137" y="61629"/>
                    <a:pt x="104243" y="60903"/>
                  </a:cubicBezTo>
                  <a:cubicBezTo>
                    <a:pt x="104825" y="60515"/>
                    <a:pt x="105739" y="59942"/>
                    <a:pt x="106690" y="59942"/>
                  </a:cubicBezTo>
                  <a:cubicBezTo>
                    <a:pt x="107432" y="59942"/>
                    <a:pt x="108196" y="60292"/>
                    <a:pt x="108840" y="61353"/>
                  </a:cubicBezTo>
                  <a:cubicBezTo>
                    <a:pt x="109600" y="62632"/>
                    <a:pt x="110965" y="63565"/>
                    <a:pt x="111017" y="65258"/>
                  </a:cubicBezTo>
                  <a:cubicBezTo>
                    <a:pt x="111034" y="65777"/>
                    <a:pt x="110793" y="66433"/>
                    <a:pt x="111536" y="66693"/>
                  </a:cubicBezTo>
                  <a:cubicBezTo>
                    <a:pt x="111822" y="66788"/>
                    <a:pt x="112112" y="66862"/>
                    <a:pt x="112391" y="66862"/>
                  </a:cubicBezTo>
                  <a:cubicBezTo>
                    <a:pt x="112769" y="66862"/>
                    <a:pt x="113129" y="66727"/>
                    <a:pt x="113437" y="66330"/>
                  </a:cubicBezTo>
                  <a:cubicBezTo>
                    <a:pt x="113540" y="66205"/>
                    <a:pt x="113700" y="66031"/>
                    <a:pt x="113856" y="66031"/>
                  </a:cubicBezTo>
                  <a:cubicBezTo>
                    <a:pt x="113960" y="66031"/>
                    <a:pt x="114062" y="66109"/>
                    <a:pt x="114145" y="66330"/>
                  </a:cubicBezTo>
                  <a:cubicBezTo>
                    <a:pt x="114543" y="67470"/>
                    <a:pt x="114802" y="68663"/>
                    <a:pt x="115286" y="69769"/>
                  </a:cubicBezTo>
                  <a:cubicBezTo>
                    <a:pt x="116271" y="72033"/>
                    <a:pt x="114940" y="74677"/>
                    <a:pt x="116858" y="76871"/>
                  </a:cubicBezTo>
                  <a:cubicBezTo>
                    <a:pt x="118241" y="78461"/>
                    <a:pt x="118362" y="80915"/>
                    <a:pt x="119900" y="82540"/>
                  </a:cubicBezTo>
                  <a:cubicBezTo>
                    <a:pt x="120401" y="82799"/>
                    <a:pt x="120885" y="83058"/>
                    <a:pt x="121386" y="83300"/>
                  </a:cubicBezTo>
                  <a:cubicBezTo>
                    <a:pt x="121538" y="83368"/>
                    <a:pt x="121699" y="83403"/>
                    <a:pt x="121846" y="83403"/>
                  </a:cubicBezTo>
                  <a:cubicBezTo>
                    <a:pt x="122184" y="83403"/>
                    <a:pt x="122445" y="83219"/>
                    <a:pt x="122337" y="82834"/>
                  </a:cubicBezTo>
                  <a:cubicBezTo>
                    <a:pt x="121818" y="80915"/>
                    <a:pt x="121991" y="78790"/>
                    <a:pt x="119969" y="77355"/>
                  </a:cubicBezTo>
                  <a:cubicBezTo>
                    <a:pt x="118414" y="76249"/>
                    <a:pt x="117239" y="74521"/>
                    <a:pt x="117463" y="72378"/>
                  </a:cubicBezTo>
                  <a:cubicBezTo>
                    <a:pt x="117528" y="71821"/>
                    <a:pt x="116912" y="70437"/>
                    <a:pt x="117695" y="70437"/>
                  </a:cubicBezTo>
                  <a:cubicBezTo>
                    <a:pt x="117955" y="70437"/>
                    <a:pt x="118371" y="70590"/>
                    <a:pt x="119019" y="70979"/>
                  </a:cubicBezTo>
                  <a:cubicBezTo>
                    <a:pt x="120194" y="71704"/>
                    <a:pt x="121386" y="72655"/>
                    <a:pt x="121749" y="73605"/>
                  </a:cubicBezTo>
                  <a:cubicBezTo>
                    <a:pt x="122096" y="74553"/>
                    <a:pt x="122434" y="74868"/>
                    <a:pt x="122776" y="74868"/>
                  </a:cubicBezTo>
                  <a:cubicBezTo>
                    <a:pt x="123251" y="74868"/>
                    <a:pt x="123732" y="74261"/>
                    <a:pt x="124255" y="73899"/>
                  </a:cubicBezTo>
                  <a:cubicBezTo>
                    <a:pt x="124531" y="73709"/>
                    <a:pt x="124721" y="73363"/>
                    <a:pt x="125015" y="73208"/>
                  </a:cubicBezTo>
                  <a:cubicBezTo>
                    <a:pt x="126743" y="72292"/>
                    <a:pt x="127210" y="70961"/>
                    <a:pt x="126743" y="69043"/>
                  </a:cubicBezTo>
                  <a:cubicBezTo>
                    <a:pt x="126294" y="67159"/>
                    <a:pt x="125292" y="65725"/>
                    <a:pt x="123892" y="64533"/>
                  </a:cubicBezTo>
                  <a:cubicBezTo>
                    <a:pt x="122596" y="63409"/>
                    <a:pt x="122285" y="62459"/>
                    <a:pt x="123546" y="61059"/>
                  </a:cubicBezTo>
                  <a:cubicBezTo>
                    <a:pt x="123952" y="60621"/>
                    <a:pt x="124332" y="60388"/>
                    <a:pt x="124705" y="60388"/>
                  </a:cubicBezTo>
                  <a:cubicBezTo>
                    <a:pt x="124936" y="60388"/>
                    <a:pt x="125164" y="60477"/>
                    <a:pt x="125395" y="60661"/>
                  </a:cubicBezTo>
                  <a:cubicBezTo>
                    <a:pt x="126000" y="61145"/>
                    <a:pt x="125810" y="61750"/>
                    <a:pt x="125119" y="62234"/>
                  </a:cubicBezTo>
                  <a:cubicBezTo>
                    <a:pt x="124618" y="62580"/>
                    <a:pt x="124445" y="63219"/>
                    <a:pt x="125050" y="63651"/>
                  </a:cubicBezTo>
                  <a:cubicBezTo>
                    <a:pt x="125442" y="63952"/>
                    <a:pt x="125858" y="64171"/>
                    <a:pt x="126268" y="64171"/>
                  </a:cubicBezTo>
                  <a:cubicBezTo>
                    <a:pt x="126635" y="64171"/>
                    <a:pt x="126996" y="63996"/>
                    <a:pt x="127331" y="63547"/>
                  </a:cubicBezTo>
                  <a:cubicBezTo>
                    <a:pt x="127694" y="63046"/>
                    <a:pt x="128247" y="62407"/>
                    <a:pt x="127469" y="61940"/>
                  </a:cubicBezTo>
                  <a:cubicBezTo>
                    <a:pt x="126398" y="61318"/>
                    <a:pt x="127037" y="61042"/>
                    <a:pt x="127590" y="60696"/>
                  </a:cubicBezTo>
                  <a:cubicBezTo>
                    <a:pt x="130061" y="59210"/>
                    <a:pt x="133449" y="59106"/>
                    <a:pt x="134693" y="55788"/>
                  </a:cubicBezTo>
                  <a:cubicBezTo>
                    <a:pt x="135298" y="54146"/>
                    <a:pt x="136093" y="52591"/>
                    <a:pt x="135851" y="50725"/>
                  </a:cubicBezTo>
                  <a:cubicBezTo>
                    <a:pt x="135522" y="48288"/>
                    <a:pt x="133932" y="46629"/>
                    <a:pt x="132498" y="44918"/>
                  </a:cubicBezTo>
                  <a:cubicBezTo>
                    <a:pt x="131772" y="44054"/>
                    <a:pt x="131859" y="43622"/>
                    <a:pt x="132775" y="43173"/>
                  </a:cubicBezTo>
                  <a:cubicBezTo>
                    <a:pt x="133120" y="43017"/>
                    <a:pt x="133397" y="42793"/>
                    <a:pt x="133362" y="42378"/>
                  </a:cubicBezTo>
                  <a:cubicBezTo>
                    <a:pt x="133345" y="41980"/>
                    <a:pt x="133051" y="41635"/>
                    <a:pt x="132671" y="41548"/>
                  </a:cubicBezTo>
                  <a:cubicBezTo>
                    <a:pt x="132227" y="41462"/>
                    <a:pt x="131713" y="41297"/>
                    <a:pt x="131292" y="41297"/>
                  </a:cubicBezTo>
                  <a:cubicBezTo>
                    <a:pt x="131122" y="41297"/>
                    <a:pt x="130968" y="41323"/>
                    <a:pt x="130839" y="41393"/>
                  </a:cubicBezTo>
                  <a:cubicBezTo>
                    <a:pt x="130667" y="41486"/>
                    <a:pt x="130517" y="41524"/>
                    <a:pt x="130385" y="41524"/>
                  </a:cubicBezTo>
                  <a:cubicBezTo>
                    <a:pt x="129751" y="41524"/>
                    <a:pt x="129496" y="40648"/>
                    <a:pt x="128935" y="40648"/>
                  </a:cubicBezTo>
                  <a:cubicBezTo>
                    <a:pt x="128871" y="40648"/>
                    <a:pt x="128804" y="40659"/>
                    <a:pt x="128731" y="40684"/>
                  </a:cubicBezTo>
                  <a:cubicBezTo>
                    <a:pt x="129025" y="40425"/>
                    <a:pt x="129336" y="40166"/>
                    <a:pt x="129612" y="39889"/>
                  </a:cubicBezTo>
                  <a:cubicBezTo>
                    <a:pt x="129699" y="39786"/>
                    <a:pt x="129768" y="39647"/>
                    <a:pt x="129802" y="39509"/>
                  </a:cubicBezTo>
                  <a:cubicBezTo>
                    <a:pt x="129896" y="39229"/>
                    <a:pt x="130059" y="38963"/>
                    <a:pt x="130355" y="38963"/>
                  </a:cubicBezTo>
                  <a:cubicBezTo>
                    <a:pt x="130388" y="38963"/>
                    <a:pt x="130423" y="38966"/>
                    <a:pt x="130459" y="38973"/>
                  </a:cubicBezTo>
                  <a:cubicBezTo>
                    <a:pt x="130822" y="39025"/>
                    <a:pt x="130718" y="39405"/>
                    <a:pt x="130753" y="39665"/>
                  </a:cubicBezTo>
                  <a:cubicBezTo>
                    <a:pt x="130885" y="40368"/>
                    <a:pt x="131150" y="40680"/>
                    <a:pt x="131522" y="40680"/>
                  </a:cubicBezTo>
                  <a:cubicBezTo>
                    <a:pt x="131781" y="40680"/>
                    <a:pt x="132092" y="40529"/>
                    <a:pt x="132446" y="40252"/>
                  </a:cubicBezTo>
                  <a:cubicBezTo>
                    <a:pt x="132816" y="39963"/>
                    <a:pt x="133198" y="39825"/>
                    <a:pt x="133552" y="39825"/>
                  </a:cubicBezTo>
                  <a:cubicBezTo>
                    <a:pt x="134190" y="39825"/>
                    <a:pt x="134735" y="40276"/>
                    <a:pt x="134935" y="41099"/>
                  </a:cubicBezTo>
                  <a:cubicBezTo>
                    <a:pt x="135004" y="41410"/>
                    <a:pt x="135246" y="41911"/>
                    <a:pt x="135436" y="41928"/>
                  </a:cubicBezTo>
                  <a:cubicBezTo>
                    <a:pt x="136836" y="42067"/>
                    <a:pt x="137130" y="43259"/>
                    <a:pt x="137441" y="44192"/>
                  </a:cubicBezTo>
                  <a:cubicBezTo>
                    <a:pt x="137757" y="45176"/>
                    <a:pt x="138205" y="45491"/>
                    <a:pt x="138710" y="45491"/>
                  </a:cubicBezTo>
                  <a:cubicBezTo>
                    <a:pt x="139226" y="45491"/>
                    <a:pt x="139803" y="45163"/>
                    <a:pt x="140361" y="44884"/>
                  </a:cubicBezTo>
                  <a:cubicBezTo>
                    <a:pt x="141813" y="44175"/>
                    <a:pt x="140586" y="43363"/>
                    <a:pt x="140327" y="42654"/>
                  </a:cubicBezTo>
                  <a:cubicBezTo>
                    <a:pt x="140188" y="42188"/>
                    <a:pt x="139739" y="41773"/>
                    <a:pt x="139324" y="41479"/>
                  </a:cubicBezTo>
                  <a:cubicBezTo>
                    <a:pt x="137717" y="40356"/>
                    <a:pt x="137648" y="38921"/>
                    <a:pt x="138305" y="37245"/>
                  </a:cubicBezTo>
                  <a:cubicBezTo>
                    <a:pt x="138533" y="36644"/>
                    <a:pt x="138753" y="36160"/>
                    <a:pt x="139216" y="36160"/>
                  </a:cubicBezTo>
                  <a:cubicBezTo>
                    <a:pt x="139418" y="36160"/>
                    <a:pt x="139666" y="36252"/>
                    <a:pt x="139981" y="36468"/>
                  </a:cubicBezTo>
                  <a:cubicBezTo>
                    <a:pt x="140121" y="36569"/>
                    <a:pt x="140268" y="36617"/>
                    <a:pt x="140413" y="36617"/>
                  </a:cubicBezTo>
                  <a:cubicBezTo>
                    <a:pt x="140661" y="36617"/>
                    <a:pt x="140902" y="36477"/>
                    <a:pt x="141087" y="36226"/>
                  </a:cubicBezTo>
                  <a:cubicBezTo>
                    <a:pt x="142573" y="34255"/>
                    <a:pt x="142850" y="29797"/>
                    <a:pt x="141640" y="27706"/>
                  </a:cubicBezTo>
                  <a:cubicBezTo>
                    <a:pt x="141485" y="27447"/>
                    <a:pt x="141104" y="27187"/>
                    <a:pt x="141398" y="26807"/>
                  </a:cubicBezTo>
                  <a:lnTo>
                    <a:pt x="141398" y="26807"/>
                  </a:lnTo>
                  <a:cubicBezTo>
                    <a:pt x="141623" y="26997"/>
                    <a:pt x="141917" y="27153"/>
                    <a:pt x="142072" y="27395"/>
                  </a:cubicBezTo>
                  <a:cubicBezTo>
                    <a:pt x="142988" y="28812"/>
                    <a:pt x="143869" y="30229"/>
                    <a:pt x="144733" y="31663"/>
                  </a:cubicBezTo>
                  <a:cubicBezTo>
                    <a:pt x="144984" y="32062"/>
                    <a:pt x="145261" y="32460"/>
                    <a:pt x="145713" y="32460"/>
                  </a:cubicBezTo>
                  <a:cubicBezTo>
                    <a:pt x="145790" y="32460"/>
                    <a:pt x="145872" y="32449"/>
                    <a:pt x="145960" y="32424"/>
                  </a:cubicBezTo>
                  <a:cubicBezTo>
                    <a:pt x="146323" y="32320"/>
                    <a:pt x="146825" y="32043"/>
                    <a:pt x="146928" y="31750"/>
                  </a:cubicBezTo>
                  <a:cubicBezTo>
                    <a:pt x="147118" y="31197"/>
                    <a:pt x="146496" y="30972"/>
                    <a:pt x="146151" y="30644"/>
                  </a:cubicBezTo>
                  <a:cubicBezTo>
                    <a:pt x="145805" y="30298"/>
                    <a:pt x="144889" y="29935"/>
                    <a:pt x="145511" y="29348"/>
                  </a:cubicBezTo>
                  <a:cubicBezTo>
                    <a:pt x="146220" y="28674"/>
                    <a:pt x="145701" y="28363"/>
                    <a:pt x="145373" y="27982"/>
                  </a:cubicBezTo>
                  <a:cubicBezTo>
                    <a:pt x="144924" y="27464"/>
                    <a:pt x="144353" y="27049"/>
                    <a:pt x="143904" y="26513"/>
                  </a:cubicBezTo>
                  <a:cubicBezTo>
                    <a:pt x="142452" y="24803"/>
                    <a:pt x="140309" y="24008"/>
                    <a:pt x="138927" y="23455"/>
                  </a:cubicBezTo>
                  <a:cubicBezTo>
                    <a:pt x="137233" y="22781"/>
                    <a:pt x="135350" y="23368"/>
                    <a:pt x="133794" y="22349"/>
                  </a:cubicBezTo>
                  <a:cubicBezTo>
                    <a:pt x="133621" y="22228"/>
                    <a:pt x="133120" y="22141"/>
                    <a:pt x="133379" y="21934"/>
                  </a:cubicBezTo>
                  <a:cubicBezTo>
                    <a:pt x="134416" y="21156"/>
                    <a:pt x="134192" y="19843"/>
                    <a:pt x="134814" y="18910"/>
                  </a:cubicBezTo>
                  <a:cubicBezTo>
                    <a:pt x="135183" y="18357"/>
                    <a:pt x="137525" y="17996"/>
                    <a:pt x="139389" y="17996"/>
                  </a:cubicBezTo>
                  <a:cubicBezTo>
                    <a:pt x="140321" y="17996"/>
                    <a:pt x="141133" y="18086"/>
                    <a:pt x="141519" y="18287"/>
                  </a:cubicBezTo>
                  <a:cubicBezTo>
                    <a:pt x="141913" y="18491"/>
                    <a:pt x="142318" y="18567"/>
                    <a:pt x="142722" y="18567"/>
                  </a:cubicBezTo>
                  <a:cubicBezTo>
                    <a:pt x="143310" y="18567"/>
                    <a:pt x="143896" y="18407"/>
                    <a:pt x="144440" y="18253"/>
                  </a:cubicBezTo>
                  <a:cubicBezTo>
                    <a:pt x="145183" y="18028"/>
                    <a:pt x="144301" y="17320"/>
                    <a:pt x="144440" y="16905"/>
                  </a:cubicBezTo>
                  <a:cubicBezTo>
                    <a:pt x="144595" y="16473"/>
                    <a:pt x="144232" y="15764"/>
                    <a:pt x="144803" y="15626"/>
                  </a:cubicBezTo>
                  <a:cubicBezTo>
                    <a:pt x="144894" y="15602"/>
                    <a:pt x="144986" y="15590"/>
                    <a:pt x="145078" y="15590"/>
                  </a:cubicBezTo>
                  <a:cubicBezTo>
                    <a:pt x="145503" y="15590"/>
                    <a:pt x="145922" y="15838"/>
                    <a:pt x="146306" y="16179"/>
                  </a:cubicBezTo>
                  <a:cubicBezTo>
                    <a:pt x="146709" y="16532"/>
                    <a:pt x="147171" y="16997"/>
                    <a:pt x="147617" y="16997"/>
                  </a:cubicBezTo>
                  <a:cubicBezTo>
                    <a:pt x="147935" y="16997"/>
                    <a:pt x="148244" y="16760"/>
                    <a:pt x="148518" y="16075"/>
                  </a:cubicBezTo>
                  <a:cubicBezTo>
                    <a:pt x="148584" y="15900"/>
                    <a:pt x="148692" y="15801"/>
                    <a:pt x="148828" y="15801"/>
                  </a:cubicBezTo>
                  <a:cubicBezTo>
                    <a:pt x="148906" y="15801"/>
                    <a:pt x="148994" y="15833"/>
                    <a:pt x="149088" y="15903"/>
                  </a:cubicBezTo>
                  <a:cubicBezTo>
                    <a:pt x="149348" y="16110"/>
                    <a:pt x="149348" y="16335"/>
                    <a:pt x="149192" y="16646"/>
                  </a:cubicBezTo>
                  <a:cubicBezTo>
                    <a:pt x="148743" y="17596"/>
                    <a:pt x="147965" y="18547"/>
                    <a:pt x="147965" y="19497"/>
                  </a:cubicBezTo>
                  <a:cubicBezTo>
                    <a:pt x="147931" y="21122"/>
                    <a:pt x="148708" y="22677"/>
                    <a:pt x="150022" y="23627"/>
                  </a:cubicBezTo>
                  <a:cubicBezTo>
                    <a:pt x="151231" y="24561"/>
                    <a:pt x="152631" y="25269"/>
                    <a:pt x="153582" y="26513"/>
                  </a:cubicBezTo>
                  <a:cubicBezTo>
                    <a:pt x="153835" y="26852"/>
                    <a:pt x="154112" y="27339"/>
                    <a:pt x="154580" y="27339"/>
                  </a:cubicBezTo>
                  <a:cubicBezTo>
                    <a:pt x="154686" y="27339"/>
                    <a:pt x="154802" y="27314"/>
                    <a:pt x="154930" y="27257"/>
                  </a:cubicBezTo>
                  <a:cubicBezTo>
                    <a:pt x="155621" y="26928"/>
                    <a:pt x="155673" y="26271"/>
                    <a:pt x="155604" y="25615"/>
                  </a:cubicBezTo>
                  <a:cubicBezTo>
                    <a:pt x="155448" y="24025"/>
                    <a:pt x="155863" y="22435"/>
                    <a:pt x="154739" y="20845"/>
                  </a:cubicBezTo>
                  <a:cubicBezTo>
                    <a:pt x="154065" y="19877"/>
                    <a:pt x="153772" y="18823"/>
                    <a:pt x="152406" y="18737"/>
                  </a:cubicBezTo>
                  <a:cubicBezTo>
                    <a:pt x="152044" y="18720"/>
                    <a:pt x="151940" y="18478"/>
                    <a:pt x="151888" y="18201"/>
                  </a:cubicBezTo>
                  <a:cubicBezTo>
                    <a:pt x="151820" y="17931"/>
                    <a:pt x="151918" y="17578"/>
                    <a:pt x="152229" y="17578"/>
                  </a:cubicBezTo>
                  <a:cubicBezTo>
                    <a:pt x="152236" y="17578"/>
                    <a:pt x="152243" y="17579"/>
                    <a:pt x="152251" y="17579"/>
                  </a:cubicBezTo>
                  <a:cubicBezTo>
                    <a:pt x="152284" y="17581"/>
                    <a:pt x="152317" y="17582"/>
                    <a:pt x="152350" y="17582"/>
                  </a:cubicBezTo>
                  <a:cubicBezTo>
                    <a:pt x="153000" y="17582"/>
                    <a:pt x="153628" y="17254"/>
                    <a:pt x="154277" y="17254"/>
                  </a:cubicBezTo>
                  <a:cubicBezTo>
                    <a:pt x="154558" y="17254"/>
                    <a:pt x="154844" y="17316"/>
                    <a:pt x="155137" y="17493"/>
                  </a:cubicBezTo>
                  <a:cubicBezTo>
                    <a:pt x="155393" y="17649"/>
                    <a:pt x="155627" y="17726"/>
                    <a:pt x="155836" y="17726"/>
                  </a:cubicBezTo>
                  <a:cubicBezTo>
                    <a:pt x="156249" y="17726"/>
                    <a:pt x="156566" y="17427"/>
                    <a:pt x="156761" y="16853"/>
                  </a:cubicBezTo>
                  <a:cubicBezTo>
                    <a:pt x="157072" y="15920"/>
                    <a:pt x="157954" y="15505"/>
                    <a:pt x="158662" y="15039"/>
                  </a:cubicBezTo>
                  <a:cubicBezTo>
                    <a:pt x="158771" y="14969"/>
                    <a:pt x="158912" y="14953"/>
                    <a:pt x="159064" y="14953"/>
                  </a:cubicBezTo>
                  <a:cubicBezTo>
                    <a:pt x="159192" y="14953"/>
                    <a:pt x="159327" y="14964"/>
                    <a:pt x="159458" y="14964"/>
                  </a:cubicBezTo>
                  <a:cubicBezTo>
                    <a:pt x="159792" y="14964"/>
                    <a:pt x="160100" y="14892"/>
                    <a:pt x="160183" y="14382"/>
                  </a:cubicBezTo>
                  <a:cubicBezTo>
                    <a:pt x="160304" y="13501"/>
                    <a:pt x="159475" y="13310"/>
                    <a:pt x="158887" y="12965"/>
                  </a:cubicBezTo>
                  <a:cubicBezTo>
                    <a:pt x="158662" y="12827"/>
                    <a:pt x="158334" y="12550"/>
                    <a:pt x="158351" y="12395"/>
                  </a:cubicBezTo>
                  <a:cubicBezTo>
                    <a:pt x="158404" y="12154"/>
                    <a:pt x="158582" y="12097"/>
                    <a:pt x="158776" y="12097"/>
                  </a:cubicBezTo>
                  <a:cubicBezTo>
                    <a:pt x="158903" y="12097"/>
                    <a:pt x="159037" y="12122"/>
                    <a:pt x="159146" y="12135"/>
                  </a:cubicBezTo>
                  <a:cubicBezTo>
                    <a:pt x="160460" y="12308"/>
                    <a:pt x="161652" y="12999"/>
                    <a:pt x="163017" y="12999"/>
                  </a:cubicBezTo>
                  <a:cubicBezTo>
                    <a:pt x="163570" y="12999"/>
                    <a:pt x="163795" y="12913"/>
                    <a:pt x="164002" y="12274"/>
                  </a:cubicBezTo>
                  <a:cubicBezTo>
                    <a:pt x="164745" y="10182"/>
                    <a:pt x="163311" y="10010"/>
                    <a:pt x="161998" y="9923"/>
                  </a:cubicBezTo>
                  <a:cubicBezTo>
                    <a:pt x="160218" y="9820"/>
                    <a:pt x="158438" y="9543"/>
                    <a:pt x="156710" y="9076"/>
                  </a:cubicBezTo>
                  <a:cubicBezTo>
                    <a:pt x="153313" y="8169"/>
                    <a:pt x="149984" y="6872"/>
                    <a:pt x="146431" y="6872"/>
                  </a:cubicBezTo>
                  <a:cubicBezTo>
                    <a:pt x="145249" y="6872"/>
                    <a:pt x="144041" y="7016"/>
                    <a:pt x="142798" y="7366"/>
                  </a:cubicBezTo>
                  <a:cubicBezTo>
                    <a:pt x="142441" y="7468"/>
                    <a:pt x="142044" y="7507"/>
                    <a:pt x="141624" y="7507"/>
                  </a:cubicBezTo>
                  <a:cubicBezTo>
                    <a:pt x="140475" y="7507"/>
                    <a:pt x="139148" y="7211"/>
                    <a:pt x="137959" y="7072"/>
                  </a:cubicBezTo>
                  <a:cubicBezTo>
                    <a:pt x="135760" y="6810"/>
                    <a:pt x="133765" y="5577"/>
                    <a:pt x="131513" y="5577"/>
                  </a:cubicBezTo>
                  <a:cubicBezTo>
                    <a:pt x="131235" y="5577"/>
                    <a:pt x="130953" y="5596"/>
                    <a:pt x="130666" y="5637"/>
                  </a:cubicBezTo>
                  <a:cubicBezTo>
                    <a:pt x="130197" y="5701"/>
                    <a:pt x="129713" y="5752"/>
                    <a:pt x="129231" y="5752"/>
                  </a:cubicBezTo>
                  <a:cubicBezTo>
                    <a:pt x="128525" y="5752"/>
                    <a:pt x="127823" y="5641"/>
                    <a:pt x="127175" y="5292"/>
                  </a:cubicBezTo>
                  <a:cubicBezTo>
                    <a:pt x="124583" y="3857"/>
                    <a:pt x="121352" y="4808"/>
                    <a:pt x="118811" y="3097"/>
                  </a:cubicBezTo>
                  <a:cubicBezTo>
                    <a:pt x="118623" y="2965"/>
                    <a:pt x="118385" y="2894"/>
                    <a:pt x="118144" y="2894"/>
                  </a:cubicBezTo>
                  <a:cubicBezTo>
                    <a:pt x="117786" y="2894"/>
                    <a:pt x="117421" y="3050"/>
                    <a:pt x="117204" y="3391"/>
                  </a:cubicBezTo>
                  <a:cubicBezTo>
                    <a:pt x="116737" y="4117"/>
                    <a:pt x="117601" y="4134"/>
                    <a:pt x="117930" y="4462"/>
                  </a:cubicBezTo>
                  <a:cubicBezTo>
                    <a:pt x="118103" y="4670"/>
                    <a:pt x="118154" y="4946"/>
                    <a:pt x="118068" y="5188"/>
                  </a:cubicBezTo>
                  <a:cubicBezTo>
                    <a:pt x="117958" y="5398"/>
                    <a:pt x="116241" y="5510"/>
                    <a:pt x="114740" y="5510"/>
                  </a:cubicBezTo>
                  <a:cubicBezTo>
                    <a:pt x="113645" y="5510"/>
                    <a:pt x="112664" y="5450"/>
                    <a:pt x="112503" y="5326"/>
                  </a:cubicBezTo>
                  <a:cubicBezTo>
                    <a:pt x="111242" y="4410"/>
                    <a:pt x="109825" y="3719"/>
                    <a:pt x="108321" y="3287"/>
                  </a:cubicBezTo>
                  <a:cubicBezTo>
                    <a:pt x="108108" y="3224"/>
                    <a:pt x="107902" y="3198"/>
                    <a:pt x="107703" y="3198"/>
                  </a:cubicBezTo>
                  <a:cubicBezTo>
                    <a:pt x="106742" y="3198"/>
                    <a:pt x="105934" y="3807"/>
                    <a:pt x="105084" y="3807"/>
                  </a:cubicBezTo>
                  <a:cubicBezTo>
                    <a:pt x="105000" y="3807"/>
                    <a:pt x="104915" y="3801"/>
                    <a:pt x="104830" y="3788"/>
                  </a:cubicBezTo>
                  <a:cubicBezTo>
                    <a:pt x="102083" y="3391"/>
                    <a:pt x="99266" y="3909"/>
                    <a:pt x="96760" y="1559"/>
                  </a:cubicBezTo>
                  <a:cubicBezTo>
                    <a:pt x="95295" y="185"/>
                    <a:pt x="93272" y="50"/>
                    <a:pt x="91223" y="50"/>
                  </a:cubicBezTo>
                  <a:cubicBezTo>
                    <a:pt x="90718" y="50"/>
                    <a:pt x="90212" y="58"/>
                    <a:pt x="89713" y="58"/>
                  </a:cubicBezTo>
                  <a:cubicBezTo>
                    <a:pt x="89152" y="58"/>
                    <a:pt x="88600" y="48"/>
                    <a:pt x="88067" y="4"/>
                  </a:cubicBezTo>
                  <a:cubicBezTo>
                    <a:pt x="88037" y="2"/>
                    <a:pt x="88007" y="1"/>
                    <a:pt x="8797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4" name="Google Shape;2104;p37"/>
            <p:cNvSpPr/>
            <p:nvPr/>
          </p:nvSpPr>
          <p:spPr>
            <a:xfrm>
              <a:off x="5913800" y="3523050"/>
              <a:ext cx="1109075" cy="813875"/>
            </a:xfrm>
            <a:custGeom>
              <a:rect b="b" l="l" r="r" t="t"/>
              <a:pathLst>
                <a:path extrusionOk="0" h="32555" w="44363">
                  <a:moveTo>
                    <a:pt x="28245" y="1"/>
                  </a:moveTo>
                  <a:cubicBezTo>
                    <a:pt x="27747" y="1"/>
                    <a:pt x="27602" y="373"/>
                    <a:pt x="27634" y="804"/>
                  </a:cubicBezTo>
                  <a:cubicBezTo>
                    <a:pt x="27737" y="2117"/>
                    <a:pt x="27979" y="3482"/>
                    <a:pt x="27996" y="4778"/>
                  </a:cubicBezTo>
                  <a:cubicBezTo>
                    <a:pt x="28014" y="5660"/>
                    <a:pt x="28567" y="7094"/>
                    <a:pt x="27634" y="7267"/>
                  </a:cubicBezTo>
                  <a:cubicBezTo>
                    <a:pt x="27521" y="7286"/>
                    <a:pt x="27406" y="7295"/>
                    <a:pt x="27290" y="7295"/>
                  </a:cubicBezTo>
                  <a:cubicBezTo>
                    <a:pt x="25431" y="7295"/>
                    <a:pt x="23230" y="4918"/>
                    <a:pt x="23555" y="3275"/>
                  </a:cubicBezTo>
                  <a:cubicBezTo>
                    <a:pt x="23754" y="2264"/>
                    <a:pt x="23333" y="1317"/>
                    <a:pt x="22034" y="1317"/>
                  </a:cubicBezTo>
                  <a:cubicBezTo>
                    <a:pt x="21978" y="1317"/>
                    <a:pt x="21920" y="1318"/>
                    <a:pt x="21862" y="1322"/>
                  </a:cubicBezTo>
                  <a:cubicBezTo>
                    <a:pt x="21814" y="1325"/>
                    <a:pt x="21765" y="1327"/>
                    <a:pt x="21716" y="1327"/>
                  </a:cubicBezTo>
                  <a:cubicBezTo>
                    <a:pt x="20777" y="1327"/>
                    <a:pt x="19668" y="752"/>
                    <a:pt x="18692" y="752"/>
                  </a:cubicBezTo>
                  <a:cubicBezTo>
                    <a:pt x="18107" y="752"/>
                    <a:pt x="17570" y="958"/>
                    <a:pt x="17144" y="1616"/>
                  </a:cubicBezTo>
                  <a:cubicBezTo>
                    <a:pt x="16642" y="2376"/>
                    <a:pt x="15295" y="2826"/>
                    <a:pt x="15191" y="4035"/>
                  </a:cubicBezTo>
                  <a:cubicBezTo>
                    <a:pt x="15162" y="4430"/>
                    <a:pt x="15144" y="4616"/>
                    <a:pt x="15002" y="4616"/>
                  </a:cubicBezTo>
                  <a:cubicBezTo>
                    <a:pt x="14889" y="4616"/>
                    <a:pt x="14698" y="4499"/>
                    <a:pt x="14361" y="4277"/>
                  </a:cubicBezTo>
                  <a:cubicBezTo>
                    <a:pt x="13724" y="3844"/>
                    <a:pt x="13113" y="3612"/>
                    <a:pt x="12606" y="3612"/>
                  </a:cubicBezTo>
                  <a:cubicBezTo>
                    <a:pt x="12042" y="3612"/>
                    <a:pt x="11607" y="3900"/>
                    <a:pt x="11406" y="4519"/>
                  </a:cubicBezTo>
                  <a:cubicBezTo>
                    <a:pt x="10784" y="6334"/>
                    <a:pt x="8710" y="7215"/>
                    <a:pt x="8624" y="9392"/>
                  </a:cubicBezTo>
                  <a:cubicBezTo>
                    <a:pt x="8607" y="10153"/>
                    <a:pt x="7933" y="10619"/>
                    <a:pt x="7086" y="10879"/>
                  </a:cubicBezTo>
                  <a:cubicBezTo>
                    <a:pt x="5669" y="11311"/>
                    <a:pt x="4355" y="11864"/>
                    <a:pt x="3007" y="12382"/>
                  </a:cubicBezTo>
                  <a:cubicBezTo>
                    <a:pt x="1003" y="13160"/>
                    <a:pt x="0" y="16910"/>
                    <a:pt x="1538" y="19018"/>
                  </a:cubicBezTo>
                  <a:cubicBezTo>
                    <a:pt x="2835" y="20798"/>
                    <a:pt x="3128" y="22595"/>
                    <a:pt x="3992" y="24375"/>
                  </a:cubicBezTo>
                  <a:cubicBezTo>
                    <a:pt x="4494" y="25360"/>
                    <a:pt x="4424" y="26276"/>
                    <a:pt x="3750" y="26950"/>
                  </a:cubicBezTo>
                  <a:cubicBezTo>
                    <a:pt x="3353" y="27348"/>
                    <a:pt x="3509" y="27797"/>
                    <a:pt x="4148" y="28298"/>
                  </a:cubicBezTo>
                  <a:cubicBezTo>
                    <a:pt x="5020" y="28962"/>
                    <a:pt x="5824" y="29302"/>
                    <a:pt x="6549" y="29302"/>
                  </a:cubicBezTo>
                  <a:cubicBezTo>
                    <a:pt x="7089" y="29302"/>
                    <a:pt x="7586" y="29114"/>
                    <a:pt x="8036" y="28730"/>
                  </a:cubicBezTo>
                  <a:cubicBezTo>
                    <a:pt x="8740" y="28095"/>
                    <a:pt x="9643" y="27747"/>
                    <a:pt x="10576" y="27747"/>
                  </a:cubicBezTo>
                  <a:cubicBezTo>
                    <a:pt x="10811" y="27747"/>
                    <a:pt x="11049" y="27769"/>
                    <a:pt x="11285" y="27814"/>
                  </a:cubicBezTo>
                  <a:cubicBezTo>
                    <a:pt x="11420" y="27836"/>
                    <a:pt x="11551" y="27846"/>
                    <a:pt x="11676" y="27846"/>
                  </a:cubicBezTo>
                  <a:cubicBezTo>
                    <a:pt x="12065" y="27846"/>
                    <a:pt x="12402" y="27743"/>
                    <a:pt x="12650" y="27521"/>
                  </a:cubicBezTo>
                  <a:cubicBezTo>
                    <a:pt x="14551" y="25793"/>
                    <a:pt x="17368" y="25343"/>
                    <a:pt x="20047" y="24790"/>
                  </a:cubicBezTo>
                  <a:cubicBezTo>
                    <a:pt x="20247" y="24746"/>
                    <a:pt x="20464" y="24721"/>
                    <a:pt x="20691" y="24721"/>
                  </a:cubicBezTo>
                  <a:cubicBezTo>
                    <a:pt x="21623" y="24721"/>
                    <a:pt x="22712" y="25150"/>
                    <a:pt x="23365" y="26484"/>
                  </a:cubicBezTo>
                  <a:cubicBezTo>
                    <a:pt x="23667" y="27105"/>
                    <a:pt x="23855" y="28198"/>
                    <a:pt x="25083" y="28198"/>
                  </a:cubicBezTo>
                  <a:cubicBezTo>
                    <a:pt x="25120" y="28198"/>
                    <a:pt x="25158" y="28197"/>
                    <a:pt x="25197" y="28195"/>
                  </a:cubicBezTo>
                  <a:cubicBezTo>
                    <a:pt x="25345" y="28183"/>
                    <a:pt x="25455" y="28022"/>
                    <a:pt x="25593" y="28022"/>
                  </a:cubicBezTo>
                  <a:cubicBezTo>
                    <a:pt x="25664" y="28022"/>
                    <a:pt x="25742" y="28065"/>
                    <a:pt x="25836" y="28195"/>
                  </a:cubicBezTo>
                  <a:cubicBezTo>
                    <a:pt x="25923" y="28298"/>
                    <a:pt x="25767" y="28592"/>
                    <a:pt x="25612" y="28713"/>
                  </a:cubicBezTo>
                  <a:cubicBezTo>
                    <a:pt x="25318" y="28938"/>
                    <a:pt x="24903" y="29128"/>
                    <a:pt x="25283" y="29646"/>
                  </a:cubicBezTo>
                  <a:cubicBezTo>
                    <a:pt x="25508" y="29871"/>
                    <a:pt x="25802" y="30026"/>
                    <a:pt x="26113" y="30078"/>
                  </a:cubicBezTo>
                  <a:cubicBezTo>
                    <a:pt x="26172" y="30086"/>
                    <a:pt x="26229" y="30090"/>
                    <a:pt x="26283" y="30090"/>
                  </a:cubicBezTo>
                  <a:cubicBezTo>
                    <a:pt x="26710" y="30090"/>
                    <a:pt x="27006" y="29856"/>
                    <a:pt x="27098" y="29473"/>
                  </a:cubicBezTo>
                  <a:cubicBezTo>
                    <a:pt x="27115" y="29335"/>
                    <a:pt x="27098" y="29197"/>
                    <a:pt x="27029" y="29076"/>
                  </a:cubicBezTo>
                  <a:cubicBezTo>
                    <a:pt x="26976" y="28903"/>
                    <a:pt x="26992" y="28848"/>
                    <a:pt x="27041" y="28848"/>
                  </a:cubicBezTo>
                  <a:cubicBezTo>
                    <a:pt x="27105" y="28848"/>
                    <a:pt x="27225" y="28941"/>
                    <a:pt x="27322" y="28990"/>
                  </a:cubicBezTo>
                  <a:cubicBezTo>
                    <a:pt x="27824" y="29266"/>
                    <a:pt x="28463" y="29473"/>
                    <a:pt x="28169" y="30113"/>
                  </a:cubicBezTo>
                  <a:cubicBezTo>
                    <a:pt x="27945" y="30597"/>
                    <a:pt x="28117" y="31029"/>
                    <a:pt x="28809" y="31461"/>
                  </a:cubicBezTo>
                  <a:cubicBezTo>
                    <a:pt x="30199" y="32318"/>
                    <a:pt x="31628" y="32554"/>
                    <a:pt x="32898" y="32554"/>
                  </a:cubicBezTo>
                  <a:cubicBezTo>
                    <a:pt x="33522" y="32554"/>
                    <a:pt x="34108" y="32497"/>
                    <a:pt x="34633" y="32429"/>
                  </a:cubicBezTo>
                  <a:cubicBezTo>
                    <a:pt x="36672" y="32135"/>
                    <a:pt x="39299" y="31824"/>
                    <a:pt x="39299" y="29145"/>
                  </a:cubicBezTo>
                  <a:cubicBezTo>
                    <a:pt x="39299" y="28938"/>
                    <a:pt x="39541" y="28799"/>
                    <a:pt x="39592" y="28575"/>
                  </a:cubicBezTo>
                  <a:cubicBezTo>
                    <a:pt x="40024" y="26968"/>
                    <a:pt x="41804" y="26363"/>
                    <a:pt x="42496" y="24998"/>
                  </a:cubicBezTo>
                  <a:cubicBezTo>
                    <a:pt x="44224" y="21559"/>
                    <a:pt x="44362" y="17722"/>
                    <a:pt x="40232" y="13661"/>
                  </a:cubicBezTo>
                  <a:cubicBezTo>
                    <a:pt x="38953" y="12399"/>
                    <a:pt x="38037" y="10671"/>
                    <a:pt x="36309" y="9859"/>
                  </a:cubicBezTo>
                  <a:cubicBezTo>
                    <a:pt x="34494" y="9012"/>
                    <a:pt x="34080" y="7716"/>
                    <a:pt x="33509" y="6472"/>
                  </a:cubicBezTo>
                  <a:cubicBezTo>
                    <a:pt x="33388" y="5608"/>
                    <a:pt x="33008" y="4761"/>
                    <a:pt x="32213" y="4346"/>
                  </a:cubicBezTo>
                  <a:cubicBezTo>
                    <a:pt x="30658" y="3465"/>
                    <a:pt x="30278" y="2100"/>
                    <a:pt x="29414" y="942"/>
                  </a:cubicBezTo>
                  <a:cubicBezTo>
                    <a:pt x="29120" y="544"/>
                    <a:pt x="28947" y="78"/>
                    <a:pt x="28377" y="9"/>
                  </a:cubicBezTo>
                  <a:cubicBezTo>
                    <a:pt x="28330" y="3"/>
                    <a:pt x="28287" y="1"/>
                    <a:pt x="2824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5" name="Google Shape;2105;p37"/>
            <p:cNvSpPr/>
            <p:nvPr/>
          </p:nvSpPr>
          <p:spPr>
            <a:xfrm>
              <a:off x="6442175" y="3238700"/>
              <a:ext cx="571625" cy="311800"/>
            </a:xfrm>
            <a:custGeom>
              <a:rect b="b" l="l" r="r" t="t"/>
              <a:pathLst>
                <a:path extrusionOk="0" h="12472" w="22865">
                  <a:moveTo>
                    <a:pt x="3070" y="1"/>
                  </a:moveTo>
                  <a:cubicBezTo>
                    <a:pt x="2939" y="1"/>
                    <a:pt x="2792" y="15"/>
                    <a:pt x="2627" y="46"/>
                  </a:cubicBezTo>
                  <a:cubicBezTo>
                    <a:pt x="1833" y="202"/>
                    <a:pt x="830" y="29"/>
                    <a:pt x="415" y="927"/>
                  </a:cubicBezTo>
                  <a:cubicBezTo>
                    <a:pt x="1" y="1826"/>
                    <a:pt x="934" y="1861"/>
                    <a:pt x="1400" y="2189"/>
                  </a:cubicBezTo>
                  <a:cubicBezTo>
                    <a:pt x="1504" y="2258"/>
                    <a:pt x="1366" y="2569"/>
                    <a:pt x="1435" y="2742"/>
                  </a:cubicBezTo>
                  <a:cubicBezTo>
                    <a:pt x="1757" y="3623"/>
                    <a:pt x="1963" y="4886"/>
                    <a:pt x="3062" y="4886"/>
                  </a:cubicBezTo>
                  <a:cubicBezTo>
                    <a:pt x="3084" y="4886"/>
                    <a:pt x="3106" y="4886"/>
                    <a:pt x="3129" y="4885"/>
                  </a:cubicBezTo>
                  <a:cubicBezTo>
                    <a:pt x="3207" y="4880"/>
                    <a:pt x="3284" y="4878"/>
                    <a:pt x="3360" y="4878"/>
                  </a:cubicBezTo>
                  <a:cubicBezTo>
                    <a:pt x="4698" y="4878"/>
                    <a:pt x="5731" y="5570"/>
                    <a:pt x="6810" y="6077"/>
                  </a:cubicBezTo>
                  <a:cubicBezTo>
                    <a:pt x="7328" y="6319"/>
                    <a:pt x="8019" y="7322"/>
                    <a:pt x="7207" y="8203"/>
                  </a:cubicBezTo>
                  <a:cubicBezTo>
                    <a:pt x="6913" y="8531"/>
                    <a:pt x="6948" y="8911"/>
                    <a:pt x="7121" y="9292"/>
                  </a:cubicBezTo>
                  <a:cubicBezTo>
                    <a:pt x="7274" y="9613"/>
                    <a:pt x="7597" y="9810"/>
                    <a:pt x="7934" y="9810"/>
                  </a:cubicBezTo>
                  <a:cubicBezTo>
                    <a:pt x="8014" y="9810"/>
                    <a:pt x="8095" y="9799"/>
                    <a:pt x="8175" y="9775"/>
                  </a:cubicBezTo>
                  <a:cubicBezTo>
                    <a:pt x="8275" y="9755"/>
                    <a:pt x="8368" y="9745"/>
                    <a:pt x="8457" y="9745"/>
                  </a:cubicBezTo>
                  <a:cubicBezTo>
                    <a:pt x="8811" y="9745"/>
                    <a:pt x="9087" y="9900"/>
                    <a:pt x="9419" y="10121"/>
                  </a:cubicBezTo>
                  <a:cubicBezTo>
                    <a:pt x="10079" y="10569"/>
                    <a:pt x="10930" y="10787"/>
                    <a:pt x="11688" y="10787"/>
                  </a:cubicBezTo>
                  <a:cubicBezTo>
                    <a:pt x="12538" y="10787"/>
                    <a:pt x="13270" y="10513"/>
                    <a:pt x="13480" y="9983"/>
                  </a:cubicBezTo>
                  <a:cubicBezTo>
                    <a:pt x="13648" y="9563"/>
                    <a:pt x="13555" y="9014"/>
                    <a:pt x="14230" y="9014"/>
                  </a:cubicBezTo>
                  <a:cubicBezTo>
                    <a:pt x="14250" y="9014"/>
                    <a:pt x="14271" y="9014"/>
                    <a:pt x="14293" y="9015"/>
                  </a:cubicBezTo>
                  <a:cubicBezTo>
                    <a:pt x="15036" y="9050"/>
                    <a:pt x="15381" y="9516"/>
                    <a:pt x="15450" y="10138"/>
                  </a:cubicBezTo>
                  <a:cubicBezTo>
                    <a:pt x="15640" y="11486"/>
                    <a:pt x="16522" y="11953"/>
                    <a:pt x="17697" y="11988"/>
                  </a:cubicBezTo>
                  <a:cubicBezTo>
                    <a:pt x="18224" y="11988"/>
                    <a:pt x="18870" y="12472"/>
                    <a:pt x="19366" y="12472"/>
                  </a:cubicBezTo>
                  <a:cubicBezTo>
                    <a:pt x="19602" y="12472"/>
                    <a:pt x="19804" y="12362"/>
                    <a:pt x="19944" y="12039"/>
                  </a:cubicBezTo>
                  <a:cubicBezTo>
                    <a:pt x="20289" y="11210"/>
                    <a:pt x="19287" y="10398"/>
                    <a:pt x="18596" y="9758"/>
                  </a:cubicBezTo>
                  <a:cubicBezTo>
                    <a:pt x="18164" y="9361"/>
                    <a:pt x="17420" y="8825"/>
                    <a:pt x="17749" y="8272"/>
                  </a:cubicBezTo>
                  <a:cubicBezTo>
                    <a:pt x="17984" y="7884"/>
                    <a:pt x="18253" y="7197"/>
                    <a:pt x="18937" y="7197"/>
                  </a:cubicBezTo>
                  <a:cubicBezTo>
                    <a:pt x="19107" y="7197"/>
                    <a:pt x="19302" y="7239"/>
                    <a:pt x="19529" y="7339"/>
                  </a:cubicBezTo>
                  <a:cubicBezTo>
                    <a:pt x="19732" y="7429"/>
                    <a:pt x="19935" y="7468"/>
                    <a:pt x="20135" y="7468"/>
                  </a:cubicBezTo>
                  <a:cubicBezTo>
                    <a:pt x="20854" y="7468"/>
                    <a:pt x="21544" y="6970"/>
                    <a:pt x="22138" y="6578"/>
                  </a:cubicBezTo>
                  <a:cubicBezTo>
                    <a:pt x="22795" y="6146"/>
                    <a:pt x="22864" y="5248"/>
                    <a:pt x="22311" y="4643"/>
                  </a:cubicBezTo>
                  <a:cubicBezTo>
                    <a:pt x="22115" y="4425"/>
                    <a:pt x="21948" y="4340"/>
                    <a:pt x="21799" y="4340"/>
                  </a:cubicBezTo>
                  <a:cubicBezTo>
                    <a:pt x="21465" y="4340"/>
                    <a:pt x="21227" y="4774"/>
                    <a:pt x="20963" y="5110"/>
                  </a:cubicBezTo>
                  <a:cubicBezTo>
                    <a:pt x="20756" y="5334"/>
                    <a:pt x="20479" y="5472"/>
                    <a:pt x="20168" y="5507"/>
                  </a:cubicBezTo>
                  <a:cubicBezTo>
                    <a:pt x="20112" y="5512"/>
                    <a:pt x="20051" y="5514"/>
                    <a:pt x="19986" y="5514"/>
                  </a:cubicBezTo>
                  <a:cubicBezTo>
                    <a:pt x="18639" y="5514"/>
                    <a:pt x="15548" y="4518"/>
                    <a:pt x="14344" y="3727"/>
                  </a:cubicBezTo>
                  <a:cubicBezTo>
                    <a:pt x="13999" y="3485"/>
                    <a:pt x="13636" y="3295"/>
                    <a:pt x="13238" y="3139"/>
                  </a:cubicBezTo>
                  <a:cubicBezTo>
                    <a:pt x="11925" y="2690"/>
                    <a:pt x="10473" y="2465"/>
                    <a:pt x="9298" y="1774"/>
                  </a:cubicBezTo>
                  <a:cubicBezTo>
                    <a:pt x="8770" y="1458"/>
                    <a:pt x="8301" y="1322"/>
                    <a:pt x="7877" y="1322"/>
                  </a:cubicBezTo>
                  <a:cubicBezTo>
                    <a:pt x="7093" y="1322"/>
                    <a:pt x="6459" y="1787"/>
                    <a:pt x="5876" y="2448"/>
                  </a:cubicBezTo>
                  <a:cubicBezTo>
                    <a:pt x="5497" y="2886"/>
                    <a:pt x="5240" y="3062"/>
                    <a:pt x="5050" y="3062"/>
                  </a:cubicBezTo>
                  <a:cubicBezTo>
                    <a:pt x="4739" y="3062"/>
                    <a:pt x="4614" y="2586"/>
                    <a:pt x="4442" y="2016"/>
                  </a:cubicBezTo>
                  <a:cubicBezTo>
                    <a:pt x="4193" y="1191"/>
                    <a:pt x="4266" y="1"/>
                    <a:pt x="307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6" name="Google Shape;2106;p37"/>
            <p:cNvSpPr/>
            <p:nvPr/>
          </p:nvSpPr>
          <p:spPr>
            <a:xfrm>
              <a:off x="5898675" y="3029225"/>
              <a:ext cx="282150" cy="318450"/>
            </a:xfrm>
            <a:custGeom>
              <a:rect b="b" l="l" r="r" t="t"/>
              <a:pathLst>
                <a:path extrusionOk="0" h="12738" w="11286">
                  <a:moveTo>
                    <a:pt x="8163" y="0"/>
                  </a:moveTo>
                  <a:cubicBezTo>
                    <a:pt x="7646" y="0"/>
                    <a:pt x="7307" y="634"/>
                    <a:pt x="7121" y="1115"/>
                  </a:cubicBezTo>
                  <a:cubicBezTo>
                    <a:pt x="6498" y="2618"/>
                    <a:pt x="5081" y="3362"/>
                    <a:pt x="4027" y="4450"/>
                  </a:cubicBezTo>
                  <a:cubicBezTo>
                    <a:pt x="3562" y="4916"/>
                    <a:pt x="2753" y="5709"/>
                    <a:pt x="2170" y="5709"/>
                  </a:cubicBezTo>
                  <a:cubicBezTo>
                    <a:pt x="2125" y="5709"/>
                    <a:pt x="2082" y="5704"/>
                    <a:pt x="2040" y="5695"/>
                  </a:cubicBezTo>
                  <a:cubicBezTo>
                    <a:pt x="1767" y="5631"/>
                    <a:pt x="1536" y="5602"/>
                    <a:pt x="1339" y="5602"/>
                  </a:cubicBezTo>
                  <a:cubicBezTo>
                    <a:pt x="150" y="5602"/>
                    <a:pt x="215" y="6659"/>
                    <a:pt x="52" y="7475"/>
                  </a:cubicBezTo>
                  <a:cubicBezTo>
                    <a:pt x="1" y="9410"/>
                    <a:pt x="1625" y="11518"/>
                    <a:pt x="3267" y="12123"/>
                  </a:cubicBezTo>
                  <a:cubicBezTo>
                    <a:pt x="3638" y="12262"/>
                    <a:pt x="4019" y="12277"/>
                    <a:pt x="4389" y="12277"/>
                  </a:cubicBezTo>
                  <a:cubicBezTo>
                    <a:pt x="4488" y="12277"/>
                    <a:pt x="4586" y="12276"/>
                    <a:pt x="4683" y="12276"/>
                  </a:cubicBezTo>
                  <a:cubicBezTo>
                    <a:pt x="5034" y="12276"/>
                    <a:pt x="5369" y="12290"/>
                    <a:pt x="5669" y="12417"/>
                  </a:cubicBezTo>
                  <a:cubicBezTo>
                    <a:pt x="6156" y="12630"/>
                    <a:pt x="6559" y="12738"/>
                    <a:pt x="6895" y="12738"/>
                  </a:cubicBezTo>
                  <a:cubicBezTo>
                    <a:pt x="7678" y="12738"/>
                    <a:pt x="8093" y="12148"/>
                    <a:pt x="8348" y="10914"/>
                  </a:cubicBezTo>
                  <a:cubicBezTo>
                    <a:pt x="8572" y="9773"/>
                    <a:pt x="9073" y="8235"/>
                    <a:pt x="9937" y="7786"/>
                  </a:cubicBezTo>
                  <a:cubicBezTo>
                    <a:pt x="11268" y="7094"/>
                    <a:pt x="10577" y="6697"/>
                    <a:pt x="10231" y="6023"/>
                  </a:cubicBezTo>
                  <a:cubicBezTo>
                    <a:pt x="9782" y="5124"/>
                    <a:pt x="8797" y="4278"/>
                    <a:pt x="10058" y="3189"/>
                  </a:cubicBezTo>
                  <a:cubicBezTo>
                    <a:pt x="10404" y="2895"/>
                    <a:pt x="11285" y="2618"/>
                    <a:pt x="10853" y="1945"/>
                  </a:cubicBezTo>
                  <a:cubicBezTo>
                    <a:pt x="10266" y="1063"/>
                    <a:pt x="9402" y="286"/>
                    <a:pt x="8348" y="26"/>
                  </a:cubicBezTo>
                  <a:cubicBezTo>
                    <a:pt x="8284" y="9"/>
                    <a:pt x="8222" y="0"/>
                    <a:pt x="816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7" name="Google Shape;2107;p37"/>
            <p:cNvSpPr/>
            <p:nvPr/>
          </p:nvSpPr>
          <p:spPr>
            <a:xfrm>
              <a:off x="5544400" y="3065225"/>
              <a:ext cx="541800" cy="430700"/>
            </a:xfrm>
            <a:custGeom>
              <a:rect b="b" l="l" r="r" t="t"/>
              <a:pathLst>
                <a:path extrusionOk="0" h="17228" w="21672">
                  <a:moveTo>
                    <a:pt x="7484" y="4583"/>
                  </a:moveTo>
                  <a:lnTo>
                    <a:pt x="7484" y="4583"/>
                  </a:lnTo>
                  <a:cubicBezTo>
                    <a:pt x="7486" y="4586"/>
                    <a:pt x="7488" y="4589"/>
                    <a:pt x="7491" y="4592"/>
                  </a:cubicBezTo>
                  <a:lnTo>
                    <a:pt x="7491" y="4592"/>
                  </a:lnTo>
                  <a:cubicBezTo>
                    <a:pt x="7494" y="4595"/>
                    <a:pt x="7498" y="4597"/>
                    <a:pt x="7501" y="4600"/>
                  </a:cubicBezTo>
                  <a:lnTo>
                    <a:pt x="7484" y="4583"/>
                  </a:lnTo>
                  <a:close/>
                  <a:moveTo>
                    <a:pt x="1210" y="0"/>
                  </a:moveTo>
                  <a:cubicBezTo>
                    <a:pt x="910" y="0"/>
                    <a:pt x="646" y="84"/>
                    <a:pt x="415" y="314"/>
                  </a:cubicBezTo>
                  <a:cubicBezTo>
                    <a:pt x="1" y="712"/>
                    <a:pt x="260" y="1127"/>
                    <a:pt x="571" y="1403"/>
                  </a:cubicBezTo>
                  <a:cubicBezTo>
                    <a:pt x="1833" y="2561"/>
                    <a:pt x="2939" y="3874"/>
                    <a:pt x="3872" y="5309"/>
                  </a:cubicBezTo>
                  <a:cubicBezTo>
                    <a:pt x="5894" y="8264"/>
                    <a:pt x="6948" y="12014"/>
                    <a:pt x="10663" y="13552"/>
                  </a:cubicBezTo>
                  <a:cubicBezTo>
                    <a:pt x="10715" y="13587"/>
                    <a:pt x="10733" y="13656"/>
                    <a:pt x="10733" y="13725"/>
                  </a:cubicBezTo>
                  <a:cubicBezTo>
                    <a:pt x="10007" y="15522"/>
                    <a:pt x="11579" y="15401"/>
                    <a:pt x="12478" y="15660"/>
                  </a:cubicBezTo>
                  <a:cubicBezTo>
                    <a:pt x="14932" y="16334"/>
                    <a:pt x="17420" y="16801"/>
                    <a:pt x="19961" y="17043"/>
                  </a:cubicBezTo>
                  <a:cubicBezTo>
                    <a:pt x="20276" y="17079"/>
                    <a:pt x="20618" y="17227"/>
                    <a:pt x="20904" y="17227"/>
                  </a:cubicBezTo>
                  <a:cubicBezTo>
                    <a:pt x="21167" y="17227"/>
                    <a:pt x="21382" y="17101"/>
                    <a:pt x="21482" y="16645"/>
                  </a:cubicBezTo>
                  <a:cubicBezTo>
                    <a:pt x="21672" y="15816"/>
                    <a:pt x="20842" y="15626"/>
                    <a:pt x="20306" y="15280"/>
                  </a:cubicBezTo>
                  <a:cubicBezTo>
                    <a:pt x="18129" y="13932"/>
                    <a:pt x="15502" y="14347"/>
                    <a:pt x="13204" y="13448"/>
                  </a:cubicBezTo>
                  <a:cubicBezTo>
                    <a:pt x="13103" y="13410"/>
                    <a:pt x="12986" y="13400"/>
                    <a:pt x="12863" y="13400"/>
                  </a:cubicBezTo>
                  <a:cubicBezTo>
                    <a:pt x="12726" y="13400"/>
                    <a:pt x="12582" y="13412"/>
                    <a:pt x="12448" y="13412"/>
                  </a:cubicBezTo>
                  <a:cubicBezTo>
                    <a:pt x="12162" y="13412"/>
                    <a:pt x="11919" y="13355"/>
                    <a:pt x="11873" y="12999"/>
                  </a:cubicBezTo>
                  <a:cubicBezTo>
                    <a:pt x="11769" y="12221"/>
                    <a:pt x="11614" y="11288"/>
                    <a:pt x="12409" y="10666"/>
                  </a:cubicBezTo>
                  <a:cubicBezTo>
                    <a:pt x="12979" y="10199"/>
                    <a:pt x="12806" y="9836"/>
                    <a:pt x="12478" y="9249"/>
                  </a:cubicBezTo>
                  <a:cubicBezTo>
                    <a:pt x="11908" y="8195"/>
                    <a:pt x="10352" y="8558"/>
                    <a:pt x="10076" y="7849"/>
                  </a:cubicBezTo>
                  <a:cubicBezTo>
                    <a:pt x="9542" y="6419"/>
                    <a:pt x="8354" y="5659"/>
                    <a:pt x="7491" y="4592"/>
                  </a:cubicBezTo>
                  <a:lnTo>
                    <a:pt x="7491" y="4592"/>
                  </a:lnTo>
                  <a:cubicBezTo>
                    <a:pt x="6993" y="4179"/>
                    <a:pt x="6512" y="3733"/>
                    <a:pt x="5980" y="3339"/>
                  </a:cubicBezTo>
                  <a:cubicBezTo>
                    <a:pt x="4563" y="2285"/>
                    <a:pt x="3682" y="522"/>
                    <a:pt x="1763" y="72"/>
                  </a:cubicBezTo>
                  <a:cubicBezTo>
                    <a:pt x="1567" y="28"/>
                    <a:pt x="1383" y="0"/>
                    <a:pt x="121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8" name="Google Shape;2108;p37"/>
            <p:cNvSpPr/>
            <p:nvPr/>
          </p:nvSpPr>
          <p:spPr>
            <a:xfrm>
              <a:off x="4388700" y="3530600"/>
              <a:ext cx="227275" cy="395425"/>
            </a:xfrm>
            <a:custGeom>
              <a:rect b="b" l="l" r="r" t="t"/>
              <a:pathLst>
                <a:path extrusionOk="0" h="15817" w="9091">
                  <a:moveTo>
                    <a:pt x="7622" y="0"/>
                  </a:moveTo>
                  <a:cubicBezTo>
                    <a:pt x="7155" y="0"/>
                    <a:pt x="6965" y="363"/>
                    <a:pt x="6740" y="761"/>
                  </a:cubicBezTo>
                  <a:cubicBezTo>
                    <a:pt x="5963" y="2212"/>
                    <a:pt x="5323" y="3802"/>
                    <a:pt x="3405" y="4200"/>
                  </a:cubicBezTo>
                  <a:cubicBezTo>
                    <a:pt x="2645" y="4338"/>
                    <a:pt x="2247" y="4891"/>
                    <a:pt x="2109" y="5738"/>
                  </a:cubicBezTo>
                  <a:cubicBezTo>
                    <a:pt x="1781" y="7587"/>
                    <a:pt x="1971" y="9471"/>
                    <a:pt x="917" y="11285"/>
                  </a:cubicBezTo>
                  <a:cubicBezTo>
                    <a:pt x="1" y="12910"/>
                    <a:pt x="1660" y="15813"/>
                    <a:pt x="3077" y="15813"/>
                  </a:cubicBezTo>
                  <a:cubicBezTo>
                    <a:pt x="3125" y="15815"/>
                    <a:pt x="3172" y="15816"/>
                    <a:pt x="3219" y="15816"/>
                  </a:cubicBezTo>
                  <a:cubicBezTo>
                    <a:pt x="4640" y="15816"/>
                    <a:pt x="5279" y="14808"/>
                    <a:pt x="5496" y="13670"/>
                  </a:cubicBezTo>
                  <a:cubicBezTo>
                    <a:pt x="6049" y="11095"/>
                    <a:pt x="7034" y="8676"/>
                    <a:pt x="8002" y="6256"/>
                  </a:cubicBezTo>
                  <a:cubicBezTo>
                    <a:pt x="8745" y="4373"/>
                    <a:pt x="9091" y="2645"/>
                    <a:pt x="8192" y="778"/>
                  </a:cubicBezTo>
                  <a:cubicBezTo>
                    <a:pt x="8054" y="467"/>
                    <a:pt x="8106" y="18"/>
                    <a:pt x="7622"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9" name="Google Shape;2109;p37"/>
            <p:cNvSpPr/>
            <p:nvPr/>
          </p:nvSpPr>
          <p:spPr>
            <a:xfrm>
              <a:off x="6438300" y="1893850"/>
              <a:ext cx="267450" cy="418275"/>
            </a:xfrm>
            <a:custGeom>
              <a:rect b="b" l="l" r="r" t="t"/>
              <a:pathLst>
                <a:path extrusionOk="0" h="16731" w="10698">
                  <a:moveTo>
                    <a:pt x="4909" y="1"/>
                  </a:moveTo>
                  <a:cubicBezTo>
                    <a:pt x="4667" y="1"/>
                    <a:pt x="4504" y="61"/>
                    <a:pt x="4562" y="216"/>
                  </a:cubicBezTo>
                  <a:cubicBezTo>
                    <a:pt x="5064" y="1633"/>
                    <a:pt x="3992" y="3465"/>
                    <a:pt x="5444" y="4502"/>
                  </a:cubicBezTo>
                  <a:cubicBezTo>
                    <a:pt x="6654" y="5366"/>
                    <a:pt x="6515" y="6627"/>
                    <a:pt x="6913" y="7647"/>
                  </a:cubicBezTo>
                  <a:cubicBezTo>
                    <a:pt x="6804" y="8207"/>
                    <a:pt x="6835" y="9062"/>
                    <a:pt x="6426" y="9062"/>
                  </a:cubicBezTo>
                  <a:cubicBezTo>
                    <a:pt x="6380" y="9062"/>
                    <a:pt x="6330" y="9052"/>
                    <a:pt x="6273" y="9029"/>
                  </a:cubicBezTo>
                  <a:cubicBezTo>
                    <a:pt x="6019" y="8928"/>
                    <a:pt x="5817" y="8884"/>
                    <a:pt x="5657" y="8884"/>
                  </a:cubicBezTo>
                  <a:cubicBezTo>
                    <a:pt x="5131" y="8884"/>
                    <a:pt x="5047" y="9360"/>
                    <a:pt x="4995" y="9876"/>
                  </a:cubicBezTo>
                  <a:cubicBezTo>
                    <a:pt x="4925" y="10533"/>
                    <a:pt x="4614" y="10757"/>
                    <a:pt x="4044" y="10896"/>
                  </a:cubicBezTo>
                  <a:cubicBezTo>
                    <a:pt x="726" y="11673"/>
                    <a:pt x="0" y="13229"/>
                    <a:pt x="1659" y="16028"/>
                  </a:cubicBezTo>
                  <a:cubicBezTo>
                    <a:pt x="1834" y="16314"/>
                    <a:pt x="1935" y="16730"/>
                    <a:pt x="2351" y="16730"/>
                  </a:cubicBezTo>
                  <a:cubicBezTo>
                    <a:pt x="2389" y="16730"/>
                    <a:pt x="2429" y="16727"/>
                    <a:pt x="2471" y="16720"/>
                  </a:cubicBezTo>
                  <a:cubicBezTo>
                    <a:pt x="3007" y="16633"/>
                    <a:pt x="3197" y="16236"/>
                    <a:pt x="3301" y="15752"/>
                  </a:cubicBezTo>
                  <a:cubicBezTo>
                    <a:pt x="3405" y="15251"/>
                    <a:pt x="3301" y="14784"/>
                    <a:pt x="4009" y="14542"/>
                  </a:cubicBezTo>
                  <a:cubicBezTo>
                    <a:pt x="5651" y="13955"/>
                    <a:pt x="7241" y="13194"/>
                    <a:pt x="8866" y="12555"/>
                  </a:cubicBezTo>
                  <a:cubicBezTo>
                    <a:pt x="9298" y="12399"/>
                    <a:pt x="9643" y="12261"/>
                    <a:pt x="9799" y="11829"/>
                  </a:cubicBezTo>
                  <a:cubicBezTo>
                    <a:pt x="10300" y="10308"/>
                    <a:pt x="8866" y="5746"/>
                    <a:pt x="7604" y="4709"/>
                  </a:cubicBezTo>
                  <a:cubicBezTo>
                    <a:pt x="7397" y="4536"/>
                    <a:pt x="6809" y="4571"/>
                    <a:pt x="7016" y="4139"/>
                  </a:cubicBezTo>
                  <a:cubicBezTo>
                    <a:pt x="7082" y="4008"/>
                    <a:pt x="7166" y="3963"/>
                    <a:pt x="7262" y="3963"/>
                  </a:cubicBezTo>
                  <a:cubicBezTo>
                    <a:pt x="7468" y="3963"/>
                    <a:pt x="7725" y="4173"/>
                    <a:pt x="7950" y="4173"/>
                  </a:cubicBezTo>
                  <a:cubicBezTo>
                    <a:pt x="7979" y="4174"/>
                    <a:pt x="8009" y="4175"/>
                    <a:pt x="8039" y="4175"/>
                  </a:cubicBezTo>
                  <a:cubicBezTo>
                    <a:pt x="9008" y="4175"/>
                    <a:pt x="9913" y="3634"/>
                    <a:pt x="10265" y="2946"/>
                  </a:cubicBezTo>
                  <a:cubicBezTo>
                    <a:pt x="10697" y="2117"/>
                    <a:pt x="9695" y="1667"/>
                    <a:pt x="8987" y="1581"/>
                  </a:cubicBezTo>
                  <a:cubicBezTo>
                    <a:pt x="7811" y="1443"/>
                    <a:pt x="6930" y="786"/>
                    <a:pt x="5962" y="250"/>
                  </a:cubicBezTo>
                  <a:cubicBezTo>
                    <a:pt x="5704" y="111"/>
                    <a:pt x="5235" y="1"/>
                    <a:pt x="490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0" name="Google Shape;2110;p37"/>
            <p:cNvSpPr/>
            <p:nvPr/>
          </p:nvSpPr>
          <p:spPr>
            <a:xfrm>
              <a:off x="6901875" y="4220725"/>
              <a:ext cx="468775" cy="354550"/>
            </a:xfrm>
            <a:custGeom>
              <a:rect b="b" l="l" r="r" t="t"/>
              <a:pathLst>
                <a:path extrusionOk="0" h="14182" w="18751">
                  <a:moveTo>
                    <a:pt x="15666" y="0"/>
                  </a:moveTo>
                  <a:cubicBezTo>
                    <a:pt x="15588" y="0"/>
                    <a:pt x="15504" y="9"/>
                    <a:pt x="15415" y="28"/>
                  </a:cubicBezTo>
                  <a:cubicBezTo>
                    <a:pt x="14690" y="184"/>
                    <a:pt x="14759" y="772"/>
                    <a:pt x="14897" y="1290"/>
                  </a:cubicBezTo>
                  <a:cubicBezTo>
                    <a:pt x="15294" y="2845"/>
                    <a:pt x="14880" y="4038"/>
                    <a:pt x="13463" y="4850"/>
                  </a:cubicBezTo>
                  <a:cubicBezTo>
                    <a:pt x="13013" y="5109"/>
                    <a:pt x="12823" y="5472"/>
                    <a:pt x="13065" y="5991"/>
                  </a:cubicBezTo>
                  <a:cubicBezTo>
                    <a:pt x="13324" y="6578"/>
                    <a:pt x="12823" y="6803"/>
                    <a:pt x="12512" y="7097"/>
                  </a:cubicBezTo>
                  <a:cubicBezTo>
                    <a:pt x="12410" y="7191"/>
                    <a:pt x="12303" y="7233"/>
                    <a:pt x="12200" y="7233"/>
                  </a:cubicBezTo>
                  <a:cubicBezTo>
                    <a:pt x="12041" y="7233"/>
                    <a:pt x="11891" y="7133"/>
                    <a:pt x="11786" y="6976"/>
                  </a:cubicBezTo>
                  <a:cubicBezTo>
                    <a:pt x="11531" y="6610"/>
                    <a:pt x="11284" y="6477"/>
                    <a:pt x="11039" y="6477"/>
                  </a:cubicBezTo>
                  <a:cubicBezTo>
                    <a:pt x="10705" y="6477"/>
                    <a:pt x="10373" y="6726"/>
                    <a:pt x="10024" y="6976"/>
                  </a:cubicBezTo>
                  <a:cubicBezTo>
                    <a:pt x="8797" y="7891"/>
                    <a:pt x="7811" y="9188"/>
                    <a:pt x="6308" y="9637"/>
                  </a:cubicBezTo>
                  <a:cubicBezTo>
                    <a:pt x="4303" y="10242"/>
                    <a:pt x="2696" y="11572"/>
                    <a:pt x="812" y="12385"/>
                  </a:cubicBezTo>
                  <a:cubicBezTo>
                    <a:pt x="242" y="12627"/>
                    <a:pt x="0" y="13214"/>
                    <a:pt x="692" y="13577"/>
                  </a:cubicBezTo>
                  <a:cubicBezTo>
                    <a:pt x="1262" y="13888"/>
                    <a:pt x="1936" y="13992"/>
                    <a:pt x="2610" y="14182"/>
                  </a:cubicBezTo>
                  <a:cubicBezTo>
                    <a:pt x="3819" y="13854"/>
                    <a:pt x="4943" y="13249"/>
                    <a:pt x="5893" y="12436"/>
                  </a:cubicBezTo>
                  <a:cubicBezTo>
                    <a:pt x="7829" y="10743"/>
                    <a:pt x="10144" y="9447"/>
                    <a:pt x="12357" y="8496"/>
                  </a:cubicBezTo>
                  <a:cubicBezTo>
                    <a:pt x="14396" y="7615"/>
                    <a:pt x="15847" y="6042"/>
                    <a:pt x="17817" y="5213"/>
                  </a:cubicBezTo>
                  <a:cubicBezTo>
                    <a:pt x="18301" y="4988"/>
                    <a:pt x="18751" y="4452"/>
                    <a:pt x="18612" y="3848"/>
                  </a:cubicBezTo>
                  <a:cubicBezTo>
                    <a:pt x="18539" y="3538"/>
                    <a:pt x="18402" y="3442"/>
                    <a:pt x="18239" y="3442"/>
                  </a:cubicBezTo>
                  <a:cubicBezTo>
                    <a:pt x="18019" y="3442"/>
                    <a:pt x="17752" y="3615"/>
                    <a:pt x="17524" y="3675"/>
                  </a:cubicBezTo>
                  <a:cubicBezTo>
                    <a:pt x="17487" y="3682"/>
                    <a:pt x="17451" y="3686"/>
                    <a:pt x="17417" y="3686"/>
                  </a:cubicBezTo>
                  <a:cubicBezTo>
                    <a:pt x="17207" y="3686"/>
                    <a:pt x="17050" y="3554"/>
                    <a:pt x="17109" y="3346"/>
                  </a:cubicBezTo>
                  <a:cubicBezTo>
                    <a:pt x="17385" y="2431"/>
                    <a:pt x="16625" y="1791"/>
                    <a:pt x="16556" y="962"/>
                  </a:cubicBezTo>
                  <a:cubicBezTo>
                    <a:pt x="16526" y="461"/>
                    <a:pt x="16229" y="0"/>
                    <a:pt x="1566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1" name="Google Shape;2111;p37"/>
            <p:cNvSpPr/>
            <p:nvPr/>
          </p:nvSpPr>
          <p:spPr>
            <a:xfrm>
              <a:off x="6306100" y="2654825"/>
              <a:ext cx="232875" cy="385425"/>
            </a:xfrm>
            <a:custGeom>
              <a:rect b="b" l="l" r="r" t="t"/>
              <a:pathLst>
                <a:path extrusionOk="0" h="15417" w="9315">
                  <a:moveTo>
                    <a:pt x="6907" y="9941"/>
                  </a:moveTo>
                  <a:cubicBezTo>
                    <a:pt x="6738" y="10523"/>
                    <a:pt x="6645" y="11167"/>
                    <a:pt x="5910" y="11304"/>
                  </a:cubicBezTo>
                  <a:cubicBezTo>
                    <a:pt x="5905" y="11305"/>
                    <a:pt x="5899" y="11305"/>
                    <a:pt x="5892" y="11305"/>
                  </a:cubicBezTo>
                  <a:cubicBezTo>
                    <a:pt x="5767" y="11305"/>
                    <a:pt x="5547" y="11146"/>
                    <a:pt x="5547" y="11097"/>
                  </a:cubicBezTo>
                  <a:cubicBezTo>
                    <a:pt x="5616" y="10270"/>
                    <a:pt x="6304" y="10147"/>
                    <a:pt x="6907" y="9941"/>
                  </a:cubicBezTo>
                  <a:close/>
                  <a:moveTo>
                    <a:pt x="2345" y="1"/>
                  </a:moveTo>
                  <a:cubicBezTo>
                    <a:pt x="2049" y="1"/>
                    <a:pt x="1708" y="93"/>
                    <a:pt x="1419" y="93"/>
                  </a:cubicBezTo>
                  <a:cubicBezTo>
                    <a:pt x="1383" y="93"/>
                    <a:pt x="1348" y="92"/>
                    <a:pt x="1313" y="88"/>
                  </a:cubicBezTo>
                  <a:cubicBezTo>
                    <a:pt x="1306" y="88"/>
                    <a:pt x="1299" y="88"/>
                    <a:pt x="1292" y="88"/>
                  </a:cubicBezTo>
                  <a:cubicBezTo>
                    <a:pt x="885" y="88"/>
                    <a:pt x="504" y="561"/>
                    <a:pt x="639" y="883"/>
                  </a:cubicBezTo>
                  <a:cubicBezTo>
                    <a:pt x="1244" y="2283"/>
                    <a:pt x="0" y="3977"/>
                    <a:pt x="1348" y="5273"/>
                  </a:cubicBezTo>
                  <a:cubicBezTo>
                    <a:pt x="1538" y="5446"/>
                    <a:pt x="1383" y="5964"/>
                    <a:pt x="1538" y="6241"/>
                  </a:cubicBezTo>
                  <a:cubicBezTo>
                    <a:pt x="1851" y="6738"/>
                    <a:pt x="1941" y="7889"/>
                    <a:pt x="2501" y="7889"/>
                  </a:cubicBezTo>
                  <a:cubicBezTo>
                    <a:pt x="2623" y="7889"/>
                    <a:pt x="2766" y="7836"/>
                    <a:pt x="2938" y="7710"/>
                  </a:cubicBezTo>
                  <a:cubicBezTo>
                    <a:pt x="3345" y="7411"/>
                    <a:pt x="3664" y="7306"/>
                    <a:pt x="3951" y="7306"/>
                  </a:cubicBezTo>
                  <a:cubicBezTo>
                    <a:pt x="4345" y="7306"/>
                    <a:pt x="4678" y="7505"/>
                    <a:pt x="5098" y="7675"/>
                  </a:cubicBezTo>
                  <a:cubicBezTo>
                    <a:pt x="5375" y="7796"/>
                    <a:pt x="5651" y="7848"/>
                    <a:pt x="5668" y="8176"/>
                  </a:cubicBezTo>
                  <a:cubicBezTo>
                    <a:pt x="5668" y="8297"/>
                    <a:pt x="5547" y="8401"/>
                    <a:pt x="5478" y="8504"/>
                  </a:cubicBezTo>
                  <a:cubicBezTo>
                    <a:pt x="5288" y="8384"/>
                    <a:pt x="5098" y="8263"/>
                    <a:pt x="4908" y="8107"/>
                  </a:cubicBezTo>
                  <a:cubicBezTo>
                    <a:pt x="4670" y="7869"/>
                    <a:pt x="4349" y="7740"/>
                    <a:pt x="4020" y="7740"/>
                  </a:cubicBezTo>
                  <a:cubicBezTo>
                    <a:pt x="3895" y="7740"/>
                    <a:pt x="3770" y="7758"/>
                    <a:pt x="3646" y="7796"/>
                  </a:cubicBezTo>
                  <a:cubicBezTo>
                    <a:pt x="3059" y="7951"/>
                    <a:pt x="3284" y="8470"/>
                    <a:pt x="3249" y="8850"/>
                  </a:cubicBezTo>
                  <a:cubicBezTo>
                    <a:pt x="3180" y="10008"/>
                    <a:pt x="4701" y="11270"/>
                    <a:pt x="4580" y="11408"/>
                  </a:cubicBezTo>
                  <a:cubicBezTo>
                    <a:pt x="3042" y="13170"/>
                    <a:pt x="4251" y="13205"/>
                    <a:pt x="5599" y="13758"/>
                  </a:cubicBezTo>
                  <a:cubicBezTo>
                    <a:pt x="6014" y="13948"/>
                    <a:pt x="6429" y="15244"/>
                    <a:pt x="7379" y="15400"/>
                  </a:cubicBezTo>
                  <a:cubicBezTo>
                    <a:pt x="7454" y="15411"/>
                    <a:pt x="7523" y="15417"/>
                    <a:pt x="7586" y="15417"/>
                  </a:cubicBezTo>
                  <a:cubicBezTo>
                    <a:pt x="8462" y="15417"/>
                    <a:pt x="8316" y="14362"/>
                    <a:pt x="8606" y="13879"/>
                  </a:cubicBezTo>
                  <a:cubicBezTo>
                    <a:pt x="9315" y="12687"/>
                    <a:pt x="8554" y="11529"/>
                    <a:pt x="8105" y="10423"/>
                  </a:cubicBezTo>
                  <a:cubicBezTo>
                    <a:pt x="7967" y="10058"/>
                    <a:pt x="7709" y="9812"/>
                    <a:pt x="7353" y="9812"/>
                  </a:cubicBezTo>
                  <a:cubicBezTo>
                    <a:pt x="7222" y="9812"/>
                    <a:pt x="7078" y="9845"/>
                    <a:pt x="6922" y="9917"/>
                  </a:cubicBezTo>
                  <a:lnTo>
                    <a:pt x="6922" y="9917"/>
                  </a:lnTo>
                  <a:cubicBezTo>
                    <a:pt x="7290" y="9072"/>
                    <a:pt x="8114" y="7913"/>
                    <a:pt x="7103" y="7433"/>
                  </a:cubicBezTo>
                  <a:cubicBezTo>
                    <a:pt x="5789" y="6828"/>
                    <a:pt x="5530" y="5048"/>
                    <a:pt x="3854" y="4927"/>
                  </a:cubicBezTo>
                  <a:cubicBezTo>
                    <a:pt x="3335" y="4893"/>
                    <a:pt x="2886" y="4167"/>
                    <a:pt x="3318" y="3424"/>
                  </a:cubicBezTo>
                  <a:cubicBezTo>
                    <a:pt x="3975" y="2318"/>
                    <a:pt x="3353" y="1298"/>
                    <a:pt x="2955" y="348"/>
                  </a:cubicBezTo>
                  <a:cubicBezTo>
                    <a:pt x="2833" y="73"/>
                    <a:pt x="2607" y="1"/>
                    <a:pt x="234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2" name="Google Shape;2112;p37"/>
            <p:cNvSpPr/>
            <p:nvPr/>
          </p:nvSpPr>
          <p:spPr>
            <a:xfrm>
              <a:off x="6139750" y="3178550"/>
              <a:ext cx="185375" cy="227425"/>
            </a:xfrm>
            <a:custGeom>
              <a:rect b="b" l="l" r="r" t="t"/>
              <a:pathLst>
                <a:path extrusionOk="0" h="9097" w="7415">
                  <a:moveTo>
                    <a:pt x="6576" y="0"/>
                  </a:moveTo>
                  <a:cubicBezTo>
                    <a:pt x="6440" y="0"/>
                    <a:pt x="6314" y="46"/>
                    <a:pt x="6222" y="154"/>
                  </a:cubicBezTo>
                  <a:cubicBezTo>
                    <a:pt x="5928" y="483"/>
                    <a:pt x="5611" y="592"/>
                    <a:pt x="5290" y="592"/>
                  </a:cubicBezTo>
                  <a:cubicBezTo>
                    <a:pt x="4988" y="592"/>
                    <a:pt x="4683" y="496"/>
                    <a:pt x="4390" y="396"/>
                  </a:cubicBezTo>
                  <a:cubicBezTo>
                    <a:pt x="3964" y="242"/>
                    <a:pt x="3597" y="173"/>
                    <a:pt x="3279" y="173"/>
                  </a:cubicBezTo>
                  <a:cubicBezTo>
                    <a:pt x="1986" y="173"/>
                    <a:pt x="1492" y="1318"/>
                    <a:pt x="1020" y="2608"/>
                  </a:cubicBezTo>
                  <a:cubicBezTo>
                    <a:pt x="364" y="4353"/>
                    <a:pt x="1" y="6064"/>
                    <a:pt x="796" y="7360"/>
                  </a:cubicBezTo>
                  <a:cubicBezTo>
                    <a:pt x="847" y="8362"/>
                    <a:pt x="761" y="8984"/>
                    <a:pt x="1470" y="9088"/>
                  </a:cubicBezTo>
                  <a:cubicBezTo>
                    <a:pt x="1519" y="9094"/>
                    <a:pt x="1568" y="9097"/>
                    <a:pt x="1614" y="9097"/>
                  </a:cubicBezTo>
                  <a:cubicBezTo>
                    <a:pt x="2117" y="9097"/>
                    <a:pt x="2435" y="8762"/>
                    <a:pt x="2593" y="8224"/>
                  </a:cubicBezTo>
                  <a:cubicBezTo>
                    <a:pt x="2634" y="8075"/>
                    <a:pt x="2578" y="7743"/>
                    <a:pt x="2746" y="7743"/>
                  </a:cubicBezTo>
                  <a:cubicBezTo>
                    <a:pt x="2792" y="7743"/>
                    <a:pt x="2854" y="7768"/>
                    <a:pt x="2938" y="7827"/>
                  </a:cubicBezTo>
                  <a:cubicBezTo>
                    <a:pt x="3173" y="7995"/>
                    <a:pt x="3380" y="8062"/>
                    <a:pt x="3567" y="8062"/>
                  </a:cubicBezTo>
                  <a:cubicBezTo>
                    <a:pt x="4013" y="8062"/>
                    <a:pt x="4340" y="7677"/>
                    <a:pt x="4632" y="7360"/>
                  </a:cubicBezTo>
                  <a:cubicBezTo>
                    <a:pt x="5116" y="6842"/>
                    <a:pt x="4563" y="6358"/>
                    <a:pt x="4373" y="5839"/>
                  </a:cubicBezTo>
                  <a:cubicBezTo>
                    <a:pt x="4183" y="5321"/>
                    <a:pt x="3491" y="4750"/>
                    <a:pt x="4442" y="4249"/>
                  </a:cubicBezTo>
                  <a:cubicBezTo>
                    <a:pt x="4943" y="3990"/>
                    <a:pt x="5790" y="3852"/>
                    <a:pt x="5427" y="3057"/>
                  </a:cubicBezTo>
                  <a:cubicBezTo>
                    <a:pt x="5274" y="2713"/>
                    <a:pt x="5030" y="2616"/>
                    <a:pt x="4752" y="2616"/>
                  </a:cubicBezTo>
                  <a:cubicBezTo>
                    <a:pt x="4400" y="2616"/>
                    <a:pt x="3994" y="2771"/>
                    <a:pt x="3647" y="2780"/>
                  </a:cubicBezTo>
                  <a:cubicBezTo>
                    <a:pt x="3388" y="2815"/>
                    <a:pt x="3129" y="2850"/>
                    <a:pt x="2887" y="2919"/>
                  </a:cubicBezTo>
                  <a:cubicBezTo>
                    <a:pt x="2887" y="2746"/>
                    <a:pt x="2800" y="2487"/>
                    <a:pt x="2887" y="2435"/>
                  </a:cubicBezTo>
                  <a:cubicBezTo>
                    <a:pt x="3111" y="2262"/>
                    <a:pt x="3405" y="2037"/>
                    <a:pt x="3664" y="2037"/>
                  </a:cubicBezTo>
                  <a:cubicBezTo>
                    <a:pt x="4321" y="2055"/>
                    <a:pt x="4995" y="2262"/>
                    <a:pt x="5634" y="2262"/>
                  </a:cubicBezTo>
                  <a:cubicBezTo>
                    <a:pt x="6481" y="2262"/>
                    <a:pt x="6861" y="1553"/>
                    <a:pt x="7242" y="931"/>
                  </a:cubicBezTo>
                  <a:cubicBezTo>
                    <a:pt x="7414" y="689"/>
                    <a:pt x="7328" y="344"/>
                    <a:pt x="7086" y="188"/>
                  </a:cubicBezTo>
                  <a:cubicBezTo>
                    <a:pt x="6932" y="73"/>
                    <a:pt x="6746" y="0"/>
                    <a:pt x="657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3" name="Google Shape;2113;p37"/>
            <p:cNvSpPr/>
            <p:nvPr/>
          </p:nvSpPr>
          <p:spPr>
            <a:xfrm>
              <a:off x="4320000" y="1079225"/>
              <a:ext cx="260125" cy="163000"/>
            </a:xfrm>
            <a:custGeom>
              <a:rect b="b" l="l" r="r" t="t"/>
              <a:pathLst>
                <a:path extrusionOk="0" h="6520" w="10405">
                  <a:moveTo>
                    <a:pt x="8970" y="1"/>
                  </a:moveTo>
                  <a:cubicBezTo>
                    <a:pt x="6620" y="778"/>
                    <a:pt x="3786" y="294"/>
                    <a:pt x="1764" y="2576"/>
                  </a:cubicBezTo>
                  <a:cubicBezTo>
                    <a:pt x="502" y="3993"/>
                    <a:pt x="1" y="5410"/>
                    <a:pt x="1038" y="5876"/>
                  </a:cubicBezTo>
                  <a:cubicBezTo>
                    <a:pt x="2057" y="6274"/>
                    <a:pt x="3146" y="6499"/>
                    <a:pt x="4252" y="6516"/>
                  </a:cubicBezTo>
                  <a:cubicBezTo>
                    <a:pt x="4303" y="6518"/>
                    <a:pt x="4355" y="6520"/>
                    <a:pt x="4406" y="6520"/>
                  </a:cubicBezTo>
                  <a:cubicBezTo>
                    <a:pt x="4717" y="6520"/>
                    <a:pt x="5012" y="6455"/>
                    <a:pt x="5116" y="6084"/>
                  </a:cubicBezTo>
                  <a:cubicBezTo>
                    <a:pt x="5237" y="5652"/>
                    <a:pt x="4892" y="5479"/>
                    <a:pt x="4563" y="5323"/>
                  </a:cubicBezTo>
                  <a:cubicBezTo>
                    <a:pt x="3094" y="4598"/>
                    <a:pt x="3630" y="3924"/>
                    <a:pt x="4598" y="3198"/>
                  </a:cubicBezTo>
                  <a:cubicBezTo>
                    <a:pt x="5980" y="2144"/>
                    <a:pt x="7726" y="2126"/>
                    <a:pt x="9264" y="1487"/>
                  </a:cubicBezTo>
                  <a:cubicBezTo>
                    <a:pt x="9696" y="1331"/>
                    <a:pt x="10404" y="1556"/>
                    <a:pt x="10352" y="796"/>
                  </a:cubicBezTo>
                  <a:cubicBezTo>
                    <a:pt x="10301" y="35"/>
                    <a:pt x="9627" y="70"/>
                    <a:pt x="897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4" name="Google Shape;2114;p37"/>
            <p:cNvSpPr/>
            <p:nvPr/>
          </p:nvSpPr>
          <p:spPr>
            <a:xfrm>
              <a:off x="3605850" y="1017225"/>
              <a:ext cx="246275" cy="88775"/>
            </a:xfrm>
            <a:custGeom>
              <a:rect b="b" l="l" r="r" t="t"/>
              <a:pathLst>
                <a:path extrusionOk="0" h="3551" w="9851">
                  <a:moveTo>
                    <a:pt x="3896" y="1"/>
                  </a:moveTo>
                  <a:cubicBezTo>
                    <a:pt x="2951" y="1"/>
                    <a:pt x="1998" y="113"/>
                    <a:pt x="1055" y="130"/>
                  </a:cubicBezTo>
                  <a:cubicBezTo>
                    <a:pt x="674" y="130"/>
                    <a:pt x="260" y="217"/>
                    <a:pt x="121" y="649"/>
                  </a:cubicBezTo>
                  <a:cubicBezTo>
                    <a:pt x="0" y="1046"/>
                    <a:pt x="173" y="1461"/>
                    <a:pt x="536" y="1651"/>
                  </a:cubicBezTo>
                  <a:cubicBezTo>
                    <a:pt x="1487" y="2256"/>
                    <a:pt x="2489" y="2792"/>
                    <a:pt x="3474" y="3345"/>
                  </a:cubicBezTo>
                  <a:cubicBezTo>
                    <a:pt x="3715" y="3472"/>
                    <a:pt x="3939" y="3551"/>
                    <a:pt x="4149" y="3551"/>
                  </a:cubicBezTo>
                  <a:cubicBezTo>
                    <a:pt x="4450" y="3551"/>
                    <a:pt x="4723" y="3389"/>
                    <a:pt x="4978" y="2982"/>
                  </a:cubicBezTo>
                  <a:cubicBezTo>
                    <a:pt x="5203" y="2650"/>
                    <a:pt x="5511" y="2104"/>
                    <a:pt x="5931" y="2104"/>
                  </a:cubicBezTo>
                  <a:cubicBezTo>
                    <a:pt x="6058" y="2104"/>
                    <a:pt x="6195" y="2153"/>
                    <a:pt x="6343" y="2273"/>
                  </a:cubicBezTo>
                  <a:cubicBezTo>
                    <a:pt x="6982" y="2809"/>
                    <a:pt x="7673" y="2826"/>
                    <a:pt x="8365" y="2895"/>
                  </a:cubicBezTo>
                  <a:cubicBezTo>
                    <a:pt x="8588" y="2920"/>
                    <a:pt x="8869" y="3004"/>
                    <a:pt x="9118" y="3004"/>
                  </a:cubicBezTo>
                  <a:cubicBezTo>
                    <a:pt x="9390" y="3004"/>
                    <a:pt x="9623" y="2904"/>
                    <a:pt x="9695" y="2515"/>
                  </a:cubicBezTo>
                  <a:cubicBezTo>
                    <a:pt x="9851" y="1789"/>
                    <a:pt x="9142" y="1668"/>
                    <a:pt x="8641" y="1478"/>
                  </a:cubicBezTo>
                  <a:lnTo>
                    <a:pt x="6585" y="493"/>
                  </a:lnTo>
                  <a:cubicBezTo>
                    <a:pt x="5704" y="104"/>
                    <a:pt x="4803" y="1"/>
                    <a:pt x="389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5" name="Google Shape;2115;p37"/>
            <p:cNvSpPr/>
            <p:nvPr/>
          </p:nvSpPr>
          <p:spPr>
            <a:xfrm>
              <a:off x="3161275" y="1612775"/>
              <a:ext cx="115825" cy="115825"/>
            </a:xfrm>
            <a:custGeom>
              <a:rect b="b" l="l" r="r" t="t"/>
              <a:pathLst>
                <a:path extrusionOk="0" h="4633" w="4633">
                  <a:moveTo>
                    <a:pt x="2966" y="1"/>
                  </a:moveTo>
                  <a:cubicBezTo>
                    <a:pt x="2951" y="1"/>
                    <a:pt x="2936" y="1"/>
                    <a:pt x="2921" y="1"/>
                  </a:cubicBezTo>
                  <a:cubicBezTo>
                    <a:pt x="1729" y="36"/>
                    <a:pt x="1" y="2421"/>
                    <a:pt x="139" y="3803"/>
                  </a:cubicBezTo>
                  <a:cubicBezTo>
                    <a:pt x="139" y="4252"/>
                    <a:pt x="502" y="4615"/>
                    <a:pt x="951" y="4633"/>
                  </a:cubicBezTo>
                  <a:cubicBezTo>
                    <a:pt x="2956" y="4581"/>
                    <a:pt x="4632" y="3026"/>
                    <a:pt x="4529" y="1297"/>
                  </a:cubicBezTo>
                  <a:cubicBezTo>
                    <a:pt x="4478" y="482"/>
                    <a:pt x="3809" y="1"/>
                    <a:pt x="296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6" name="Google Shape;2116;p37"/>
            <p:cNvSpPr/>
            <p:nvPr/>
          </p:nvSpPr>
          <p:spPr>
            <a:xfrm>
              <a:off x="6082850" y="3458350"/>
              <a:ext cx="215350" cy="82375"/>
            </a:xfrm>
            <a:custGeom>
              <a:rect b="b" l="l" r="r" t="t"/>
              <a:pathLst>
                <a:path extrusionOk="0" h="3295" w="8614">
                  <a:moveTo>
                    <a:pt x="8412" y="834"/>
                  </a:moveTo>
                  <a:lnTo>
                    <a:pt x="8412" y="834"/>
                  </a:lnTo>
                  <a:cubicBezTo>
                    <a:pt x="8408" y="835"/>
                    <a:pt x="8404" y="836"/>
                    <a:pt x="8401" y="837"/>
                  </a:cubicBezTo>
                  <a:lnTo>
                    <a:pt x="8401" y="837"/>
                  </a:lnTo>
                  <a:cubicBezTo>
                    <a:pt x="8399" y="842"/>
                    <a:pt x="8396" y="846"/>
                    <a:pt x="8394" y="851"/>
                  </a:cubicBezTo>
                  <a:lnTo>
                    <a:pt x="8412" y="834"/>
                  </a:lnTo>
                  <a:close/>
                  <a:moveTo>
                    <a:pt x="6441" y="1"/>
                  </a:moveTo>
                  <a:cubicBezTo>
                    <a:pt x="5426" y="1"/>
                    <a:pt x="4424" y="103"/>
                    <a:pt x="3504" y="557"/>
                  </a:cubicBezTo>
                  <a:cubicBezTo>
                    <a:pt x="3268" y="683"/>
                    <a:pt x="3156" y="756"/>
                    <a:pt x="3064" y="756"/>
                  </a:cubicBezTo>
                  <a:cubicBezTo>
                    <a:pt x="2968" y="756"/>
                    <a:pt x="2895" y="675"/>
                    <a:pt x="2726" y="488"/>
                  </a:cubicBezTo>
                  <a:cubicBezTo>
                    <a:pt x="2440" y="160"/>
                    <a:pt x="2158" y="41"/>
                    <a:pt x="1882" y="41"/>
                  </a:cubicBezTo>
                  <a:cubicBezTo>
                    <a:pt x="1373" y="41"/>
                    <a:pt x="881" y="443"/>
                    <a:pt x="410" y="678"/>
                  </a:cubicBezTo>
                  <a:cubicBezTo>
                    <a:pt x="0" y="866"/>
                    <a:pt x="164" y="1612"/>
                    <a:pt x="452" y="1612"/>
                  </a:cubicBezTo>
                  <a:cubicBezTo>
                    <a:pt x="455" y="1612"/>
                    <a:pt x="459" y="1612"/>
                    <a:pt x="462" y="1612"/>
                  </a:cubicBezTo>
                  <a:cubicBezTo>
                    <a:pt x="518" y="1607"/>
                    <a:pt x="572" y="1605"/>
                    <a:pt x="625" y="1605"/>
                  </a:cubicBezTo>
                  <a:cubicBezTo>
                    <a:pt x="1895" y="1605"/>
                    <a:pt x="2508" y="2753"/>
                    <a:pt x="3504" y="3184"/>
                  </a:cubicBezTo>
                  <a:cubicBezTo>
                    <a:pt x="3665" y="3259"/>
                    <a:pt x="3818" y="3295"/>
                    <a:pt x="3955" y="3295"/>
                  </a:cubicBezTo>
                  <a:cubicBezTo>
                    <a:pt x="4389" y="3295"/>
                    <a:pt x="4667" y="2934"/>
                    <a:pt x="4575" y="2303"/>
                  </a:cubicBezTo>
                  <a:cubicBezTo>
                    <a:pt x="4523" y="1905"/>
                    <a:pt x="4541" y="1784"/>
                    <a:pt x="4973" y="1698"/>
                  </a:cubicBezTo>
                  <a:cubicBezTo>
                    <a:pt x="6127" y="1457"/>
                    <a:pt x="7264" y="1130"/>
                    <a:pt x="8401" y="837"/>
                  </a:cubicBezTo>
                  <a:lnTo>
                    <a:pt x="8401" y="837"/>
                  </a:lnTo>
                  <a:cubicBezTo>
                    <a:pt x="8535" y="525"/>
                    <a:pt x="8613" y="56"/>
                    <a:pt x="8256" y="56"/>
                  </a:cubicBezTo>
                  <a:cubicBezTo>
                    <a:pt x="7656" y="37"/>
                    <a:pt x="7046" y="1"/>
                    <a:pt x="644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7" name="Google Shape;2117;p37"/>
            <p:cNvSpPr/>
            <p:nvPr/>
          </p:nvSpPr>
          <p:spPr>
            <a:xfrm>
              <a:off x="5726825" y="1103850"/>
              <a:ext cx="262175" cy="54825"/>
            </a:xfrm>
            <a:custGeom>
              <a:rect b="b" l="l" r="r" t="t"/>
              <a:pathLst>
                <a:path extrusionOk="0" h="2193" w="10487">
                  <a:moveTo>
                    <a:pt x="2675" y="1"/>
                  </a:moveTo>
                  <a:cubicBezTo>
                    <a:pt x="2260" y="122"/>
                    <a:pt x="1984" y="208"/>
                    <a:pt x="1707" y="260"/>
                  </a:cubicBezTo>
                  <a:cubicBezTo>
                    <a:pt x="1625" y="276"/>
                    <a:pt x="1533" y="281"/>
                    <a:pt x="1436" y="281"/>
                  </a:cubicBezTo>
                  <a:cubicBezTo>
                    <a:pt x="1238" y="281"/>
                    <a:pt x="1018" y="259"/>
                    <a:pt x="814" y="259"/>
                  </a:cubicBezTo>
                  <a:cubicBezTo>
                    <a:pt x="370" y="259"/>
                    <a:pt x="1" y="367"/>
                    <a:pt x="83" y="1055"/>
                  </a:cubicBezTo>
                  <a:cubicBezTo>
                    <a:pt x="160" y="1671"/>
                    <a:pt x="629" y="1783"/>
                    <a:pt x="1147" y="1783"/>
                  </a:cubicBezTo>
                  <a:cubicBezTo>
                    <a:pt x="1443" y="1783"/>
                    <a:pt x="1754" y="1746"/>
                    <a:pt x="2018" y="1746"/>
                  </a:cubicBezTo>
                  <a:cubicBezTo>
                    <a:pt x="3176" y="1729"/>
                    <a:pt x="4334" y="1625"/>
                    <a:pt x="5488" y="1625"/>
                  </a:cubicBezTo>
                  <a:cubicBezTo>
                    <a:pt x="6641" y="1625"/>
                    <a:pt x="7790" y="1729"/>
                    <a:pt x="8931" y="2126"/>
                  </a:cubicBezTo>
                  <a:cubicBezTo>
                    <a:pt x="9064" y="2171"/>
                    <a:pt x="9201" y="2192"/>
                    <a:pt x="9336" y="2192"/>
                  </a:cubicBezTo>
                  <a:cubicBezTo>
                    <a:pt x="9780" y="2192"/>
                    <a:pt x="10194" y="1955"/>
                    <a:pt x="10314" y="1504"/>
                  </a:cubicBezTo>
                  <a:cubicBezTo>
                    <a:pt x="10486" y="813"/>
                    <a:pt x="9761" y="744"/>
                    <a:pt x="9294" y="606"/>
                  </a:cubicBezTo>
                  <a:cubicBezTo>
                    <a:pt x="8746" y="426"/>
                    <a:pt x="8189" y="370"/>
                    <a:pt x="7630" y="370"/>
                  </a:cubicBezTo>
                  <a:cubicBezTo>
                    <a:pt x="6715" y="370"/>
                    <a:pt x="5795" y="519"/>
                    <a:pt x="4900" y="519"/>
                  </a:cubicBezTo>
                  <a:cubicBezTo>
                    <a:pt x="4133" y="519"/>
                    <a:pt x="3384" y="409"/>
                    <a:pt x="267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8" name="Google Shape;2118;p37"/>
            <p:cNvSpPr/>
            <p:nvPr/>
          </p:nvSpPr>
          <p:spPr>
            <a:xfrm>
              <a:off x="6497925" y="4391525"/>
              <a:ext cx="125725" cy="97375"/>
            </a:xfrm>
            <a:custGeom>
              <a:rect b="b" l="l" r="r" t="t"/>
              <a:pathLst>
                <a:path extrusionOk="0" h="3895" w="5029">
                  <a:moveTo>
                    <a:pt x="4062" y="0"/>
                  </a:moveTo>
                  <a:cubicBezTo>
                    <a:pt x="3557" y="0"/>
                    <a:pt x="2937" y="491"/>
                    <a:pt x="2445" y="491"/>
                  </a:cubicBezTo>
                  <a:cubicBezTo>
                    <a:pt x="2234" y="491"/>
                    <a:pt x="2046" y="401"/>
                    <a:pt x="1901" y="144"/>
                  </a:cubicBezTo>
                  <a:cubicBezTo>
                    <a:pt x="0" y="403"/>
                    <a:pt x="570" y="1975"/>
                    <a:pt x="225" y="2960"/>
                  </a:cubicBezTo>
                  <a:cubicBezTo>
                    <a:pt x="38" y="3485"/>
                    <a:pt x="566" y="3894"/>
                    <a:pt x="1172" y="3894"/>
                  </a:cubicBezTo>
                  <a:cubicBezTo>
                    <a:pt x="1185" y="3894"/>
                    <a:pt x="1197" y="3894"/>
                    <a:pt x="1210" y="3894"/>
                  </a:cubicBezTo>
                  <a:cubicBezTo>
                    <a:pt x="2298" y="3876"/>
                    <a:pt x="5029" y="1630"/>
                    <a:pt x="4804" y="783"/>
                  </a:cubicBezTo>
                  <a:cubicBezTo>
                    <a:pt x="4638" y="185"/>
                    <a:pt x="4372" y="0"/>
                    <a:pt x="4062"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9" name="Google Shape;2119;p37"/>
            <p:cNvSpPr/>
            <p:nvPr/>
          </p:nvSpPr>
          <p:spPr>
            <a:xfrm>
              <a:off x="5334875" y="2906300"/>
              <a:ext cx="82100" cy="128050"/>
            </a:xfrm>
            <a:custGeom>
              <a:rect b="b" l="l" r="r" t="t"/>
              <a:pathLst>
                <a:path extrusionOk="0" h="5122" w="3284">
                  <a:moveTo>
                    <a:pt x="519" y="1"/>
                  </a:moveTo>
                  <a:lnTo>
                    <a:pt x="380" y="139"/>
                  </a:lnTo>
                  <a:cubicBezTo>
                    <a:pt x="104" y="1452"/>
                    <a:pt x="0" y="2766"/>
                    <a:pt x="380" y="4062"/>
                  </a:cubicBezTo>
                  <a:cubicBezTo>
                    <a:pt x="534" y="4660"/>
                    <a:pt x="796" y="5122"/>
                    <a:pt x="1420" y="5122"/>
                  </a:cubicBezTo>
                  <a:cubicBezTo>
                    <a:pt x="1500" y="5122"/>
                    <a:pt x="1585" y="5114"/>
                    <a:pt x="1676" y="5099"/>
                  </a:cubicBezTo>
                  <a:cubicBezTo>
                    <a:pt x="2471" y="4978"/>
                    <a:pt x="3284" y="4408"/>
                    <a:pt x="3111" y="3734"/>
                  </a:cubicBezTo>
                  <a:cubicBezTo>
                    <a:pt x="2748" y="2213"/>
                    <a:pt x="2108" y="744"/>
                    <a:pt x="51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0" name="Google Shape;2120;p37"/>
            <p:cNvSpPr/>
            <p:nvPr/>
          </p:nvSpPr>
          <p:spPr>
            <a:xfrm>
              <a:off x="4869125" y="997550"/>
              <a:ext cx="160750" cy="66150"/>
            </a:xfrm>
            <a:custGeom>
              <a:rect b="b" l="l" r="r" t="t"/>
              <a:pathLst>
                <a:path extrusionOk="0" h="2646" w="6430">
                  <a:moveTo>
                    <a:pt x="1040" y="1"/>
                  </a:moveTo>
                  <a:cubicBezTo>
                    <a:pt x="589" y="1"/>
                    <a:pt x="239" y="358"/>
                    <a:pt x="104" y="814"/>
                  </a:cubicBezTo>
                  <a:cubicBezTo>
                    <a:pt x="1" y="1108"/>
                    <a:pt x="191" y="1419"/>
                    <a:pt x="502" y="1470"/>
                  </a:cubicBezTo>
                  <a:cubicBezTo>
                    <a:pt x="1971" y="1885"/>
                    <a:pt x="3440" y="2283"/>
                    <a:pt x="4736" y="2646"/>
                  </a:cubicBezTo>
                  <a:cubicBezTo>
                    <a:pt x="5427" y="2611"/>
                    <a:pt x="5928" y="2611"/>
                    <a:pt x="6239" y="2127"/>
                  </a:cubicBezTo>
                  <a:cubicBezTo>
                    <a:pt x="6429" y="1851"/>
                    <a:pt x="6308" y="1470"/>
                    <a:pt x="6066" y="1419"/>
                  </a:cubicBezTo>
                  <a:cubicBezTo>
                    <a:pt x="4373" y="1021"/>
                    <a:pt x="2852" y="36"/>
                    <a:pt x="1072" y="2"/>
                  </a:cubicBezTo>
                  <a:cubicBezTo>
                    <a:pt x="1061" y="1"/>
                    <a:pt x="1051" y="1"/>
                    <a:pt x="104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1" name="Google Shape;2121;p37"/>
            <p:cNvSpPr/>
            <p:nvPr/>
          </p:nvSpPr>
          <p:spPr>
            <a:xfrm>
              <a:off x="3763550" y="998475"/>
              <a:ext cx="117975" cy="55725"/>
            </a:xfrm>
            <a:custGeom>
              <a:rect b="b" l="l" r="r" t="t"/>
              <a:pathLst>
                <a:path extrusionOk="0" h="2229" w="4719">
                  <a:moveTo>
                    <a:pt x="747" y="0"/>
                  </a:moveTo>
                  <a:cubicBezTo>
                    <a:pt x="407" y="0"/>
                    <a:pt x="65" y="161"/>
                    <a:pt x="18" y="690"/>
                  </a:cubicBezTo>
                  <a:cubicBezTo>
                    <a:pt x="0" y="863"/>
                    <a:pt x="190" y="1053"/>
                    <a:pt x="277" y="1243"/>
                  </a:cubicBezTo>
                  <a:lnTo>
                    <a:pt x="2333" y="2228"/>
                  </a:lnTo>
                  <a:cubicBezTo>
                    <a:pt x="2437" y="2220"/>
                    <a:pt x="2541" y="2220"/>
                    <a:pt x="2644" y="2220"/>
                  </a:cubicBezTo>
                  <a:cubicBezTo>
                    <a:pt x="2748" y="2220"/>
                    <a:pt x="2852" y="2220"/>
                    <a:pt x="2955" y="2211"/>
                  </a:cubicBezTo>
                  <a:cubicBezTo>
                    <a:pt x="3647" y="2142"/>
                    <a:pt x="4718" y="2090"/>
                    <a:pt x="4511" y="1261"/>
                  </a:cubicBezTo>
                  <a:cubicBezTo>
                    <a:pt x="4255" y="308"/>
                    <a:pt x="3582" y="187"/>
                    <a:pt x="2842" y="187"/>
                  </a:cubicBezTo>
                  <a:cubicBezTo>
                    <a:pt x="2589" y="187"/>
                    <a:pt x="2328" y="201"/>
                    <a:pt x="2074" y="201"/>
                  </a:cubicBezTo>
                  <a:cubicBezTo>
                    <a:pt x="1762" y="201"/>
                    <a:pt x="1460" y="180"/>
                    <a:pt x="1193" y="85"/>
                  </a:cubicBezTo>
                  <a:cubicBezTo>
                    <a:pt x="1066" y="36"/>
                    <a:pt x="907" y="0"/>
                    <a:pt x="74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2" name="Google Shape;2122;p37"/>
            <p:cNvSpPr/>
            <p:nvPr/>
          </p:nvSpPr>
          <p:spPr>
            <a:xfrm>
              <a:off x="6244750" y="3463175"/>
              <a:ext cx="127900" cy="76650"/>
            </a:xfrm>
            <a:custGeom>
              <a:rect b="b" l="l" r="r" t="t"/>
              <a:pathLst>
                <a:path extrusionOk="0" h="3066" w="5116">
                  <a:moveTo>
                    <a:pt x="4184" y="1"/>
                  </a:moveTo>
                  <a:cubicBezTo>
                    <a:pt x="4093" y="1"/>
                    <a:pt x="4000" y="13"/>
                    <a:pt x="3906" y="36"/>
                  </a:cubicBezTo>
                  <a:cubicBezTo>
                    <a:pt x="3232" y="209"/>
                    <a:pt x="2575" y="416"/>
                    <a:pt x="1918" y="641"/>
                  </a:cubicBezTo>
                  <a:lnTo>
                    <a:pt x="1936" y="641"/>
                  </a:lnTo>
                  <a:cubicBezTo>
                    <a:pt x="1659" y="848"/>
                    <a:pt x="1383" y="1038"/>
                    <a:pt x="1089" y="1194"/>
                  </a:cubicBezTo>
                  <a:cubicBezTo>
                    <a:pt x="432" y="1505"/>
                    <a:pt x="0" y="2093"/>
                    <a:pt x="311" y="2680"/>
                  </a:cubicBezTo>
                  <a:cubicBezTo>
                    <a:pt x="460" y="2964"/>
                    <a:pt x="650" y="3065"/>
                    <a:pt x="856" y="3065"/>
                  </a:cubicBezTo>
                  <a:cubicBezTo>
                    <a:pt x="1178" y="3065"/>
                    <a:pt x="1537" y="2818"/>
                    <a:pt x="1832" y="2628"/>
                  </a:cubicBezTo>
                  <a:cubicBezTo>
                    <a:pt x="2558" y="2093"/>
                    <a:pt x="3370" y="1695"/>
                    <a:pt x="4234" y="1436"/>
                  </a:cubicBezTo>
                  <a:cubicBezTo>
                    <a:pt x="4631" y="1332"/>
                    <a:pt x="5115" y="1108"/>
                    <a:pt x="4994" y="606"/>
                  </a:cubicBezTo>
                  <a:cubicBezTo>
                    <a:pt x="4883" y="203"/>
                    <a:pt x="4559" y="1"/>
                    <a:pt x="418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3" name="Google Shape;2123;p37"/>
            <p:cNvSpPr/>
            <p:nvPr/>
          </p:nvSpPr>
          <p:spPr>
            <a:xfrm>
              <a:off x="6286725" y="2464325"/>
              <a:ext cx="67775" cy="93850"/>
            </a:xfrm>
            <a:custGeom>
              <a:rect b="b" l="l" r="r" t="t"/>
              <a:pathLst>
                <a:path extrusionOk="0" h="3754" w="2711">
                  <a:moveTo>
                    <a:pt x="1532" y="0"/>
                  </a:moveTo>
                  <a:cubicBezTo>
                    <a:pt x="1516" y="0"/>
                    <a:pt x="1500" y="0"/>
                    <a:pt x="1484" y="1"/>
                  </a:cubicBezTo>
                  <a:cubicBezTo>
                    <a:pt x="187" y="53"/>
                    <a:pt x="239" y="1332"/>
                    <a:pt x="101" y="2265"/>
                  </a:cubicBezTo>
                  <a:cubicBezTo>
                    <a:pt x="1" y="3066"/>
                    <a:pt x="465" y="3754"/>
                    <a:pt x="1243" y="3754"/>
                  </a:cubicBezTo>
                  <a:cubicBezTo>
                    <a:pt x="1271" y="3754"/>
                    <a:pt x="1299" y="3753"/>
                    <a:pt x="1328" y="3751"/>
                  </a:cubicBezTo>
                  <a:cubicBezTo>
                    <a:pt x="2711" y="3682"/>
                    <a:pt x="1967" y="2403"/>
                    <a:pt x="2313" y="1815"/>
                  </a:cubicBezTo>
                  <a:cubicBezTo>
                    <a:pt x="2228" y="1050"/>
                    <a:pt x="2528" y="0"/>
                    <a:pt x="1532"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4" name="Google Shape;2124;p37"/>
            <p:cNvSpPr/>
            <p:nvPr/>
          </p:nvSpPr>
          <p:spPr>
            <a:xfrm>
              <a:off x="6279300" y="2861375"/>
              <a:ext cx="75625" cy="97275"/>
            </a:xfrm>
            <a:custGeom>
              <a:rect b="b" l="l" r="r" t="t"/>
              <a:pathLst>
                <a:path extrusionOk="0" h="3891" w="3025">
                  <a:moveTo>
                    <a:pt x="2403" y="1"/>
                  </a:moveTo>
                  <a:cubicBezTo>
                    <a:pt x="2178" y="1"/>
                    <a:pt x="1971" y="104"/>
                    <a:pt x="1850" y="277"/>
                  </a:cubicBezTo>
                  <a:cubicBezTo>
                    <a:pt x="1504" y="1193"/>
                    <a:pt x="882" y="1884"/>
                    <a:pt x="277" y="2610"/>
                  </a:cubicBezTo>
                  <a:cubicBezTo>
                    <a:pt x="35" y="2869"/>
                    <a:pt x="1" y="3284"/>
                    <a:pt x="208" y="3578"/>
                  </a:cubicBezTo>
                  <a:cubicBezTo>
                    <a:pt x="326" y="3766"/>
                    <a:pt x="507" y="3890"/>
                    <a:pt x="682" y="3890"/>
                  </a:cubicBezTo>
                  <a:cubicBezTo>
                    <a:pt x="764" y="3890"/>
                    <a:pt x="845" y="3863"/>
                    <a:pt x="916" y="3802"/>
                  </a:cubicBezTo>
                  <a:cubicBezTo>
                    <a:pt x="1815" y="3128"/>
                    <a:pt x="2731" y="2420"/>
                    <a:pt x="3025" y="1452"/>
                  </a:cubicBezTo>
                  <a:cubicBezTo>
                    <a:pt x="2973" y="744"/>
                    <a:pt x="2921" y="225"/>
                    <a:pt x="240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5" name="Google Shape;2125;p37"/>
            <p:cNvSpPr/>
            <p:nvPr/>
          </p:nvSpPr>
          <p:spPr>
            <a:xfrm>
              <a:off x="4145025" y="994975"/>
              <a:ext cx="111500" cy="47325"/>
            </a:xfrm>
            <a:custGeom>
              <a:rect b="b" l="l" r="r" t="t"/>
              <a:pathLst>
                <a:path extrusionOk="0" h="1893" w="4460">
                  <a:moveTo>
                    <a:pt x="1539" y="105"/>
                  </a:moveTo>
                  <a:cubicBezTo>
                    <a:pt x="969" y="243"/>
                    <a:pt x="139" y="1"/>
                    <a:pt x="70" y="744"/>
                  </a:cubicBezTo>
                  <a:cubicBezTo>
                    <a:pt x="1" y="1418"/>
                    <a:pt x="813" y="1418"/>
                    <a:pt x="1332" y="1556"/>
                  </a:cubicBezTo>
                  <a:cubicBezTo>
                    <a:pt x="1764" y="1677"/>
                    <a:pt x="2213" y="1764"/>
                    <a:pt x="2645" y="1815"/>
                  </a:cubicBezTo>
                  <a:cubicBezTo>
                    <a:pt x="2898" y="1847"/>
                    <a:pt x="3179" y="1893"/>
                    <a:pt x="3440" y="1893"/>
                  </a:cubicBezTo>
                  <a:cubicBezTo>
                    <a:pt x="3890" y="1893"/>
                    <a:pt x="4279" y="1756"/>
                    <a:pt x="4356" y="1176"/>
                  </a:cubicBezTo>
                  <a:cubicBezTo>
                    <a:pt x="4459" y="346"/>
                    <a:pt x="3561" y="416"/>
                    <a:pt x="2956" y="329"/>
                  </a:cubicBezTo>
                  <a:lnTo>
                    <a:pt x="1539" y="105"/>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6" name="Google Shape;2126;p37"/>
            <p:cNvSpPr/>
            <p:nvPr/>
          </p:nvSpPr>
          <p:spPr>
            <a:xfrm>
              <a:off x="7213625" y="3803350"/>
              <a:ext cx="74075" cy="80050"/>
            </a:xfrm>
            <a:custGeom>
              <a:rect b="b" l="l" r="r" t="t"/>
              <a:pathLst>
                <a:path extrusionOk="0" h="3202" w="2963">
                  <a:moveTo>
                    <a:pt x="573" y="1"/>
                  </a:moveTo>
                  <a:cubicBezTo>
                    <a:pt x="233" y="1"/>
                    <a:pt x="0" y="333"/>
                    <a:pt x="59" y="704"/>
                  </a:cubicBezTo>
                  <a:cubicBezTo>
                    <a:pt x="284" y="1965"/>
                    <a:pt x="1096" y="2777"/>
                    <a:pt x="2289" y="3175"/>
                  </a:cubicBezTo>
                  <a:cubicBezTo>
                    <a:pt x="2343" y="3193"/>
                    <a:pt x="2395" y="3202"/>
                    <a:pt x="2445" y="3202"/>
                  </a:cubicBezTo>
                  <a:cubicBezTo>
                    <a:pt x="2729" y="3202"/>
                    <a:pt x="2933" y="2914"/>
                    <a:pt x="2963" y="2414"/>
                  </a:cubicBezTo>
                  <a:cubicBezTo>
                    <a:pt x="2341" y="1619"/>
                    <a:pt x="1960" y="427"/>
                    <a:pt x="751" y="30"/>
                  </a:cubicBezTo>
                  <a:cubicBezTo>
                    <a:pt x="689" y="10"/>
                    <a:pt x="630" y="1"/>
                    <a:pt x="57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7" name="Google Shape;2127;p37"/>
            <p:cNvSpPr/>
            <p:nvPr/>
          </p:nvSpPr>
          <p:spPr>
            <a:xfrm>
              <a:off x="6542025" y="3118350"/>
              <a:ext cx="66075" cy="79800"/>
            </a:xfrm>
            <a:custGeom>
              <a:rect b="b" l="l" r="r" t="t"/>
              <a:pathLst>
                <a:path extrusionOk="0" h="3192" w="2643">
                  <a:moveTo>
                    <a:pt x="1295" y="1"/>
                  </a:moveTo>
                  <a:cubicBezTo>
                    <a:pt x="1273" y="1"/>
                    <a:pt x="1250" y="2"/>
                    <a:pt x="1226" y="4"/>
                  </a:cubicBezTo>
                  <a:cubicBezTo>
                    <a:pt x="275" y="108"/>
                    <a:pt x="51" y="954"/>
                    <a:pt x="33" y="1732"/>
                  </a:cubicBezTo>
                  <a:cubicBezTo>
                    <a:pt x="1" y="2354"/>
                    <a:pt x="200" y="3192"/>
                    <a:pt x="910" y="3192"/>
                  </a:cubicBezTo>
                  <a:cubicBezTo>
                    <a:pt x="950" y="3192"/>
                    <a:pt x="992" y="3189"/>
                    <a:pt x="1036" y="3184"/>
                  </a:cubicBezTo>
                  <a:cubicBezTo>
                    <a:pt x="2643" y="2959"/>
                    <a:pt x="1640" y="1767"/>
                    <a:pt x="1640" y="1110"/>
                  </a:cubicBezTo>
                  <a:cubicBezTo>
                    <a:pt x="1740" y="547"/>
                    <a:pt x="1792" y="1"/>
                    <a:pt x="129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8" name="Google Shape;2128;p37"/>
            <p:cNvSpPr/>
            <p:nvPr/>
          </p:nvSpPr>
          <p:spPr>
            <a:xfrm>
              <a:off x="4278100" y="987200"/>
              <a:ext cx="87225" cy="50150"/>
            </a:xfrm>
            <a:custGeom>
              <a:rect b="b" l="l" r="r" t="t"/>
              <a:pathLst>
                <a:path extrusionOk="0" h="2006" w="3489">
                  <a:moveTo>
                    <a:pt x="2519" y="46"/>
                  </a:moveTo>
                  <a:cubicBezTo>
                    <a:pt x="2407" y="46"/>
                    <a:pt x="2296" y="60"/>
                    <a:pt x="2195" y="87"/>
                  </a:cubicBezTo>
                  <a:cubicBezTo>
                    <a:pt x="1435" y="312"/>
                    <a:pt x="191" y="1"/>
                    <a:pt x="87" y="1107"/>
                  </a:cubicBezTo>
                  <a:cubicBezTo>
                    <a:pt x="1" y="1798"/>
                    <a:pt x="986" y="1746"/>
                    <a:pt x="1642" y="1781"/>
                  </a:cubicBezTo>
                  <a:cubicBezTo>
                    <a:pt x="2299" y="1556"/>
                    <a:pt x="3422" y="2005"/>
                    <a:pt x="3474" y="813"/>
                  </a:cubicBezTo>
                  <a:cubicBezTo>
                    <a:pt x="3488" y="284"/>
                    <a:pt x="2986" y="46"/>
                    <a:pt x="2519" y="46"/>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9" name="Google Shape;2129;p37"/>
            <p:cNvSpPr/>
            <p:nvPr/>
          </p:nvSpPr>
          <p:spPr>
            <a:xfrm>
              <a:off x="6595650" y="1204100"/>
              <a:ext cx="81075" cy="41800"/>
            </a:xfrm>
            <a:custGeom>
              <a:rect b="b" l="l" r="r" t="t"/>
              <a:pathLst>
                <a:path extrusionOk="0" h="1672" w="3243">
                  <a:moveTo>
                    <a:pt x="1466" y="121"/>
                  </a:moveTo>
                  <a:cubicBezTo>
                    <a:pt x="1366" y="163"/>
                    <a:pt x="1241" y="173"/>
                    <a:pt x="1106" y="173"/>
                  </a:cubicBezTo>
                  <a:cubicBezTo>
                    <a:pt x="987" y="173"/>
                    <a:pt x="861" y="165"/>
                    <a:pt x="738" y="165"/>
                  </a:cubicBezTo>
                  <a:cubicBezTo>
                    <a:pt x="371" y="165"/>
                    <a:pt x="34" y="234"/>
                    <a:pt x="14" y="778"/>
                  </a:cubicBezTo>
                  <a:cubicBezTo>
                    <a:pt x="0" y="1593"/>
                    <a:pt x="628" y="1660"/>
                    <a:pt x="1232" y="1660"/>
                  </a:cubicBezTo>
                  <a:cubicBezTo>
                    <a:pt x="1352" y="1660"/>
                    <a:pt x="1472" y="1658"/>
                    <a:pt x="1585" y="1658"/>
                  </a:cubicBezTo>
                  <a:cubicBezTo>
                    <a:pt x="1627" y="1658"/>
                    <a:pt x="1668" y="1658"/>
                    <a:pt x="1708" y="1659"/>
                  </a:cubicBezTo>
                  <a:cubicBezTo>
                    <a:pt x="1826" y="1666"/>
                    <a:pt x="1954" y="1672"/>
                    <a:pt x="2085" y="1672"/>
                  </a:cubicBezTo>
                  <a:cubicBezTo>
                    <a:pt x="2644" y="1672"/>
                    <a:pt x="3242" y="1563"/>
                    <a:pt x="3228" y="933"/>
                  </a:cubicBezTo>
                  <a:cubicBezTo>
                    <a:pt x="3194" y="0"/>
                    <a:pt x="2209" y="207"/>
                    <a:pt x="1466" y="12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0" name="Google Shape;2130;p37"/>
            <p:cNvSpPr/>
            <p:nvPr/>
          </p:nvSpPr>
          <p:spPr>
            <a:xfrm>
              <a:off x="5040350" y="1034625"/>
              <a:ext cx="81550" cy="46975"/>
            </a:xfrm>
            <a:custGeom>
              <a:rect b="b" l="l" r="r" t="t"/>
              <a:pathLst>
                <a:path extrusionOk="0" h="1879" w="3262">
                  <a:moveTo>
                    <a:pt x="1625" y="1"/>
                  </a:moveTo>
                  <a:cubicBezTo>
                    <a:pt x="803" y="1"/>
                    <a:pt x="279" y="461"/>
                    <a:pt x="99" y="1249"/>
                  </a:cubicBezTo>
                  <a:cubicBezTo>
                    <a:pt x="0" y="1616"/>
                    <a:pt x="339" y="1879"/>
                    <a:pt x="645" y="1879"/>
                  </a:cubicBezTo>
                  <a:cubicBezTo>
                    <a:pt x="714" y="1879"/>
                    <a:pt x="781" y="1865"/>
                    <a:pt x="842" y="1837"/>
                  </a:cubicBezTo>
                  <a:cubicBezTo>
                    <a:pt x="1620" y="1474"/>
                    <a:pt x="2829" y="1750"/>
                    <a:pt x="3106" y="800"/>
                  </a:cubicBezTo>
                  <a:cubicBezTo>
                    <a:pt x="3261" y="229"/>
                    <a:pt x="2363" y="22"/>
                    <a:pt x="1758" y="5"/>
                  </a:cubicBezTo>
                  <a:cubicBezTo>
                    <a:pt x="1713" y="2"/>
                    <a:pt x="1668" y="1"/>
                    <a:pt x="162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1" name="Google Shape;2131;p37"/>
            <p:cNvSpPr/>
            <p:nvPr/>
          </p:nvSpPr>
          <p:spPr>
            <a:xfrm>
              <a:off x="6380950" y="3302475"/>
              <a:ext cx="77800" cy="40225"/>
            </a:xfrm>
            <a:custGeom>
              <a:rect b="b" l="l" r="r" t="t"/>
              <a:pathLst>
                <a:path extrusionOk="0" h="1609" w="3112">
                  <a:moveTo>
                    <a:pt x="843" y="80"/>
                  </a:moveTo>
                  <a:cubicBezTo>
                    <a:pt x="352" y="80"/>
                    <a:pt x="1" y="466"/>
                    <a:pt x="65" y="882"/>
                  </a:cubicBezTo>
                  <a:cubicBezTo>
                    <a:pt x="161" y="1545"/>
                    <a:pt x="602" y="1578"/>
                    <a:pt x="1054" y="1578"/>
                  </a:cubicBezTo>
                  <a:cubicBezTo>
                    <a:pt x="1103" y="1578"/>
                    <a:pt x="1152" y="1577"/>
                    <a:pt x="1201" y="1577"/>
                  </a:cubicBezTo>
                  <a:cubicBezTo>
                    <a:pt x="1347" y="1577"/>
                    <a:pt x="1491" y="1581"/>
                    <a:pt x="1620" y="1608"/>
                  </a:cubicBezTo>
                  <a:cubicBezTo>
                    <a:pt x="1746" y="1549"/>
                    <a:pt x="1903" y="1535"/>
                    <a:pt x="2065" y="1535"/>
                  </a:cubicBezTo>
                  <a:cubicBezTo>
                    <a:pt x="2212" y="1535"/>
                    <a:pt x="2363" y="1547"/>
                    <a:pt x="2502" y="1547"/>
                  </a:cubicBezTo>
                  <a:cubicBezTo>
                    <a:pt x="2845" y="1547"/>
                    <a:pt x="3112" y="1478"/>
                    <a:pt x="3037" y="1003"/>
                  </a:cubicBezTo>
                  <a:cubicBezTo>
                    <a:pt x="2882" y="1"/>
                    <a:pt x="1741" y="191"/>
                    <a:pt x="963" y="87"/>
                  </a:cubicBezTo>
                  <a:cubicBezTo>
                    <a:pt x="923" y="82"/>
                    <a:pt x="882" y="80"/>
                    <a:pt x="843" y="8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2" name="Google Shape;2132;p37"/>
            <p:cNvSpPr/>
            <p:nvPr/>
          </p:nvSpPr>
          <p:spPr>
            <a:xfrm>
              <a:off x="4384825" y="996700"/>
              <a:ext cx="62025" cy="39775"/>
            </a:xfrm>
            <a:custGeom>
              <a:rect b="b" l="l" r="r" t="t"/>
              <a:pathLst>
                <a:path extrusionOk="0" h="1591" w="2481">
                  <a:moveTo>
                    <a:pt x="1811" y="155"/>
                  </a:moveTo>
                  <a:cubicBezTo>
                    <a:pt x="1713" y="155"/>
                    <a:pt x="1613" y="168"/>
                    <a:pt x="1521" y="191"/>
                  </a:cubicBezTo>
                  <a:cubicBezTo>
                    <a:pt x="985" y="312"/>
                    <a:pt x="121" y="1"/>
                    <a:pt x="52" y="917"/>
                  </a:cubicBezTo>
                  <a:cubicBezTo>
                    <a:pt x="0" y="1487"/>
                    <a:pt x="536" y="1574"/>
                    <a:pt x="1054" y="1591"/>
                  </a:cubicBezTo>
                  <a:cubicBezTo>
                    <a:pt x="1573" y="1418"/>
                    <a:pt x="2385" y="1556"/>
                    <a:pt x="2454" y="727"/>
                  </a:cubicBezTo>
                  <a:cubicBezTo>
                    <a:pt x="2481" y="311"/>
                    <a:pt x="2153" y="155"/>
                    <a:pt x="1811" y="155"/>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3" name="Google Shape;2133;p37"/>
            <p:cNvSpPr/>
            <p:nvPr/>
          </p:nvSpPr>
          <p:spPr>
            <a:xfrm>
              <a:off x="2100625" y="1004500"/>
              <a:ext cx="520200" cy="95050"/>
            </a:xfrm>
            <a:custGeom>
              <a:rect b="b" l="l" r="r" t="t"/>
              <a:pathLst>
                <a:path extrusionOk="0" h="3802" w="20808">
                  <a:moveTo>
                    <a:pt x="20756" y="0"/>
                  </a:moveTo>
                  <a:lnTo>
                    <a:pt x="20738" y="17"/>
                  </a:lnTo>
                  <a:lnTo>
                    <a:pt x="20773" y="17"/>
                  </a:lnTo>
                  <a:lnTo>
                    <a:pt x="20808" y="0"/>
                  </a:lnTo>
                  <a:close/>
                  <a:moveTo>
                    <a:pt x="1" y="3785"/>
                  </a:moveTo>
                  <a:lnTo>
                    <a:pt x="1" y="3802"/>
                  </a:lnTo>
                  <a:lnTo>
                    <a:pt x="18" y="3802"/>
                  </a:lnTo>
                  <a:lnTo>
                    <a:pt x="18" y="3785"/>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4" name="Google Shape;2134;p37"/>
            <p:cNvSpPr/>
            <p:nvPr/>
          </p:nvSpPr>
          <p:spPr>
            <a:xfrm>
              <a:off x="233350" y="949250"/>
              <a:ext cx="3232550" cy="3802300"/>
            </a:xfrm>
            <a:custGeom>
              <a:rect b="b" l="l" r="r" t="t"/>
              <a:pathLst>
                <a:path extrusionOk="0" h="152092" w="129302">
                  <a:moveTo>
                    <a:pt x="97270" y="1644"/>
                  </a:moveTo>
                  <a:cubicBezTo>
                    <a:pt x="97347" y="1644"/>
                    <a:pt x="97424" y="1648"/>
                    <a:pt x="97503" y="1657"/>
                  </a:cubicBezTo>
                  <a:cubicBezTo>
                    <a:pt x="97555" y="1674"/>
                    <a:pt x="97607" y="1692"/>
                    <a:pt x="97642" y="1709"/>
                  </a:cubicBezTo>
                  <a:lnTo>
                    <a:pt x="95601" y="2170"/>
                  </a:lnTo>
                  <a:lnTo>
                    <a:pt x="95601" y="2170"/>
                  </a:lnTo>
                  <a:cubicBezTo>
                    <a:pt x="96129" y="1917"/>
                    <a:pt x="96661" y="1644"/>
                    <a:pt x="97270" y="1644"/>
                  </a:cubicBezTo>
                  <a:close/>
                  <a:moveTo>
                    <a:pt x="95473" y="2210"/>
                  </a:moveTo>
                  <a:lnTo>
                    <a:pt x="95447" y="2227"/>
                  </a:lnTo>
                  <a:lnTo>
                    <a:pt x="95429" y="2227"/>
                  </a:lnTo>
                  <a:lnTo>
                    <a:pt x="95464" y="2210"/>
                  </a:lnTo>
                  <a:close/>
                  <a:moveTo>
                    <a:pt x="68358" y="8951"/>
                  </a:moveTo>
                  <a:cubicBezTo>
                    <a:pt x="68553" y="8951"/>
                    <a:pt x="68761" y="9049"/>
                    <a:pt x="68989" y="9313"/>
                  </a:cubicBezTo>
                  <a:cubicBezTo>
                    <a:pt x="69208" y="9280"/>
                    <a:pt x="69420" y="9268"/>
                    <a:pt x="69634" y="9268"/>
                  </a:cubicBezTo>
                  <a:cubicBezTo>
                    <a:pt x="69758" y="9268"/>
                    <a:pt x="69882" y="9272"/>
                    <a:pt x="70008" y="9278"/>
                  </a:cubicBezTo>
                  <a:cubicBezTo>
                    <a:pt x="70061" y="9286"/>
                    <a:pt x="70117" y="9289"/>
                    <a:pt x="70177" y="9289"/>
                  </a:cubicBezTo>
                  <a:cubicBezTo>
                    <a:pt x="70522" y="9289"/>
                    <a:pt x="70965" y="9176"/>
                    <a:pt x="71318" y="9176"/>
                  </a:cubicBezTo>
                  <a:cubicBezTo>
                    <a:pt x="71841" y="9176"/>
                    <a:pt x="72167" y="9425"/>
                    <a:pt x="71685" y="10661"/>
                  </a:cubicBezTo>
                  <a:cubicBezTo>
                    <a:pt x="71581" y="10937"/>
                    <a:pt x="71823" y="11265"/>
                    <a:pt x="72151" y="11386"/>
                  </a:cubicBezTo>
                  <a:cubicBezTo>
                    <a:pt x="72428" y="11438"/>
                    <a:pt x="72722" y="11490"/>
                    <a:pt x="72998" y="11507"/>
                  </a:cubicBezTo>
                  <a:cubicBezTo>
                    <a:pt x="72652" y="11922"/>
                    <a:pt x="72359" y="12406"/>
                    <a:pt x="71927" y="12717"/>
                  </a:cubicBezTo>
                  <a:cubicBezTo>
                    <a:pt x="71831" y="12786"/>
                    <a:pt x="71741" y="12813"/>
                    <a:pt x="71654" y="12813"/>
                  </a:cubicBezTo>
                  <a:cubicBezTo>
                    <a:pt x="71349" y="12813"/>
                    <a:pt x="71090" y="12473"/>
                    <a:pt x="70821" y="12406"/>
                  </a:cubicBezTo>
                  <a:cubicBezTo>
                    <a:pt x="69127" y="11939"/>
                    <a:pt x="69334" y="10488"/>
                    <a:pt x="68989" y="9313"/>
                  </a:cubicBezTo>
                  <a:lnTo>
                    <a:pt x="67330" y="9520"/>
                  </a:lnTo>
                  <a:cubicBezTo>
                    <a:pt x="67668" y="9295"/>
                    <a:pt x="67992" y="8951"/>
                    <a:pt x="68358" y="8951"/>
                  </a:cubicBezTo>
                  <a:close/>
                  <a:moveTo>
                    <a:pt x="51546" y="12467"/>
                  </a:moveTo>
                  <a:cubicBezTo>
                    <a:pt x="51593" y="12467"/>
                    <a:pt x="51647" y="12470"/>
                    <a:pt x="51707" y="12475"/>
                  </a:cubicBezTo>
                  <a:cubicBezTo>
                    <a:pt x="51897" y="12648"/>
                    <a:pt x="52157" y="12890"/>
                    <a:pt x="52433" y="13115"/>
                  </a:cubicBezTo>
                  <a:cubicBezTo>
                    <a:pt x="52260" y="13270"/>
                    <a:pt x="52053" y="13374"/>
                    <a:pt x="51845" y="13460"/>
                  </a:cubicBezTo>
                  <a:cubicBezTo>
                    <a:pt x="51802" y="13467"/>
                    <a:pt x="51764" y="13470"/>
                    <a:pt x="51729" y="13470"/>
                  </a:cubicBezTo>
                  <a:cubicBezTo>
                    <a:pt x="51300" y="13470"/>
                    <a:pt x="51439" y="13007"/>
                    <a:pt x="51327" y="12752"/>
                  </a:cubicBezTo>
                  <a:cubicBezTo>
                    <a:pt x="51225" y="12548"/>
                    <a:pt x="51295" y="12467"/>
                    <a:pt x="51546" y="12467"/>
                  </a:cubicBezTo>
                  <a:close/>
                  <a:moveTo>
                    <a:pt x="55481" y="12549"/>
                  </a:moveTo>
                  <a:cubicBezTo>
                    <a:pt x="55526" y="12549"/>
                    <a:pt x="55570" y="12553"/>
                    <a:pt x="55613" y="12562"/>
                  </a:cubicBezTo>
                  <a:lnTo>
                    <a:pt x="54576" y="13789"/>
                  </a:lnTo>
                  <a:lnTo>
                    <a:pt x="53954" y="13184"/>
                  </a:lnTo>
                  <a:cubicBezTo>
                    <a:pt x="54420" y="12976"/>
                    <a:pt x="54870" y="12752"/>
                    <a:pt x="55336" y="12562"/>
                  </a:cubicBezTo>
                  <a:cubicBezTo>
                    <a:pt x="55388" y="12553"/>
                    <a:pt x="55436" y="12549"/>
                    <a:pt x="55481" y="12549"/>
                  </a:cubicBezTo>
                  <a:close/>
                  <a:moveTo>
                    <a:pt x="116966" y="0"/>
                  </a:moveTo>
                  <a:cubicBezTo>
                    <a:pt x="112339" y="0"/>
                    <a:pt x="107712" y="747"/>
                    <a:pt x="103085" y="1035"/>
                  </a:cubicBezTo>
                  <a:cubicBezTo>
                    <a:pt x="101910" y="1104"/>
                    <a:pt x="100735" y="983"/>
                    <a:pt x="99542" y="1260"/>
                  </a:cubicBezTo>
                  <a:cubicBezTo>
                    <a:pt x="99533" y="1262"/>
                    <a:pt x="99523" y="1263"/>
                    <a:pt x="99512" y="1263"/>
                  </a:cubicBezTo>
                  <a:cubicBezTo>
                    <a:pt x="99194" y="1263"/>
                    <a:pt x="98389" y="307"/>
                    <a:pt x="97503" y="240"/>
                  </a:cubicBezTo>
                  <a:cubicBezTo>
                    <a:pt x="96554" y="172"/>
                    <a:pt x="95607" y="143"/>
                    <a:pt x="94661" y="143"/>
                  </a:cubicBezTo>
                  <a:cubicBezTo>
                    <a:pt x="91541" y="143"/>
                    <a:pt x="88432" y="459"/>
                    <a:pt x="85303" y="724"/>
                  </a:cubicBezTo>
                  <a:cubicBezTo>
                    <a:pt x="83379" y="875"/>
                    <a:pt x="81549" y="1637"/>
                    <a:pt x="79578" y="1637"/>
                  </a:cubicBezTo>
                  <a:cubicBezTo>
                    <a:pt x="79300" y="1637"/>
                    <a:pt x="79020" y="1622"/>
                    <a:pt x="78736" y="1588"/>
                  </a:cubicBezTo>
                  <a:cubicBezTo>
                    <a:pt x="78573" y="1568"/>
                    <a:pt x="78403" y="1557"/>
                    <a:pt x="78229" y="1557"/>
                  </a:cubicBezTo>
                  <a:cubicBezTo>
                    <a:pt x="77349" y="1557"/>
                    <a:pt x="76386" y="1840"/>
                    <a:pt x="75953" y="2677"/>
                  </a:cubicBezTo>
                  <a:cubicBezTo>
                    <a:pt x="75538" y="3489"/>
                    <a:pt x="76333" y="4163"/>
                    <a:pt x="76956" y="4750"/>
                  </a:cubicBezTo>
                  <a:cubicBezTo>
                    <a:pt x="77215" y="4992"/>
                    <a:pt x="77232" y="5511"/>
                    <a:pt x="77370" y="5891"/>
                  </a:cubicBezTo>
                  <a:cubicBezTo>
                    <a:pt x="77348" y="5890"/>
                    <a:pt x="77325" y="5889"/>
                    <a:pt x="77301" y="5889"/>
                  </a:cubicBezTo>
                  <a:cubicBezTo>
                    <a:pt x="77154" y="5889"/>
                    <a:pt x="76988" y="5912"/>
                    <a:pt x="76844" y="5912"/>
                  </a:cubicBezTo>
                  <a:cubicBezTo>
                    <a:pt x="76726" y="5912"/>
                    <a:pt x="76623" y="5896"/>
                    <a:pt x="76558" y="5839"/>
                  </a:cubicBezTo>
                  <a:cubicBezTo>
                    <a:pt x="76285" y="5586"/>
                    <a:pt x="76034" y="5489"/>
                    <a:pt x="75796" y="5489"/>
                  </a:cubicBezTo>
                  <a:cubicBezTo>
                    <a:pt x="75417" y="5489"/>
                    <a:pt x="75070" y="5733"/>
                    <a:pt x="74709" y="5977"/>
                  </a:cubicBezTo>
                  <a:lnTo>
                    <a:pt x="74709" y="5995"/>
                  </a:lnTo>
                  <a:lnTo>
                    <a:pt x="74692" y="5995"/>
                  </a:lnTo>
                  <a:cubicBezTo>
                    <a:pt x="74415" y="6358"/>
                    <a:pt x="73707" y="6479"/>
                    <a:pt x="73897" y="7066"/>
                  </a:cubicBezTo>
                  <a:cubicBezTo>
                    <a:pt x="74104" y="7654"/>
                    <a:pt x="74761" y="7671"/>
                    <a:pt x="75331" y="7723"/>
                  </a:cubicBezTo>
                  <a:lnTo>
                    <a:pt x="75625" y="7723"/>
                  </a:lnTo>
                  <a:lnTo>
                    <a:pt x="77146" y="7982"/>
                  </a:lnTo>
                  <a:cubicBezTo>
                    <a:pt x="76904" y="8068"/>
                    <a:pt x="76662" y="8120"/>
                    <a:pt x="76403" y="8120"/>
                  </a:cubicBezTo>
                  <a:cubicBezTo>
                    <a:pt x="76178" y="8103"/>
                    <a:pt x="75970" y="7930"/>
                    <a:pt x="75729" y="7861"/>
                  </a:cubicBezTo>
                  <a:cubicBezTo>
                    <a:pt x="75594" y="7823"/>
                    <a:pt x="75464" y="7807"/>
                    <a:pt x="75337" y="7807"/>
                  </a:cubicBezTo>
                  <a:cubicBezTo>
                    <a:pt x="74777" y="7807"/>
                    <a:pt x="74273" y="8116"/>
                    <a:pt x="73724" y="8172"/>
                  </a:cubicBezTo>
                  <a:cubicBezTo>
                    <a:pt x="73717" y="8173"/>
                    <a:pt x="73710" y="8174"/>
                    <a:pt x="73702" y="8174"/>
                  </a:cubicBezTo>
                  <a:cubicBezTo>
                    <a:pt x="73450" y="8174"/>
                    <a:pt x="72913" y="7613"/>
                    <a:pt x="72946" y="7394"/>
                  </a:cubicBezTo>
                  <a:cubicBezTo>
                    <a:pt x="73102" y="6479"/>
                    <a:pt x="73810" y="6098"/>
                    <a:pt x="74674" y="5995"/>
                  </a:cubicBezTo>
                  <a:lnTo>
                    <a:pt x="74674" y="5977"/>
                  </a:lnTo>
                  <a:cubicBezTo>
                    <a:pt x="74726" y="5545"/>
                    <a:pt x="74830" y="5113"/>
                    <a:pt x="74951" y="4681"/>
                  </a:cubicBezTo>
                  <a:cubicBezTo>
                    <a:pt x="75072" y="4370"/>
                    <a:pt x="75435" y="4076"/>
                    <a:pt x="75124" y="3748"/>
                  </a:cubicBezTo>
                  <a:cubicBezTo>
                    <a:pt x="74832" y="3467"/>
                    <a:pt x="74483" y="3396"/>
                    <a:pt x="74119" y="3396"/>
                  </a:cubicBezTo>
                  <a:cubicBezTo>
                    <a:pt x="73856" y="3396"/>
                    <a:pt x="73587" y="3433"/>
                    <a:pt x="73326" y="3454"/>
                  </a:cubicBezTo>
                  <a:cubicBezTo>
                    <a:pt x="72946" y="3506"/>
                    <a:pt x="72756" y="3748"/>
                    <a:pt x="72704" y="4180"/>
                  </a:cubicBezTo>
                  <a:cubicBezTo>
                    <a:pt x="72601" y="5252"/>
                    <a:pt x="72134" y="6098"/>
                    <a:pt x="70959" y="6340"/>
                  </a:cubicBezTo>
                  <a:cubicBezTo>
                    <a:pt x="70855" y="6427"/>
                    <a:pt x="70769" y="6513"/>
                    <a:pt x="70665" y="6617"/>
                  </a:cubicBezTo>
                  <a:cubicBezTo>
                    <a:pt x="70786" y="6859"/>
                    <a:pt x="70924" y="7083"/>
                    <a:pt x="71097" y="7291"/>
                  </a:cubicBezTo>
                  <a:cubicBezTo>
                    <a:pt x="71304" y="7412"/>
                    <a:pt x="71546" y="7515"/>
                    <a:pt x="71788" y="7567"/>
                  </a:cubicBezTo>
                  <a:cubicBezTo>
                    <a:pt x="71650" y="7550"/>
                    <a:pt x="71512" y="7541"/>
                    <a:pt x="71374" y="7541"/>
                  </a:cubicBezTo>
                  <a:cubicBezTo>
                    <a:pt x="71235" y="7541"/>
                    <a:pt x="71097" y="7550"/>
                    <a:pt x="70959" y="7567"/>
                  </a:cubicBezTo>
                  <a:cubicBezTo>
                    <a:pt x="70569" y="7671"/>
                    <a:pt x="70173" y="7708"/>
                    <a:pt x="69775" y="7708"/>
                  </a:cubicBezTo>
                  <a:cubicBezTo>
                    <a:pt x="68812" y="7708"/>
                    <a:pt x="67832" y="7494"/>
                    <a:pt x="66868" y="7494"/>
                  </a:cubicBezTo>
                  <a:cubicBezTo>
                    <a:pt x="66108" y="7494"/>
                    <a:pt x="65357" y="7627"/>
                    <a:pt x="64634" y="8103"/>
                  </a:cubicBezTo>
                  <a:cubicBezTo>
                    <a:pt x="64271" y="8345"/>
                    <a:pt x="63580" y="8379"/>
                    <a:pt x="63666" y="8863"/>
                  </a:cubicBezTo>
                  <a:cubicBezTo>
                    <a:pt x="63752" y="9382"/>
                    <a:pt x="64167" y="9900"/>
                    <a:pt x="64547" y="10315"/>
                  </a:cubicBezTo>
                  <a:cubicBezTo>
                    <a:pt x="64666" y="10447"/>
                    <a:pt x="64798" y="10498"/>
                    <a:pt x="64939" y="10498"/>
                  </a:cubicBezTo>
                  <a:cubicBezTo>
                    <a:pt x="65148" y="10498"/>
                    <a:pt x="65375" y="10387"/>
                    <a:pt x="65602" y="10263"/>
                  </a:cubicBezTo>
                  <a:cubicBezTo>
                    <a:pt x="66124" y="9977"/>
                    <a:pt x="66711" y="9789"/>
                    <a:pt x="67269" y="9556"/>
                  </a:cubicBezTo>
                  <a:lnTo>
                    <a:pt x="67269" y="9556"/>
                  </a:lnTo>
                  <a:cubicBezTo>
                    <a:pt x="66173" y="11022"/>
                    <a:pt x="64072" y="10911"/>
                    <a:pt x="62975" y="11974"/>
                  </a:cubicBezTo>
                  <a:cubicBezTo>
                    <a:pt x="62086" y="12850"/>
                    <a:pt x="61268" y="13162"/>
                    <a:pt x="60357" y="13162"/>
                  </a:cubicBezTo>
                  <a:cubicBezTo>
                    <a:pt x="59993" y="13162"/>
                    <a:pt x="59613" y="13112"/>
                    <a:pt x="59207" y="13028"/>
                  </a:cubicBezTo>
                  <a:cubicBezTo>
                    <a:pt x="58430" y="12873"/>
                    <a:pt x="57687" y="12510"/>
                    <a:pt x="56926" y="12233"/>
                  </a:cubicBezTo>
                  <a:cubicBezTo>
                    <a:pt x="57173" y="12050"/>
                    <a:pt x="57402" y="11981"/>
                    <a:pt x="57619" y="11981"/>
                  </a:cubicBezTo>
                  <a:cubicBezTo>
                    <a:pt x="58162" y="11981"/>
                    <a:pt x="58632" y="12416"/>
                    <a:pt x="59138" y="12613"/>
                  </a:cubicBezTo>
                  <a:cubicBezTo>
                    <a:pt x="59332" y="12687"/>
                    <a:pt x="59512" y="12718"/>
                    <a:pt x="59680" y="12718"/>
                  </a:cubicBezTo>
                  <a:cubicBezTo>
                    <a:pt x="60502" y="12718"/>
                    <a:pt x="61062" y="11967"/>
                    <a:pt x="61765" y="11680"/>
                  </a:cubicBezTo>
                  <a:cubicBezTo>
                    <a:pt x="62404" y="11421"/>
                    <a:pt x="61903" y="10851"/>
                    <a:pt x="61661" y="10384"/>
                  </a:cubicBezTo>
                  <a:cubicBezTo>
                    <a:pt x="61454" y="9987"/>
                    <a:pt x="61921" y="9745"/>
                    <a:pt x="62249" y="9537"/>
                  </a:cubicBezTo>
                  <a:cubicBezTo>
                    <a:pt x="62664" y="9295"/>
                    <a:pt x="63441" y="9226"/>
                    <a:pt x="63182" y="8518"/>
                  </a:cubicBezTo>
                  <a:cubicBezTo>
                    <a:pt x="63018" y="8098"/>
                    <a:pt x="62703" y="8030"/>
                    <a:pt x="62354" y="8030"/>
                  </a:cubicBezTo>
                  <a:cubicBezTo>
                    <a:pt x="62187" y="8030"/>
                    <a:pt x="62013" y="8045"/>
                    <a:pt x="61845" y="8045"/>
                  </a:cubicBezTo>
                  <a:cubicBezTo>
                    <a:pt x="61771" y="8045"/>
                    <a:pt x="61698" y="8042"/>
                    <a:pt x="61627" y="8034"/>
                  </a:cubicBezTo>
                  <a:cubicBezTo>
                    <a:pt x="61564" y="8027"/>
                    <a:pt x="61502" y="8024"/>
                    <a:pt x="61440" y="8024"/>
                  </a:cubicBezTo>
                  <a:cubicBezTo>
                    <a:pt x="60620" y="8024"/>
                    <a:pt x="59973" y="8583"/>
                    <a:pt x="59080" y="8583"/>
                  </a:cubicBezTo>
                  <a:cubicBezTo>
                    <a:pt x="59004" y="8583"/>
                    <a:pt x="58925" y="8579"/>
                    <a:pt x="58844" y="8570"/>
                  </a:cubicBezTo>
                  <a:cubicBezTo>
                    <a:pt x="57410" y="8414"/>
                    <a:pt x="56391" y="7671"/>
                    <a:pt x="55181" y="7187"/>
                  </a:cubicBezTo>
                  <a:cubicBezTo>
                    <a:pt x="54440" y="6892"/>
                    <a:pt x="53723" y="6767"/>
                    <a:pt x="53025" y="6767"/>
                  </a:cubicBezTo>
                  <a:cubicBezTo>
                    <a:pt x="51022" y="6767"/>
                    <a:pt x="49177" y="7799"/>
                    <a:pt x="47370" y="8812"/>
                  </a:cubicBezTo>
                  <a:cubicBezTo>
                    <a:pt x="46903" y="9071"/>
                    <a:pt x="46765" y="9434"/>
                    <a:pt x="46972" y="9969"/>
                  </a:cubicBezTo>
                  <a:cubicBezTo>
                    <a:pt x="47155" y="10426"/>
                    <a:pt x="47351" y="10748"/>
                    <a:pt x="47819" y="10748"/>
                  </a:cubicBezTo>
                  <a:cubicBezTo>
                    <a:pt x="47883" y="10748"/>
                    <a:pt x="47952" y="10742"/>
                    <a:pt x="48026" y="10730"/>
                  </a:cubicBezTo>
                  <a:lnTo>
                    <a:pt x="50498" y="10280"/>
                  </a:lnTo>
                  <a:cubicBezTo>
                    <a:pt x="50618" y="10263"/>
                    <a:pt x="50739" y="10229"/>
                    <a:pt x="50878" y="10194"/>
                  </a:cubicBezTo>
                  <a:lnTo>
                    <a:pt x="50878" y="10194"/>
                  </a:lnTo>
                  <a:cubicBezTo>
                    <a:pt x="50878" y="10298"/>
                    <a:pt x="50860" y="10401"/>
                    <a:pt x="50860" y="10505"/>
                  </a:cubicBezTo>
                  <a:cubicBezTo>
                    <a:pt x="50614" y="11663"/>
                    <a:pt x="50148" y="12321"/>
                    <a:pt x="49280" y="12321"/>
                  </a:cubicBezTo>
                  <a:cubicBezTo>
                    <a:pt x="48931" y="12321"/>
                    <a:pt x="48517" y="12214"/>
                    <a:pt x="48026" y="11991"/>
                  </a:cubicBezTo>
                  <a:cubicBezTo>
                    <a:pt x="46374" y="11254"/>
                    <a:pt x="44693" y="10979"/>
                    <a:pt x="42955" y="10979"/>
                  </a:cubicBezTo>
                  <a:cubicBezTo>
                    <a:pt x="42002" y="10979"/>
                    <a:pt x="41033" y="11062"/>
                    <a:pt x="40042" y="11196"/>
                  </a:cubicBezTo>
                  <a:cubicBezTo>
                    <a:pt x="38536" y="11404"/>
                    <a:pt x="37062" y="12285"/>
                    <a:pt x="35569" y="12285"/>
                  </a:cubicBezTo>
                  <a:cubicBezTo>
                    <a:pt x="35195" y="12285"/>
                    <a:pt x="34820" y="12230"/>
                    <a:pt x="34443" y="12095"/>
                  </a:cubicBezTo>
                  <a:cubicBezTo>
                    <a:pt x="32698" y="11490"/>
                    <a:pt x="30900" y="11110"/>
                    <a:pt x="29068" y="10920"/>
                  </a:cubicBezTo>
                  <a:cubicBezTo>
                    <a:pt x="27080" y="10698"/>
                    <a:pt x="25171" y="10202"/>
                    <a:pt x="23146" y="10202"/>
                  </a:cubicBezTo>
                  <a:cubicBezTo>
                    <a:pt x="22337" y="10202"/>
                    <a:pt x="21510" y="10281"/>
                    <a:pt x="20652" y="10488"/>
                  </a:cubicBezTo>
                  <a:cubicBezTo>
                    <a:pt x="18383" y="11055"/>
                    <a:pt x="16215" y="12269"/>
                    <a:pt x="13793" y="12269"/>
                  </a:cubicBezTo>
                  <a:cubicBezTo>
                    <a:pt x="13559" y="12269"/>
                    <a:pt x="13322" y="12258"/>
                    <a:pt x="13083" y="12233"/>
                  </a:cubicBezTo>
                  <a:cubicBezTo>
                    <a:pt x="13049" y="12230"/>
                    <a:pt x="13015" y="12229"/>
                    <a:pt x="12982" y="12229"/>
                  </a:cubicBezTo>
                  <a:cubicBezTo>
                    <a:pt x="12473" y="12229"/>
                    <a:pt x="12176" y="12605"/>
                    <a:pt x="12323" y="13287"/>
                  </a:cubicBezTo>
                  <a:cubicBezTo>
                    <a:pt x="12498" y="14071"/>
                    <a:pt x="12325" y="14707"/>
                    <a:pt x="11687" y="14707"/>
                  </a:cubicBezTo>
                  <a:cubicBezTo>
                    <a:pt x="11510" y="14707"/>
                    <a:pt x="11296" y="14658"/>
                    <a:pt x="11044" y="14549"/>
                  </a:cubicBezTo>
                  <a:cubicBezTo>
                    <a:pt x="10655" y="14378"/>
                    <a:pt x="10292" y="14308"/>
                    <a:pt x="9947" y="14308"/>
                  </a:cubicBezTo>
                  <a:cubicBezTo>
                    <a:pt x="9034" y="14308"/>
                    <a:pt x="8242" y="14801"/>
                    <a:pt x="7415" y="15240"/>
                  </a:cubicBezTo>
                  <a:cubicBezTo>
                    <a:pt x="6965" y="15482"/>
                    <a:pt x="6672" y="15914"/>
                    <a:pt x="6879" y="16467"/>
                  </a:cubicBezTo>
                  <a:cubicBezTo>
                    <a:pt x="7027" y="16886"/>
                    <a:pt x="7334" y="16988"/>
                    <a:pt x="7700" y="16988"/>
                  </a:cubicBezTo>
                  <a:cubicBezTo>
                    <a:pt x="7802" y="16988"/>
                    <a:pt x="7910" y="16980"/>
                    <a:pt x="8020" y="16968"/>
                  </a:cubicBezTo>
                  <a:cubicBezTo>
                    <a:pt x="8305" y="16929"/>
                    <a:pt x="8590" y="16910"/>
                    <a:pt x="8875" y="16910"/>
                  </a:cubicBezTo>
                  <a:cubicBezTo>
                    <a:pt x="8970" y="16910"/>
                    <a:pt x="9065" y="16912"/>
                    <a:pt x="9160" y="16917"/>
                  </a:cubicBezTo>
                  <a:cubicBezTo>
                    <a:pt x="9186" y="16919"/>
                    <a:pt x="9214" y="16920"/>
                    <a:pt x="9242" y="16920"/>
                  </a:cubicBezTo>
                  <a:cubicBezTo>
                    <a:pt x="9458" y="16920"/>
                    <a:pt x="9735" y="16862"/>
                    <a:pt x="9947" y="16862"/>
                  </a:cubicBezTo>
                  <a:cubicBezTo>
                    <a:pt x="10131" y="16862"/>
                    <a:pt x="10266" y="16906"/>
                    <a:pt x="10266" y="17072"/>
                  </a:cubicBezTo>
                  <a:cubicBezTo>
                    <a:pt x="10266" y="17498"/>
                    <a:pt x="9728" y="17637"/>
                    <a:pt x="9291" y="17637"/>
                  </a:cubicBezTo>
                  <a:cubicBezTo>
                    <a:pt x="9214" y="17637"/>
                    <a:pt x="9141" y="17633"/>
                    <a:pt x="9074" y="17625"/>
                  </a:cubicBezTo>
                  <a:cubicBezTo>
                    <a:pt x="8873" y="17604"/>
                    <a:pt x="8677" y="17594"/>
                    <a:pt x="8484" y="17594"/>
                  </a:cubicBezTo>
                  <a:cubicBezTo>
                    <a:pt x="6314" y="17594"/>
                    <a:pt x="4587" y="18859"/>
                    <a:pt x="2714" y="19716"/>
                  </a:cubicBezTo>
                  <a:cubicBezTo>
                    <a:pt x="1193" y="20407"/>
                    <a:pt x="2351" y="21548"/>
                    <a:pt x="2282" y="22429"/>
                  </a:cubicBezTo>
                  <a:cubicBezTo>
                    <a:pt x="2264" y="22814"/>
                    <a:pt x="2455" y="22907"/>
                    <a:pt x="2706" y="22907"/>
                  </a:cubicBezTo>
                  <a:cubicBezTo>
                    <a:pt x="2939" y="22907"/>
                    <a:pt x="3223" y="22827"/>
                    <a:pt x="3440" y="22827"/>
                  </a:cubicBezTo>
                  <a:cubicBezTo>
                    <a:pt x="3665" y="22827"/>
                    <a:pt x="3872" y="22982"/>
                    <a:pt x="4079" y="23069"/>
                  </a:cubicBezTo>
                  <a:cubicBezTo>
                    <a:pt x="3924" y="23242"/>
                    <a:pt x="3751" y="23380"/>
                    <a:pt x="3544" y="23501"/>
                  </a:cubicBezTo>
                  <a:cubicBezTo>
                    <a:pt x="2610" y="23881"/>
                    <a:pt x="1643" y="24192"/>
                    <a:pt x="709" y="24589"/>
                  </a:cubicBezTo>
                  <a:cubicBezTo>
                    <a:pt x="329" y="24745"/>
                    <a:pt x="1" y="25142"/>
                    <a:pt x="226" y="25609"/>
                  </a:cubicBezTo>
                  <a:cubicBezTo>
                    <a:pt x="325" y="25816"/>
                    <a:pt x="462" y="25880"/>
                    <a:pt x="615" y="25880"/>
                  </a:cubicBezTo>
                  <a:cubicBezTo>
                    <a:pt x="807" y="25880"/>
                    <a:pt x="1026" y="25778"/>
                    <a:pt x="1228" y="25730"/>
                  </a:cubicBezTo>
                  <a:cubicBezTo>
                    <a:pt x="2248" y="25454"/>
                    <a:pt x="3354" y="25350"/>
                    <a:pt x="4252" y="24866"/>
                  </a:cubicBezTo>
                  <a:cubicBezTo>
                    <a:pt x="4601" y="24679"/>
                    <a:pt x="4965" y="24620"/>
                    <a:pt x="5336" y="24620"/>
                  </a:cubicBezTo>
                  <a:cubicBezTo>
                    <a:pt x="5952" y="24620"/>
                    <a:pt x="6585" y="24782"/>
                    <a:pt x="7191" y="24782"/>
                  </a:cubicBezTo>
                  <a:cubicBezTo>
                    <a:pt x="7702" y="24782"/>
                    <a:pt x="8195" y="24667"/>
                    <a:pt x="8642" y="24244"/>
                  </a:cubicBezTo>
                  <a:cubicBezTo>
                    <a:pt x="9143" y="23760"/>
                    <a:pt x="9627" y="23276"/>
                    <a:pt x="10128" y="22809"/>
                  </a:cubicBezTo>
                  <a:cubicBezTo>
                    <a:pt x="10518" y="22438"/>
                    <a:pt x="10935" y="22335"/>
                    <a:pt x="11366" y="22335"/>
                  </a:cubicBezTo>
                  <a:cubicBezTo>
                    <a:pt x="11904" y="22335"/>
                    <a:pt x="12465" y="22495"/>
                    <a:pt x="13026" y="22495"/>
                  </a:cubicBezTo>
                  <a:cubicBezTo>
                    <a:pt x="13270" y="22495"/>
                    <a:pt x="13515" y="22465"/>
                    <a:pt x="13757" y="22377"/>
                  </a:cubicBezTo>
                  <a:cubicBezTo>
                    <a:pt x="14876" y="21972"/>
                    <a:pt x="15968" y="21278"/>
                    <a:pt x="17215" y="21278"/>
                  </a:cubicBezTo>
                  <a:cubicBezTo>
                    <a:pt x="17721" y="21278"/>
                    <a:pt x="18252" y="21392"/>
                    <a:pt x="18820" y="21686"/>
                  </a:cubicBezTo>
                  <a:cubicBezTo>
                    <a:pt x="20272" y="22429"/>
                    <a:pt x="22242" y="22343"/>
                    <a:pt x="21966" y="24780"/>
                  </a:cubicBezTo>
                  <a:cubicBezTo>
                    <a:pt x="21914" y="25212"/>
                    <a:pt x="22104" y="25868"/>
                    <a:pt x="22415" y="26127"/>
                  </a:cubicBezTo>
                  <a:cubicBezTo>
                    <a:pt x="23746" y="27251"/>
                    <a:pt x="23659" y="29411"/>
                    <a:pt x="23210" y="29981"/>
                  </a:cubicBezTo>
                  <a:cubicBezTo>
                    <a:pt x="22052" y="31485"/>
                    <a:pt x="22484" y="32573"/>
                    <a:pt x="22985" y="33973"/>
                  </a:cubicBezTo>
                  <a:cubicBezTo>
                    <a:pt x="23124" y="34405"/>
                    <a:pt x="22795" y="35045"/>
                    <a:pt x="22553" y="35529"/>
                  </a:cubicBezTo>
                  <a:cubicBezTo>
                    <a:pt x="21447" y="37844"/>
                    <a:pt x="19356" y="39469"/>
                    <a:pt x="18233" y="41802"/>
                  </a:cubicBezTo>
                  <a:cubicBezTo>
                    <a:pt x="17455" y="43409"/>
                    <a:pt x="17058" y="48783"/>
                    <a:pt x="18354" y="49734"/>
                  </a:cubicBezTo>
                  <a:cubicBezTo>
                    <a:pt x="20220" y="51116"/>
                    <a:pt x="19927" y="52862"/>
                    <a:pt x="20238" y="54659"/>
                  </a:cubicBezTo>
                  <a:cubicBezTo>
                    <a:pt x="20428" y="55748"/>
                    <a:pt x="20410" y="57528"/>
                    <a:pt x="20687" y="57752"/>
                  </a:cubicBezTo>
                  <a:cubicBezTo>
                    <a:pt x="22380" y="59083"/>
                    <a:pt x="22242" y="61364"/>
                    <a:pt x="23625" y="62764"/>
                  </a:cubicBezTo>
                  <a:cubicBezTo>
                    <a:pt x="23915" y="63066"/>
                    <a:pt x="24197" y="63258"/>
                    <a:pt x="24508" y="63258"/>
                  </a:cubicBezTo>
                  <a:cubicBezTo>
                    <a:pt x="24660" y="63258"/>
                    <a:pt x="24820" y="63212"/>
                    <a:pt x="24990" y="63110"/>
                  </a:cubicBezTo>
                  <a:cubicBezTo>
                    <a:pt x="25508" y="62816"/>
                    <a:pt x="25526" y="62246"/>
                    <a:pt x="25197" y="61831"/>
                  </a:cubicBezTo>
                  <a:cubicBezTo>
                    <a:pt x="23607" y="59671"/>
                    <a:pt x="23746" y="56888"/>
                    <a:pt x="22536" y="54590"/>
                  </a:cubicBezTo>
                  <a:cubicBezTo>
                    <a:pt x="22415" y="54348"/>
                    <a:pt x="22605" y="53933"/>
                    <a:pt x="22692" y="53605"/>
                  </a:cubicBezTo>
                  <a:cubicBezTo>
                    <a:pt x="22704" y="53568"/>
                    <a:pt x="22878" y="53539"/>
                    <a:pt x="22981" y="53539"/>
                  </a:cubicBezTo>
                  <a:cubicBezTo>
                    <a:pt x="23021" y="53539"/>
                    <a:pt x="23050" y="53543"/>
                    <a:pt x="23054" y="53553"/>
                  </a:cubicBezTo>
                  <a:cubicBezTo>
                    <a:pt x="23175" y="53812"/>
                    <a:pt x="23366" y="54106"/>
                    <a:pt x="23366" y="54400"/>
                  </a:cubicBezTo>
                  <a:cubicBezTo>
                    <a:pt x="23383" y="56819"/>
                    <a:pt x="24973" y="58617"/>
                    <a:pt x="26027" y="60569"/>
                  </a:cubicBezTo>
                  <a:cubicBezTo>
                    <a:pt x="26977" y="62297"/>
                    <a:pt x="28654" y="63663"/>
                    <a:pt x="27720" y="65978"/>
                  </a:cubicBezTo>
                  <a:cubicBezTo>
                    <a:pt x="27530" y="66445"/>
                    <a:pt x="27928" y="66791"/>
                    <a:pt x="28273" y="67136"/>
                  </a:cubicBezTo>
                  <a:cubicBezTo>
                    <a:pt x="29138" y="68000"/>
                    <a:pt x="30226" y="68536"/>
                    <a:pt x="31246" y="69193"/>
                  </a:cubicBezTo>
                  <a:cubicBezTo>
                    <a:pt x="32910" y="70222"/>
                    <a:pt x="34447" y="71516"/>
                    <a:pt x="36422" y="71516"/>
                  </a:cubicBezTo>
                  <a:cubicBezTo>
                    <a:pt x="36867" y="71516"/>
                    <a:pt x="37334" y="71451"/>
                    <a:pt x="37830" y="71301"/>
                  </a:cubicBezTo>
                  <a:cubicBezTo>
                    <a:pt x="37930" y="71272"/>
                    <a:pt x="38022" y="71258"/>
                    <a:pt x="38107" y="71258"/>
                  </a:cubicBezTo>
                  <a:cubicBezTo>
                    <a:pt x="38527" y="71258"/>
                    <a:pt x="38793" y="71582"/>
                    <a:pt x="39023" y="71941"/>
                  </a:cubicBezTo>
                  <a:cubicBezTo>
                    <a:pt x="39748" y="73098"/>
                    <a:pt x="40768" y="73721"/>
                    <a:pt x="42116" y="74032"/>
                  </a:cubicBezTo>
                  <a:cubicBezTo>
                    <a:pt x="43585" y="74360"/>
                    <a:pt x="45296" y="74775"/>
                    <a:pt x="45745" y="76399"/>
                  </a:cubicBezTo>
                  <a:cubicBezTo>
                    <a:pt x="46194" y="78110"/>
                    <a:pt x="47439" y="79112"/>
                    <a:pt x="48648" y="79907"/>
                  </a:cubicBezTo>
                  <a:cubicBezTo>
                    <a:pt x="49237" y="80296"/>
                    <a:pt x="50039" y="81326"/>
                    <a:pt x="50895" y="81326"/>
                  </a:cubicBezTo>
                  <a:cubicBezTo>
                    <a:pt x="51372" y="81326"/>
                    <a:pt x="51865" y="81007"/>
                    <a:pt x="52347" y="80080"/>
                  </a:cubicBezTo>
                  <a:cubicBezTo>
                    <a:pt x="52462" y="79850"/>
                    <a:pt x="52631" y="79714"/>
                    <a:pt x="52813" y="79714"/>
                  </a:cubicBezTo>
                  <a:cubicBezTo>
                    <a:pt x="53013" y="79714"/>
                    <a:pt x="53228" y="79880"/>
                    <a:pt x="53401" y="80270"/>
                  </a:cubicBezTo>
                  <a:cubicBezTo>
                    <a:pt x="54593" y="83156"/>
                    <a:pt x="53919" y="85697"/>
                    <a:pt x="51621" y="87943"/>
                  </a:cubicBezTo>
                  <a:cubicBezTo>
                    <a:pt x="50498" y="89049"/>
                    <a:pt x="49806" y="90604"/>
                    <a:pt x="50774" y="92194"/>
                  </a:cubicBezTo>
                  <a:cubicBezTo>
                    <a:pt x="51085" y="92730"/>
                    <a:pt x="51068" y="92886"/>
                    <a:pt x="50688" y="93283"/>
                  </a:cubicBezTo>
                  <a:cubicBezTo>
                    <a:pt x="49685" y="94337"/>
                    <a:pt x="49703" y="95875"/>
                    <a:pt x="50567" y="96636"/>
                  </a:cubicBezTo>
                  <a:cubicBezTo>
                    <a:pt x="52208" y="98087"/>
                    <a:pt x="52986" y="99971"/>
                    <a:pt x="53971" y="101803"/>
                  </a:cubicBezTo>
                  <a:cubicBezTo>
                    <a:pt x="55440" y="104516"/>
                    <a:pt x="56771" y="107281"/>
                    <a:pt x="59933" y="108629"/>
                  </a:cubicBezTo>
                  <a:cubicBezTo>
                    <a:pt x="61661" y="109372"/>
                    <a:pt x="62629" y="111014"/>
                    <a:pt x="62664" y="113122"/>
                  </a:cubicBezTo>
                  <a:cubicBezTo>
                    <a:pt x="62716" y="116319"/>
                    <a:pt x="62871" y="119516"/>
                    <a:pt x="63096" y="122713"/>
                  </a:cubicBezTo>
                  <a:cubicBezTo>
                    <a:pt x="63251" y="125115"/>
                    <a:pt x="64426" y="127431"/>
                    <a:pt x="63631" y="129920"/>
                  </a:cubicBezTo>
                  <a:cubicBezTo>
                    <a:pt x="63303" y="130922"/>
                    <a:pt x="63459" y="131907"/>
                    <a:pt x="63839" y="132875"/>
                  </a:cubicBezTo>
                  <a:cubicBezTo>
                    <a:pt x="64323" y="134067"/>
                    <a:pt x="64461" y="135363"/>
                    <a:pt x="64288" y="136642"/>
                  </a:cubicBezTo>
                  <a:cubicBezTo>
                    <a:pt x="64184" y="137593"/>
                    <a:pt x="64582" y="138664"/>
                    <a:pt x="65653" y="139148"/>
                  </a:cubicBezTo>
                  <a:cubicBezTo>
                    <a:pt x="65680" y="139159"/>
                    <a:pt x="65711" y="139163"/>
                    <a:pt x="65743" y="139163"/>
                  </a:cubicBezTo>
                  <a:cubicBezTo>
                    <a:pt x="65886" y="139163"/>
                    <a:pt x="66069" y="139076"/>
                    <a:pt x="66205" y="139076"/>
                  </a:cubicBezTo>
                  <a:cubicBezTo>
                    <a:pt x="66332" y="139076"/>
                    <a:pt x="66419" y="139151"/>
                    <a:pt x="66397" y="139442"/>
                  </a:cubicBezTo>
                  <a:cubicBezTo>
                    <a:pt x="66362" y="139995"/>
                    <a:pt x="67071" y="140565"/>
                    <a:pt x="66293" y="141135"/>
                  </a:cubicBezTo>
                  <a:cubicBezTo>
                    <a:pt x="65895" y="141412"/>
                    <a:pt x="65360" y="142259"/>
                    <a:pt x="65774" y="142414"/>
                  </a:cubicBezTo>
                  <a:cubicBezTo>
                    <a:pt x="66898" y="142846"/>
                    <a:pt x="66500" y="143797"/>
                    <a:pt x="66777" y="144488"/>
                  </a:cubicBezTo>
                  <a:cubicBezTo>
                    <a:pt x="67468" y="146164"/>
                    <a:pt x="68505" y="147668"/>
                    <a:pt x="69801" y="148929"/>
                  </a:cubicBezTo>
                  <a:cubicBezTo>
                    <a:pt x="71823" y="150906"/>
                    <a:pt x="74091" y="152091"/>
                    <a:pt x="76808" y="152091"/>
                  </a:cubicBezTo>
                  <a:cubicBezTo>
                    <a:pt x="77226" y="152091"/>
                    <a:pt x="77656" y="152063"/>
                    <a:pt x="78096" y="152005"/>
                  </a:cubicBezTo>
                  <a:cubicBezTo>
                    <a:pt x="78355" y="151953"/>
                    <a:pt x="78580" y="151781"/>
                    <a:pt x="78718" y="151556"/>
                  </a:cubicBezTo>
                  <a:cubicBezTo>
                    <a:pt x="78874" y="151262"/>
                    <a:pt x="78615" y="151038"/>
                    <a:pt x="78355" y="150882"/>
                  </a:cubicBezTo>
                  <a:cubicBezTo>
                    <a:pt x="77595" y="150415"/>
                    <a:pt x="76835" y="149914"/>
                    <a:pt x="76040" y="149482"/>
                  </a:cubicBezTo>
                  <a:cubicBezTo>
                    <a:pt x="73914" y="148342"/>
                    <a:pt x="73551" y="146648"/>
                    <a:pt x="74899" y="144695"/>
                  </a:cubicBezTo>
                  <a:cubicBezTo>
                    <a:pt x="75608" y="143658"/>
                    <a:pt x="75694" y="142570"/>
                    <a:pt x="74173" y="142017"/>
                  </a:cubicBezTo>
                  <a:cubicBezTo>
                    <a:pt x="73707" y="141861"/>
                    <a:pt x="72929" y="141550"/>
                    <a:pt x="73551" y="140997"/>
                  </a:cubicBezTo>
                  <a:cubicBezTo>
                    <a:pt x="74260" y="140340"/>
                    <a:pt x="74260" y="139597"/>
                    <a:pt x="74415" y="138837"/>
                  </a:cubicBezTo>
                  <a:cubicBezTo>
                    <a:pt x="74605" y="137783"/>
                    <a:pt x="73534" y="136193"/>
                    <a:pt x="75677" y="135985"/>
                  </a:cubicBezTo>
                  <a:cubicBezTo>
                    <a:pt x="75746" y="135985"/>
                    <a:pt x="75850" y="135588"/>
                    <a:pt x="75798" y="135432"/>
                  </a:cubicBezTo>
                  <a:cubicBezTo>
                    <a:pt x="75444" y="134260"/>
                    <a:pt x="75867" y="133923"/>
                    <a:pt x="76900" y="133923"/>
                  </a:cubicBezTo>
                  <a:cubicBezTo>
                    <a:pt x="76978" y="133923"/>
                    <a:pt x="77060" y="133925"/>
                    <a:pt x="77146" y="133929"/>
                  </a:cubicBezTo>
                  <a:cubicBezTo>
                    <a:pt x="77188" y="133931"/>
                    <a:pt x="77231" y="133932"/>
                    <a:pt x="77272" y="133932"/>
                  </a:cubicBezTo>
                  <a:cubicBezTo>
                    <a:pt x="78202" y="133932"/>
                    <a:pt x="78980" y="133388"/>
                    <a:pt x="79427" y="132512"/>
                  </a:cubicBezTo>
                  <a:cubicBezTo>
                    <a:pt x="79859" y="131648"/>
                    <a:pt x="79738" y="130836"/>
                    <a:pt x="79047" y="130110"/>
                  </a:cubicBezTo>
                  <a:cubicBezTo>
                    <a:pt x="78857" y="129902"/>
                    <a:pt x="78822" y="129557"/>
                    <a:pt x="78701" y="129280"/>
                  </a:cubicBezTo>
                  <a:lnTo>
                    <a:pt x="78701" y="129280"/>
                  </a:lnTo>
                  <a:cubicBezTo>
                    <a:pt x="78977" y="129298"/>
                    <a:pt x="79237" y="129332"/>
                    <a:pt x="79513" y="129384"/>
                  </a:cubicBezTo>
                  <a:cubicBezTo>
                    <a:pt x="79669" y="129427"/>
                    <a:pt x="79830" y="129448"/>
                    <a:pt x="79991" y="129448"/>
                  </a:cubicBezTo>
                  <a:cubicBezTo>
                    <a:pt x="80347" y="129448"/>
                    <a:pt x="80702" y="129344"/>
                    <a:pt x="80999" y="129142"/>
                  </a:cubicBezTo>
                  <a:cubicBezTo>
                    <a:pt x="82900" y="128001"/>
                    <a:pt x="83350" y="125841"/>
                    <a:pt x="84473" y="124148"/>
                  </a:cubicBezTo>
                  <a:cubicBezTo>
                    <a:pt x="85216" y="123024"/>
                    <a:pt x="86149" y="121815"/>
                    <a:pt x="85544" y="120225"/>
                  </a:cubicBezTo>
                  <a:cubicBezTo>
                    <a:pt x="85026" y="118808"/>
                    <a:pt x="85959" y="118186"/>
                    <a:pt x="86927" y="117356"/>
                  </a:cubicBezTo>
                  <a:cubicBezTo>
                    <a:pt x="88258" y="116233"/>
                    <a:pt x="90314" y="116371"/>
                    <a:pt x="91230" y="115213"/>
                  </a:cubicBezTo>
                  <a:cubicBezTo>
                    <a:pt x="93096" y="112846"/>
                    <a:pt x="93788" y="109908"/>
                    <a:pt x="93874" y="106866"/>
                  </a:cubicBezTo>
                  <a:cubicBezTo>
                    <a:pt x="93909" y="105743"/>
                    <a:pt x="93563" y="104637"/>
                    <a:pt x="94635" y="103635"/>
                  </a:cubicBezTo>
                  <a:cubicBezTo>
                    <a:pt x="95637" y="102650"/>
                    <a:pt x="96432" y="101492"/>
                    <a:pt x="97002" y="100213"/>
                  </a:cubicBezTo>
                  <a:cubicBezTo>
                    <a:pt x="98350" y="97189"/>
                    <a:pt x="97555" y="95668"/>
                    <a:pt x="93770" y="93404"/>
                  </a:cubicBezTo>
                  <a:cubicBezTo>
                    <a:pt x="92864" y="92866"/>
                    <a:pt x="92012" y="92178"/>
                    <a:pt x="90923" y="92178"/>
                  </a:cubicBezTo>
                  <a:cubicBezTo>
                    <a:pt x="90787" y="92178"/>
                    <a:pt x="90648" y="92189"/>
                    <a:pt x="90504" y="92212"/>
                  </a:cubicBezTo>
                  <a:cubicBezTo>
                    <a:pt x="90375" y="92232"/>
                    <a:pt x="90250" y="92241"/>
                    <a:pt x="90128" y="92241"/>
                  </a:cubicBezTo>
                  <a:cubicBezTo>
                    <a:pt x="89316" y="92241"/>
                    <a:pt x="88640" y="91827"/>
                    <a:pt x="87964" y="91451"/>
                  </a:cubicBezTo>
                  <a:cubicBezTo>
                    <a:pt x="86720" y="90760"/>
                    <a:pt x="85423" y="90190"/>
                    <a:pt x="84076" y="89740"/>
                  </a:cubicBezTo>
                  <a:cubicBezTo>
                    <a:pt x="83419" y="89533"/>
                    <a:pt x="82365" y="89412"/>
                    <a:pt x="82226" y="88306"/>
                  </a:cubicBezTo>
                  <a:cubicBezTo>
                    <a:pt x="81898" y="85511"/>
                    <a:pt x="80349" y="82231"/>
                    <a:pt x="77208" y="82231"/>
                  </a:cubicBezTo>
                  <a:cubicBezTo>
                    <a:pt x="77047" y="82231"/>
                    <a:pt x="76883" y="82240"/>
                    <a:pt x="76714" y="82258"/>
                  </a:cubicBezTo>
                  <a:cubicBezTo>
                    <a:pt x="76610" y="82274"/>
                    <a:pt x="76507" y="82282"/>
                    <a:pt x="76405" y="82282"/>
                  </a:cubicBezTo>
                  <a:cubicBezTo>
                    <a:pt x="75873" y="82282"/>
                    <a:pt x="75365" y="82061"/>
                    <a:pt x="75003" y="81670"/>
                  </a:cubicBezTo>
                  <a:cubicBezTo>
                    <a:pt x="73810" y="80478"/>
                    <a:pt x="72722" y="79147"/>
                    <a:pt x="71356" y="78179"/>
                  </a:cubicBezTo>
                  <a:cubicBezTo>
                    <a:pt x="70652" y="77672"/>
                    <a:pt x="69937" y="76844"/>
                    <a:pt x="68958" y="76844"/>
                  </a:cubicBezTo>
                  <a:cubicBezTo>
                    <a:pt x="68735" y="76844"/>
                    <a:pt x="68499" y="76887"/>
                    <a:pt x="68246" y="76987"/>
                  </a:cubicBezTo>
                  <a:cubicBezTo>
                    <a:pt x="68013" y="77081"/>
                    <a:pt x="67785" y="77113"/>
                    <a:pt x="67562" y="77113"/>
                  </a:cubicBezTo>
                  <a:cubicBezTo>
                    <a:pt x="67089" y="77113"/>
                    <a:pt x="66635" y="76969"/>
                    <a:pt x="66189" y="76969"/>
                  </a:cubicBezTo>
                  <a:cubicBezTo>
                    <a:pt x="64783" y="76969"/>
                    <a:pt x="63941" y="75706"/>
                    <a:pt x="62605" y="75706"/>
                  </a:cubicBezTo>
                  <a:cubicBezTo>
                    <a:pt x="62579" y="75706"/>
                    <a:pt x="62552" y="75707"/>
                    <a:pt x="62525" y="75708"/>
                  </a:cubicBezTo>
                  <a:cubicBezTo>
                    <a:pt x="62280" y="75708"/>
                    <a:pt x="61828" y="76012"/>
                    <a:pt x="61511" y="76012"/>
                  </a:cubicBezTo>
                  <a:cubicBezTo>
                    <a:pt x="61248" y="76012"/>
                    <a:pt x="61077" y="75802"/>
                    <a:pt x="61195" y="75034"/>
                  </a:cubicBezTo>
                  <a:cubicBezTo>
                    <a:pt x="61232" y="74788"/>
                    <a:pt x="60883" y="74612"/>
                    <a:pt x="60617" y="74612"/>
                  </a:cubicBezTo>
                  <a:cubicBezTo>
                    <a:pt x="60509" y="74612"/>
                    <a:pt x="60415" y="74641"/>
                    <a:pt x="60365" y="74706"/>
                  </a:cubicBezTo>
                  <a:cubicBezTo>
                    <a:pt x="59225" y="76088"/>
                    <a:pt x="57099" y="76071"/>
                    <a:pt x="56166" y="77747"/>
                  </a:cubicBezTo>
                  <a:cubicBezTo>
                    <a:pt x="55842" y="78325"/>
                    <a:pt x="55457" y="78771"/>
                    <a:pt x="54917" y="78771"/>
                  </a:cubicBezTo>
                  <a:cubicBezTo>
                    <a:pt x="54649" y="78771"/>
                    <a:pt x="54343" y="78661"/>
                    <a:pt x="53988" y="78404"/>
                  </a:cubicBezTo>
                  <a:cubicBezTo>
                    <a:pt x="53637" y="78125"/>
                    <a:pt x="53206" y="77982"/>
                    <a:pt x="52772" y="77982"/>
                  </a:cubicBezTo>
                  <a:cubicBezTo>
                    <a:pt x="52480" y="77982"/>
                    <a:pt x="52186" y="78047"/>
                    <a:pt x="51915" y="78179"/>
                  </a:cubicBezTo>
                  <a:cubicBezTo>
                    <a:pt x="51373" y="78410"/>
                    <a:pt x="50918" y="78527"/>
                    <a:pt x="50541" y="78527"/>
                  </a:cubicBezTo>
                  <a:cubicBezTo>
                    <a:pt x="49618" y="78527"/>
                    <a:pt x="49166" y="77825"/>
                    <a:pt x="49080" y="76365"/>
                  </a:cubicBezTo>
                  <a:cubicBezTo>
                    <a:pt x="49046" y="75397"/>
                    <a:pt x="49184" y="74446"/>
                    <a:pt x="49478" y="73530"/>
                  </a:cubicBezTo>
                  <a:cubicBezTo>
                    <a:pt x="50012" y="71861"/>
                    <a:pt x="49095" y="70692"/>
                    <a:pt x="47366" y="70692"/>
                  </a:cubicBezTo>
                  <a:cubicBezTo>
                    <a:pt x="47305" y="70692"/>
                    <a:pt x="47243" y="70693"/>
                    <a:pt x="47179" y="70696"/>
                  </a:cubicBezTo>
                  <a:cubicBezTo>
                    <a:pt x="46730" y="70714"/>
                    <a:pt x="46281" y="70765"/>
                    <a:pt x="45814" y="70783"/>
                  </a:cubicBezTo>
                  <a:cubicBezTo>
                    <a:pt x="45755" y="70784"/>
                    <a:pt x="45699" y="70786"/>
                    <a:pt x="45645" y="70786"/>
                  </a:cubicBezTo>
                  <a:cubicBezTo>
                    <a:pt x="45148" y="70786"/>
                    <a:pt x="44886" y="70683"/>
                    <a:pt x="45088" y="69919"/>
                  </a:cubicBezTo>
                  <a:cubicBezTo>
                    <a:pt x="45469" y="68484"/>
                    <a:pt x="46143" y="67240"/>
                    <a:pt x="46886" y="65996"/>
                  </a:cubicBezTo>
                  <a:cubicBezTo>
                    <a:pt x="47214" y="65443"/>
                    <a:pt x="47231" y="64993"/>
                    <a:pt x="46747" y="64613"/>
                  </a:cubicBezTo>
                  <a:cubicBezTo>
                    <a:pt x="46406" y="64334"/>
                    <a:pt x="45929" y="64209"/>
                    <a:pt x="45417" y="64209"/>
                  </a:cubicBezTo>
                  <a:cubicBezTo>
                    <a:pt x="44221" y="64209"/>
                    <a:pt x="42833" y="64889"/>
                    <a:pt x="42531" y="65857"/>
                  </a:cubicBezTo>
                  <a:cubicBezTo>
                    <a:pt x="42161" y="67044"/>
                    <a:pt x="40793" y="67929"/>
                    <a:pt x="39553" y="67929"/>
                  </a:cubicBezTo>
                  <a:cubicBezTo>
                    <a:pt x="39113" y="67929"/>
                    <a:pt x="38689" y="67817"/>
                    <a:pt x="38331" y="67568"/>
                  </a:cubicBezTo>
                  <a:cubicBezTo>
                    <a:pt x="36966" y="66601"/>
                    <a:pt x="35998" y="64872"/>
                    <a:pt x="36517" y="63455"/>
                  </a:cubicBezTo>
                  <a:cubicBezTo>
                    <a:pt x="37571" y="60569"/>
                    <a:pt x="37986" y="56802"/>
                    <a:pt x="41822" y="56093"/>
                  </a:cubicBezTo>
                  <a:cubicBezTo>
                    <a:pt x="44259" y="55627"/>
                    <a:pt x="46696" y="55299"/>
                    <a:pt x="49167" y="55126"/>
                  </a:cubicBezTo>
                  <a:cubicBezTo>
                    <a:pt x="49252" y="55120"/>
                    <a:pt x="49338" y="55117"/>
                    <a:pt x="49425" y="55117"/>
                  </a:cubicBezTo>
                  <a:cubicBezTo>
                    <a:pt x="50819" y="55117"/>
                    <a:pt x="52364" y="55920"/>
                    <a:pt x="51811" y="58133"/>
                  </a:cubicBezTo>
                  <a:cubicBezTo>
                    <a:pt x="51707" y="58582"/>
                    <a:pt x="52087" y="59204"/>
                    <a:pt x="52329" y="59688"/>
                  </a:cubicBezTo>
                  <a:cubicBezTo>
                    <a:pt x="52602" y="60250"/>
                    <a:pt x="52992" y="60846"/>
                    <a:pt x="53666" y="60846"/>
                  </a:cubicBezTo>
                  <a:cubicBezTo>
                    <a:pt x="53675" y="60846"/>
                    <a:pt x="53685" y="60846"/>
                    <a:pt x="53695" y="60846"/>
                  </a:cubicBezTo>
                  <a:cubicBezTo>
                    <a:pt x="54455" y="60811"/>
                    <a:pt x="54628" y="60085"/>
                    <a:pt x="54852" y="59498"/>
                  </a:cubicBezTo>
                  <a:cubicBezTo>
                    <a:pt x="55146" y="58703"/>
                    <a:pt x="55146" y="57822"/>
                    <a:pt x="54887" y="57027"/>
                  </a:cubicBezTo>
                  <a:cubicBezTo>
                    <a:pt x="54127" y="54642"/>
                    <a:pt x="54922" y="53017"/>
                    <a:pt x="57116" y="51894"/>
                  </a:cubicBezTo>
                  <a:cubicBezTo>
                    <a:pt x="58291" y="51307"/>
                    <a:pt x="59328" y="50442"/>
                    <a:pt x="60469" y="49786"/>
                  </a:cubicBezTo>
                  <a:cubicBezTo>
                    <a:pt x="62128" y="48818"/>
                    <a:pt x="61575" y="46641"/>
                    <a:pt x="63096" y="45448"/>
                  </a:cubicBezTo>
                  <a:cubicBezTo>
                    <a:pt x="64720" y="44169"/>
                    <a:pt x="65757" y="42113"/>
                    <a:pt x="68194" y="42061"/>
                  </a:cubicBezTo>
                  <a:cubicBezTo>
                    <a:pt x="68574" y="42044"/>
                    <a:pt x="69006" y="41888"/>
                    <a:pt x="69075" y="41456"/>
                  </a:cubicBezTo>
                  <a:cubicBezTo>
                    <a:pt x="69369" y="39711"/>
                    <a:pt x="70924" y="39417"/>
                    <a:pt x="72151" y="38760"/>
                  </a:cubicBezTo>
                  <a:cubicBezTo>
                    <a:pt x="72321" y="38667"/>
                    <a:pt x="72565" y="38512"/>
                    <a:pt x="72753" y="38512"/>
                  </a:cubicBezTo>
                  <a:cubicBezTo>
                    <a:pt x="72950" y="38512"/>
                    <a:pt x="73086" y="38680"/>
                    <a:pt x="73015" y="39261"/>
                  </a:cubicBezTo>
                  <a:cubicBezTo>
                    <a:pt x="72956" y="39796"/>
                    <a:pt x="73330" y="40078"/>
                    <a:pt x="73743" y="40078"/>
                  </a:cubicBezTo>
                  <a:cubicBezTo>
                    <a:pt x="73931" y="40078"/>
                    <a:pt x="74127" y="40020"/>
                    <a:pt x="74294" y="39901"/>
                  </a:cubicBezTo>
                  <a:cubicBezTo>
                    <a:pt x="75746" y="38898"/>
                    <a:pt x="77457" y="38501"/>
                    <a:pt x="78995" y="37723"/>
                  </a:cubicBezTo>
                  <a:cubicBezTo>
                    <a:pt x="79738" y="37326"/>
                    <a:pt x="80291" y="36773"/>
                    <a:pt x="79790" y="35995"/>
                  </a:cubicBezTo>
                  <a:cubicBezTo>
                    <a:pt x="79597" y="35708"/>
                    <a:pt x="79414" y="35603"/>
                    <a:pt x="79239" y="35603"/>
                  </a:cubicBezTo>
                  <a:cubicBezTo>
                    <a:pt x="78865" y="35603"/>
                    <a:pt x="78524" y="36083"/>
                    <a:pt x="78183" y="36306"/>
                  </a:cubicBezTo>
                  <a:cubicBezTo>
                    <a:pt x="77820" y="36545"/>
                    <a:pt x="77447" y="36741"/>
                    <a:pt x="77083" y="36741"/>
                  </a:cubicBezTo>
                  <a:cubicBezTo>
                    <a:pt x="76789" y="36741"/>
                    <a:pt x="76501" y="36612"/>
                    <a:pt x="76230" y="36272"/>
                  </a:cubicBezTo>
                  <a:cubicBezTo>
                    <a:pt x="75677" y="35563"/>
                    <a:pt x="76126" y="35148"/>
                    <a:pt x="76731" y="34751"/>
                  </a:cubicBezTo>
                  <a:cubicBezTo>
                    <a:pt x="77318" y="34371"/>
                    <a:pt x="77284" y="33818"/>
                    <a:pt x="77025" y="33196"/>
                  </a:cubicBezTo>
                  <a:cubicBezTo>
                    <a:pt x="76921" y="32919"/>
                    <a:pt x="76161" y="33023"/>
                    <a:pt x="76593" y="32643"/>
                  </a:cubicBezTo>
                  <a:cubicBezTo>
                    <a:pt x="76708" y="32536"/>
                    <a:pt x="76805" y="32492"/>
                    <a:pt x="76888" y="32492"/>
                  </a:cubicBezTo>
                  <a:cubicBezTo>
                    <a:pt x="77143" y="32492"/>
                    <a:pt x="77279" y="32892"/>
                    <a:pt x="77474" y="33126"/>
                  </a:cubicBezTo>
                  <a:cubicBezTo>
                    <a:pt x="77830" y="33563"/>
                    <a:pt x="78559" y="33892"/>
                    <a:pt x="79019" y="33892"/>
                  </a:cubicBezTo>
                  <a:cubicBezTo>
                    <a:pt x="79251" y="33892"/>
                    <a:pt x="79415" y="33808"/>
                    <a:pt x="79427" y="33610"/>
                  </a:cubicBezTo>
                  <a:cubicBezTo>
                    <a:pt x="79485" y="32639"/>
                    <a:pt x="79866" y="32465"/>
                    <a:pt x="80317" y="32465"/>
                  </a:cubicBezTo>
                  <a:cubicBezTo>
                    <a:pt x="80569" y="32465"/>
                    <a:pt x="80843" y="32519"/>
                    <a:pt x="81095" y="32519"/>
                  </a:cubicBezTo>
                  <a:cubicBezTo>
                    <a:pt x="81194" y="32519"/>
                    <a:pt x="81290" y="32511"/>
                    <a:pt x="81380" y="32487"/>
                  </a:cubicBezTo>
                  <a:cubicBezTo>
                    <a:pt x="81894" y="32340"/>
                    <a:pt x="82271" y="31830"/>
                    <a:pt x="82830" y="31830"/>
                  </a:cubicBezTo>
                  <a:cubicBezTo>
                    <a:pt x="82928" y="31830"/>
                    <a:pt x="83031" y="31846"/>
                    <a:pt x="83142" y="31882"/>
                  </a:cubicBezTo>
                  <a:cubicBezTo>
                    <a:pt x="82658" y="32470"/>
                    <a:pt x="82192" y="33075"/>
                    <a:pt x="81708" y="33679"/>
                  </a:cubicBezTo>
                  <a:cubicBezTo>
                    <a:pt x="81604" y="33766"/>
                    <a:pt x="81483" y="33835"/>
                    <a:pt x="81362" y="33904"/>
                  </a:cubicBezTo>
                  <a:cubicBezTo>
                    <a:pt x="81034" y="34129"/>
                    <a:pt x="80775" y="34423"/>
                    <a:pt x="80878" y="34872"/>
                  </a:cubicBezTo>
                  <a:cubicBezTo>
                    <a:pt x="80999" y="35304"/>
                    <a:pt x="81380" y="35252"/>
                    <a:pt x="81673" y="35425"/>
                  </a:cubicBezTo>
                  <a:cubicBezTo>
                    <a:pt x="81973" y="35596"/>
                    <a:pt x="82292" y="35648"/>
                    <a:pt x="82615" y="35648"/>
                  </a:cubicBezTo>
                  <a:cubicBezTo>
                    <a:pt x="83130" y="35648"/>
                    <a:pt x="83658" y="35514"/>
                    <a:pt x="84141" y="35514"/>
                  </a:cubicBezTo>
                  <a:cubicBezTo>
                    <a:pt x="84489" y="35514"/>
                    <a:pt x="84814" y="35584"/>
                    <a:pt x="85095" y="35822"/>
                  </a:cubicBezTo>
                  <a:cubicBezTo>
                    <a:pt x="85535" y="36187"/>
                    <a:pt x="85875" y="36332"/>
                    <a:pt x="86134" y="36332"/>
                  </a:cubicBezTo>
                  <a:cubicBezTo>
                    <a:pt x="86710" y="36332"/>
                    <a:pt x="86887" y="35618"/>
                    <a:pt x="86875" y="35010"/>
                  </a:cubicBezTo>
                  <a:cubicBezTo>
                    <a:pt x="86858" y="34215"/>
                    <a:pt x="87601" y="32729"/>
                    <a:pt x="85665" y="32625"/>
                  </a:cubicBezTo>
                  <a:cubicBezTo>
                    <a:pt x="84991" y="32591"/>
                    <a:pt x="85130" y="31986"/>
                    <a:pt x="85596" y="31485"/>
                  </a:cubicBezTo>
                  <a:cubicBezTo>
                    <a:pt x="87186" y="29791"/>
                    <a:pt x="86650" y="27527"/>
                    <a:pt x="84508" y="26767"/>
                  </a:cubicBezTo>
                  <a:cubicBezTo>
                    <a:pt x="84006" y="26594"/>
                    <a:pt x="83557" y="26214"/>
                    <a:pt x="83661" y="25834"/>
                  </a:cubicBezTo>
                  <a:cubicBezTo>
                    <a:pt x="83972" y="24503"/>
                    <a:pt x="83039" y="23432"/>
                    <a:pt x="83090" y="22170"/>
                  </a:cubicBezTo>
                  <a:cubicBezTo>
                    <a:pt x="83108" y="21773"/>
                    <a:pt x="83073" y="21375"/>
                    <a:pt x="82624" y="21220"/>
                  </a:cubicBezTo>
                  <a:cubicBezTo>
                    <a:pt x="82529" y="21188"/>
                    <a:pt x="82437" y="21174"/>
                    <a:pt x="82348" y="21174"/>
                  </a:cubicBezTo>
                  <a:cubicBezTo>
                    <a:pt x="82049" y="21174"/>
                    <a:pt x="81787" y="21339"/>
                    <a:pt x="81587" y="21565"/>
                  </a:cubicBezTo>
                  <a:cubicBezTo>
                    <a:pt x="81086" y="22135"/>
                    <a:pt x="80464" y="22602"/>
                    <a:pt x="79755" y="22913"/>
                  </a:cubicBezTo>
                  <a:cubicBezTo>
                    <a:pt x="79583" y="22995"/>
                    <a:pt x="79411" y="23071"/>
                    <a:pt x="79247" y="23071"/>
                  </a:cubicBezTo>
                  <a:cubicBezTo>
                    <a:pt x="79097" y="23071"/>
                    <a:pt x="78954" y="23008"/>
                    <a:pt x="78822" y="22827"/>
                  </a:cubicBezTo>
                  <a:cubicBezTo>
                    <a:pt x="78563" y="22498"/>
                    <a:pt x="78753" y="22274"/>
                    <a:pt x="78960" y="22015"/>
                  </a:cubicBezTo>
                  <a:cubicBezTo>
                    <a:pt x="79496" y="21254"/>
                    <a:pt x="79254" y="20736"/>
                    <a:pt x="78459" y="20338"/>
                  </a:cubicBezTo>
                  <a:cubicBezTo>
                    <a:pt x="78131" y="20165"/>
                    <a:pt x="77837" y="19941"/>
                    <a:pt x="77578" y="19664"/>
                  </a:cubicBezTo>
                  <a:cubicBezTo>
                    <a:pt x="77168" y="19146"/>
                    <a:pt x="76356" y="18913"/>
                    <a:pt x="75491" y="18913"/>
                  </a:cubicBezTo>
                  <a:cubicBezTo>
                    <a:pt x="74278" y="18913"/>
                    <a:pt x="72961" y="19371"/>
                    <a:pt x="72497" y="20148"/>
                  </a:cubicBezTo>
                  <a:cubicBezTo>
                    <a:pt x="72065" y="20874"/>
                    <a:pt x="71788" y="21824"/>
                    <a:pt x="70803" y="22170"/>
                  </a:cubicBezTo>
                  <a:cubicBezTo>
                    <a:pt x="70354" y="22326"/>
                    <a:pt x="70043" y="22792"/>
                    <a:pt x="70337" y="23276"/>
                  </a:cubicBezTo>
                  <a:cubicBezTo>
                    <a:pt x="71356" y="25004"/>
                    <a:pt x="70043" y="25488"/>
                    <a:pt x="68902" y="26024"/>
                  </a:cubicBezTo>
                  <a:cubicBezTo>
                    <a:pt x="67693" y="26577"/>
                    <a:pt x="66241" y="26801"/>
                    <a:pt x="66345" y="28685"/>
                  </a:cubicBezTo>
                  <a:cubicBezTo>
                    <a:pt x="66379" y="29117"/>
                    <a:pt x="65895" y="29601"/>
                    <a:pt x="65584" y="30016"/>
                  </a:cubicBezTo>
                  <a:cubicBezTo>
                    <a:pt x="65442" y="30197"/>
                    <a:pt x="65232" y="30465"/>
                    <a:pt x="64983" y="30465"/>
                  </a:cubicBezTo>
                  <a:cubicBezTo>
                    <a:pt x="64899" y="30465"/>
                    <a:pt x="64811" y="30435"/>
                    <a:pt x="64720" y="30361"/>
                  </a:cubicBezTo>
                  <a:cubicBezTo>
                    <a:pt x="64409" y="30120"/>
                    <a:pt x="64288" y="29705"/>
                    <a:pt x="64409" y="29342"/>
                  </a:cubicBezTo>
                  <a:cubicBezTo>
                    <a:pt x="64893" y="27596"/>
                    <a:pt x="65083" y="25989"/>
                    <a:pt x="62508" y="25903"/>
                  </a:cubicBezTo>
                  <a:cubicBezTo>
                    <a:pt x="62249" y="25903"/>
                    <a:pt x="61938" y="25644"/>
                    <a:pt x="61748" y="25436"/>
                  </a:cubicBezTo>
                  <a:cubicBezTo>
                    <a:pt x="61084" y="24759"/>
                    <a:pt x="60400" y="24243"/>
                    <a:pt x="59552" y="24243"/>
                  </a:cubicBezTo>
                  <a:cubicBezTo>
                    <a:pt x="59252" y="24243"/>
                    <a:pt x="58932" y="24307"/>
                    <a:pt x="58585" y="24451"/>
                  </a:cubicBezTo>
                  <a:cubicBezTo>
                    <a:pt x="58566" y="24457"/>
                    <a:pt x="58545" y="24459"/>
                    <a:pt x="58523" y="24459"/>
                  </a:cubicBezTo>
                  <a:cubicBezTo>
                    <a:pt x="58409" y="24459"/>
                    <a:pt x="58269" y="24394"/>
                    <a:pt x="58153" y="24365"/>
                  </a:cubicBezTo>
                  <a:cubicBezTo>
                    <a:pt x="58758" y="23501"/>
                    <a:pt x="57687" y="22429"/>
                    <a:pt x="58827" y="21462"/>
                  </a:cubicBezTo>
                  <a:cubicBezTo>
                    <a:pt x="61800" y="18990"/>
                    <a:pt x="65757" y="18558"/>
                    <a:pt x="68781" y="16294"/>
                  </a:cubicBezTo>
                  <a:lnTo>
                    <a:pt x="69455" y="15828"/>
                  </a:lnTo>
                  <a:cubicBezTo>
                    <a:pt x="70337" y="15586"/>
                    <a:pt x="71218" y="15206"/>
                    <a:pt x="72117" y="15119"/>
                  </a:cubicBezTo>
                  <a:cubicBezTo>
                    <a:pt x="74346" y="14912"/>
                    <a:pt x="75331" y="13910"/>
                    <a:pt x="75262" y="11767"/>
                  </a:cubicBezTo>
                  <a:cubicBezTo>
                    <a:pt x="75262" y="11596"/>
                    <a:pt x="75299" y="11543"/>
                    <a:pt x="75353" y="11543"/>
                  </a:cubicBezTo>
                  <a:cubicBezTo>
                    <a:pt x="75441" y="11543"/>
                    <a:pt x="75574" y="11687"/>
                    <a:pt x="75659" y="11698"/>
                  </a:cubicBezTo>
                  <a:cubicBezTo>
                    <a:pt x="76835" y="11749"/>
                    <a:pt x="77733" y="12683"/>
                    <a:pt x="78943" y="12752"/>
                  </a:cubicBezTo>
                  <a:cubicBezTo>
                    <a:pt x="79461" y="12769"/>
                    <a:pt x="79945" y="13391"/>
                    <a:pt x="80412" y="13789"/>
                  </a:cubicBezTo>
                  <a:cubicBezTo>
                    <a:pt x="80395" y="13944"/>
                    <a:pt x="80325" y="14082"/>
                    <a:pt x="80204" y="14203"/>
                  </a:cubicBezTo>
                  <a:cubicBezTo>
                    <a:pt x="79099" y="14649"/>
                    <a:pt x="78211" y="15599"/>
                    <a:pt x="76924" y="15599"/>
                  </a:cubicBezTo>
                  <a:cubicBezTo>
                    <a:pt x="76763" y="15599"/>
                    <a:pt x="76595" y="15584"/>
                    <a:pt x="76420" y="15551"/>
                  </a:cubicBezTo>
                  <a:cubicBezTo>
                    <a:pt x="76325" y="15534"/>
                    <a:pt x="76229" y="15525"/>
                    <a:pt x="76135" y="15525"/>
                  </a:cubicBezTo>
                  <a:cubicBezTo>
                    <a:pt x="75478" y="15525"/>
                    <a:pt x="74895" y="15947"/>
                    <a:pt x="74985" y="16778"/>
                  </a:cubicBezTo>
                  <a:cubicBezTo>
                    <a:pt x="75041" y="17437"/>
                    <a:pt x="75422" y="17620"/>
                    <a:pt x="75866" y="17620"/>
                  </a:cubicBezTo>
                  <a:cubicBezTo>
                    <a:pt x="76109" y="17620"/>
                    <a:pt x="76372" y="17565"/>
                    <a:pt x="76610" y="17504"/>
                  </a:cubicBezTo>
                  <a:cubicBezTo>
                    <a:pt x="76822" y="17451"/>
                    <a:pt x="77015" y="17425"/>
                    <a:pt x="77193" y="17425"/>
                  </a:cubicBezTo>
                  <a:cubicBezTo>
                    <a:pt x="77828" y="17425"/>
                    <a:pt x="78286" y="17750"/>
                    <a:pt x="78839" y="18316"/>
                  </a:cubicBezTo>
                  <a:cubicBezTo>
                    <a:pt x="79617" y="19094"/>
                    <a:pt x="80723" y="19612"/>
                    <a:pt x="81794" y="19993"/>
                  </a:cubicBezTo>
                  <a:cubicBezTo>
                    <a:pt x="81906" y="20034"/>
                    <a:pt x="82005" y="20053"/>
                    <a:pt x="82094" y="20053"/>
                  </a:cubicBezTo>
                  <a:cubicBezTo>
                    <a:pt x="82595" y="20053"/>
                    <a:pt x="82747" y="19445"/>
                    <a:pt x="82762" y="18887"/>
                  </a:cubicBezTo>
                  <a:cubicBezTo>
                    <a:pt x="82805" y="18878"/>
                    <a:pt x="82849" y="18874"/>
                    <a:pt x="82892" y="18874"/>
                  </a:cubicBezTo>
                  <a:cubicBezTo>
                    <a:pt x="82935" y="18874"/>
                    <a:pt x="82978" y="18878"/>
                    <a:pt x="83021" y="18887"/>
                  </a:cubicBezTo>
                  <a:cubicBezTo>
                    <a:pt x="83375" y="18985"/>
                    <a:pt x="83662" y="19030"/>
                    <a:pt x="83892" y="19030"/>
                  </a:cubicBezTo>
                  <a:cubicBezTo>
                    <a:pt x="85038" y="19030"/>
                    <a:pt x="84816" y="17932"/>
                    <a:pt x="84629" y="16882"/>
                  </a:cubicBezTo>
                  <a:cubicBezTo>
                    <a:pt x="84577" y="16588"/>
                    <a:pt x="84404" y="16122"/>
                    <a:pt x="84525" y="16018"/>
                  </a:cubicBezTo>
                  <a:cubicBezTo>
                    <a:pt x="84606" y="15948"/>
                    <a:pt x="84680" y="15920"/>
                    <a:pt x="84749" y="15920"/>
                  </a:cubicBezTo>
                  <a:cubicBezTo>
                    <a:pt x="84985" y="15920"/>
                    <a:pt x="85161" y="16252"/>
                    <a:pt x="85389" y="16346"/>
                  </a:cubicBezTo>
                  <a:cubicBezTo>
                    <a:pt x="85637" y="16436"/>
                    <a:pt x="85876" y="16474"/>
                    <a:pt x="86110" y="16474"/>
                  </a:cubicBezTo>
                  <a:cubicBezTo>
                    <a:pt x="86771" y="16474"/>
                    <a:pt x="87381" y="16174"/>
                    <a:pt x="87981" y="15931"/>
                  </a:cubicBezTo>
                  <a:cubicBezTo>
                    <a:pt x="88344" y="15793"/>
                    <a:pt x="88500" y="15275"/>
                    <a:pt x="88258" y="15033"/>
                  </a:cubicBezTo>
                  <a:cubicBezTo>
                    <a:pt x="87065" y="13754"/>
                    <a:pt x="85976" y="12406"/>
                    <a:pt x="84819" y="11110"/>
                  </a:cubicBezTo>
                  <a:cubicBezTo>
                    <a:pt x="84162" y="10350"/>
                    <a:pt x="83160" y="9779"/>
                    <a:pt x="82537" y="8915"/>
                  </a:cubicBezTo>
                  <a:cubicBezTo>
                    <a:pt x="82209" y="8379"/>
                    <a:pt x="81639" y="8034"/>
                    <a:pt x="81017" y="7999"/>
                  </a:cubicBezTo>
                  <a:cubicBezTo>
                    <a:pt x="80983" y="7995"/>
                    <a:pt x="80950" y="7994"/>
                    <a:pt x="80916" y="7994"/>
                  </a:cubicBezTo>
                  <a:cubicBezTo>
                    <a:pt x="80688" y="7994"/>
                    <a:pt x="80453" y="8074"/>
                    <a:pt x="80228" y="8074"/>
                  </a:cubicBezTo>
                  <a:cubicBezTo>
                    <a:pt x="80056" y="8074"/>
                    <a:pt x="79890" y="8027"/>
                    <a:pt x="79738" y="7861"/>
                  </a:cubicBezTo>
                  <a:cubicBezTo>
                    <a:pt x="80170" y="7757"/>
                    <a:pt x="80602" y="7654"/>
                    <a:pt x="81017" y="7585"/>
                  </a:cubicBezTo>
                  <a:cubicBezTo>
                    <a:pt x="81518" y="7481"/>
                    <a:pt x="82192" y="7567"/>
                    <a:pt x="82226" y="6859"/>
                  </a:cubicBezTo>
                  <a:cubicBezTo>
                    <a:pt x="82278" y="6202"/>
                    <a:pt x="81673" y="6167"/>
                    <a:pt x="81207" y="6046"/>
                  </a:cubicBezTo>
                  <a:cubicBezTo>
                    <a:pt x="81086" y="6012"/>
                    <a:pt x="80948" y="5960"/>
                    <a:pt x="80844" y="5891"/>
                  </a:cubicBezTo>
                  <a:cubicBezTo>
                    <a:pt x="80958" y="5878"/>
                    <a:pt x="81101" y="5837"/>
                    <a:pt x="81223" y="5837"/>
                  </a:cubicBezTo>
                  <a:cubicBezTo>
                    <a:pt x="81267" y="5837"/>
                    <a:pt x="81309" y="5843"/>
                    <a:pt x="81345" y="5856"/>
                  </a:cubicBezTo>
                  <a:cubicBezTo>
                    <a:pt x="81816" y="6065"/>
                    <a:pt x="82272" y="6151"/>
                    <a:pt x="82714" y="6151"/>
                  </a:cubicBezTo>
                  <a:cubicBezTo>
                    <a:pt x="83993" y="6151"/>
                    <a:pt x="85157" y="5437"/>
                    <a:pt x="86236" y="4923"/>
                  </a:cubicBezTo>
                  <a:cubicBezTo>
                    <a:pt x="89182" y="3528"/>
                    <a:pt x="92334" y="3094"/>
                    <a:pt x="95401" y="2235"/>
                  </a:cubicBezTo>
                  <a:lnTo>
                    <a:pt x="95401" y="2235"/>
                  </a:lnTo>
                  <a:cubicBezTo>
                    <a:pt x="93986" y="3267"/>
                    <a:pt x="92263" y="3834"/>
                    <a:pt x="90504" y="3834"/>
                  </a:cubicBezTo>
                  <a:cubicBezTo>
                    <a:pt x="90401" y="3834"/>
                    <a:pt x="90295" y="3831"/>
                    <a:pt x="90191" y="3831"/>
                  </a:cubicBezTo>
                  <a:cubicBezTo>
                    <a:pt x="89827" y="3831"/>
                    <a:pt x="89479" y="3873"/>
                    <a:pt x="89277" y="4249"/>
                  </a:cubicBezTo>
                  <a:cubicBezTo>
                    <a:pt x="89018" y="4802"/>
                    <a:pt x="89467" y="5113"/>
                    <a:pt x="89744" y="5528"/>
                  </a:cubicBezTo>
                  <a:cubicBezTo>
                    <a:pt x="90251" y="6307"/>
                    <a:pt x="90887" y="6586"/>
                    <a:pt x="91608" y="6586"/>
                  </a:cubicBezTo>
                  <a:cubicBezTo>
                    <a:pt x="91943" y="6586"/>
                    <a:pt x="92297" y="6525"/>
                    <a:pt x="92664" y="6427"/>
                  </a:cubicBezTo>
                  <a:cubicBezTo>
                    <a:pt x="93037" y="6322"/>
                    <a:pt x="93404" y="6272"/>
                    <a:pt x="93755" y="6272"/>
                  </a:cubicBezTo>
                  <a:cubicBezTo>
                    <a:pt x="95314" y="6272"/>
                    <a:pt x="96561" y="7243"/>
                    <a:pt x="96518" y="8639"/>
                  </a:cubicBezTo>
                  <a:cubicBezTo>
                    <a:pt x="96501" y="9123"/>
                    <a:pt x="96000" y="9710"/>
                    <a:pt x="96155" y="10073"/>
                  </a:cubicBezTo>
                  <a:cubicBezTo>
                    <a:pt x="96656" y="11300"/>
                    <a:pt x="95758" y="12302"/>
                    <a:pt x="95378" y="13045"/>
                  </a:cubicBezTo>
                  <a:cubicBezTo>
                    <a:pt x="94393" y="15016"/>
                    <a:pt x="93649" y="16709"/>
                    <a:pt x="95412" y="18541"/>
                  </a:cubicBezTo>
                  <a:cubicBezTo>
                    <a:pt x="95602" y="18714"/>
                    <a:pt x="95723" y="18938"/>
                    <a:pt x="95758" y="19180"/>
                  </a:cubicBezTo>
                  <a:cubicBezTo>
                    <a:pt x="95810" y="21358"/>
                    <a:pt x="97901" y="20788"/>
                    <a:pt x="99007" y="21479"/>
                  </a:cubicBezTo>
                  <a:cubicBezTo>
                    <a:pt x="99192" y="21597"/>
                    <a:pt x="99367" y="21648"/>
                    <a:pt x="99531" y="21648"/>
                  </a:cubicBezTo>
                  <a:cubicBezTo>
                    <a:pt x="100207" y="21648"/>
                    <a:pt x="100708" y="20784"/>
                    <a:pt x="101098" y="20200"/>
                  </a:cubicBezTo>
                  <a:cubicBezTo>
                    <a:pt x="102256" y="18472"/>
                    <a:pt x="104088" y="17055"/>
                    <a:pt x="105729" y="16536"/>
                  </a:cubicBezTo>
                  <a:cubicBezTo>
                    <a:pt x="109220" y="15396"/>
                    <a:pt x="112486" y="13547"/>
                    <a:pt x="116254" y="13115"/>
                  </a:cubicBezTo>
                  <a:cubicBezTo>
                    <a:pt x="117965" y="12907"/>
                    <a:pt x="119935" y="12320"/>
                    <a:pt x="120021" y="9883"/>
                  </a:cubicBezTo>
                  <a:cubicBezTo>
                    <a:pt x="120021" y="9693"/>
                    <a:pt x="120349" y="9485"/>
                    <a:pt x="120557" y="9330"/>
                  </a:cubicBezTo>
                  <a:cubicBezTo>
                    <a:pt x="121663" y="8552"/>
                    <a:pt x="123132" y="8034"/>
                    <a:pt x="122631" y="6202"/>
                  </a:cubicBezTo>
                  <a:cubicBezTo>
                    <a:pt x="122594" y="6055"/>
                    <a:pt x="122626" y="6020"/>
                    <a:pt x="122682" y="6020"/>
                  </a:cubicBezTo>
                  <a:cubicBezTo>
                    <a:pt x="122731" y="6020"/>
                    <a:pt x="122799" y="6046"/>
                    <a:pt x="122855" y="6046"/>
                  </a:cubicBezTo>
                  <a:cubicBezTo>
                    <a:pt x="122928" y="6051"/>
                    <a:pt x="122998" y="6053"/>
                    <a:pt x="123064" y="6053"/>
                  </a:cubicBezTo>
                  <a:cubicBezTo>
                    <a:pt x="124269" y="6053"/>
                    <a:pt x="124381" y="5321"/>
                    <a:pt x="123840" y="4387"/>
                  </a:cubicBezTo>
                  <a:cubicBezTo>
                    <a:pt x="123581" y="3921"/>
                    <a:pt x="123875" y="3955"/>
                    <a:pt x="124048" y="3817"/>
                  </a:cubicBezTo>
                  <a:cubicBezTo>
                    <a:pt x="125240" y="2867"/>
                    <a:pt x="126640" y="2728"/>
                    <a:pt x="128092" y="2659"/>
                  </a:cubicBezTo>
                  <a:cubicBezTo>
                    <a:pt x="128575" y="2625"/>
                    <a:pt x="129180" y="2521"/>
                    <a:pt x="129249" y="1934"/>
                  </a:cubicBezTo>
                  <a:cubicBezTo>
                    <a:pt x="129301" y="1363"/>
                    <a:pt x="128714" y="1242"/>
                    <a:pt x="128299" y="1190"/>
                  </a:cubicBezTo>
                  <a:cubicBezTo>
                    <a:pt x="125707" y="948"/>
                    <a:pt x="123132" y="430"/>
                    <a:pt x="120557" y="171"/>
                  </a:cubicBezTo>
                  <a:cubicBezTo>
                    <a:pt x="119360" y="50"/>
                    <a:pt x="118163" y="0"/>
                    <a:pt x="11696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5" name="Google Shape;2135;p37"/>
            <p:cNvSpPr/>
            <p:nvPr/>
          </p:nvSpPr>
          <p:spPr>
            <a:xfrm>
              <a:off x="1581325" y="1051125"/>
              <a:ext cx="283000" cy="91675"/>
            </a:xfrm>
            <a:custGeom>
              <a:rect b="b" l="l" r="r" t="t"/>
              <a:pathLst>
                <a:path extrusionOk="0" h="3667" w="11320">
                  <a:moveTo>
                    <a:pt x="6214" y="0"/>
                  </a:moveTo>
                  <a:cubicBezTo>
                    <a:pt x="5926" y="0"/>
                    <a:pt x="5584" y="48"/>
                    <a:pt x="5219" y="71"/>
                  </a:cubicBezTo>
                  <a:cubicBezTo>
                    <a:pt x="5082" y="56"/>
                    <a:pt x="4943" y="49"/>
                    <a:pt x="4804" y="49"/>
                  </a:cubicBezTo>
                  <a:cubicBezTo>
                    <a:pt x="3493" y="49"/>
                    <a:pt x="2115" y="667"/>
                    <a:pt x="709" y="1073"/>
                  </a:cubicBezTo>
                  <a:cubicBezTo>
                    <a:pt x="432" y="1177"/>
                    <a:pt x="208" y="1401"/>
                    <a:pt x="69" y="1678"/>
                  </a:cubicBezTo>
                  <a:cubicBezTo>
                    <a:pt x="0" y="1781"/>
                    <a:pt x="242" y="2213"/>
                    <a:pt x="363" y="2231"/>
                  </a:cubicBezTo>
                  <a:cubicBezTo>
                    <a:pt x="2163" y="2438"/>
                    <a:pt x="3786" y="3667"/>
                    <a:pt x="5640" y="3667"/>
                  </a:cubicBezTo>
                  <a:cubicBezTo>
                    <a:pt x="6100" y="3667"/>
                    <a:pt x="6574" y="3591"/>
                    <a:pt x="7068" y="3406"/>
                  </a:cubicBezTo>
                  <a:cubicBezTo>
                    <a:pt x="7396" y="3281"/>
                    <a:pt x="7767" y="3236"/>
                    <a:pt x="8142" y="3236"/>
                  </a:cubicBezTo>
                  <a:cubicBezTo>
                    <a:pt x="8439" y="3236"/>
                    <a:pt x="8738" y="3264"/>
                    <a:pt x="9021" y="3302"/>
                  </a:cubicBezTo>
                  <a:cubicBezTo>
                    <a:pt x="9277" y="3340"/>
                    <a:pt x="9523" y="3370"/>
                    <a:pt x="9759" y="3370"/>
                  </a:cubicBezTo>
                  <a:cubicBezTo>
                    <a:pt x="10271" y="3370"/>
                    <a:pt x="10728" y="3229"/>
                    <a:pt x="11095" y="2732"/>
                  </a:cubicBezTo>
                  <a:cubicBezTo>
                    <a:pt x="11320" y="2473"/>
                    <a:pt x="11268" y="2075"/>
                    <a:pt x="10991" y="1885"/>
                  </a:cubicBezTo>
                  <a:cubicBezTo>
                    <a:pt x="10479" y="1524"/>
                    <a:pt x="10006" y="1077"/>
                    <a:pt x="9430" y="1077"/>
                  </a:cubicBezTo>
                  <a:cubicBezTo>
                    <a:pt x="9151" y="1077"/>
                    <a:pt x="8847" y="1182"/>
                    <a:pt x="8503" y="1453"/>
                  </a:cubicBezTo>
                  <a:cubicBezTo>
                    <a:pt x="8280" y="1626"/>
                    <a:pt x="7919" y="1737"/>
                    <a:pt x="7612" y="1737"/>
                  </a:cubicBezTo>
                  <a:cubicBezTo>
                    <a:pt x="7277" y="1737"/>
                    <a:pt x="7006" y="1605"/>
                    <a:pt x="7051" y="1280"/>
                  </a:cubicBezTo>
                  <a:cubicBezTo>
                    <a:pt x="7179" y="207"/>
                    <a:pt x="6812" y="0"/>
                    <a:pt x="62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6" name="Google Shape;2136;p37"/>
            <p:cNvSpPr/>
            <p:nvPr/>
          </p:nvSpPr>
          <p:spPr>
            <a:xfrm>
              <a:off x="3144425" y="1319375"/>
              <a:ext cx="213450" cy="95575"/>
            </a:xfrm>
            <a:custGeom>
              <a:rect b="b" l="l" r="r" t="t"/>
              <a:pathLst>
                <a:path extrusionOk="0" h="3823" w="8538">
                  <a:moveTo>
                    <a:pt x="6155" y="1"/>
                  </a:moveTo>
                  <a:cubicBezTo>
                    <a:pt x="6054" y="1"/>
                    <a:pt x="5950" y="7"/>
                    <a:pt x="5842" y="20"/>
                  </a:cubicBezTo>
                  <a:cubicBezTo>
                    <a:pt x="4846" y="139"/>
                    <a:pt x="3874" y="469"/>
                    <a:pt x="2859" y="469"/>
                  </a:cubicBezTo>
                  <a:cubicBezTo>
                    <a:pt x="2396" y="469"/>
                    <a:pt x="1923" y="400"/>
                    <a:pt x="1435" y="211"/>
                  </a:cubicBezTo>
                  <a:cubicBezTo>
                    <a:pt x="1292" y="150"/>
                    <a:pt x="1133" y="113"/>
                    <a:pt x="974" y="113"/>
                  </a:cubicBezTo>
                  <a:cubicBezTo>
                    <a:pt x="501" y="113"/>
                    <a:pt x="35" y="441"/>
                    <a:pt x="35" y="1438"/>
                  </a:cubicBezTo>
                  <a:cubicBezTo>
                    <a:pt x="1" y="3771"/>
                    <a:pt x="1573" y="3580"/>
                    <a:pt x="3025" y="3822"/>
                  </a:cubicBezTo>
                  <a:cubicBezTo>
                    <a:pt x="4338" y="3753"/>
                    <a:pt x="5617" y="3408"/>
                    <a:pt x="6792" y="2837"/>
                  </a:cubicBezTo>
                  <a:cubicBezTo>
                    <a:pt x="7415" y="2526"/>
                    <a:pt x="8538" y="2474"/>
                    <a:pt x="8192" y="1541"/>
                  </a:cubicBezTo>
                  <a:cubicBezTo>
                    <a:pt x="7892" y="720"/>
                    <a:pt x="7218" y="1"/>
                    <a:pt x="615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7" name="Google Shape;2137;p37"/>
            <p:cNvSpPr/>
            <p:nvPr/>
          </p:nvSpPr>
          <p:spPr>
            <a:xfrm>
              <a:off x="1453000" y="2509000"/>
              <a:ext cx="263575" cy="113100"/>
            </a:xfrm>
            <a:custGeom>
              <a:rect b="b" l="l" r="r" t="t"/>
              <a:pathLst>
                <a:path extrusionOk="0" h="4524" w="10543">
                  <a:moveTo>
                    <a:pt x="3451" y="1"/>
                  </a:moveTo>
                  <a:cubicBezTo>
                    <a:pt x="2445" y="1"/>
                    <a:pt x="1486" y="228"/>
                    <a:pt x="761" y="702"/>
                  </a:cubicBezTo>
                  <a:cubicBezTo>
                    <a:pt x="398" y="927"/>
                    <a:pt x="1" y="1186"/>
                    <a:pt x="243" y="1687"/>
                  </a:cubicBezTo>
                  <a:cubicBezTo>
                    <a:pt x="390" y="1972"/>
                    <a:pt x="609" y="2083"/>
                    <a:pt x="855" y="2083"/>
                  </a:cubicBezTo>
                  <a:cubicBezTo>
                    <a:pt x="1012" y="2083"/>
                    <a:pt x="1180" y="2038"/>
                    <a:pt x="1349" y="1964"/>
                  </a:cubicBezTo>
                  <a:cubicBezTo>
                    <a:pt x="1677" y="1828"/>
                    <a:pt x="1990" y="1776"/>
                    <a:pt x="2298" y="1776"/>
                  </a:cubicBezTo>
                  <a:cubicBezTo>
                    <a:pt x="2932" y="1776"/>
                    <a:pt x="3543" y="1997"/>
                    <a:pt x="4217" y="2171"/>
                  </a:cubicBezTo>
                  <a:cubicBezTo>
                    <a:pt x="5708" y="2540"/>
                    <a:pt x="6405" y="4523"/>
                    <a:pt x="7868" y="4523"/>
                  </a:cubicBezTo>
                  <a:cubicBezTo>
                    <a:pt x="8118" y="4523"/>
                    <a:pt x="8391" y="4465"/>
                    <a:pt x="8693" y="4332"/>
                  </a:cubicBezTo>
                  <a:cubicBezTo>
                    <a:pt x="8824" y="4337"/>
                    <a:pt x="8947" y="4340"/>
                    <a:pt x="9062" y="4340"/>
                  </a:cubicBezTo>
                  <a:cubicBezTo>
                    <a:pt x="10032" y="4340"/>
                    <a:pt x="10475" y="4144"/>
                    <a:pt x="10491" y="3727"/>
                  </a:cubicBezTo>
                  <a:cubicBezTo>
                    <a:pt x="10542" y="2897"/>
                    <a:pt x="9817" y="2724"/>
                    <a:pt x="9264" y="2517"/>
                  </a:cubicBezTo>
                  <a:cubicBezTo>
                    <a:pt x="8711" y="2292"/>
                    <a:pt x="8209" y="1964"/>
                    <a:pt x="7777" y="1567"/>
                  </a:cubicBezTo>
                  <a:cubicBezTo>
                    <a:pt x="6685" y="547"/>
                    <a:pt x="5011" y="1"/>
                    <a:pt x="345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8" name="Google Shape;2138;p37"/>
            <p:cNvSpPr/>
            <p:nvPr/>
          </p:nvSpPr>
          <p:spPr>
            <a:xfrm>
              <a:off x="1880725" y="1020350"/>
              <a:ext cx="162025" cy="112025"/>
            </a:xfrm>
            <a:custGeom>
              <a:rect b="b" l="l" r="r" t="t"/>
              <a:pathLst>
                <a:path extrusionOk="0" h="4481" w="6481">
                  <a:moveTo>
                    <a:pt x="4294" y="0"/>
                  </a:moveTo>
                  <a:cubicBezTo>
                    <a:pt x="4062" y="0"/>
                    <a:pt x="3818" y="44"/>
                    <a:pt x="3560" y="144"/>
                  </a:cubicBezTo>
                  <a:cubicBezTo>
                    <a:pt x="3094" y="317"/>
                    <a:pt x="2593" y="541"/>
                    <a:pt x="2886" y="1198"/>
                  </a:cubicBezTo>
                  <a:cubicBezTo>
                    <a:pt x="3042" y="1509"/>
                    <a:pt x="3232" y="1820"/>
                    <a:pt x="3457" y="2114"/>
                  </a:cubicBezTo>
                  <a:cubicBezTo>
                    <a:pt x="3147" y="2260"/>
                    <a:pt x="2851" y="2348"/>
                    <a:pt x="2545" y="2348"/>
                  </a:cubicBezTo>
                  <a:cubicBezTo>
                    <a:pt x="2270" y="2348"/>
                    <a:pt x="1987" y="2277"/>
                    <a:pt x="1677" y="2114"/>
                  </a:cubicBezTo>
                  <a:cubicBezTo>
                    <a:pt x="1531" y="2037"/>
                    <a:pt x="1393" y="2002"/>
                    <a:pt x="1262" y="2002"/>
                  </a:cubicBezTo>
                  <a:cubicBezTo>
                    <a:pt x="867" y="2002"/>
                    <a:pt x="545" y="2320"/>
                    <a:pt x="311" y="2736"/>
                  </a:cubicBezTo>
                  <a:cubicBezTo>
                    <a:pt x="0" y="3289"/>
                    <a:pt x="467" y="3479"/>
                    <a:pt x="813" y="3807"/>
                  </a:cubicBezTo>
                  <a:cubicBezTo>
                    <a:pt x="1327" y="4309"/>
                    <a:pt x="1837" y="4480"/>
                    <a:pt x="2344" y="4480"/>
                  </a:cubicBezTo>
                  <a:cubicBezTo>
                    <a:pt x="3164" y="4480"/>
                    <a:pt x="3976" y="4032"/>
                    <a:pt x="4787" y="3807"/>
                  </a:cubicBezTo>
                  <a:lnTo>
                    <a:pt x="5081" y="3514"/>
                  </a:lnTo>
                  <a:cubicBezTo>
                    <a:pt x="5237" y="2788"/>
                    <a:pt x="5098" y="1924"/>
                    <a:pt x="6204" y="1734"/>
                  </a:cubicBezTo>
                  <a:cubicBezTo>
                    <a:pt x="6464" y="1699"/>
                    <a:pt x="6481" y="1129"/>
                    <a:pt x="6222" y="921"/>
                  </a:cubicBezTo>
                  <a:cubicBezTo>
                    <a:pt x="5644" y="436"/>
                    <a:pt x="5027" y="0"/>
                    <a:pt x="429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9" name="Google Shape;2139;p37"/>
            <p:cNvSpPr/>
            <p:nvPr/>
          </p:nvSpPr>
          <p:spPr>
            <a:xfrm>
              <a:off x="1688900" y="2603450"/>
              <a:ext cx="165050" cy="73950"/>
            </a:xfrm>
            <a:custGeom>
              <a:rect b="b" l="l" r="r" t="t"/>
              <a:pathLst>
                <a:path extrusionOk="0" h="2958" w="6602">
                  <a:moveTo>
                    <a:pt x="2842" y="0"/>
                  </a:moveTo>
                  <a:cubicBezTo>
                    <a:pt x="2588" y="0"/>
                    <a:pt x="2332" y="28"/>
                    <a:pt x="2074" y="87"/>
                  </a:cubicBezTo>
                  <a:cubicBezTo>
                    <a:pt x="1452" y="225"/>
                    <a:pt x="1055" y="1331"/>
                    <a:pt x="225" y="1694"/>
                  </a:cubicBezTo>
                  <a:cubicBezTo>
                    <a:pt x="0" y="1798"/>
                    <a:pt x="277" y="2247"/>
                    <a:pt x="536" y="2454"/>
                  </a:cubicBezTo>
                  <a:cubicBezTo>
                    <a:pt x="957" y="2789"/>
                    <a:pt x="2162" y="2958"/>
                    <a:pt x="3373" y="2958"/>
                  </a:cubicBezTo>
                  <a:cubicBezTo>
                    <a:pt x="4599" y="2958"/>
                    <a:pt x="5830" y="2785"/>
                    <a:pt x="6256" y="2437"/>
                  </a:cubicBezTo>
                  <a:cubicBezTo>
                    <a:pt x="6395" y="2282"/>
                    <a:pt x="6515" y="2109"/>
                    <a:pt x="6602" y="1919"/>
                  </a:cubicBezTo>
                  <a:cubicBezTo>
                    <a:pt x="6481" y="1711"/>
                    <a:pt x="6429" y="1469"/>
                    <a:pt x="6291" y="1366"/>
                  </a:cubicBezTo>
                  <a:cubicBezTo>
                    <a:pt x="5231" y="636"/>
                    <a:pt x="4065" y="0"/>
                    <a:pt x="2842"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0" name="Google Shape;2140;p37"/>
            <p:cNvSpPr/>
            <p:nvPr/>
          </p:nvSpPr>
          <p:spPr>
            <a:xfrm>
              <a:off x="1922200" y="1344925"/>
              <a:ext cx="129625" cy="64525"/>
            </a:xfrm>
            <a:custGeom>
              <a:rect b="b" l="l" r="r" t="t"/>
              <a:pathLst>
                <a:path extrusionOk="0" h="2581" w="5185">
                  <a:moveTo>
                    <a:pt x="1901" y="1"/>
                  </a:moveTo>
                  <a:lnTo>
                    <a:pt x="1227" y="467"/>
                  </a:lnTo>
                  <a:cubicBezTo>
                    <a:pt x="934" y="1020"/>
                    <a:pt x="0" y="1383"/>
                    <a:pt x="415" y="2144"/>
                  </a:cubicBezTo>
                  <a:cubicBezTo>
                    <a:pt x="602" y="2475"/>
                    <a:pt x="838" y="2581"/>
                    <a:pt x="1096" y="2581"/>
                  </a:cubicBezTo>
                  <a:cubicBezTo>
                    <a:pt x="1482" y="2581"/>
                    <a:pt x="1915" y="2344"/>
                    <a:pt x="2299" y="2282"/>
                  </a:cubicBezTo>
                  <a:cubicBezTo>
                    <a:pt x="2552" y="2236"/>
                    <a:pt x="2806" y="2213"/>
                    <a:pt x="3064" y="2213"/>
                  </a:cubicBezTo>
                  <a:cubicBezTo>
                    <a:pt x="3194" y="2213"/>
                    <a:pt x="3324" y="2219"/>
                    <a:pt x="3457" y="2230"/>
                  </a:cubicBezTo>
                  <a:cubicBezTo>
                    <a:pt x="3730" y="2245"/>
                    <a:pt x="4039" y="2324"/>
                    <a:pt x="4314" y="2324"/>
                  </a:cubicBezTo>
                  <a:cubicBezTo>
                    <a:pt x="4665" y="2324"/>
                    <a:pt x="4959" y="2195"/>
                    <a:pt x="5047" y="1643"/>
                  </a:cubicBezTo>
                  <a:cubicBezTo>
                    <a:pt x="5185" y="744"/>
                    <a:pt x="4563" y="277"/>
                    <a:pt x="3768" y="122"/>
                  </a:cubicBezTo>
                  <a:cubicBezTo>
                    <a:pt x="3146" y="35"/>
                    <a:pt x="2523" y="1"/>
                    <a:pt x="190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1" name="Google Shape;2141;p37"/>
            <p:cNvSpPr/>
            <p:nvPr/>
          </p:nvSpPr>
          <p:spPr>
            <a:xfrm>
              <a:off x="1787825" y="1030550"/>
              <a:ext cx="94250" cy="44825"/>
            </a:xfrm>
            <a:custGeom>
              <a:rect b="b" l="l" r="r" t="t"/>
              <a:pathLst>
                <a:path extrusionOk="0" h="1793" w="3770">
                  <a:moveTo>
                    <a:pt x="2929" y="0"/>
                  </a:moveTo>
                  <a:cubicBezTo>
                    <a:pt x="2800" y="0"/>
                    <a:pt x="2676" y="17"/>
                    <a:pt x="2576" y="47"/>
                  </a:cubicBezTo>
                  <a:cubicBezTo>
                    <a:pt x="2412" y="93"/>
                    <a:pt x="2229" y="105"/>
                    <a:pt x="2039" y="105"/>
                  </a:cubicBezTo>
                  <a:cubicBezTo>
                    <a:pt x="1817" y="105"/>
                    <a:pt x="1584" y="88"/>
                    <a:pt x="1360" y="88"/>
                  </a:cubicBezTo>
                  <a:cubicBezTo>
                    <a:pt x="763" y="88"/>
                    <a:pt x="227" y="208"/>
                    <a:pt x="105" y="1084"/>
                  </a:cubicBezTo>
                  <a:cubicBezTo>
                    <a:pt x="1" y="1792"/>
                    <a:pt x="865" y="1688"/>
                    <a:pt x="1504" y="1740"/>
                  </a:cubicBezTo>
                  <a:cubicBezTo>
                    <a:pt x="2265" y="1568"/>
                    <a:pt x="3405" y="1792"/>
                    <a:pt x="3665" y="652"/>
                  </a:cubicBezTo>
                  <a:cubicBezTo>
                    <a:pt x="3769" y="167"/>
                    <a:pt x="3329" y="0"/>
                    <a:pt x="292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2" name="Google Shape;2142;p37"/>
            <p:cNvSpPr/>
            <p:nvPr/>
          </p:nvSpPr>
          <p:spPr>
            <a:xfrm>
              <a:off x="1870350" y="2639275"/>
              <a:ext cx="59225" cy="44325"/>
            </a:xfrm>
            <a:custGeom>
              <a:rect b="b" l="l" r="r" t="t"/>
              <a:pathLst>
                <a:path extrusionOk="0" h="1773" w="2369">
                  <a:moveTo>
                    <a:pt x="922" y="1"/>
                  </a:moveTo>
                  <a:cubicBezTo>
                    <a:pt x="435" y="1"/>
                    <a:pt x="1" y="156"/>
                    <a:pt x="1" y="762"/>
                  </a:cubicBezTo>
                  <a:cubicBezTo>
                    <a:pt x="1" y="1414"/>
                    <a:pt x="337" y="1773"/>
                    <a:pt x="982" y="1773"/>
                  </a:cubicBezTo>
                  <a:cubicBezTo>
                    <a:pt x="1038" y="1773"/>
                    <a:pt x="1097" y="1770"/>
                    <a:pt x="1158" y="1765"/>
                  </a:cubicBezTo>
                  <a:cubicBezTo>
                    <a:pt x="1711" y="1730"/>
                    <a:pt x="2368" y="1678"/>
                    <a:pt x="2299" y="901"/>
                  </a:cubicBezTo>
                  <a:cubicBezTo>
                    <a:pt x="2264" y="175"/>
                    <a:pt x="1642" y="2"/>
                    <a:pt x="1003" y="2"/>
                  </a:cubicBezTo>
                  <a:cubicBezTo>
                    <a:pt x="976" y="1"/>
                    <a:pt x="949" y="1"/>
                    <a:pt x="92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3" name="Google Shape;2143;p37"/>
            <p:cNvSpPr/>
            <p:nvPr/>
          </p:nvSpPr>
          <p:spPr>
            <a:xfrm>
              <a:off x="2264800" y="4630125"/>
              <a:ext cx="62675" cy="39225"/>
            </a:xfrm>
            <a:custGeom>
              <a:rect b="b" l="l" r="r" t="t"/>
              <a:pathLst>
                <a:path extrusionOk="0" h="1569" w="2507">
                  <a:moveTo>
                    <a:pt x="1176" y="52"/>
                  </a:moveTo>
                  <a:cubicBezTo>
                    <a:pt x="675" y="87"/>
                    <a:pt x="1" y="1"/>
                    <a:pt x="1" y="813"/>
                  </a:cubicBezTo>
                  <a:cubicBezTo>
                    <a:pt x="1" y="1241"/>
                    <a:pt x="341" y="1568"/>
                    <a:pt x="742" y="1568"/>
                  </a:cubicBezTo>
                  <a:cubicBezTo>
                    <a:pt x="811" y="1568"/>
                    <a:pt x="881" y="1559"/>
                    <a:pt x="951" y="1539"/>
                  </a:cubicBezTo>
                  <a:cubicBezTo>
                    <a:pt x="1077" y="1515"/>
                    <a:pt x="1221" y="1513"/>
                    <a:pt x="1369" y="1513"/>
                  </a:cubicBezTo>
                  <a:cubicBezTo>
                    <a:pt x="1403" y="1513"/>
                    <a:pt x="1437" y="1513"/>
                    <a:pt x="1471" y="1513"/>
                  </a:cubicBezTo>
                  <a:cubicBezTo>
                    <a:pt x="1947" y="1513"/>
                    <a:pt x="2434" y="1491"/>
                    <a:pt x="2472" y="830"/>
                  </a:cubicBezTo>
                  <a:cubicBezTo>
                    <a:pt x="2506" y="52"/>
                    <a:pt x="1781" y="87"/>
                    <a:pt x="1176" y="52"/>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4" name="Google Shape;2144;p37"/>
            <p:cNvSpPr/>
            <p:nvPr/>
          </p:nvSpPr>
          <p:spPr>
            <a:xfrm>
              <a:off x="1604225" y="2645350"/>
              <a:ext cx="56175" cy="38275"/>
            </a:xfrm>
            <a:custGeom>
              <a:rect b="b" l="l" r="r" t="t"/>
              <a:pathLst>
                <a:path extrusionOk="0" h="1531" w="2247">
                  <a:moveTo>
                    <a:pt x="1003" y="1"/>
                  </a:moveTo>
                  <a:cubicBezTo>
                    <a:pt x="536" y="35"/>
                    <a:pt x="0" y="1"/>
                    <a:pt x="17" y="554"/>
                  </a:cubicBezTo>
                  <a:cubicBezTo>
                    <a:pt x="17" y="1297"/>
                    <a:pt x="640" y="1452"/>
                    <a:pt x="1262" y="1522"/>
                  </a:cubicBezTo>
                  <a:cubicBezTo>
                    <a:pt x="1319" y="1528"/>
                    <a:pt x="1377" y="1531"/>
                    <a:pt x="1434" y="1531"/>
                  </a:cubicBezTo>
                  <a:cubicBezTo>
                    <a:pt x="1857" y="1531"/>
                    <a:pt x="2247" y="1352"/>
                    <a:pt x="2247" y="865"/>
                  </a:cubicBezTo>
                  <a:cubicBezTo>
                    <a:pt x="2247" y="18"/>
                    <a:pt x="1504" y="139"/>
                    <a:pt x="100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5" name="Google Shape;2145;p37"/>
            <p:cNvSpPr/>
            <p:nvPr/>
          </p:nvSpPr>
          <p:spPr>
            <a:xfrm>
              <a:off x="7045475" y="3384250"/>
              <a:ext cx="47375" cy="53550"/>
            </a:xfrm>
            <a:custGeom>
              <a:rect b="b" l="l" r="r" t="t"/>
              <a:pathLst>
                <a:path extrusionOk="0" h="2142" w="1895">
                  <a:moveTo>
                    <a:pt x="416" y="1"/>
                  </a:moveTo>
                  <a:cubicBezTo>
                    <a:pt x="93" y="1"/>
                    <a:pt x="0" y="338"/>
                    <a:pt x="63" y="618"/>
                  </a:cubicBezTo>
                  <a:cubicBezTo>
                    <a:pt x="201" y="1292"/>
                    <a:pt x="339" y="2035"/>
                    <a:pt x="1203" y="2139"/>
                  </a:cubicBezTo>
                  <a:cubicBezTo>
                    <a:pt x="1224" y="2141"/>
                    <a:pt x="1245" y="2142"/>
                    <a:pt x="1265" y="2142"/>
                  </a:cubicBezTo>
                  <a:cubicBezTo>
                    <a:pt x="1645" y="2142"/>
                    <a:pt x="1895" y="1835"/>
                    <a:pt x="1895" y="1327"/>
                  </a:cubicBezTo>
                  <a:cubicBezTo>
                    <a:pt x="1670" y="705"/>
                    <a:pt x="1273" y="169"/>
                    <a:pt x="529" y="13"/>
                  </a:cubicBezTo>
                  <a:cubicBezTo>
                    <a:pt x="489" y="5"/>
                    <a:pt x="451" y="1"/>
                    <a:pt x="41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6" name="Google Shape;2146;p37"/>
            <p:cNvSpPr/>
            <p:nvPr/>
          </p:nvSpPr>
          <p:spPr>
            <a:xfrm>
              <a:off x="4291500" y="1250400"/>
              <a:ext cx="54900" cy="37900"/>
            </a:xfrm>
            <a:custGeom>
              <a:rect b="b" l="l" r="r" t="t"/>
              <a:pathLst>
                <a:path extrusionOk="0" h="1516" w="2196">
                  <a:moveTo>
                    <a:pt x="1013" y="0"/>
                  </a:moveTo>
                  <a:cubicBezTo>
                    <a:pt x="676" y="0"/>
                    <a:pt x="369" y="181"/>
                    <a:pt x="190" y="464"/>
                  </a:cubicBezTo>
                  <a:cubicBezTo>
                    <a:pt x="0" y="706"/>
                    <a:pt x="35" y="1034"/>
                    <a:pt x="259" y="1224"/>
                  </a:cubicBezTo>
                  <a:cubicBezTo>
                    <a:pt x="466" y="1444"/>
                    <a:pt x="678" y="1515"/>
                    <a:pt x="892" y="1515"/>
                  </a:cubicBezTo>
                  <a:cubicBezTo>
                    <a:pt x="1233" y="1515"/>
                    <a:pt x="1579" y="1336"/>
                    <a:pt x="1919" y="1293"/>
                  </a:cubicBezTo>
                  <a:cubicBezTo>
                    <a:pt x="2195" y="567"/>
                    <a:pt x="1901" y="153"/>
                    <a:pt x="1175" y="14"/>
                  </a:cubicBezTo>
                  <a:cubicBezTo>
                    <a:pt x="1121" y="5"/>
                    <a:pt x="1066" y="0"/>
                    <a:pt x="101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7" name="Google Shape;2147;p37"/>
            <p:cNvSpPr/>
            <p:nvPr/>
          </p:nvSpPr>
          <p:spPr>
            <a:xfrm>
              <a:off x="6323375" y="3314875"/>
              <a:ext cx="50125" cy="37325"/>
            </a:xfrm>
            <a:custGeom>
              <a:rect b="b" l="l" r="r" t="t"/>
              <a:pathLst>
                <a:path extrusionOk="0" h="1493" w="2005">
                  <a:moveTo>
                    <a:pt x="754" y="1"/>
                  </a:moveTo>
                  <a:cubicBezTo>
                    <a:pt x="409" y="1"/>
                    <a:pt x="93" y="129"/>
                    <a:pt x="52" y="542"/>
                  </a:cubicBezTo>
                  <a:cubicBezTo>
                    <a:pt x="0" y="1198"/>
                    <a:pt x="536" y="1371"/>
                    <a:pt x="1106" y="1492"/>
                  </a:cubicBezTo>
                  <a:cubicBezTo>
                    <a:pt x="1504" y="1475"/>
                    <a:pt x="1988" y="1440"/>
                    <a:pt x="1988" y="905"/>
                  </a:cubicBezTo>
                  <a:cubicBezTo>
                    <a:pt x="2005" y="317"/>
                    <a:pt x="1504" y="110"/>
                    <a:pt x="1020" y="23"/>
                  </a:cubicBezTo>
                  <a:cubicBezTo>
                    <a:pt x="932" y="9"/>
                    <a:pt x="842" y="1"/>
                    <a:pt x="75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8" name="Google Shape;2148;p37"/>
            <p:cNvSpPr/>
            <p:nvPr/>
          </p:nvSpPr>
          <p:spPr>
            <a:xfrm>
              <a:off x="6680225" y="1890750"/>
              <a:ext cx="46075" cy="42200"/>
            </a:xfrm>
            <a:custGeom>
              <a:rect b="b" l="l" r="r" t="t"/>
              <a:pathLst>
                <a:path extrusionOk="0" h="1688" w="1843">
                  <a:moveTo>
                    <a:pt x="1376" y="1"/>
                  </a:moveTo>
                  <a:cubicBezTo>
                    <a:pt x="1345" y="1"/>
                    <a:pt x="1312" y="4"/>
                    <a:pt x="1280" y="11"/>
                  </a:cubicBezTo>
                  <a:cubicBezTo>
                    <a:pt x="675" y="29"/>
                    <a:pt x="156" y="478"/>
                    <a:pt x="70" y="1083"/>
                  </a:cubicBezTo>
                  <a:cubicBezTo>
                    <a:pt x="1" y="1446"/>
                    <a:pt x="208" y="1670"/>
                    <a:pt x="675" y="1688"/>
                  </a:cubicBezTo>
                  <a:cubicBezTo>
                    <a:pt x="1193" y="1480"/>
                    <a:pt x="1643" y="1135"/>
                    <a:pt x="1781" y="513"/>
                  </a:cubicBezTo>
                  <a:cubicBezTo>
                    <a:pt x="1843" y="250"/>
                    <a:pt x="1642" y="1"/>
                    <a:pt x="137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9" name="Google Shape;2149;p37"/>
            <p:cNvSpPr/>
            <p:nvPr/>
          </p:nvSpPr>
          <p:spPr>
            <a:xfrm>
              <a:off x="3550975" y="1955400"/>
              <a:ext cx="53600" cy="126175"/>
            </a:xfrm>
            <a:custGeom>
              <a:rect b="b" l="l" r="r" t="t"/>
              <a:pathLst>
                <a:path extrusionOk="0" h="5047" w="2144">
                  <a:moveTo>
                    <a:pt x="1297" y="0"/>
                  </a:moveTo>
                  <a:cubicBezTo>
                    <a:pt x="778" y="0"/>
                    <a:pt x="260" y="363"/>
                    <a:pt x="364" y="795"/>
                  </a:cubicBezTo>
                  <a:cubicBezTo>
                    <a:pt x="640" y="1850"/>
                    <a:pt x="122" y="2731"/>
                    <a:pt x="1" y="3491"/>
                  </a:cubicBezTo>
                  <a:cubicBezTo>
                    <a:pt x="70" y="4338"/>
                    <a:pt x="1" y="5047"/>
                    <a:pt x="951" y="5047"/>
                  </a:cubicBezTo>
                  <a:cubicBezTo>
                    <a:pt x="1781" y="5047"/>
                    <a:pt x="1971" y="4476"/>
                    <a:pt x="2040" y="3785"/>
                  </a:cubicBezTo>
                  <a:cubicBezTo>
                    <a:pt x="2144" y="2748"/>
                    <a:pt x="1642" y="1746"/>
                    <a:pt x="1936" y="692"/>
                  </a:cubicBezTo>
                  <a:cubicBezTo>
                    <a:pt x="2023" y="381"/>
                    <a:pt x="1712" y="0"/>
                    <a:pt x="129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0" name="Google Shape;2150;p37"/>
            <p:cNvSpPr/>
            <p:nvPr/>
          </p:nvSpPr>
          <p:spPr>
            <a:xfrm>
              <a:off x="3910000" y="2161475"/>
              <a:ext cx="93775" cy="45400"/>
            </a:xfrm>
            <a:custGeom>
              <a:rect b="b" l="l" r="r" t="t"/>
              <a:pathLst>
                <a:path extrusionOk="0" h="1816" w="3751">
                  <a:moveTo>
                    <a:pt x="1383" y="1"/>
                  </a:moveTo>
                  <a:cubicBezTo>
                    <a:pt x="778" y="87"/>
                    <a:pt x="1" y="18"/>
                    <a:pt x="122" y="640"/>
                  </a:cubicBezTo>
                  <a:cubicBezTo>
                    <a:pt x="329" y="1625"/>
                    <a:pt x="1297" y="1815"/>
                    <a:pt x="2195" y="1815"/>
                  </a:cubicBezTo>
                  <a:cubicBezTo>
                    <a:pt x="2835" y="1815"/>
                    <a:pt x="3751" y="1712"/>
                    <a:pt x="3613" y="951"/>
                  </a:cubicBezTo>
                  <a:cubicBezTo>
                    <a:pt x="3466" y="240"/>
                    <a:pt x="2970" y="188"/>
                    <a:pt x="2455" y="188"/>
                  </a:cubicBezTo>
                  <a:cubicBezTo>
                    <a:pt x="2366" y="188"/>
                    <a:pt x="2276" y="189"/>
                    <a:pt x="2187" y="189"/>
                  </a:cubicBezTo>
                  <a:cubicBezTo>
                    <a:pt x="1880" y="189"/>
                    <a:pt x="1588" y="170"/>
                    <a:pt x="138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1" name="Google Shape;2151;p37"/>
            <p:cNvSpPr/>
            <p:nvPr/>
          </p:nvSpPr>
          <p:spPr>
            <a:xfrm>
              <a:off x="4125600" y="2173875"/>
              <a:ext cx="50575" cy="37600"/>
            </a:xfrm>
            <a:custGeom>
              <a:rect b="b" l="l" r="r" t="t"/>
              <a:pathLst>
                <a:path extrusionOk="0" h="1504" w="2023">
                  <a:moveTo>
                    <a:pt x="1294" y="1"/>
                  </a:moveTo>
                  <a:cubicBezTo>
                    <a:pt x="1249" y="1"/>
                    <a:pt x="1204" y="3"/>
                    <a:pt x="1158" y="6"/>
                  </a:cubicBezTo>
                  <a:cubicBezTo>
                    <a:pt x="691" y="144"/>
                    <a:pt x="0" y="109"/>
                    <a:pt x="17" y="904"/>
                  </a:cubicBezTo>
                  <a:cubicBezTo>
                    <a:pt x="17" y="1352"/>
                    <a:pt x="364" y="1503"/>
                    <a:pt x="748" y="1503"/>
                  </a:cubicBezTo>
                  <a:cubicBezTo>
                    <a:pt x="809" y="1503"/>
                    <a:pt x="872" y="1499"/>
                    <a:pt x="933" y="1492"/>
                  </a:cubicBezTo>
                  <a:cubicBezTo>
                    <a:pt x="1486" y="1440"/>
                    <a:pt x="2022" y="1233"/>
                    <a:pt x="2022" y="593"/>
                  </a:cubicBezTo>
                  <a:cubicBezTo>
                    <a:pt x="2022" y="156"/>
                    <a:pt x="1711" y="1"/>
                    <a:pt x="129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2" name="Google Shape;2152;p37"/>
            <p:cNvSpPr/>
            <p:nvPr/>
          </p:nvSpPr>
          <p:spPr>
            <a:xfrm>
              <a:off x="3415775" y="2038325"/>
              <a:ext cx="44925" cy="38175"/>
            </a:xfrm>
            <a:custGeom>
              <a:rect b="b" l="l" r="r" t="t"/>
              <a:pathLst>
                <a:path extrusionOk="0" h="1527" w="1797">
                  <a:moveTo>
                    <a:pt x="812" y="0"/>
                  </a:moveTo>
                  <a:cubicBezTo>
                    <a:pt x="383" y="0"/>
                    <a:pt x="1" y="211"/>
                    <a:pt x="34" y="710"/>
                  </a:cubicBezTo>
                  <a:cubicBezTo>
                    <a:pt x="34" y="1164"/>
                    <a:pt x="400" y="1527"/>
                    <a:pt x="845" y="1527"/>
                  </a:cubicBezTo>
                  <a:cubicBezTo>
                    <a:pt x="874" y="1527"/>
                    <a:pt x="903" y="1525"/>
                    <a:pt x="933" y="1522"/>
                  </a:cubicBezTo>
                  <a:cubicBezTo>
                    <a:pt x="1382" y="1522"/>
                    <a:pt x="1745" y="1315"/>
                    <a:pt x="1797" y="796"/>
                  </a:cubicBezTo>
                  <a:cubicBezTo>
                    <a:pt x="1745" y="226"/>
                    <a:pt x="1330" y="19"/>
                    <a:pt x="864" y="1"/>
                  </a:cubicBezTo>
                  <a:cubicBezTo>
                    <a:pt x="847" y="1"/>
                    <a:pt x="829" y="0"/>
                    <a:pt x="812"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153" name="Google Shape;2153;p37"/>
          <p:cNvGrpSpPr/>
          <p:nvPr/>
        </p:nvGrpSpPr>
        <p:grpSpPr>
          <a:xfrm>
            <a:off x="872400" y="1586600"/>
            <a:ext cx="1466700" cy="660550"/>
            <a:chOff x="1576100" y="1586600"/>
            <a:chExt cx="1466700" cy="660550"/>
          </a:xfrm>
        </p:grpSpPr>
        <p:sp>
          <p:nvSpPr>
            <p:cNvPr id="2154" name="Google Shape;2154;p37"/>
            <p:cNvSpPr txBox="1"/>
            <p:nvPr/>
          </p:nvSpPr>
          <p:spPr>
            <a:xfrm>
              <a:off x="1576100" y="1586600"/>
              <a:ext cx="1466700" cy="3333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2400">
                  <a:solidFill>
                    <a:schemeClr val="dk1"/>
                  </a:solidFill>
                  <a:latin typeface="Lilita One"/>
                  <a:ea typeface="Lilita One"/>
                  <a:cs typeface="Lilita One"/>
                  <a:sym typeface="Lilita One"/>
                </a:rPr>
                <a:t>USA</a:t>
              </a:r>
              <a:endParaRPr sz="2400">
                <a:solidFill>
                  <a:schemeClr val="dk1"/>
                </a:solidFill>
                <a:latin typeface="Lilita One"/>
                <a:ea typeface="Lilita One"/>
                <a:cs typeface="Lilita One"/>
                <a:sym typeface="Lilita One"/>
              </a:endParaRPr>
            </a:p>
          </p:txBody>
        </p:sp>
        <p:sp>
          <p:nvSpPr>
            <p:cNvPr id="2155" name="Google Shape;2155;p37"/>
            <p:cNvSpPr txBox="1"/>
            <p:nvPr/>
          </p:nvSpPr>
          <p:spPr>
            <a:xfrm>
              <a:off x="1576100" y="1913850"/>
              <a:ext cx="1466700" cy="3333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2400">
                  <a:solidFill>
                    <a:schemeClr val="accent1"/>
                  </a:solidFill>
                  <a:latin typeface="Lilita One"/>
                  <a:ea typeface="Lilita One"/>
                  <a:cs typeface="Lilita One"/>
                  <a:sym typeface="Lilita One"/>
                </a:rPr>
                <a:t>8 </a:t>
              </a:r>
              <a:r>
                <a:rPr lang="en" sz="2400">
                  <a:solidFill>
                    <a:schemeClr val="accent1"/>
                  </a:solidFill>
                  <a:latin typeface="Lilita One"/>
                  <a:ea typeface="Lilita One"/>
                  <a:cs typeface="Lilita One"/>
                  <a:sym typeface="Lilita One"/>
                </a:rPr>
                <a:t>ºC</a:t>
              </a:r>
              <a:endParaRPr sz="2400">
                <a:solidFill>
                  <a:schemeClr val="accent1"/>
                </a:solidFill>
                <a:latin typeface="Lilita One"/>
                <a:ea typeface="Lilita One"/>
                <a:cs typeface="Lilita One"/>
                <a:sym typeface="Lilita One"/>
              </a:endParaRPr>
            </a:p>
          </p:txBody>
        </p:sp>
      </p:grpSp>
      <p:grpSp>
        <p:nvGrpSpPr>
          <p:cNvPr id="2156" name="Google Shape;2156;p37"/>
          <p:cNvGrpSpPr/>
          <p:nvPr/>
        </p:nvGrpSpPr>
        <p:grpSpPr>
          <a:xfrm>
            <a:off x="872400" y="2627101"/>
            <a:ext cx="1466700" cy="662570"/>
            <a:chOff x="1576100" y="2554472"/>
            <a:chExt cx="1466700" cy="662570"/>
          </a:xfrm>
        </p:grpSpPr>
        <p:sp>
          <p:nvSpPr>
            <p:cNvPr id="2157" name="Google Shape;2157;p37"/>
            <p:cNvSpPr txBox="1"/>
            <p:nvPr/>
          </p:nvSpPr>
          <p:spPr>
            <a:xfrm>
              <a:off x="1576100" y="2554472"/>
              <a:ext cx="1466700" cy="3333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2400">
                  <a:solidFill>
                    <a:schemeClr val="dk1"/>
                  </a:solidFill>
                  <a:latin typeface="Lilita One"/>
                  <a:ea typeface="Lilita One"/>
                  <a:cs typeface="Lilita One"/>
                  <a:sym typeface="Lilita One"/>
                </a:rPr>
                <a:t>Mexico</a:t>
              </a:r>
              <a:endParaRPr sz="2400">
                <a:solidFill>
                  <a:schemeClr val="dk1"/>
                </a:solidFill>
                <a:latin typeface="Lilita One"/>
                <a:ea typeface="Lilita One"/>
                <a:cs typeface="Lilita One"/>
                <a:sym typeface="Lilita One"/>
              </a:endParaRPr>
            </a:p>
          </p:txBody>
        </p:sp>
        <p:sp>
          <p:nvSpPr>
            <p:cNvPr id="2158" name="Google Shape;2158;p37"/>
            <p:cNvSpPr txBox="1"/>
            <p:nvPr/>
          </p:nvSpPr>
          <p:spPr>
            <a:xfrm>
              <a:off x="1576100" y="2883742"/>
              <a:ext cx="1466700" cy="3333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2400">
                  <a:solidFill>
                    <a:schemeClr val="accent1"/>
                  </a:solidFill>
                  <a:latin typeface="Lilita One"/>
                  <a:ea typeface="Lilita One"/>
                  <a:cs typeface="Lilita One"/>
                  <a:sym typeface="Lilita One"/>
                </a:rPr>
                <a:t>20 </a:t>
              </a:r>
              <a:r>
                <a:rPr lang="en" sz="2400">
                  <a:solidFill>
                    <a:schemeClr val="accent1"/>
                  </a:solidFill>
                  <a:latin typeface="Lilita One"/>
                  <a:ea typeface="Lilita One"/>
                  <a:cs typeface="Lilita One"/>
                  <a:sym typeface="Lilita One"/>
                </a:rPr>
                <a:t>ºC</a:t>
              </a:r>
              <a:endParaRPr sz="2400">
                <a:solidFill>
                  <a:schemeClr val="accent1"/>
                </a:solidFill>
                <a:latin typeface="Lilita One"/>
                <a:ea typeface="Lilita One"/>
                <a:cs typeface="Lilita One"/>
                <a:sym typeface="Lilita One"/>
              </a:endParaRPr>
            </a:p>
          </p:txBody>
        </p:sp>
      </p:grpSp>
      <p:grpSp>
        <p:nvGrpSpPr>
          <p:cNvPr id="2159" name="Google Shape;2159;p37"/>
          <p:cNvGrpSpPr/>
          <p:nvPr/>
        </p:nvGrpSpPr>
        <p:grpSpPr>
          <a:xfrm>
            <a:off x="872400" y="3669622"/>
            <a:ext cx="1466700" cy="662570"/>
            <a:chOff x="1576100" y="3669622"/>
            <a:chExt cx="1466700" cy="662570"/>
          </a:xfrm>
        </p:grpSpPr>
        <p:sp>
          <p:nvSpPr>
            <p:cNvPr id="2160" name="Google Shape;2160;p37"/>
            <p:cNvSpPr txBox="1"/>
            <p:nvPr/>
          </p:nvSpPr>
          <p:spPr>
            <a:xfrm>
              <a:off x="1576100" y="3669622"/>
              <a:ext cx="1466700" cy="3333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2400">
                  <a:solidFill>
                    <a:schemeClr val="dk1"/>
                  </a:solidFill>
                  <a:latin typeface="Lilita One"/>
                  <a:ea typeface="Lilita One"/>
                  <a:cs typeface="Lilita One"/>
                  <a:sym typeface="Lilita One"/>
                </a:rPr>
                <a:t>Chile</a:t>
              </a:r>
              <a:endParaRPr sz="2400">
                <a:solidFill>
                  <a:schemeClr val="dk1"/>
                </a:solidFill>
                <a:latin typeface="Lilita One"/>
                <a:ea typeface="Lilita One"/>
                <a:cs typeface="Lilita One"/>
                <a:sym typeface="Lilita One"/>
              </a:endParaRPr>
            </a:p>
          </p:txBody>
        </p:sp>
        <p:sp>
          <p:nvSpPr>
            <p:cNvPr id="2161" name="Google Shape;2161;p37"/>
            <p:cNvSpPr txBox="1"/>
            <p:nvPr/>
          </p:nvSpPr>
          <p:spPr>
            <a:xfrm>
              <a:off x="1576100" y="3998892"/>
              <a:ext cx="1466700" cy="3333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2400">
                  <a:solidFill>
                    <a:schemeClr val="accent1"/>
                  </a:solidFill>
                  <a:latin typeface="Lilita One"/>
                  <a:ea typeface="Lilita One"/>
                  <a:cs typeface="Lilita One"/>
                  <a:sym typeface="Lilita One"/>
                </a:rPr>
                <a:t>29 ºC</a:t>
              </a:r>
              <a:endParaRPr sz="2400">
                <a:solidFill>
                  <a:schemeClr val="accent1"/>
                </a:solidFill>
                <a:latin typeface="Lilita One"/>
                <a:ea typeface="Lilita One"/>
                <a:cs typeface="Lilita One"/>
                <a:sym typeface="Lilita One"/>
              </a:endParaRPr>
            </a:p>
          </p:txBody>
        </p:sp>
      </p:grpSp>
      <p:grpSp>
        <p:nvGrpSpPr>
          <p:cNvPr id="2162" name="Google Shape;2162;p37"/>
          <p:cNvGrpSpPr/>
          <p:nvPr/>
        </p:nvGrpSpPr>
        <p:grpSpPr>
          <a:xfrm>
            <a:off x="6804900" y="1586600"/>
            <a:ext cx="1466700" cy="660550"/>
            <a:chOff x="6101200" y="1586600"/>
            <a:chExt cx="1466700" cy="660550"/>
          </a:xfrm>
        </p:grpSpPr>
        <p:sp>
          <p:nvSpPr>
            <p:cNvPr id="2163" name="Google Shape;2163;p37"/>
            <p:cNvSpPr txBox="1"/>
            <p:nvPr/>
          </p:nvSpPr>
          <p:spPr>
            <a:xfrm>
              <a:off x="6101200" y="1586600"/>
              <a:ext cx="1466700" cy="333300"/>
            </a:xfrm>
            <a:prstGeom prst="rect">
              <a:avLst/>
            </a:prstGeom>
            <a:noFill/>
            <a:ln>
              <a:noFill/>
            </a:ln>
          </p:spPr>
          <p:txBody>
            <a:bodyPr anchorCtr="0" anchor="ctr" bIns="91425" lIns="91425" spcFirstLastPara="1" rIns="91425" wrap="square" tIns="91425">
              <a:noAutofit/>
            </a:bodyPr>
            <a:lstStyle/>
            <a:p>
              <a:pPr indent="0" lvl="0" marL="0" rtl="0" algn="r">
                <a:spcBef>
                  <a:spcPts val="0"/>
                </a:spcBef>
                <a:spcAft>
                  <a:spcPts val="0"/>
                </a:spcAft>
                <a:buNone/>
              </a:pPr>
              <a:r>
                <a:rPr lang="en" sz="2400">
                  <a:solidFill>
                    <a:schemeClr val="dk1"/>
                  </a:solidFill>
                  <a:latin typeface="Lilita One"/>
                  <a:ea typeface="Lilita One"/>
                  <a:cs typeface="Lilita One"/>
                  <a:sym typeface="Lilita One"/>
                </a:rPr>
                <a:t>Russia</a:t>
              </a:r>
              <a:endParaRPr sz="2400">
                <a:solidFill>
                  <a:schemeClr val="dk1"/>
                </a:solidFill>
                <a:latin typeface="Lilita One"/>
                <a:ea typeface="Lilita One"/>
                <a:cs typeface="Lilita One"/>
                <a:sym typeface="Lilita One"/>
              </a:endParaRPr>
            </a:p>
          </p:txBody>
        </p:sp>
        <p:sp>
          <p:nvSpPr>
            <p:cNvPr id="2164" name="Google Shape;2164;p37"/>
            <p:cNvSpPr txBox="1"/>
            <p:nvPr/>
          </p:nvSpPr>
          <p:spPr>
            <a:xfrm>
              <a:off x="6101200" y="1913850"/>
              <a:ext cx="1466700" cy="333300"/>
            </a:xfrm>
            <a:prstGeom prst="rect">
              <a:avLst/>
            </a:prstGeom>
            <a:noFill/>
            <a:ln>
              <a:noFill/>
            </a:ln>
          </p:spPr>
          <p:txBody>
            <a:bodyPr anchorCtr="0" anchor="ctr" bIns="91425" lIns="91425" spcFirstLastPara="1" rIns="91425" wrap="square" tIns="91425">
              <a:noAutofit/>
            </a:bodyPr>
            <a:lstStyle/>
            <a:p>
              <a:pPr indent="0" lvl="0" marL="0" rtl="0" algn="r">
                <a:spcBef>
                  <a:spcPts val="0"/>
                </a:spcBef>
                <a:spcAft>
                  <a:spcPts val="0"/>
                </a:spcAft>
                <a:buNone/>
              </a:pPr>
              <a:r>
                <a:rPr lang="en" sz="2400">
                  <a:solidFill>
                    <a:schemeClr val="accent1"/>
                  </a:solidFill>
                  <a:latin typeface="Lilita One"/>
                  <a:ea typeface="Lilita One"/>
                  <a:cs typeface="Lilita One"/>
                  <a:sym typeface="Lilita One"/>
                </a:rPr>
                <a:t>-1 ºC</a:t>
              </a:r>
              <a:endParaRPr sz="2400">
                <a:solidFill>
                  <a:schemeClr val="accent1"/>
                </a:solidFill>
                <a:latin typeface="Lilita One"/>
                <a:ea typeface="Lilita One"/>
                <a:cs typeface="Lilita One"/>
                <a:sym typeface="Lilita One"/>
              </a:endParaRPr>
            </a:p>
          </p:txBody>
        </p:sp>
      </p:grpSp>
      <p:grpSp>
        <p:nvGrpSpPr>
          <p:cNvPr id="2165" name="Google Shape;2165;p37"/>
          <p:cNvGrpSpPr/>
          <p:nvPr/>
        </p:nvGrpSpPr>
        <p:grpSpPr>
          <a:xfrm>
            <a:off x="6804900" y="2627101"/>
            <a:ext cx="1466700" cy="662570"/>
            <a:chOff x="6101200" y="2554472"/>
            <a:chExt cx="1466700" cy="662570"/>
          </a:xfrm>
        </p:grpSpPr>
        <p:sp>
          <p:nvSpPr>
            <p:cNvPr id="2166" name="Google Shape;2166;p37"/>
            <p:cNvSpPr txBox="1"/>
            <p:nvPr/>
          </p:nvSpPr>
          <p:spPr>
            <a:xfrm>
              <a:off x="6101200" y="2554472"/>
              <a:ext cx="1466700" cy="333300"/>
            </a:xfrm>
            <a:prstGeom prst="rect">
              <a:avLst/>
            </a:prstGeom>
            <a:noFill/>
            <a:ln>
              <a:noFill/>
            </a:ln>
          </p:spPr>
          <p:txBody>
            <a:bodyPr anchorCtr="0" anchor="ctr" bIns="91425" lIns="91425" spcFirstLastPara="1" rIns="91425" wrap="square" tIns="91425">
              <a:noAutofit/>
            </a:bodyPr>
            <a:lstStyle/>
            <a:p>
              <a:pPr indent="0" lvl="0" marL="0" rtl="0" algn="r">
                <a:spcBef>
                  <a:spcPts val="0"/>
                </a:spcBef>
                <a:spcAft>
                  <a:spcPts val="0"/>
                </a:spcAft>
                <a:buNone/>
              </a:pPr>
              <a:r>
                <a:rPr lang="en" sz="2400">
                  <a:solidFill>
                    <a:schemeClr val="dk1"/>
                  </a:solidFill>
                  <a:latin typeface="Lilita One"/>
                  <a:ea typeface="Lilita One"/>
                  <a:cs typeface="Lilita One"/>
                  <a:sym typeface="Lilita One"/>
                </a:rPr>
                <a:t>S. Arabia</a:t>
              </a:r>
              <a:endParaRPr sz="2400">
                <a:solidFill>
                  <a:schemeClr val="dk1"/>
                </a:solidFill>
                <a:latin typeface="Lilita One"/>
                <a:ea typeface="Lilita One"/>
                <a:cs typeface="Lilita One"/>
                <a:sym typeface="Lilita One"/>
              </a:endParaRPr>
            </a:p>
          </p:txBody>
        </p:sp>
        <p:sp>
          <p:nvSpPr>
            <p:cNvPr id="2167" name="Google Shape;2167;p37"/>
            <p:cNvSpPr txBox="1"/>
            <p:nvPr/>
          </p:nvSpPr>
          <p:spPr>
            <a:xfrm>
              <a:off x="6101200" y="2883742"/>
              <a:ext cx="1466700" cy="333300"/>
            </a:xfrm>
            <a:prstGeom prst="rect">
              <a:avLst/>
            </a:prstGeom>
            <a:noFill/>
            <a:ln>
              <a:noFill/>
            </a:ln>
          </p:spPr>
          <p:txBody>
            <a:bodyPr anchorCtr="0" anchor="ctr" bIns="91425" lIns="91425" spcFirstLastPara="1" rIns="91425" wrap="square" tIns="91425">
              <a:noAutofit/>
            </a:bodyPr>
            <a:lstStyle/>
            <a:p>
              <a:pPr indent="0" lvl="0" marL="0" rtl="0" algn="r">
                <a:spcBef>
                  <a:spcPts val="0"/>
                </a:spcBef>
                <a:spcAft>
                  <a:spcPts val="0"/>
                </a:spcAft>
                <a:buNone/>
              </a:pPr>
              <a:r>
                <a:rPr lang="en" sz="2400">
                  <a:solidFill>
                    <a:schemeClr val="accent1"/>
                  </a:solidFill>
                  <a:latin typeface="Lilita One"/>
                  <a:ea typeface="Lilita One"/>
                  <a:cs typeface="Lilita One"/>
                  <a:sym typeface="Lilita One"/>
                </a:rPr>
                <a:t>15 ºC</a:t>
              </a:r>
              <a:endParaRPr sz="2400">
                <a:solidFill>
                  <a:schemeClr val="accent1"/>
                </a:solidFill>
                <a:latin typeface="Lilita One"/>
                <a:ea typeface="Lilita One"/>
                <a:cs typeface="Lilita One"/>
                <a:sym typeface="Lilita One"/>
              </a:endParaRPr>
            </a:p>
          </p:txBody>
        </p:sp>
      </p:grpSp>
      <p:grpSp>
        <p:nvGrpSpPr>
          <p:cNvPr id="2168" name="Google Shape;2168;p37"/>
          <p:cNvGrpSpPr/>
          <p:nvPr/>
        </p:nvGrpSpPr>
        <p:grpSpPr>
          <a:xfrm>
            <a:off x="6804900" y="3669622"/>
            <a:ext cx="1466700" cy="662570"/>
            <a:chOff x="6101200" y="3669622"/>
            <a:chExt cx="1466700" cy="662570"/>
          </a:xfrm>
        </p:grpSpPr>
        <p:sp>
          <p:nvSpPr>
            <p:cNvPr id="2169" name="Google Shape;2169;p37"/>
            <p:cNvSpPr txBox="1"/>
            <p:nvPr/>
          </p:nvSpPr>
          <p:spPr>
            <a:xfrm>
              <a:off x="6101200" y="3669622"/>
              <a:ext cx="1466700" cy="333300"/>
            </a:xfrm>
            <a:prstGeom prst="rect">
              <a:avLst/>
            </a:prstGeom>
            <a:noFill/>
            <a:ln>
              <a:noFill/>
            </a:ln>
          </p:spPr>
          <p:txBody>
            <a:bodyPr anchorCtr="0" anchor="ctr" bIns="91425" lIns="91425" spcFirstLastPara="1" rIns="91425" wrap="square" tIns="91425">
              <a:noAutofit/>
            </a:bodyPr>
            <a:lstStyle/>
            <a:p>
              <a:pPr indent="0" lvl="0" marL="0" rtl="0" algn="r">
                <a:spcBef>
                  <a:spcPts val="0"/>
                </a:spcBef>
                <a:spcAft>
                  <a:spcPts val="0"/>
                </a:spcAft>
                <a:buNone/>
              </a:pPr>
              <a:r>
                <a:rPr lang="en" sz="2400">
                  <a:solidFill>
                    <a:schemeClr val="dk1"/>
                  </a:solidFill>
                  <a:latin typeface="Lilita One"/>
                  <a:ea typeface="Lilita One"/>
                  <a:cs typeface="Lilita One"/>
                  <a:sym typeface="Lilita One"/>
                </a:rPr>
                <a:t>Australia</a:t>
              </a:r>
              <a:endParaRPr sz="2400">
                <a:solidFill>
                  <a:schemeClr val="dk1"/>
                </a:solidFill>
                <a:latin typeface="Lilita One"/>
                <a:ea typeface="Lilita One"/>
                <a:cs typeface="Lilita One"/>
                <a:sym typeface="Lilita One"/>
              </a:endParaRPr>
            </a:p>
          </p:txBody>
        </p:sp>
        <p:sp>
          <p:nvSpPr>
            <p:cNvPr id="2170" name="Google Shape;2170;p37"/>
            <p:cNvSpPr txBox="1"/>
            <p:nvPr/>
          </p:nvSpPr>
          <p:spPr>
            <a:xfrm>
              <a:off x="6101200" y="3998892"/>
              <a:ext cx="1466700" cy="333300"/>
            </a:xfrm>
            <a:prstGeom prst="rect">
              <a:avLst/>
            </a:prstGeom>
            <a:noFill/>
            <a:ln>
              <a:noFill/>
            </a:ln>
          </p:spPr>
          <p:txBody>
            <a:bodyPr anchorCtr="0" anchor="ctr" bIns="91425" lIns="91425" spcFirstLastPara="1" rIns="91425" wrap="square" tIns="91425">
              <a:noAutofit/>
            </a:bodyPr>
            <a:lstStyle/>
            <a:p>
              <a:pPr indent="0" lvl="0" marL="0" rtl="0" algn="r">
                <a:spcBef>
                  <a:spcPts val="0"/>
                </a:spcBef>
                <a:spcAft>
                  <a:spcPts val="0"/>
                </a:spcAft>
                <a:buNone/>
              </a:pPr>
              <a:r>
                <a:rPr lang="en" sz="2400">
                  <a:solidFill>
                    <a:schemeClr val="accent1"/>
                  </a:solidFill>
                  <a:latin typeface="Lilita One"/>
                  <a:ea typeface="Lilita One"/>
                  <a:cs typeface="Lilita One"/>
                  <a:sym typeface="Lilita One"/>
                </a:rPr>
                <a:t>22 ºC</a:t>
              </a:r>
              <a:endParaRPr sz="2400">
                <a:solidFill>
                  <a:schemeClr val="accent1"/>
                </a:solidFill>
                <a:latin typeface="Lilita One"/>
                <a:ea typeface="Lilita One"/>
                <a:cs typeface="Lilita One"/>
                <a:sym typeface="Lilita One"/>
              </a:endParaRPr>
            </a:p>
          </p:txBody>
        </p:sp>
      </p:grpSp>
      <p:grpSp>
        <p:nvGrpSpPr>
          <p:cNvPr id="2171" name="Google Shape;2171;p37"/>
          <p:cNvGrpSpPr/>
          <p:nvPr/>
        </p:nvGrpSpPr>
        <p:grpSpPr>
          <a:xfrm>
            <a:off x="3139792" y="2198850"/>
            <a:ext cx="293700" cy="293700"/>
            <a:chOff x="4252400" y="1569025"/>
            <a:chExt cx="293700" cy="293700"/>
          </a:xfrm>
        </p:grpSpPr>
        <p:sp>
          <p:nvSpPr>
            <p:cNvPr id="2172" name="Google Shape;2172;p37"/>
            <p:cNvSpPr/>
            <p:nvPr/>
          </p:nvSpPr>
          <p:spPr>
            <a:xfrm>
              <a:off x="4252400" y="1569025"/>
              <a:ext cx="293700" cy="2937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3" name="Google Shape;2173;p37"/>
            <p:cNvSpPr/>
            <p:nvPr/>
          </p:nvSpPr>
          <p:spPr>
            <a:xfrm>
              <a:off x="4302775" y="1619400"/>
              <a:ext cx="192900" cy="192900"/>
            </a:xfrm>
            <a:prstGeom prst="ellipse">
              <a:avLst/>
            </a:prstGeom>
            <a:solidFill>
              <a:schemeClr val="accent1"/>
            </a:solid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174" name="Google Shape;2174;p37"/>
          <p:cNvGrpSpPr/>
          <p:nvPr/>
        </p:nvGrpSpPr>
        <p:grpSpPr>
          <a:xfrm>
            <a:off x="3139792" y="2653500"/>
            <a:ext cx="293700" cy="293700"/>
            <a:chOff x="4252400" y="1569025"/>
            <a:chExt cx="293700" cy="293700"/>
          </a:xfrm>
        </p:grpSpPr>
        <p:sp>
          <p:nvSpPr>
            <p:cNvPr id="2175" name="Google Shape;2175;p37"/>
            <p:cNvSpPr/>
            <p:nvPr/>
          </p:nvSpPr>
          <p:spPr>
            <a:xfrm>
              <a:off x="4252400" y="1569025"/>
              <a:ext cx="293700" cy="2937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6" name="Google Shape;2176;p37"/>
            <p:cNvSpPr/>
            <p:nvPr/>
          </p:nvSpPr>
          <p:spPr>
            <a:xfrm>
              <a:off x="4302775" y="1619400"/>
              <a:ext cx="192900" cy="192900"/>
            </a:xfrm>
            <a:prstGeom prst="ellipse">
              <a:avLst/>
            </a:prstGeom>
            <a:solidFill>
              <a:schemeClr val="accent1"/>
            </a:solid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177" name="Google Shape;2177;p37"/>
          <p:cNvGrpSpPr/>
          <p:nvPr/>
        </p:nvGrpSpPr>
        <p:grpSpPr>
          <a:xfrm>
            <a:off x="3433417" y="3617350"/>
            <a:ext cx="293700" cy="293700"/>
            <a:chOff x="4252400" y="1569025"/>
            <a:chExt cx="293700" cy="293700"/>
          </a:xfrm>
        </p:grpSpPr>
        <p:sp>
          <p:nvSpPr>
            <p:cNvPr id="2178" name="Google Shape;2178;p37"/>
            <p:cNvSpPr/>
            <p:nvPr/>
          </p:nvSpPr>
          <p:spPr>
            <a:xfrm>
              <a:off x="4252400" y="1569025"/>
              <a:ext cx="293700" cy="2937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9" name="Google Shape;2179;p37"/>
            <p:cNvSpPr/>
            <p:nvPr/>
          </p:nvSpPr>
          <p:spPr>
            <a:xfrm>
              <a:off x="4302775" y="1619400"/>
              <a:ext cx="192900" cy="192900"/>
            </a:xfrm>
            <a:prstGeom prst="ellipse">
              <a:avLst/>
            </a:prstGeom>
            <a:solidFill>
              <a:schemeClr val="accent1"/>
            </a:solid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180" name="Google Shape;2180;p37"/>
          <p:cNvGrpSpPr/>
          <p:nvPr/>
        </p:nvGrpSpPr>
        <p:grpSpPr>
          <a:xfrm>
            <a:off x="5023067" y="1905150"/>
            <a:ext cx="293700" cy="293700"/>
            <a:chOff x="4252400" y="1569025"/>
            <a:chExt cx="293700" cy="293700"/>
          </a:xfrm>
        </p:grpSpPr>
        <p:sp>
          <p:nvSpPr>
            <p:cNvPr id="2181" name="Google Shape;2181;p37"/>
            <p:cNvSpPr/>
            <p:nvPr/>
          </p:nvSpPr>
          <p:spPr>
            <a:xfrm>
              <a:off x="4252400" y="1569025"/>
              <a:ext cx="293700" cy="2937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2" name="Google Shape;2182;p37"/>
            <p:cNvSpPr/>
            <p:nvPr/>
          </p:nvSpPr>
          <p:spPr>
            <a:xfrm>
              <a:off x="4302775" y="1619400"/>
              <a:ext cx="192900" cy="192900"/>
            </a:xfrm>
            <a:prstGeom prst="ellipse">
              <a:avLst/>
            </a:prstGeom>
            <a:solidFill>
              <a:schemeClr val="accent1"/>
            </a:solid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183" name="Google Shape;2183;p37"/>
          <p:cNvGrpSpPr/>
          <p:nvPr/>
        </p:nvGrpSpPr>
        <p:grpSpPr>
          <a:xfrm>
            <a:off x="5960392" y="3323650"/>
            <a:ext cx="293700" cy="293700"/>
            <a:chOff x="4252400" y="1569025"/>
            <a:chExt cx="293700" cy="293700"/>
          </a:xfrm>
        </p:grpSpPr>
        <p:sp>
          <p:nvSpPr>
            <p:cNvPr id="2184" name="Google Shape;2184;p37"/>
            <p:cNvSpPr/>
            <p:nvPr/>
          </p:nvSpPr>
          <p:spPr>
            <a:xfrm>
              <a:off x="4252400" y="1569025"/>
              <a:ext cx="293700" cy="2937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5" name="Google Shape;2185;p37"/>
            <p:cNvSpPr/>
            <p:nvPr/>
          </p:nvSpPr>
          <p:spPr>
            <a:xfrm>
              <a:off x="4302775" y="1619400"/>
              <a:ext cx="192900" cy="192900"/>
            </a:xfrm>
            <a:prstGeom prst="ellipse">
              <a:avLst/>
            </a:prstGeom>
            <a:solidFill>
              <a:schemeClr val="accent1"/>
            </a:solid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186" name="Google Shape;2186;p37"/>
          <p:cNvGrpSpPr/>
          <p:nvPr/>
        </p:nvGrpSpPr>
        <p:grpSpPr>
          <a:xfrm>
            <a:off x="4848567" y="2424900"/>
            <a:ext cx="293700" cy="293700"/>
            <a:chOff x="4252400" y="1569025"/>
            <a:chExt cx="293700" cy="293700"/>
          </a:xfrm>
        </p:grpSpPr>
        <p:sp>
          <p:nvSpPr>
            <p:cNvPr id="2187" name="Google Shape;2187;p37"/>
            <p:cNvSpPr/>
            <p:nvPr/>
          </p:nvSpPr>
          <p:spPr>
            <a:xfrm>
              <a:off x="4252400" y="1569025"/>
              <a:ext cx="293700" cy="2937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8" name="Google Shape;2188;p37"/>
            <p:cNvSpPr/>
            <p:nvPr/>
          </p:nvSpPr>
          <p:spPr>
            <a:xfrm>
              <a:off x="4302775" y="1619400"/>
              <a:ext cx="192900" cy="192900"/>
            </a:xfrm>
            <a:prstGeom prst="ellipse">
              <a:avLst/>
            </a:prstGeom>
            <a:solidFill>
              <a:schemeClr val="accent1"/>
            </a:solid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cxnSp>
        <p:nvCxnSpPr>
          <p:cNvPr id="2189" name="Google Shape;2189;p37"/>
          <p:cNvCxnSpPr>
            <a:stCxn id="2154" idx="3"/>
            <a:endCxn id="2172" idx="2"/>
          </p:cNvCxnSpPr>
          <p:nvPr/>
        </p:nvCxnSpPr>
        <p:spPr>
          <a:xfrm>
            <a:off x="2339100" y="1753250"/>
            <a:ext cx="800700" cy="592500"/>
          </a:xfrm>
          <a:prstGeom prst="curvedConnector3">
            <a:avLst>
              <a:gd fmla="val 50000" name="adj1"/>
            </a:avLst>
          </a:prstGeom>
          <a:noFill/>
          <a:ln cap="flat" cmpd="sng" w="19050">
            <a:solidFill>
              <a:schemeClr val="accent1"/>
            </a:solidFill>
            <a:prstDash val="solid"/>
            <a:round/>
            <a:headEnd len="med" w="med" type="none"/>
            <a:tailEnd len="med" w="med" type="none"/>
          </a:ln>
        </p:spPr>
      </p:cxnSp>
      <p:cxnSp>
        <p:nvCxnSpPr>
          <p:cNvPr id="2190" name="Google Shape;2190;p37"/>
          <p:cNvCxnSpPr>
            <a:stCxn id="2157" idx="3"/>
            <a:endCxn id="2175" idx="2"/>
          </p:cNvCxnSpPr>
          <p:nvPr/>
        </p:nvCxnSpPr>
        <p:spPr>
          <a:xfrm>
            <a:off x="2339100" y="2793751"/>
            <a:ext cx="800700" cy="6600"/>
          </a:xfrm>
          <a:prstGeom prst="curvedConnector3">
            <a:avLst>
              <a:gd fmla="val 50000" name="adj1"/>
            </a:avLst>
          </a:prstGeom>
          <a:noFill/>
          <a:ln cap="flat" cmpd="sng" w="19050">
            <a:solidFill>
              <a:schemeClr val="accent1"/>
            </a:solidFill>
            <a:prstDash val="solid"/>
            <a:round/>
            <a:headEnd len="med" w="med" type="none"/>
            <a:tailEnd len="med" w="med" type="none"/>
          </a:ln>
        </p:spPr>
      </p:cxnSp>
      <p:cxnSp>
        <p:nvCxnSpPr>
          <p:cNvPr id="2191" name="Google Shape;2191;p37"/>
          <p:cNvCxnSpPr>
            <a:stCxn id="2160" idx="3"/>
            <a:endCxn id="2178" idx="2"/>
          </p:cNvCxnSpPr>
          <p:nvPr/>
        </p:nvCxnSpPr>
        <p:spPr>
          <a:xfrm flipH="1" rot="10800000">
            <a:off x="2339100" y="3764272"/>
            <a:ext cx="1094400" cy="72000"/>
          </a:xfrm>
          <a:prstGeom prst="curvedConnector3">
            <a:avLst>
              <a:gd fmla="val 49996" name="adj1"/>
            </a:avLst>
          </a:prstGeom>
          <a:noFill/>
          <a:ln cap="flat" cmpd="sng" w="19050">
            <a:solidFill>
              <a:schemeClr val="accent1"/>
            </a:solidFill>
            <a:prstDash val="solid"/>
            <a:round/>
            <a:headEnd len="med" w="med" type="none"/>
            <a:tailEnd len="med" w="med" type="none"/>
          </a:ln>
        </p:spPr>
      </p:cxnSp>
      <p:cxnSp>
        <p:nvCxnSpPr>
          <p:cNvPr id="2192" name="Google Shape;2192;p37"/>
          <p:cNvCxnSpPr>
            <a:stCxn id="2163" idx="1"/>
            <a:endCxn id="2181" idx="6"/>
          </p:cNvCxnSpPr>
          <p:nvPr/>
        </p:nvCxnSpPr>
        <p:spPr>
          <a:xfrm flipH="1">
            <a:off x="5316900" y="1753250"/>
            <a:ext cx="1488000" cy="298800"/>
          </a:xfrm>
          <a:prstGeom prst="curvedConnector3">
            <a:avLst>
              <a:gd fmla="val 50004" name="adj1"/>
            </a:avLst>
          </a:prstGeom>
          <a:noFill/>
          <a:ln cap="flat" cmpd="sng" w="19050">
            <a:solidFill>
              <a:schemeClr val="accent1"/>
            </a:solidFill>
            <a:prstDash val="solid"/>
            <a:round/>
            <a:headEnd len="med" w="med" type="none"/>
            <a:tailEnd len="med" w="med" type="none"/>
          </a:ln>
        </p:spPr>
      </p:cxnSp>
      <p:cxnSp>
        <p:nvCxnSpPr>
          <p:cNvPr id="2193" name="Google Shape;2193;p37"/>
          <p:cNvCxnSpPr>
            <a:stCxn id="2166" idx="1"/>
            <a:endCxn id="2187" idx="6"/>
          </p:cNvCxnSpPr>
          <p:nvPr/>
        </p:nvCxnSpPr>
        <p:spPr>
          <a:xfrm rot="10800000">
            <a:off x="5142300" y="2571751"/>
            <a:ext cx="1662600" cy="222000"/>
          </a:xfrm>
          <a:prstGeom prst="curvedConnector3">
            <a:avLst>
              <a:gd fmla="val 50001" name="adj1"/>
            </a:avLst>
          </a:prstGeom>
          <a:noFill/>
          <a:ln cap="flat" cmpd="sng" w="19050">
            <a:solidFill>
              <a:schemeClr val="accent1"/>
            </a:solidFill>
            <a:prstDash val="solid"/>
            <a:round/>
            <a:headEnd len="med" w="med" type="none"/>
            <a:tailEnd len="med" w="med" type="none"/>
          </a:ln>
        </p:spPr>
      </p:cxnSp>
      <p:cxnSp>
        <p:nvCxnSpPr>
          <p:cNvPr id="2194" name="Google Shape;2194;p37"/>
          <p:cNvCxnSpPr>
            <a:stCxn id="2169" idx="1"/>
            <a:endCxn id="2184" idx="6"/>
          </p:cNvCxnSpPr>
          <p:nvPr/>
        </p:nvCxnSpPr>
        <p:spPr>
          <a:xfrm rot="10800000">
            <a:off x="6254100" y="3470572"/>
            <a:ext cx="550800" cy="365700"/>
          </a:xfrm>
          <a:prstGeom prst="curvedConnector3">
            <a:avLst>
              <a:gd fmla="val 50001" name="adj1"/>
            </a:avLst>
          </a:prstGeom>
          <a:noFill/>
          <a:ln cap="flat" cmpd="sng" w="19050">
            <a:solidFill>
              <a:schemeClr val="accent1"/>
            </a:solidFill>
            <a:prstDash val="solid"/>
            <a:round/>
            <a:headEnd len="med" w="med" type="none"/>
            <a:tailEnd len="med" w="med" type="none"/>
          </a:ln>
        </p:spPr>
      </p:cxn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198" name="Shape 2198"/>
        <p:cNvGrpSpPr/>
        <p:nvPr/>
      </p:nvGrpSpPr>
      <p:grpSpPr>
        <a:xfrm>
          <a:off x="0" y="0"/>
          <a:ext cx="0" cy="0"/>
          <a:chOff x="0" y="0"/>
          <a:chExt cx="0" cy="0"/>
        </a:xfrm>
      </p:grpSpPr>
      <p:sp>
        <p:nvSpPr>
          <p:cNvPr id="2199" name="Google Shape;2199;p38"/>
          <p:cNvSpPr/>
          <p:nvPr/>
        </p:nvSpPr>
        <p:spPr>
          <a:xfrm>
            <a:off x="4917810" y="2544694"/>
            <a:ext cx="769500" cy="7695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0" name="Google Shape;2200;p38"/>
          <p:cNvSpPr/>
          <p:nvPr/>
        </p:nvSpPr>
        <p:spPr>
          <a:xfrm>
            <a:off x="4917810" y="3650278"/>
            <a:ext cx="769500" cy="7695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1" name="Google Shape;2201;p38"/>
          <p:cNvSpPr/>
          <p:nvPr/>
        </p:nvSpPr>
        <p:spPr>
          <a:xfrm>
            <a:off x="3441998" y="1439109"/>
            <a:ext cx="769500" cy="7695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2" name="Google Shape;2202;p38"/>
          <p:cNvSpPr/>
          <p:nvPr/>
        </p:nvSpPr>
        <p:spPr>
          <a:xfrm>
            <a:off x="4934835" y="1439096"/>
            <a:ext cx="769500" cy="7695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3" name="Google Shape;2203;p38"/>
          <p:cNvSpPr/>
          <p:nvPr/>
        </p:nvSpPr>
        <p:spPr>
          <a:xfrm>
            <a:off x="3441998" y="3650291"/>
            <a:ext cx="769500" cy="7695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4" name="Google Shape;2204;p38"/>
          <p:cNvSpPr/>
          <p:nvPr/>
        </p:nvSpPr>
        <p:spPr>
          <a:xfrm>
            <a:off x="3441998" y="2544706"/>
            <a:ext cx="769500" cy="7695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5" name="Google Shape;2205;p38"/>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 </a:t>
            </a:r>
            <a:r>
              <a:rPr lang="en"/>
              <a:t>Welcome winter! - infographics</a:t>
            </a:r>
            <a:endParaRPr/>
          </a:p>
        </p:txBody>
      </p:sp>
      <p:grpSp>
        <p:nvGrpSpPr>
          <p:cNvPr id="2206" name="Google Shape;2206;p38"/>
          <p:cNvGrpSpPr/>
          <p:nvPr/>
        </p:nvGrpSpPr>
        <p:grpSpPr>
          <a:xfrm>
            <a:off x="5110910" y="1602297"/>
            <a:ext cx="417250" cy="443000"/>
            <a:chOff x="2816650" y="824900"/>
            <a:chExt cx="417250" cy="443000"/>
          </a:xfrm>
        </p:grpSpPr>
        <p:sp>
          <p:nvSpPr>
            <p:cNvPr id="2207" name="Google Shape;2207;p38"/>
            <p:cNvSpPr/>
            <p:nvPr/>
          </p:nvSpPr>
          <p:spPr>
            <a:xfrm>
              <a:off x="2838325" y="877850"/>
              <a:ext cx="373850" cy="336750"/>
            </a:xfrm>
            <a:custGeom>
              <a:rect b="b" l="l" r="r" t="t"/>
              <a:pathLst>
                <a:path extrusionOk="0" h="13470" w="14954">
                  <a:moveTo>
                    <a:pt x="0" y="0"/>
                  </a:moveTo>
                  <a:lnTo>
                    <a:pt x="0" y="13470"/>
                  </a:lnTo>
                  <a:lnTo>
                    <a:pt x="14953" y="13470"/>
                  </a:lnTo>
                  <a:lnTo>
                    <a:pt x="14953" y="0"/>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8" name="Google Shape;2208;p38"/>
            <p:cNvSpPr/>
            <p:nvPr/>
          </p:nvSpPr>
          <p:spPr>
            <a:xfrm>
              <a:off x="3025225" y="877850"/>
              <a:ext cx="186950" cy="336750"/>
            </a:xfrm>
            <a:custGeom>
              <a:rect b="b" l="l" r="r" t="t"/>
              <a:pathLst>
                <a:path extrusionOk="0" h="13470" w="7478">
                  <a:moveTo>
                    <a:pt x="1" y="0"/>
                  </a:moveTo>
                  <a:lnTo>
                    <a:pt x="1" y="13470"/>
                  </a:lnTo>
                  <a:lnTo>
                    <a:pt x="7477" y="13470"/>
                  </a:lnTo>
                  <a:lnTo>
                    <a:pt x="7477" y="0"/>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9" name="Google Shape;2209;p38"/>
            <p:cNvSpPr/>
            <p:nvPr/>
          </p:nvSpPr>
          <p:spPr>
            <a:xfrm>
              <a:off x="2838325" y="877850"/>
              <a:ext cx="373850" cy="64875"/>
            </a:xfrm>
            <a:custGeom>
              <a:rect b="b" l="l" r="r" t="t"/>
              <a:pathLst>
                <a:path extrusionOk="0" h="2595" w="14954">
                  <a:moveTo>
                    <a:pt x="0" y="0"/>
                  </a:moveTo>
                  <a:lnTo>
                    <a:pt x="0" y="2594"/>
                  </a:lnTo>
                  <a:lnTo>
                    <a:pt x="14953" y="2594"/>
                  </a:lnTo>
                  <a:lnTo>
                    <a:pt x="14953"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0" name="Google Shape;2210;p38"/>
            <p:cNvSpPr/>
            <p:nvPr/>
          </p:nvSpPr>
          <p:spPr>
            <a:xfrm>
              <a:off x="3025225" y="877850"/>
              <a:ext cx="186950" cy="64875"/>
            </a:xfrm>
            <a:custGeom>
              <a:rect b="b" l="l" r="r" t="t"/>
              <a:pathLst>
                <a:path extrusionOk="0" h="2595" w="7478">
                  <a:moveTo>
                    <a:pt x="1" y="0"/>
                  </a:moveTo>
                  <a:lnTo>
                    <a:pt x="1" y="2594"/>
                  </a:lnTo>
                  <a:lnTo>
                    <a:pt x="7477" y="2594"/>
                  </a:lnTo>
                  <a:lnTo>
                    <a:pt x="7477"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1" name="Google Shape;2211;p38"/>
            <p:cNvSpPr/>
            <p:nvPr/>
          </p:nvSpPr>
          <p:spPr>
            <a:xfrm>
              <a:off x="2935900" y="877850"/>
              <a:ext cx="178700" cy="64875"/>
            </a:xfrm>
            <a:custGeom>
              <a:rect b="b" l="l" r="r" t="t"/>
              <a:pathLst>
                <a:path extrusionOk="0" h="2595" w="7148">
                  <a:moveTo>
                    <a:pt x="0" y="0"/>
                  </a:moveTo>
                  <a:lnTo>
                    <a:pt x="0" y="2594"/>
                  </a:lnTo>
                  <a:lnTo>
                    <a:pt x="7147" y="2594"/>
                  </a:lnTo>
                  <a:lnTo>
                    <a:pt x="7147"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2" name="Google Shape;2212;p38"/>
            <p:cNvSpPr/>
            <p:nvPr/>
          </p:nvSpPr>
          <p:spPr>
            <a:xfrm>
              <a:off x="3025225" y="877850"/>
              <a:ext cx="89375" cy="64875"/>
            </a:xfrm>
            <a:custGeom>
              <a:rect b="b" l="l" r="r" t="t"/>
              <a:pathLst>
                <a:path extrusionOk="0" h="2595" w="3575">
                  <a:moveTo>
                    <a:pt x="1" y="0"/>
                  </a:moveTo>
                  <a:lnTo>
                    <a:pt x="1" y="2594"/>
                  </a:lnTo>
                  <a:lnTo>
                    <a:pt x="3574" y="2594"/>
                  </a:lnTo>
                  <a:lnTo>
                    <a:pt x="3574"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3" name="Google Shape;2213;p38"/>
            <p:cNvSpPr/>
            <p:nvPr/>
          </p:nvSpPr>
          <p:spPr>
            <a:xfrm>
              <a:off x="2901025" y="983300"/>
              <a:ext cx="248525" cy="231300"/>
            </a:xfrm>
            <a:custGeom>
              <a:rect b="b" l="l" r="r" t="t"/>
              <a:pathLst>
                <a:path extrusionOk="0" h="9252" w="9941">
                  <a:moveTo>
                    <a:pt x="3211" y="1"/>
                  </a:moveTo>
                  <a:cubicBezTo>
                    <a:pt x="1440" y="1"/>
                    <a:pt x="0" y="1435"/>
                    <a:pt x="0" y="3212"/>
                  </a:cubicBezTo>
                  <a:lnTo>
                    <a:pt x="0" y="9252"/>
                  </a:lnTo>
                  <a:lnTo>
                    <a:pt x="9940" y="9252"/>
                  </a:lnTo>
                  <a:lnTo>
                    <a:pt x="9940" y="3212"/>
                  </a:lnTo>
                  <a:cubicBezTo>
                    <a:pt x="9940" y="1435"/>
                    <a:pt x="8501" y="1"/>
                    <a:pt x="672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4" name="Google Shape;2214;p38"/>
            <p:cNvSpPr/>
            <p:nvPr/>
          </p:nvSpPr>
          <p:spPr>
            <a:xfrm>
              <a:off x="3025225" y="983300"/>
              <a:ext cx="124325" cy="231300"/>
            </a:xfrm>
            <a:custGeom>
              <a:rect b="b" l="l" r="r" t="t"/>
              <a:pathLst>
                <a:path extrusionOk="0" h="9252" w="4973">
                  <a:moveTo>
                    <a:pt x="1" y="1"/>
                  </a:moveTo>
                  <a:lnTo>
                    <a:pt x="1" y="9252"/>
                  </a:lnTo>
                  <a:lnTo>
                    <a:pt x="4972" y="9252"/>
                  </a:lnTo>
                  <a:lnTo>
                    <a:pt x="4972" y="3212"/>
                  </a:lnTo>
                  <a:cubicBezTo>
                    <a:pt x="4972" y="1435"/>
                    <a:pt x="3533" y="1"/>
                    <a:pt x="175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5" name="Google Shape;2215;p38"/>
            <p:cNvSpPr/>
            <p:nvPr/>
          </p:nvSpPr>
          <p:spPr>
            <a:xfrm>
              <a:off x="2949950" y="1029375"/>
              <a:ext cx="159600" cy="160175"/>
            </a:xfrm>
            <a:custGeom>
              <a:rect b="b" l="l" r="r" t="t"/>
              <a:pathLst>
                <a:path extrusionOk="0" h="6407" w="6384">
                  <a:moveTo>
                    <a:pt x="1264" y="0"/>
                  </a:moveTo>
                  <a:cubicBezTo>
                    <a:pt x="1167" y="0"/>
                    <a:pt x="1088" y="82"/>
                    <a:pt x="1088" y="181"/>
                  </a:cubicBezTo>
                  <a:lnTo>
                    <a:pt x="1088" y="3282"/>
                  </a:lnTo>
                  <a:cubicBezTo>
                    <a:pt x="814" y="3143"/>
                    <a:pt x="512" y="3057"/>
                    <a:pt x="194" y="3032"/>
                  </a:cubicBezTo>
                  <a:cubicBezTo>
                    <a:pt x="189" y="3032"/>
                    <a:pt x="184" y="3032"/>
                    <a:pt x="180" y="3032"/>
                  </a:cubicBezTo>
                  <a:cubicBezTo>
                    <a:pt x="83" y="3032"/>
                    <a:pt x="0" y="3112"/>
                    <a:pt x="0" y="3212"/>
                  </a:cubicBezTo>
                  <a:lnTo>
                    <a:pt x="0" y="3974"/>
                  </a:lnTo>
                  <a:cubicBezTo>
                    <a:pt x="0" y="5236"/>
                    <a:pt x="966" y="6274"/>
                    <a:pt x="2198" y="6393"/>
                  </a:cubicBezTo>
                  <a:cubicBezTo>
                    <a:pt x="2284" y="6401"/>
                    <a:pt x="2649" y="6407"/>
                    <a:pt x="3009" y="6407"/>
                  </a:cubicBezTo>
                  <a:lnTo>
                    <a:pt x="3012" y="6407"/>
                  </a:lnTo>
                  <a:cubicBezTo>
                    <a:pt x="3405" y="6407"/>
                    <a:pt x="3801" y="6401"/>
                    <a:pt x="3817" y="6401"/>
                  </a:cubicBezTo>
                  <a:cubicBezTo>
                    <a:pt x="5174" y="6374"/>
                    <a:pt x="6278" y="5316"/>
                    <a:pt x="6375" y="3976"/>
                  </a:cubicBezTo>
                  <a:cubicBezTo>
                    <a:pt x="6383" y="3868"/>
                    <a:pt x="6303" y="3783"/>
                    <a:pt x="6195" y="3783"/>
                  </a:cubicBezTo>
                  <a:cubicBezTo>
                    <a:pt x="6070" y="3782"/>
                    <a:pt x="5961" y="3781"/>
                    <a:pt x="5863" y="3781"/>
                  </a:cubicBezTo>
                  <a:cubicBezTo>
                    <a:pt x="5491" y="3781"/>
                    <a:pt x="5277" y="3793"/>
                    <a:pt x="4966" y="3874"/>
                  </a:cubicBezTo>
                  <a:lnTo>
                    <a:pt x="4966" y="1341"/>
                  </a:lnTo>
                  <a:cubicBezTo>
                    <a:pt x="4966" y="1241"/>
                    <a:pt x="4886" y="1161"/>
                    <a:pt x="4787" y="1161"/>
                  </a:cubicBezTo>
                  <a:cubicBezTo>
                    <a:pt x="4782" y="1161"/>
                    <a:pt x="4777" y="1161"/>
                    <a:pt x="4772" y="1161"/>
                  </a:cubicBezTo>
                  <a:cubicBezTo>
                    <a:pt x="4230" y="1203"/>
                    <a:pt x="3732" y="1416"/>
                    <a:pt x="3336" y="1748"/>
                  </a:cubicBezTo>
                  <a:cubicBezTo>
                    <a:pt x="3272" y="1485"/>
                    <a:pt x="3161" y="1236"/>
                    <a:pt x="3012" y="1017"/>
                  </a:cubicBezTo>
                  <a:cubicBezTo>
                    <a:pt x="3012" y="1017"/>
                    <a:pt x="3009" y="1017"/>
                    <a:pt x="3009" y="1015"/>
                  </a:cubicBezTo>
                  <a:cubicBezTo>
                    <a:pt x="2624" y="447"/>
                    <a:pt x="2002" y="60"/>
                    <a:pt x="1282" y="1"/>
                  </a:cubicBezTo>
                  <a:cubicBezTo>
                    <a:pt x="1276" y="1"/>
                    <a:pt x="1270" y="0"/>
                    <a:pt x="1264"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6" name="Google Shape;2216;p38"/>
            <p:cNvSpPr/>
            <p:nvPr/>
          </p:nvSpPr>
          <p:spPr>
            <a:xfrm>
              <a:off x="3025225" y="1054800"/>
              <a:ext cx="84325" cy="134750"/>
            </a:xfrm>
            <a:custGeom>
              <a:rect b="b" l="l" r="r" t="t"/>
              <a:pathLst>
                <a:path extrusionOk="0" h="5390" w="3373">
                  <a:moveTo>
                    <a:pt x="1" y="0"/>
                  </a:moveTo>
                  <a:lnTo>
                    <a:pt x="1" y="5390"/>
                  </a:lnTo>
                  <a:cubicBezTo>
                    <a:pt x="394" y="5390"/>
                    <a:pt x="790" y="5384"/>
                    <a:pt x="806" y="5384"/>
                  </a:cubicBezTo>
                  <a:cubicBezTo>
                    <a:pt x="2163" y="5357"/>
                    <a:pt x="3267" y="4299"/>
                    <a:pt x="3364" y="2959"/>
                  </a:cubicBezTo>
                  <a:cubicBezTo>
                    <a:pt x="3372" y="2851"/>
                    <a:pt x="3292" y="2766"/>
                    <a:pt x="3184" y="2766"/>
                  </a:cubicBezTo>
                  <a:cubicBezTo>
                    <a:pt x="3059" y="2765"/>
                    <a:pt x="2950" y="2764"/>
                    <a:pt x="2852" y="2764"/>
                  </a:cubicBezTo>
                  <a:cubicBezTo>
                    <a:pt x="2480" y="2764"/>
                    <a:pt x="2266" y="2776"/>
                    <a:pt x="1955" y="2857"/>
                  </a:cubicBezTo>
                  <a:lnTo>
                    <a:pt x="1955" y="324"/>
                  </a:lnTo>
                  <a:cubicBezTo>
                    <a:pt x="1955" y="224"/>
                    <a:pt x="1875" y="144"/>
                    <a:pt x="1776" y="144"/>
                  </a:cubicBezTo>
                  <a:cubicBezTo>
                    <a:pt x="1771" y="144"/>
                    <a:pt x="1766" y="144"/>
                    <a:pt x="1761" y="144"/>
                  </a:cubicBezTo>
                  <a:cubicBezTo>
                    <a:pt x="1219" y="186"/>
                    <a:pt x="721" y="399"/>
                    <a:pt x="325" y="731"/>
                  </a:cubicBezTo>
                  <a:cubicBezTo>
                    <a:pt x="261" y="468"/>
                    <a:pt x="150" y="219"/>
                    <a:pt x="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7" name="Google Shape;2217;p38"/>
            <p:cNvSpPr/>
            <p:nvPr/>
          </p:nvSpPr>
          <p:spPr>
            <a:xfrm>
              <a:off x="3005025" y="1121100"/>
              <a:ext cx="40500" cy="68450"/>
            </a:xfrm>
            <a:custGeom>
              <a:rect b="b" l="l" r="r" t="t"/>
              <a:pathLst>
                <a:path extrusionOk="0" h="2738" w="1620">
                  <a:moveTo>
                    <a:pt x="806" y="0"/>
                  </a:moveTo>
                  <a:cubicBezTo>
                    <a:pt x="360" y="3"/>
                    <a:pt x="1" y="363"/>
                    <a:pt x="1" y="808"/>
                  </a:cubicBezTo>
                  <a:lnTo>
                    <a:pt x="1" y="2724"/>
                  </a:lnTo>
                  <a:cubicBezTo>
                    <a:pt x="84" y="2732"/>
                    <a:pt x="446" y="2738"/>
                    <a:pt x="806" y="2738"/>
                  </a:cubicBezTo>
                  <a:lnTo>
                    <a:pt x="809" y="2738"/>
                  </a:lnTo>
                  <a:cubicBezTo>
                    <a:pt x="1207" y="2738"/>
                    <a:pt x="1601" y="2732"/>
                    <a:pt x="1620" y="2732"/>
                  </a:cubicBezTo>
                  <a:lnTo>
                    <a:pt x="1620" y="806"/>
                  </a:lnTo>
                  <a:cubicBezTo>
                    <a:pt x="1620" y="360"/>
                    <a:pt x="1255" y="0"/>
                    <a:pt x="809"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8" name="Google Shape;2218;p38"/>
            <p:cNvSpPr/>
            <p:nvPr/>
          </p:nvSpPr>
          <p:spPr>
            <a:xfrm>
              <a:off x="3025225" y="1121100"/>
              <a:ext cx="20300" cy="68450"/>
            </a:xfrm>
            <a:custGeom>
              <a:rect b="b" l="l" r="r" t="t"/>
              <a:pathLst>
                <a:path extrusionOk="0" h="2738" w="812">
                  <a:moveTo>
                    <a:pt x="1" y="0"/>
                  </a:moveTo>
                  <a:lnTo>
                    <a:pt x="1" y="2738"/>
                  </a:lnTo>
                  <a:cubicBezTo>
                    <a:pt x="399" y="2738"/>
                    <a:pt x="793" y="2732"/>
                    <a:pt x="812" y="2732"/>
                  </a:cubicBezTo>
                  <a:lnTo>
                    <a:pt x="812" y="806"/>
                  </a:lnTo>
                  <a:cubicBezTo>
                    <a:pt x="812" y="360"/>
                    <a:pt x="447" y="0"/>
                    <a:pt x="1"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9" name="Google Shape;2219;p38"/>
            <p:cNvSpPr/>
            <p:nvPr/>
          </p:nvSpPr>
          <p:spPr>
            <a:xfrm>
              <a:off x="2816650" y="824900"/>
              <a:ext cx="417250" cy="58150"/>
            </a:xfrm>
            <a:custGeom>
              <a:rect b="b" l="l" r="r" t="t"/>
              <a:pathLst>
                <a:path extrusionOk="0" h="2326" w="16690">
                  <a:moveTo>
                    <a:pt x="571" y="1"/>
                  </a:moveTo>
                  <a:cubicBezTo>
                    <a:pt x="258" y="1"/>
                    <a:pt x="1" y="255"/>
                    <a:pt x="1" y="571"/>
                  </a:cubicBezTo>
                  <a:lnTo>
                    <a:pt x="1" y="1756"/>
                  </a:lnTo>
                  <a:cubicBezTo>
                    <a:pt x="1" y="2069"/>
                    <a:pt x="258" y="2326"/>
                    <a:pt x="571" y="2326"/>
                  </a:cubicBezTo>
                  <a:lnTo>
                    <a:pt x="16119" y="2326"/>
                  </a:lnTo>
                  <a:cubicBezTo>
                    <a:pt x="16435" y="2326"/>
                    <a:pt x="16690" y="2069"/>
                    <a:pt x="16690" y="1756"/>
                  </a:cubicBezTo>
                  <a:lnTo>
                    <a:pt x="16690" y="571"/>
                  </a:lnTo>
                  <a:cubicBezTo>
                    <a:pt x="16690" y="255"/>
                    <a:pt x="16435" y="1"/>
                    <a:pt x="1611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0" name="Google Shape;2220;p38"/>
            <p:cNvSpPr/>
            <p:nvPr/>
          </p:nvSpPr>
          <p:spPr>
            <a:xfrm>
              <a:off x="3025225" y="824975"/>
              <a:ext cx="208675" cy="58075"/>
            </a:xfrm>
            <a:custGeom>
              <a:rect b="b" l="l" r="r" t="t"/>
              <a:pathLst>
                <a:path extrusionOk="0" h="2323" w="8347">
                  <a:moveTo>
                    <a:pt x="7782" y="1"/>
                  </a:moveTo>
                  <a:cubicBezTo>
                    <a:pt x="7780" y="1"/>
                    <a:pt x="7778" y="1"/>
                    <a:pt x="7776" y="1"/>
                  </a:cubicBezTo>
                  <a:lnTo>
                    <a:pt x="1" y="1"/>
                  </a:lnTo>
                  <a:lnTo>
                    <a:pt x="1" y="2323"/>
                  </a:lnTo>
                  <a:lnTo>
                    <a:pt x="7776" y="2323"/>
                  </a:lnTo>
                  <a:cubicBezTo>
                    <a:pt x="8092" y="2323"/>
                    <a:pt x="8347" y="2066"/>
                    <a:pt x="8347" y="1753"/>
                  </a:cubicBezTo>
                  <a:lnTo>
                    <a:pt x="8347" y="568"/>
                  </a:lnTo>
                  <a:cubicBezTo>
                    <a:pt x="8347" y="254"/>
                    <a:pt x="8095" y="1"/>
                    <a:pt x="778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1" name="Google Shape;2221;p38"/>
            <p:cNvSpPr/>
            <p:nvPr/>
          </p:nvSpPr>
          <p:spPr>
            <a:xfrm>
              <a:off x="2816650" y="1209750"/>
              <a:ext cx="417250" cy="58150"/>
            </a:xfrm>
            <a:custGeom>
              <a:rect b="b" l="l" r="r" t="t"/>
              <a:pathLst>
                <a:path extrusionOk="0" h="2326" w="16690">
                  <a:moveTo>
                    <a:pt x="571" y="0"/>
                  </a:moveTo>
                  <a:cubicBezTo>
                    <a:pt x="258" y="0"/>
                    <a:pt x="1" y="255"/>
                    <a:pt x="1" y="570"/>
                  </a:cubicBezTo>
                  <a:lnTo>
                    <a:pt x="1" y="1755"/>
                  </a:lnTo>
                  <a:cubicBezTo>
                    <a:pt x="1" y="2071"/>
                    <a:pt x="258" y="2325"/>
                    <a:pt x="571" y="2325"/>
                  </a:cubicBezTo>
                  <a:lnTo>
                    <a:pt x="16119" y="2325"/>
                  </a:lnTo>
                  <a:cubicBezTo>
                    <a:pt x="16435" y="2325"/>
                    <a:pt x="16690" y="2071"/>
                    <a:pt x="16690" y="1755"/>
                  </a:cubicBezTo>
                  <a:lnTo>
                    <a:pt x="16690" y="570"/>
                  </a:lnTo>
                  <a:cubicBezTo>
                    <a:pt x="16690" y="258"/>
                    <a:pt x="16435" y="0"/>
                    <a:pt x="1611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2" name="Google Shape;2222;p38"/>
            <p:cNvSpPr/>
            <p:nvPr/>
          </p:nvSpPr>
          <p:spPr>
            <a:xfrm>
              <a:off x="3025225" y="1209800"/>
              <a:ext cx="208675" cy="58100"/>
            </a:xfrm>
            <a:custGeom>
              <a:rect b="b" l="l" r="r" t="t"/>
              <a:pathLst>
                <a:path extrusionOk="0" h="2324" w="8347">
                  <a:moveTo>
                    <a:pt x="7781" y="1"/>
                  </a:moveTo>
                  <a:cubicBezTo>
                    <a:pt x="7780" y="1"/>
                    <a:pt x="7778" y="1"/>
                    <a:pt x="7776" y="1"/>
                  </a:cubicBezTo>
                  <a:lnTo>
                    <a:pt x="1" y="1"/>
                  </a:lnTo>
                  <a:lnTo>
                    <a:pt x="1" y="2323"/>
                  </a:lnTo>
                  <a:lnTo>
                    <a:pt x="7776" y="2323"/>
                  </a:lnTo>
                  <a:cubicBezTo>
                    <a:pt x="8092" y="2323"/>
                    <a:pt x="8347" y="2069"/>
                    <a:pt x="8347" y="1753"/>
                  </a:cubicBezTo>
                  <a:lnTo>
                    <a:pt x="8347" y="568"/>
                  </a:lnTo>
                  <a:cubicBezTo>
                    <a:pt x="8347" y="257"/>
                    <a:pt x="8095" y="1"/>
                    <a:pt x="778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223" name="Google Shape;2223;p38"/>
          <p:cNvGrpSpPr/>
          <p:nvPr/>
        </p:nvGrpSpPr>
        <p:grpSpPr>
          <a:xfrm>
            <a:off x="5085121" y="2707969"/>
            <a:ext cx="434900" cy="442925"/>
            <a:chOff x="4519375" y="817775"/>
            <a:chExt cx="434900" cy="442925"/>
          </a:xfrm>
        </p:grpSpPr>
        <p:sp>
          <p:nvSpPr>
            <p:cNvPr id="2224" name="Google Shape;2224;p38"/>
            <p:cNvSpPr/>
            <p:nvPr/>
          </p:nvSpPr>
          <p:spPr>
            <a:xfrm>
              <a:off x="4658750" y="911200"/>
              <a:ext cx="45700" cy="45700"/>
            </a:xfrm>
            <a:custGeom>
              <a:rect b="b" l="l" r="r" t="t"/>
              <a:pathLst>
                <a:path extrusionOk="0" h="1828" w="1828">
                  <a:moveTo>
                    <a:pt x="914" y="1"/>
                  </a:moveTo>
                  <a:cubicBezTo>
                    <a:pt x="410" y="1"/>
                    <a:pt x="1" y="410"/>
                    <a:pt x="1" y="914"/>
                  </a:cubicBezTo>
                  <a:cubicBezTo>
                    <a:pt x="1" y="1421"/>
                    <a:pt x="410" y="1827"/>
                    <a:pt x="914" y="1827"/>
                  </a:cubicBezTo>
                  <a:cubicBezTo>
                    <a:pt x="1418" y="1827"/>
                    <a:pt x="1828" y="1421"/>
                    <a:pt x="1828" y="914"/>
                  </a:cubicBezTo>
                  <a:cubicBezTo>
                    <a:pt x="1828" y="413"/>
                    <a:pt x="1418" y="1"/>
                    <a:pt x="914"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5" name="Google Shape;2225;p38"/>
            <p:cNvSpPr/>
            <p:nvPr/>
          </p:nvSpPr>
          <p:spPr>
            <a:xfrm>
              <a:off x="4681600" y="911350"/>
              <a:ext cx="22850" cy="45550"/>
            </a:xfrm>
            <a:custGeom>
              <a:rect b="b" l="l" r="r" t="t"/>
              <a:pathLst>
                <a:path extrusionOk="0" h="1822" w="914">
                  <a:moveTo>
                    <a:pt x="0" y="0"/>
                  </a:moveTo>
                  <a:lnTo>
                    <a:pt x="0" y="1821"/>
                  </a:lnTo>
                  <a:cubicBezTo>
                    <a:pt x="504" y="1821"/>
                    <a:pt x="914" y="1415"/>
                    <a:pt x="914" y="908"/>
                  </a:cubicBezTo>
                  <a:cubicBezTo>
                    <a:pt x="914" y="407"/>
                    <a:pt x="504" y="0"/>
                    <a:pt x="0"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6" name="Google Shape;2226;p38"/>
            <p:cNvSpPr/>
            <p:nvPr/>
          </p:nvSpPr>
          <p:spPr>
            <a:xfrm>
              <a:off x="4582700" y="1199025"/>
              <a:ext cx="197400" cy="61675"/>
            </a:xfrm>
            <a:custGeom>
              <a:rect b="b" l="l" r="r" t="t"/>
              <a:pathLst>
                <a:path extrusionOk="0" h="2467" w="7896">
                  <a:moveTo>
                    <a:pt x="1" y="0"/>
                  </a:moveTo>
                  <a:lnTo>
                    <a:pt x="1" y="1713"/>
                  </a:lnTo>
                  <a:cubicBezTo>
                    <a:pt x="1" y="2129"/>
                    <a:pt x="341" y="2466"/>
                    <a:pt x="756" y="2466"/>
                  </a:cubicBezTo>
                  <a:lnTo>
                    <a:pt x="7139" y="2466"/>
                  </a:lnTo>
                  <a:cubicBezTo>
                    <a:pt x="7555" y="2466"/>
                    <a:pt x="7895" y="2129"/>
                    <a:pt x="7895" y="1713"/>
                  </a:cubicBezTo>
                  <a:lnTo>
                    <a:pt x="7895"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7" name="Google Shape;2227;p38"/>
            <p:cNvSpPr/>
            <p:nvPr/>
          </p:nvSpPr>
          <p:spPr>
            <a:xfrm>
              <a:off x="4681525" y="1199025"/>
              <a:ext cx="98575" cy="61675"/>
            </a:xfrm>
            <a:custGeom>
              <a:rect b="b" l="l" r="r" t="t"/>
              <a:pathLst>
                <a:path extrusionOk="0" h="2467" w="3943">
                  <a:moveTo>
                    <a:pt x="0" y="0"/>
                  </a:moveTo>
                  <a:lnTo>
                    <a:pt x="0" y="2466"/>
                  </a:lnTo>
                  <a:lnTo>
                    <a:pt x="3186" y="2466"/>
                  </a:lnTo>
                  <a:cubicBezTo>
                    <a:pt x="3602" y="2466"/>
                    <a:pt x="3942" y="2129"/>
                    <a:pt x="3942" y="1713"/>
                  </a:cubicBezTo>
                  <a:lnTo>
                    <a:pt x="3942"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8" name="Google Shape;2228;p38"/>
            <p:cNvSpPr/>
            <p:nvPr/>
          </p:nvSpPr>
          <p:spPr>
            <a:xfrm>
              <a:off x="4539450" y="817775"/>
              <a:ext cx="283950" cy="268400"/>
            </a:xfrm>
            <a:custGeom>
              <a:rect b="b" l="l" r="r" t="t"/>
              <a:pathLst>
                <a:path extrusionOk="0" h="10736" w="11358">
                  <a:moveTo>
                    <a:pt x="5681" y="1"/>
                  </a:moveTo>
                  <a:cubicBezTo>
                    <a:pt x="2547" y="1"/>
                    <a:pt x="0" y="2550"/>
                    <a:pt x="0" y="5684"/>
                  </a:cubicBezTo>
                  <a:lnTo>
                    <a:pt x="0" y="10201"/>
                  </a:lnTo>
                  <a:cubicBezTo>
                    <a:pt x="0" y="10497"/>
                    <a:pt x="241" y="10735"/>
                    <a:pt x="535" y="10735"/>
                  </a:cubicBezTo>
                  <a:cubicBezTo>
                    <a:pt x="828" y="10735"/>
                    <a:pt x="1066" y="10497"/>
                    <a:pt x="1066" y="10201"/>
                  </a:cubicBezTo>
                  <a:lnTo>
                    <a:pt x="1066" y="5684"/>
                  </a:lnTo>
                  <a:cubicBezTo>
                    <a:pt x="1066" y="3140"/>
                    <a:pt x="3137" y="1069"/>
                    <a:pt x="5681" y="1069"/>
                  </a:cubicBezTo>
                  <a:cubicBezTo>
                    <a:pt x="8222" y="1069"/>
                    <a:pt x="10292" y="3140"/>
                    <a:pt x="10292" y="5684"/>
                  </a:cubicBezTo>
                  <a:lnTo>
                    <a:pt x="10292" y="10201"/>
                  </a:lnTo>
                  <a:cubicBezTo>
                    <a:pt x="10292" y="10497"/>
                    <a:pt x="10530" y="10735"/>
                    <a:pt x="10824" y="10735"/>
                  </a:cubicBezTo>
                  <a:cubicBezTo>
                    <a:pt x="11120" y="10735"/>
                    <a:pt x="11358" y="10497"/>
                    <a:pt x="11358" y="10201"/>
                  </a:cubicBezTo>
                  <a:lnTo>
                    <a:pt x="11358" y="5684"/>
                  </a:lnTo>
                  <a:cubicBezTo>
                    <a:pt x="11358" y="2547"/>
                    <a:pt x="8811" y="1"/>
                    <a:pt x="568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9" name="Google Shape;2229;p38"/>
            <p:cNvSpPr/>
            <p:nvPr/>
          </p:nvSpPr>
          <p:spPr>
            <a:xfrm>
              <a:off x="4681450" y="817850"/>
              <a:ext cx="141950" cy="268325"/>
            </a:xfrm>
            <a:custGeom>
              <a:rect b="b" l="l" r="r" t="t"/>
              <a:pathLst>
                <a:path extrusionOk="0" h="10733" w="5678">
                  <a:moveTo>
                    <a:pt x="6" y="0"/>
                  </a:moveTo>
                  <a:cubicBezTo>
                    <a:pt x="4" y="0"/>
                    <a:pt x="2" y="0"/>
                    <a:pt x="1" y="0"/>
                  </a:cubicBezTo>
                  <a:lnTo>
                    <a:pt x="1" y="1066"/>
                  </a:lnTo>
                  <a:cubicBezTo>
                    <a:pt x="2542" y="1066"/>
                    <a:pt x="4612" y="3137"/>
                    <a:pt x="4612" y="5681"/>
                  </a:cubicBezTo>
                  <a:lnTo>
                    <a:pt x="4612" y="10198"/>
                  </a:lnTo>
                  <a:cubicBezTo>
                    <a:pt x="4612" y="10494"/>
                    <a:pt x="4850" y="10732"/>
                    <a:pt x="5144" y="10732"/>
                  </a:cubicBezTo>
                  <a:cubicBezTo>
                    <a:pt x="5440" y="10732"/>
                    <a:pt x="5678" y="10494"/>
                    <a:pt x="5678" y="10198"/>
                  </a:cubicBezTo>
                  <a:lnTo>
                    <a:pt x="5678" y="5681"/>
                  </a:lnTo>
                  <a:cubicBezTo>
                    <a:pt x="5678" y="2546"/>
                    <a:pt x="3134" y="0"/>
                    <a:pt x="6"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0" name="Google Shape;2230;p38"/>
            <p:cNvSpPr/>
            <p:nvPr/>
          </p:nvSpPr>
          <p:spPr>
            <a:xfrm>
              <a:off x="4590450" y="953900"/>
              <a:ext cx="182450" cy="107425"/>
            </a:xfrm>
            <a:custGeom>
              <a:rect b="b" l="l" r="r" t="t"/>
              <a:pathLst>
                <a:path extrusionOk="0" h="4297" w="7298">
                  <a:moveTo>
                    <a:pt x="3654" y="0"/>
                  </a:moveTo>
                  <a:cubicBezTo>
                    <a:pt x="3650" y="0"/>
                    <a:pt x="3647" y="0"/>
                    <a:pt x="3643" y="0"/>
                  </a:cubicBezTo>
                  <a:cubicBezTo>
                    <a:pt x="1642" y="3"/>
                    <a:pt x="1" y="1623"/>
                    <a:pt x="1" y="3646"/>
                  </a:cubicBezTo>
                  <a:lnTo>
                    <a:pt x="1" y="4297"/>
                  </a:lnTo>
                  <a:lnTo>
                    <a:pt x="7297" y="4297"/>
                  </a:lnTo>
                  <a:lnTo>
                    <a:pt x="7297" y="3646"/>
                  </a:lnTo>
                  <a:cubicBezTo>
                    <a:pt x="7297" y="1640"/>
                    <a:pt x="5670" y="0"/>
                    <a:pt x="365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1" name="Google Shape;2231;p38"/>
            <p:cNvSpPr/>
            <p:nvPr/>
          </p:nvSpPr>
          <p:spPr>
            <a:xfrm>
              <a:off x="4681525" y="953900"/>
              <a:ext cx="91375" cy="107425"/>
            </a:xfrm>
            <a:custGeom>
              <a:rect b="b" l="l" r="r" t="t"/>
              <a:pathLst>
                <a:path extrusionOk="0" h="4297" w="3655">
                  <a:moveTo>
                    <a:pt x="11" y="0"/>
                  </a:moveTo>
                  <a:cubicBezTo>
                    <a:pt x="7" y="0"/>
                    <a:pt x="4" y="0"/>
                    <a:pt x="0" y="0"/>
                  </a:cubicBezTo>
                  <a:lnTo>
                    <a:pt x="0" y="4297"/>
                  </a:lnTo>
                  <a:lnTo>
                    <a:pt x="3654" y="4297"/>
                  </a:lnTo>
                  <a:lnTo>
                    <a:pt x="3654" y="3646"/>
                  </a:lnTo>
                  <a:cubicBezTo>
                    <a:pt x="3654" y="1640"/>
                    <a:pt x="2027" y="0"/>
                    <a:pt x="1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2" name="Google Shape;2232;p38"/>
            <p:cNvSpPr/>
            <p:nvPr/>
          </p:nvSpPr>
          <p:spPr>
            <a:xfrm>
              <a:off x="4814325" y="1038250"/>
              <a:ext cx="97250" cy="121350"/>
            </a:xfrm>
            <a:custGeom>
              <a:rect b="b" l="l" r="r" t="t"/>
              <a:pathLst>
                <a:path extrusionOk="0" h="4854" w="3890">
                  <a:moveTo>
                    <a:pt x="2558" y="1"/>
                  </a:moveTo>
                  <a:cubicBezTo>
                    <a:pt x="2495" y="1"/>
                    <a:pt x="2432" y="17"/>
                    <a:pt x="2375" y="51"/>
                  </a:cubicBezTo>
                  <a:lnTo>
                    <a:pt x="1849" y="363"/>
                  </a:lnTo>
                  <a:lnTo>
                    <a:pt x="0" y="1460"/>
                  </a:lnTo>
                  <a:lnTo>
                    <a:pt x="0" y="4853"/>
                  </a:lnTo>
                  <a:lnTo>
                    <a:pt x="1849" y="3262"/>
                  </a:lnTo>
                  <a:lnTo>
                    <a:pt x="3723" y="1651"/>
                  </a:lnTo>
                  <a:cubicBezTo>
                    <a:pt x="3876" y="1518"/>
                    <a:pt x="3889" y="1291"/>
                    <a:pt x="3754" y="1141"/>
                  </a:cubicBezTo>
                  <a:lnTo>
                    <a:pt x="2818" y="117"/>
                  </a:lnTo>
                  <a:cubicBezTo>
                    <a:pt x="2751" y="41"/>
                    <a:pt x="2655" y="1"/>
                    <a:pt x="255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3" name="Google Shape;2233;p38"/>
            <p:cNvSpPr/>
            <p:nvPr/>
          </p:nvSpPr>
          <p:spPr>
            <a:xfrm>
              <a:off x="4860550" y="1038250"/>
              <a:ext cx="51025" cy="81550"/>
            </a:xfrm>
            <a:custGeom>
              <a:rect b="b" l="l" r="r" t="t"/>
              <a:pathLst>
                <a:path extrusionOk="0" h="3262" w="2041">
                  <a:moveTo>
                    <a:pt x="709" y="1"/>
                  </a:moveTo>
                  <a:cubicBezTo>
                    <a:pt x="646" y="1"/>
                    <a:pt x="583" y="17"/>
                    <a:pt x="526" y="51"/>
                  </a:cubicBezTo>
                  <a:lnTo>
                    <a:pt x="0" y="363"/>
                  </a:lnTo>
                  <a:lnTo>
                    <a:pt x="0" y="3262"/>
                  </a:lnTo>
                  <a:lnTo>
                    <a:pt x="1874" y="1651"/>
                  </a:lnTo>
                  <a:cubicBezTo>
                    <a:pt x="2027" y="1518"/>
                    <a:pt x="2040" y="1291"/>
                    <a:pt x="1905" y="1141"/>
                  </a:cubicBezTo>
                  <a:lnTo>
                    <a:pt x="969" y="117"/>
                  </a:lnTo>
                  <a:cubicBezTo>
                    <a:pt x="902" y="41"/>
                    <a:pt x="806" y="1"/>
                    <a:pt x="70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4" name="Google Shape;2234;p38"/>
            <p:cNvSpPr/>
            <p:nvPr/>
          </p:nvSpPr>
          <p:spPr>
            <a:xfrm>
              <a:off x="4519375" y="1040825"/>
              <a:ext cx="324250" cy="178350"/>
            </a:xfrm>
            <a:custGeom>
              <a:rect b="b" l="l" r="r" t="t"/>
              <a:pathLst>
                <a:path extrusionOk="0" h="7134" w="12970">
                  <a:moveTo>
                    <a:pt x="2395" y="0"/>
                  </a:moveTo>
                  <a:cubicBezTo>
                    <a:pt x="1667" y="0"/>
                    <a:pt x="994" y="413"/>
                    <a:pt x="671" y="1066"/>
                  </a:cubicBezTo>
                  <a:cubicBezTo>
                    <a:pt x="455" y="1498"/>
                    <a:pt x="289" y="1957"/>
                    <a:pt x="175" y="2439"/>
                  </a:cubicBezTo>
                  <a:cubicBezTo>
                    <a:pt x="62" y="2921"/>
                    <a:pt x="1" y="3422"/>
                    <a:pt x="1" y="3936"/>
                  </a:cubicBezTo>
                  <a:cubicBezTo>
                    <a:pt x="1" y="5702"/>
                    <a:pt x="1435" y="7134"/>
                    <a:pt x="3198" y="7134"/>
                  </a:cubicBezTo>
                  <a:lnTo>
                    <a:pt x="9772" y="7134"/>
                  </a:lnTo>
                  <a:cubicBezTo>
                    <a:pt x="11538" y="7134"/>
                    <a:pt x="12969" y="5702"/>
                    <a:pt x="12969" y="3936"/>
                  </a:cubicBezTo>
                  <a:cubicBezTo>
                    <a:pt x="12969" y="2907"/>
                    <a:pt x="12731" y="1935"/>
                    <a:pt x="12299" y="1066"/>
                  </a:cubicBezTo>
                  <a:cubicBezTo>
                    <a:pt x="11978" y="413"/>
                    <a:pt x="11303" y="0"/>
                    <a:pt x="10572"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5" name="Google Shape;2235;p38"/>
            <p:cNvSpPr/>
            <p:nvPr/>
          </p:nvSpPr>
          <p:spPr>
            <a:xfrm>
              <a:off x="4681525" y="1040825"/>
              <a:ext cx="162100" cy="178350"/>
            </a:xfrm>
            <a:custGeom>
              <a:rect b="b" l="l" r="r" t="t"/>
              <a:pathLst>
                <a:path extrusionOk="0" h="7134" w="6484">
                  <a:moveTo>
                    <a:pt x="0" y="0"/>
                  </a:moveTo>
                  <a:lnTo>
                    <a:pt x="0" y="7134"/>
                  </a:lnTo>
                  <a:lnTo>
                    <a:pt x="3286" y="7134"/>
                  </a:lnTo>
                  <a:cubicBezTo>
                    <a:pt x="5052" y="7134"/>
                    <a:pt x="6483" y="5702"/>
                    <a:pt x="6483" y="3936"/>
                  </a:cubicBezTo>
                  <a:cubicBezTo>
                    <a:pt x="6483" y="2907"/>
                    <a:pt x="6245" y="1935"/>
                    <a:pt x="5813" y="1066"/>
                  </a:cubicBezTo>
                  <a:cubicBezTo>
                    <a:pt x="5492" y="413"/>
                    <a:pt x="4817" y="0"/>
                    <a:pt x="4086"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6" name="Google Shape;2236;p38"/>
            <p:cNvSpPr/>
            <p:nvPr/>
          </p:nvSpPr>
          <p:spPr>
            <a:xfrm>
              <a:off x="4552325" y="1107100"/>
              <a:ext cx="40225" cy="38025"/>
            </a:xfrm>
            <a:custGeom>
              <a:rect b="b" l="l" r="r" t="t"/>
              <a:pathLst>
                <a:path extrusionOk="0" h="1521" w="1609">
                  <a:moveTo>
                    <a:pt x="591" y="0"/>
                  </a:moveTo>
                  <a:cubicBezTo>
                    <a:pt x="460" y="0"/>
                    <a:pt x="329" y="48"/>
                    <a:pt x="227" y="145"/>
                  </a:cubicBezTo>
                  <a:cubicBezTo>
                    <a:pt x="11" y="344"/>
                    <a:pt x="0" y="685"/>
                    <a:pt x="202" y="898"/>
                  </a:cubicBezTo>
                  <a:lnTo>
                    <a:pt x="629" y="1352"/>
                  </a:lnTo>
                  <a:cubicBezTo>
                    <a:pt x="732" y="1464"/>
                    <a:pt x="874" y="1520"/>
                    <a:pt x="1016" y="1520"/>
                  </a:cubicBezTo>
                  <a:cubicBezTo>
                    <a:pt x="1148" y="1520"/>
                    <a:pt x="1279" y="1472"/>
                    <a:pt x="1382" y="1377"/>
                  </a:cubicBezTo>
                  <a:cubicBezTo>
                    <a:pt x="1598" y="1175"/>
                    <a:pt x="1609" y="837"/>
                    <a:pt x="1407" y="621"/>
                  </a:cubicBezTo>
                  <a:lnTo>
                    <a:pt x="980" y="170"/>
                  </a:lnTo>
                  <a:cubicBezTo>
                    <a:pt x="876" y="57"/>
                    <a:pt x="734" y="0"/>
                    <a:pt x="59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7" name="Google Shape;2237;p38"/>
            <p:cNvSpPr/>
            <p:nvPr/>
          </p:nvSpPr>
          <p:spPr>
            <a:xfrm>
              <a:off x="4665050" y="1107025"/>
              <a:ext cx="40300" cy="38150"/>
            </a:xfrm>
            <a:custGeom>
              <a:rect b="b" l="l" r="r" t="t"/>
              <a:pathLst>
                <a:path extrusionOk="0" h="1526" w="1612">
                  <a:moveTo>
                    <a:pt x="597" y="1"/>
                  </a:moveTo>
                  <a:cubicBezTo>
                    <a:pt x="465" y="1"/>
                    <a:pt x="331" y="47"/>
                    <a:pt x="228" y="148"/>
                  </a:cubicBezTo>
                  <a:cubicBezTo>
                    <a:pt x="12" y="353"/>
                    <a:pt x="1" y="688"/>
                    <a:pt x="203" y="901"/>
                  </a:cubicBezTo>
                  <a:lnTo>
                    <a:pt x="632" y="1355"/>
                  </a:lnTo>
                  <a:lnTo>
                    <a:pt x="659" y="1383"/>
                  </a:lnTo>
                  <a:cubicBezTo>
                    <a:pt x="760" y="1478"/>
                    <a:pt x="890" y="1525"/>
                    <a:pt x="1021" y="1525"/>
                  </a:cubicBezTo>
                  <a:cubicBezTo>
                    <a:pt x="1152" y="1525"/>
                    <a:pt x="1283" y="1477"/>
                    <a:pt x="1385" y="1380"/>
                  </a:cubicBezTo>
                  <a:cubicBezTo>
                    <a:pt x="1600" y="1178"/>
                    <a:pt x="1612" y="840"/>
                    <a:pt x="1409" y="621"/>
                  </a:cubicBezTo>
                  <a:lnTo>
                    <a:pt x="980" y="167"/>
                  </a:lnTo>
                  <a:cubicBezTo>
                    <a:pt x="889" y="73"/>
                    <a:pt x="776" y="18"/>
                    <a:pt x="659" y="4"/>
                  </a:cubicBezTo>
                  <a:cubicBezTo>
                    <a:pt x="639" y="2"/>
                    <a:pt x="618" y="1"/>
                    <a:pt x="597"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8" name="Google Shape;2238;p38"/>
            <p:cNvSpPr/>
            <p:nvPr/>
          </p:nvSpPr>
          <p:spPr>
            <a:xfrm>
              <a:off x="4681525" y="1107175"/>
              <a:ext cx="23825" cy="38000"/>
            </a:xfrm>
            <a:custGeom>
              <a:rect b="b" l="l" r="r" t="t"/>
              <a:pathLst>
                <a:path extrusionOk="0" h="1520" w="953">
                  <a:moveTo>
                    <a:pt x="0" y="1"/>
                  </a:moveTo>
                  <a:lnTo>
                    <a:pt x="0" y="1377"/>
                  </a:lnTo>
                  <a:cubicBezTo>
                    <a:pt x="101" y="1472"/>
                    <a:pt x="231" y="1519"/>
                    <a:pt x="362" y="1519"/>
                  </a:cubicBezTo>
                  <a:cubicBezTo>
                    <a:pt x="493" y="1519"/>
                    <a:pt x="624" y="1471"/>
                    <a:pt x="726" y="1374"/>
                  </a:cubicBezTo>
                  <a:cubicBezTo>
                    <a:pt x="941" y="1172"/>
                    <a:pt x="953" y="834"/>
                    <a:pt x="750" y="615"/>
                  </a:cubicBezTo>
                  <a:lnTo>
                    <a:pt x="321" y="161"/>
                  </a:lnTo>
                  <a:cubicBezTo>
                    <a:pt x="230" y="70"/>
                    <a:pt x="117" y="15"/>
                    <a:pt x="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9" name="Google Shape;2239;p38"/>
            <p:cNvSpPr/>
            <p:nvPr/>
          </p:nvSpPr>
          <p:spPr>
            <a:xfrm>
              <a:off x="4775425" y="1107100"/>
              <a:ext cx="40300" cy="38025"/>
            </a:xfrm>
            <a:custGeom>
              <a:rect b="b" l="l" r="r" t="t"/>
              <a:pathLst>
                <a:path extrusionOk="0" h="1521" w="1612">
                  <a:moveTo>
                    <a:pt x="592" y="0"/>
                  </a:moveTo>
                  <a:cubicBezTo>
                    <a:pt x="461" y="0"/>
                    <a:pt x="330" y="48"/>
                    <a:pt x="228" y="145"/>
                  </a:cubicBezTo>
                  <a:cubicBezTo>
                    <a:pt x="12" y="344"/>
                    <a:pt x="1" y="685"/>
                    <a:pt x="203" y="898"/>
                  </a:cubicBezTo>
                  <a:lnTo>
                    <a:pt x="632" y="1352"/>
                  </a:lnTo>
                  <a:cubicBezTo>
                    <a:pt x="735" y="1464"/>
                    <a:pt x="877" y="1520"/>
                    <a:pt x="1019" y="1520"/>
                  </a:cubicBezTo>
                  <a:cubicBezTo>
                    <a:pt x="1151" y="1520"/>
                    <a:pt x="1282" y="1472"/>
                    <a:pt x="1385" y="1377"/>
                  </a:cubicBezTo>
                  <a:cubicBezTo>
                    <a:pt x="1601" y="1175"/>
                    <a:pt x="1612" y="837"/>
                    <a:pt x="1410" y="621"/>
                  </a:cubicBezTo>
                  <a:lnTo>
                    <a:pt x="981" y="170"/>
                  </a:lnTo>
                  <a:cubicBezTo>
                    <a:pt x="877" y="57"/>
                    <a:pt x="734" y="0"/>
                    <a:pt x="592"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0" name="Google Shape;2240;p38"/>
            <p:cNvSpPr/>
            <p:nvPr/>
          </p:nvSpPr>
          <p:spPr>
            <a:xfrm>
              <a:off x="4605050" y="1107100"/>
              <a:ext cx="40225" cy="38025"/>
            </a:xfrm>
            <a:custGeom>
              <a:rect b="b" l="l" r="r" t="t"/>
              <a:pathLst>
                <a:path extrusionOk="0" h="1521" w="1609">
                  <a:moveTo>
                    <a:pt x="1019" y="0"/>
                  </a:moveTo>
                  <a:cubicBezTo>
                    <a:pt x="877" y="0"/>
                    <a:pt x="734" y="57"/>
                    <a:pt x="629" y="170"/>
                  </a:cubicBezTo>
                  <a:lnTo>
                    <a:pt x="200" y="621"/>
                  </a:lnTo>
                  <a:cubicBezTo>
                    <a:pt x="1" y="837"/>
                    <a:pt x="12" y="1175"/>
                    <a:pt x="225" y="1377"/>
                  </a:cubicBezTo>
                  <a:cubicBezTo>
                    <a:pt x="328" y="1472"/>
                    <a:pt x="460" y="1520"/>
                    <a:pt x="591" y="1520"/>
                  </a:cubicBezTo>
                  <a:cubicBezTo>
                    <a:pt x="734" y="1520"/>
                    <a:pt x="875" y="1464"/>
                    <a:pt x="981" y="1352"/>
                  </a:cubicBezTo>
                  <a:lnTo>
                    <a:pt x="1410" y="898"/>
                  </a:lnTo>
                  <a:cubicBezTo>
                    <a:pt x="1609" y="685"/>
                    <a:pt x="1598" y="344"/>
                    <a:pt x="1385" y="145"/>
                  </a:cubicBezTo>
                  <a:cubicBezTo>
                    <a:pt x="1281" y="48"/>
                    <a:pt x="1150" y="0"/>
                    <a:pt x="1019"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1" name="Google Shape;2241;p38"/>
            <p:cNvSpPr/>
            <p:nvPr/>
          </p:nvSpPr>
          <p:spPr>
            <a:xfrm>
              <a:off x="4724575" y="1107100"/>
              <a:ext cx="40150" cy="38025"/>
            </a:xfrm>
            <a:custGeom>
              <a:rect b="b" l="l" r="r" t="t"/>
              <a:pathLst>
                <a:path extrusionOk="0" h="1521" w="1606">
                  <a:moveTo>
                    <a:pt x="1017" y="0"/>
                  </a:moveTo>
                  <a:cubicBezTo>
                    <a:pt x="875" y="0"/>
                    <a:pt x="732" y="57"/>
                    <a:pt x="628" y="170"/>
                  </a:cubicBezTo>
                  <a:lnTo>
                    <a:pt x="202" y="621"/>
                  </a:lnTo>
                  <a:cubicBezTo>
                    <a:pt x="0" y="837"/>
                    <a:pt x="11" y="1175"/>
                    <a:pt x="227" y="1377"/>
                  </a:cubicBezTo>
                  <a:cubicBezTo>
                    <a:pt x="329" y="1472"/>
                    <a:pt x="461" y="1520"/>
                    <a:pt x="592" y="1520"/>
                  </a:cubicBezTo>
                  <a:cubicBezTo>
                    <a:pt x="735" y="1520"/>
                    <a:pt x="876" y="1464"/>
                    <a:pt x="980" y="1352"/>
                  </a:cubicBezTo>
                  <a:lnTo>
                    <a:pt x="1406" y="898"/>
                  </a:lnTo>
                  <a:cubicBezTo>
                    <a:pt x="1606" y="685"/>
                    <a:pt x="1597" y="344"/>
                    <a:pt x="1381" y="145"/>
                  </a:cubicBezTo>
                  <a:cubicBezTo>
                    <a:pt x="1279" y="48"/>
                    <a:pt x="1148" y="0"/>
                    <a:pt x="1017"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2" name="Google Shape;2242;p38"/>
            <p:cNvSpPr/>
            <p:nvPr/>
          </p:nvSpPr>
          <p:spPr>
            <a:xfrm>
              <a:off x="4852375" y="833475"/>
              <a:ext cx="48675" cy="150075"/>
            </a:xfrm>
            <a:custGeom>
              <a:rect b="b" l="l" r="r" t="t"/>
              <a:pathLst>
                <a:path extrusionOk="0" h="6003" w="1947">
                  <a:moveTo>
                    <a:pt x="747" y="0"/>
                  </a:moveTo>
                  <a:cubicBezTo>
                    <a:pt x="685" y="0"/>
                    <a:pt x="622" y="11"/>
                    <a:pt x="560" y="34"/>
                  </a:cubicBezTo>
                  <a:cubicBezTo>
                    <a:pt x="283" y="139"/>
                    <a:pt x="145" y="447"/>
                    <a:pt x="250" y="723"/>
                  </a:cubicBezTo>
                  <a:lnTo>
                    <a:pt x="748" y="2049"/>
                  </a:lnTo>
                  <a:cubicBezTo>
                    <a:pt x="845" y="2312"/>
                    <a:pt x="831" y="2606"/>
                    <a:pt x="709" y="2858"/>
                  </a:cubicBezTo>
                  <a:lnTo>
                    <a:pt x="397" y="3503"/>
                  </a:lnTo>
                  <a:cubicBezTo>
                    <a:pt x="1" y="4319"/>
                    <a:pt x="189" y="5044"/>
                    <a:pt x="660" y="5761"/>
                  </a:cubicBezTo>
                  <a:cubicBezTo>
                    <a:pt x="763" y="5917"/>
                    <a:pt x="933" y="6002"/>
                    <a:pt x="1106" y="6002"/>
                  </a:cubicBezTo>
                  <a:cubicBezTo>
                    <a:pt x="1206" y="6002"/>
                    <a:pt x="1308" y="5974"/>
                    <a:pt x="1399" y="5914"/>
                  </a:cubicBezTo>
                  <a:cubicBezTo>
                    <a:pt x="1642" y="5750"/>
                    <a:pt x="1711" y="5421"/>
                    <a:pt x="1551" y="5175"/>
                  </a:cubicBezTo>
                  <a:cubicBezTo>
                    <a:pt x="1440" y="5003"/>
                    <a:pt x="1072" y="4552"/>
                    <a:pt x="1357" y="3968"/>
                  </a:cubicBezTo>
                  <a:lnTo>
                    <a:pt x="1667" y="3325"/>
                  </a:lnTo>
                  <a:cubicBezTo>
                    <a:pt x="1916" y="2808"/>
                    <a:pt x="1947" y="2210"/>
                    <a:pt x="1745" y="1676"/>
                  </a:cubicBezTo>
                  <a:lnTo>
                    <a:pt x="1249" y="347"/>
                  </a:lnTo>
                  <a:cubicBezTo>
                    <a:pt x="1167" y="132"/>
                    <a:pt x="964" y="0"/>
                    <a:pt x="747"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3" name="Google Shape;2243;p38"/>
            <p:cNvSpPr/>
            <p:nvPr/>
          </p:nvSpPr>
          <p:spPr>
            <a:xfrm>
              <a:off x="4905675" y="880600"/>
              <a:ext cx="48600" cy="149950"/>
            </a:xfrm>
            <a:custGeom>
              <a:rect b="b" l="l" r="r" t="t"/>
              <a:pathLst>
                <a:path extrusionOk="0" h="5998" w="1944">
                  <a:moveTo>
                    <a:pt x="1200" y="1"/>
                  </a:moveTo>
                  <a:cubicBezTo>
                    <a:pt x="983" y="1"/>
                    <a:pt x="779" y="132"/>
                    <a:pt x="698" y="347"/>
                  </a:cubicBezTo>
                  <a:lnTo>
                    <a:pt x="199" y="1670"/>
                  </a:lnTo>
                  <a:cubicBezTo>
                    <a:pt x="0" y="2207"/>
                    <a:pt x="28" y="2811"/>
                    <a:pt x="277" y="3323"/>
                  </a:cubicBezTo>
                  <a:lnTo>
                    <a:pt x="587" y="3965"/>
                  </a:lnTo>
                  <a:cubicBezTo>
                    <a:pt x="872" y="4546"/>
                    <a:pt x="512" y="4995"/>
                    <a:pt x="393" y="5172"/>
                  </a:cubicBezTo>
                  <a:cubicBezTo>
                    <a:pt x="230" y="5418"/>
                    <a:pt x="299" y="5750"/>
                    <a:pt x="546" y="5911"/>
                  </a:cubicBezTo>
                  <a:cubicBezTo>
                    <a:pt x="636" y="5970"/>
                    <a:pt x="737" y="5998"/>
                    <a:pt x="837" y="5998"/>
                  </a:cubicBezTo>
                  <a:cubicBezTo>
                    <a:pt x="1011" y="5998"/>
                    <a:pt x="1182" y="5913"/>
                    <a:pt x="1282" y="5759"/>
                  </a:cubicBezTo>
                  <a:cubicBezTo>
                    <a:pt x="1763" y="5042"/>
                    <a:pt x="1943" y="4311"/>
                    <a:pt x="1550" y="3503"/>
                  </a:cubicBezTo>
                  <a:lnTo>
                    <a:pt x="1238" y="2858"/>
                  </a:lnTo>
                  <a:cubicBezTo>
                    <a:pt x="1116" y="2606"/>
                    <a:pt x="1102" y="2312"/>
                    <a:pt x="1199" y="2049"/>
                  </a:cubicBezTo>
                  <a:lnTo>
                    <a:pt x="1697" y="724"/>
                  </a:lnTo>
                  <a:cubicBezTo>
                    <a:pt x="1802" y="447"/>
                    <a:pt x="1664" y="139"/>
                    <a:pt x="1387" y="34"/>
                  </a:cubicBezTo>
                  <a:cubicBezTo>
                    <a:pt x="1325" y="11"/>
                    <a:pt x="1262" y="1"/>
                    <a:pt x="1200"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244" name="Google Shape;2244;p38"/>
          <p:cNvGrpSpPr/>
          <p:nvPr/>
        </p:nvGrpSpPr>
        <p:grpSpPr>
          <a:xfrm>
            <a:off x="3605291" y="1611459"/>
            <a:ext cx="442925" cy="424775"/>
            <a:chOff x="1041475" y="1517500"/>
            <a:chExt cx="442925" cy="424775"/>
          </a:xfrm>
        </p:grpSpPr>
        <p:sp>
          <p:nvSpPr>
            <p:cNvPr id="2245" name="Google Shape;2245;p38"/>
            <p:cNvSpPr/>
            <p:nvPr/>
          </p:nvSpPr>
          <p:spPr>
            <a:xfrm>
              <a:off x="1041475" y="1668125"/>
              <a:ext cx="163975" cy="182725"/>
            </a:xfrm>
            <a:custGeom>
              <a:rect b="b" l="l" r="r" t="t"/>
              <a:pathLst>
                <a:path extrusionOk="0" h="7309" w="6559">
                  <a:moveTo>
                    <a:pt x="2240" y="1"/>
                  </a:moveTo>
                  <a:cubicBezTo>
                    <a:pt x="1944" y="1"/>
                    <a:pt x="1706" y="239"/>
                    <a:pt x="1706" y="532"/>
                  </a:cubicBezTo>
                  <a:lnTo>
                    <a:pt x="1706" y="1706"/>
                  </a:lnTo>
                  <a:lnTo>
                    <a:pt x="532" y="1706"/>
                  </a:lnTo>
                  <a:cubicBezTo>
                    <a:pt x="239" y="1706"/>
                    <a:pt x="1" y="1944"/>
                    <a:pt x="1" y="2237"/>
                  </a:cubicBezTo>
                  <a:cubicBezTo>
                    <a:pt x="1" y="2534"/>
                    <a:pt x="239" y="2772"/>
                    <a:pt x="532" y="2772"/>
                  </a:cubicBezTo>
                  <a:lnTo>
                    <a:pt x="2019" y="2772"/>
                  </a:lnTo>
                  <a:lnTo>
                    <a:pt x="6558" y="7309"/>
                  </a:lnTo>
                  <a:lnTo>
                    <a:pt x="6558" y="5806"/>
                  </a:lnTo>
                  <a:lnTo>
                    <a:pt x="2769" y="2019"/>
                  </a:lnTo>
                  <a:lnTo>
                    <a:pt x="2772" y="2019"/>
                  </a:lnTo>
                  <a:lnTo>
                    <a:pt x="2772" y="532"/>
                  </a:lnTo>
                  <a:cubicBezTo>
                    <a:pt x="2772" y="239"/>
                    <a:pt x="2534" y="1"/>
                    <a:pt x="2240"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6" name="Google Shape;2246;p38"/>
            <p:cNvSpPr/>
            <p:nvPr/>
          </p:nvSpPr>
          <p:spPr>
            <a:xfrm>
              <a:off x="1337600" y="1668200"/>
              <a:ext cx="146800" cy="165700"/>
            </a:xfrm>
            <a:custGeom>
              <a:rect b="b" l="l" r="r" t="t"/>
              <a:pathLst>
                <a:path extrusionOk="0" h="6628" w="5872">
                  <a:moveTo>
                    <a:pt x="3640" y="1"/>
                  </a:moveTo>
                  <a:cubicBezTo>
                    <a:pt x="3344" y="1"/>
                    <a:pt x="3106" y="239"/>
                    <a:pt x="3106" y="532"/>
                  </a:cubicBezTo>
                  <a:lnTo>
                    <a:pt x="3106" y="2019"/>
                  </a:lnTo>
                  <a:lnTo>
                    <a:pt x="0" y="5124"/>
                  </a:lnTo>
                  <a:lnTo>
                    <a:pt x="0" y="6627"/>
                  </a:lnTo>
                  <a:lnTo>
                    <a:pt x="3854" y="2769"/>
                  </a:lnTo>
                  <a:lnTo>
                    <a:pt x="5337" y="2769"/>
                  </a:lnTo>
                  <a:cubicBezTo>
                    <a:pt x="5633" y="2769"/>
                    <a:pt x="5872" y="2531"/>
                    <a:pt x="5872" y="2237"/>
                  </a:cubicBezTo>
                  <a:cubicBezTo>
                    <a:pt x="5872" y="1943"/>
                    <a:pt x="5639" y="1706"/>
                    <a:pt x="5351" y="1706"/>
                  </a:cubicBezTo>
                  <a:cubicBezTo>
                    <a:pt x="5349" y="1706"/>
                    <a:pt x="5347" y="1706"/>
                    <a:pt x="5346" y="1706"/>
                  </a:cubicBezTo>
                  <a:lnTo>
                    <a:pt x="4172" y="1706"/>
                  </a:lnTo>
                  <a:lnTo>
                    <a:pt x="4172" y="532"/>
                  </a:lnTo>
                  <a:cubicBezTo>
                    <a:pt x="4172" y="239"/>
                    <a:pt x="3934" y="1"/>
                    <a:pt x="3640"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7" name="Google Shape;2247;p38"/>
            <p:cNvSpPr/>
            <p:nvPr/>
          </p:nvSpPr>
          <p:spPr>
            <a:xfrm>
              <a:off x="1076150" y="1695600"/>
              <a:ext cx="370925" cy="246675"/>
            </a:xfrm>
            <a:custGeom>
              <a:rect b="b" l="l" r="r" t="t"/>
              <a:pathLst>
                <a:path extrusionOk="0" h="9867" w="14837">
                  <a:moveTo>
                    <a:pt x="7474" y="1"/>
                  </a:moveTo>
                  <a:cubicBezTo>
                    <a:pt x="7156" y="1"/>
                    <a:pt x="6827" y="34"/>
                    <a:pt x="6495" y="95"/>
                  </a:cubicBezTo>
                  <a:cubicBezTo>
                    <a:pt x="5241" y="333"/>
                    <a:pt x="4167" y="1044"/>
                    <a:pt x="3461" y="2027"/>
                  </a:cubicBezTo>
                  <a:cubicBezTo>
                    <a:pt x="3115" y="2506"/>
                    <a:pt x="2854" y="3051"/>
                    <a:pt x="2708" y="3641"/>
                  </a:cubicBezTo>
                  <a:cubicBezTo>
                    <a:pt x="2326" y="5133"/>
                    <a:pt x="2627" y="6553"/>
                    <a:pt x="3361" y="7660"/>
                  </a:cubicBezTo>
                  <a:cubicBezTo>
                    <a:pt x="2888" y="7718"/>
                    <a:pt x="2461" y="7942"/>
                    <a:pt x="2149" y="8275"/>
                  </a:cubicBezTo>
                  <a:cubicBezTo>
                    <a:pt x="1909" y="8118"/>
                    <a:pt x="1649" y="8047"/>
                    <a:pt x="1395" y="8047"/>
                  </a:cubicBezTo>
                  <a:cubicBezTo>
                    <a:pt x="673" y="8047"/>
                    <a:pt x="1" y="8620"/>
                    <a:pt x="1" y="9437"/>
                  </a:cubicBezTo>
                  <a:lnTo>
                    <a:pt x="1" y="9440"/>
                  </a:lnTo>
                  <a:cubicBezTo>
                    <a:pt x="1" y="9675"/>
                    <a:pt x="197" y="9866"/>
                    <a:pt x="438" y="9866"/>
                  </a:cubicBezTo>
                  <a:lnTo>
                    <a:pt x="14348" y="9866"/>
                  </a:lnTo>
                  <a:cubicBezTo>
                    <a:pt x="14577" y="9866"/>
                    <a:pt x="14768" y="9686"/>
                    <a:pt x="14782" y="9459"/>
                  </a:cubicBezTo>
                  <a:cubicBezTo>
                    <a:pt x="14836" y="8719"/>
                    <a:pt x="14251" y="8046"/>
                    <a:pt x="13458" y="8046"/>
                  </a:cubicBezTo>
                  <a:cubicBezTo>
                    <a:pt x="13439" y="8046"/>
                    <a:pt x="13420" y="8047"/>
                    <a:pt x="13401" y="8048"/>
                  </a:cubicBezTo>
                  <a:cubicBezTo>
                    <a:pt x="13373" y="7300"/>
                    <a:pt x="12847" y="6683"/>
                    <a:pt x="12150" y="6511"/>
                  </a:cubicBezTo>
                  <a:cubicBezTo>
                    <a:pt x="12637" y="5064"/>
                    <a:pt x="12443" y="3389"/>
                    <a:pt x="11474" y="2046"/>
                  </a:cubicBezTo>
                  <a:cubicBezTo>
                    <a:pt x="10763" y="1061"/>
                    <a:pt x="9692" y="347"/>
                    <a:pt x="8454" y="98"/>
                  </a:cubicBezTo>
                  <a:cubicBezTo>
                    <a:pt x="8139" y="37"/>
                    <a:pt x="7809" y="1"/>
                    <a:pt x="747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8" name="Google Shape;2248;p38"/>
            <p:cNvSpPr/>
            <p:nvPr/>
          </p:nvSpPr>
          <p:spPr>
            <a:xfrm>
              <a:off x="1263000" y="1695600"/>
              <a:ext cx="184075" cy="246675"/>
            </a:xfrm>
            <a:custGeom>
              <a:rect b="b" l="l" r="r" t="t"/>
              <a:pathLst>
                <a:path extrusionOk="0" h="9867" w="7363">
                  <a:moveTo>
                    <a:pt x="0" y="1"/>
                  </a:moveTo>
                  <a:lnTo>
                    <a:pt x="0" y="9866"/>
                  </a:lnTo>
                  <a:lnTo>
                    <a:pt x="6874" y="9866"/>
                  </a:lnTo>
                  <a:cubicBezTo>
                    <a:pt x="7103" y="9866"/>
                    <a:pt x="7294" y="9686"/>
                    <a:pt x="7308" y="9459"/>
                  </a:cubicBezTo>
                  <a:cubicBezTo>
                    <a:pt x="7362" y="8719"/>
                    <a:pt x="6777" y="8046"/>
                    <a:pt x="5984" y="8046"/>
                  </a:cubicBezTo>
                  <a:cubicBezTo>
                    <a:pt x="5965" y="8046"/>
                    <a:pt x="5946" y="8047"/>
                    <a:pt x="5927" y="8048"/>
                  </a:cubicBezTo>
                  <a:cubicBezTo>
                    <a:pt x="5899" y="7300"/>
                    <a:pt x="5373" y="6683"/>
                    <a:pt x="4676" y="6511"/>
                  </a:cubicBezTo>
                  <a:cubicBezTo>
                    <a:pt x="5163" y="5064"/>
                    <a:pt x="4969" y="3389"/>
                    <a:pt x="4000" y="2046"/>
                  </a:cubicBezTo>
                  <a:cubicBezTo>
                    <a:pt x="3289" y="1061"/>
                    <a:pt x="2218" y="347"/>
                    <a:pt x="980" y="98"/>
                  </a:cubicBezTo>
                  <a:cubicBezTo>
                    <a:pt x="665" y="37"/>
                    <a:pt x="335" y="1"/>
                    <a:pt x="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9" name="Google Shape;2249;p38"/>
            <p:cNvSpPr/>
            <p:nvPr/>
          </p:nvSpPr>
          <p:spPr>
            <a:xfrm>
              <a:off x="1182450" y="1824675"/>
              <a:ext cx="26675" cy="35100"/>
            </a:xfrm>
            <a:custGeom>
              <a:rect b="b" l="l" r="r" t="t"/>
              <a:pathLst>
                <a:path extrusionOk="0" h="1404" w="1067">
                  <a:moveTo>
                    <a:pt x="0" y="0"/>
                  </a:moveTo>
                  <a:lnTo>
                    <a:pt x="0" y="869"/>
                  </a:lnTo>
                  <a:cubicBezTo>
                    <a:pt x="0" y="1163"/>
                    <a:pt x="238" y="1404"/>
                    <a:pt x="535" y="1404"/>
                  </a:cubicBezTo>
                  <a:cubicBezTo>
                    <a:pt x="828" y="1404"/>
                    <a:pt x="1066" y="1163"/>
                    <a:pt x="1066" y="869"/>
                  </a:cubicBezTo>
                  <a:lnTo>
                    <a:pt x="1066"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0" name="Google Shape;2250;p38"/>
            <p:cNvSpPr/>
            <p:nvPr/>
          </p:nvSpPr>
          <p:spPr>
            <a:xfrm>
              <a:off x="1222575" y="1824675"/>
              <a:ext cx="26675" cy="35100"/>
            </a:xfrm>
            <a:custGeom>
              <a:rect b="b" l="l" r="r" t="t"/>
              <a:pathLst>
                <a:path extrusionOk="0" h="1404" w="1067">
                  <a:moveTo>
                    <a:pt x="1" y="0"/>
                  </a:moveTo>
                  <a:lnTo>
                    <a:pt x="1" y="869"/>
                  </a:lnTo>
                  <a:cubicBezTo>
                    <a:pt x="1" y="1163"/>
                    <a:pt x="242" y="1404"/>
                    <a:pt x="535" y="1404"/>
                  </a:cubicBezTo>
                  <a:cubicBezTo>
                    <a:pt x="829" y="1404"/>
                    <a:pt x="1067" y="1163"/>
                    <a:pt x="1067" y="869"/>
                  </a:cubicBezTo>
                  <a:lnTo>
                    <a:pt x="1067"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1" name="Google Shape;2251;p38"/>
            <p:cNvSpPr/>
            <p:nvPr/>
          </p:nvSpPr>
          <p:spPr>
            <a:xfrm>
              <a:off x="1182575" y="1748550"/>
              <a:ext cx="66600" cy="80650"/>
            </a:xfrm>
            <a:custGeom>
              <a:rect b="b" l="l" r="r" t="t"/>
              <a:pathLst>
                <a:path extrusionOk="0" h="3226" w="2664">
                  <a:moveTo>
                    <a:pt x="1" y="0"/>
                  </a:moveTo>
                  <a:lnTo>
                    <a:pt x="1" y="3225"/>
                  </a:lnTo>
                  <a:lnTo>
                    <a:pt x="2664" y="3225"/>
                  </a:lnTo>
                  <a:lnTo>
                    <a:pt x="2664" y="0"/>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2" name="Google Shape;2252;p38"/>
            <p:cNvSpPr/>
            <p:nvPr/>
          </p:nvSpPr>
          <p:spPr>
            <a:xfrm>
              <a:off x="1215875" y="1748550"/>
              <a:ext cx="33300" cy="80650"/>
            </a:xfrm>
            <a:custGeom>
              <a:rect b="b" l="l" r="r" t="t"/>
              <a:pathLst>
                <a:path extrusionOk="0" h="3226" w="1332">
                  <a:moveTo>
                    <a:pt x="0" y="0"/>
                  </a:moveTo>
                  <a:lnTo>
                    <a:pt x="0" y="3225"/>
                  </a:lnTo>
                  <a:lnTo>
                    <a:pt x="1332" y="3225"/>
                  </a:lnTo>
                  <a:lnTo>
                    <a:pt x="1332" y="0"/>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3" name="Google Shape;2253;p38"/>
            <p:cNvSpPr/>
            <p:nvPr/>
          </p:nvSpPr>
          <p:spPr>
            <a:xfrm>
              <a:off x="1162525" y="1695475"/>
              <a:ext cx="200425" cy="102225"/>
            </a:xfrm>
            <a:custGeom>
              <a:rect b="b" l="l" r="r" t="t"/>
              <a:pathLst>
                <a:path extrusionOk="0" h="4089" w="8017">
                  <a:moveTo>
                    <a:pt x="4014" y="0"/>
                  </a:moveTo>
                  <a:cubicBezTo>
                    <a:pt x="3696" y="0"/>
                    <a:pt x="3366" y="31"/>
                    <a:pt x="3034" y="94"/>
                  </a:cubicBezTo>
                  <a:cubicBezTo>
                    <a:pt x="1777" y="332"/>
                    <a:pt x="706" y="1041"/>
                    <a:pt x="0" y="2024"/>
                  </a:cubicBezTo>
                  <a:cubicBezTo>
                    <a:pt x="631" y="2909"/>
                    <a:pt x="1487" y="3513"/>
                    <a:pt x="2422" y="3826"/>
                  </a:cubicBezTo>
                  <a:cubicBezTo>
                    <a:pt x="2937" y="4003"/>
                    <a:pt x="3477" y="4089"/>
                    <a:pt x="4017" y="4089"/>
                  </a:cubicBezTo>
                  <a:cubicBezTo>
                    <a:pt x="4025" y="4089"/>
                    <a:pt x="4033" y="4089"/>
                    <a:pt x="4041" y="4089"/>
                  </a:cubicBezTo>
                  <a:cubicBezTo>
                    <a:pt x="4573" y="4089"/>
                    <a:pt x="5104" y="4000"/>
                    <a:pt x="5611" y="3831"/>
                  </a:cubicBezTo>
                  <a:cubicBezTo>
                    <a:pt x="6536" y="3518"/>
                    <a:pt x="7383" y="2923"/>
                    <a:pt x="8017" y="2049"/>
                  </a:cubicBezTo>
                  <a:cubicBezTo>
                    <a:pt x="7308" y="1066"/>
                    <a:pt x="6237" y="349"/>
                    <a:pt x="4991" y="97"/>
                  </a:cubicBezTo>
                  <a:cubicBezTo>
                    <a:pt x="4678" y="33"/>
                    <a:pt x="4349" y="0"/>
                    <a:pt x="4014"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4" name="Google Shape;2254;p38"/>
            <p:cNvSpPr/>
            <p:nvPr/>
          </p:nvSpPr>
          <p:spPr>
            <a:xfrm>
              <a:off x="1262925" y="1695475"/>
              <a:ext cx="100025" cy="102225"/>
            </a:xfrm>
            <a:custGeom>
              <a:rect b="b" l="l" r="r" t="t"/>
              <a:pathLst>
                <a:path extrusionOk="0" h="4089" w="4001">
                  <a:moveTo>
                    <a:pt x="1" y="0"/>
                  </a:moveTo>
                  <a:lnTo>
                    <a:pt x="1" y="4089"/>
                  </a:lnTo>
                  <a:cubicBezTo>
                    <a:pt x="9" y="4089"/>
                    <a:pt x="17" y="4089"/>
                    <a:pt x="25" y="4089"/>
                  </a:cubicBezTo>
                  <a:cubicBezTo>
                    <a:pt x="557" y="4089"/>
                    <a:pt x="1088" y="4000"/>
                    <a:pt x="1595" y="3831"/>
                  </a:cubicBezTo>
                  <a:cubicBezTo>
                    <a:pt x="2520" y="3518"/>
                    <a:pt x="3367" y="2923"/>
                    <a:pt x="4001" y="2049"/>
                  </a:cubicBezTo>
                  <a:cubicBezTo>
                    <a:pt x="3292" y="1066"/>
                    <a:pt x="2221" y="349"/>
                    <a:pt x="981" y="97"/>
                  </a:cubicBezTo>
                  <a:cubicBezTo>
                    <a:pt x="665" y="33"/>
                    <a:pt x="336" y="0"/>
                    <a:pt x="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5" name="Google Shape;2255;p38"/>
            <p:cNvSpPr/>
            <p:nvPr/>
          </p:nvSpPr>
          <p:spPr>
            <a:xfrm>
              <a:off x="1223075" y="1695550"/>
              <a:ext cx="79750" cy="102225"/>
            </a:xfrm>
            <a:custGeom>
              <a:rect b="b" l="l" r="r" t="t"/>
              <a:pathLst>
                <a:path extrusionOk="0" h="4089" w="3190">
                  <a:moveTo>
                    <a:pt x="1592" y="0"/>
                  </a:moveTo>
                  <a:cubicBezTo>
                    <a:pt x="1274" y="0"/>
                    <a:pt x="944" y="30"/>
                    <a:pt x="612" y="94"/>
                  </a:cubicBezTo>
                  <a:lnTo>
                    <a:pt x="0" y="3828"/>
                  </a:lnTo>
                  <a:cubicBezTo>
                    <a:pt x="515" y="4003"/>
                    <a:pt x="1055" y="4088"/>
                    <a:pt x="1595" y="4088"/>
                  </a:cubicBezTo>
                  <a:cubicBezTo>
                    <a:pt x="1610" y="4089"/>
                    <a:pt x="1626" y="4089"/>
                    <a:pt x="1641" y="4089"/>
                  </a:cubicBezTo>
                  <a:cubicBezTo>
                    <a:pt x="2165" y="4089"/>
                    <a:pt x="2689" y="3998"/>
                    <a:pt x="3189" y="3831"/>
                  </a:cubicBezTo>
                  <a:lnTo>
                    <a:pt x="2569" y="97"/>
                  </a:lnTo>
                  <a:cubicBezTo>
                    <a:pt x="2256" y="33"/>
                    <a:pt x="1927" y="0"/>
                    <a:pt x="159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6" name="Google Shape;2256;p38"/>
            <p:cNvSpPr/>
            <p:nvPr/>
          </p:nvSpPr>
          <p:spPr>
            <a:xfrm>
              <a:off x="1262925" y="1695550"/>
              <a:ext cx="39900" cy="102225"/>
            </a:xfrm>
            <a:custGeom>
              <a:rect b="b" l="l" r="r" t="t"/>
              <a:pathLst>
                <a:path extrusionOk="0" h="4089" w="1596">
                  <a:moveTo>
                    <a:pt x="1" y="0"/>
                  </a:moveTo>
                  <a:lnTo>
                    <a:pt x="1" y="4088"/>
                  </a:lnTo>
                  <a:cubicBezTo>
                    <a:pt x="16" y="4089"/>
                    <a:pt x="32" y="4089"/>
                    <a:pt x="47" y="4089"/>
                  </a:cubicBezTo>
                  <a:cubicBezTo>
                    <a:pt x="571" y="4089"/>
                    <a:pt x="1095" y="3998"/>
                    <a:pt x="1595" y="3831"/>
                  </a:cubicBezTo>
                  <a:lnTo>
                    <a:pt x="981" y="97"/>
                  </a:lnTo>
                  <a:cubicBezTo>
                    <a:pt x="665" y="33"/>
                    <a:pt x="336" y="0"/>
                    <a:pt x="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7" name="Google Shape;2257;p38"/>
            <p:cNvSpPr/>
            <p:nvPr/>
          </p:nvSpPr>
          <p:spPr>
            <a:xfrm>
              <a:off x="1182650" y="1580875"/>
              <a:ext cx="160725" cy="160700"/>
            </a:xfrm>
            <a:custGeom>
              <a:rect b="b" l="l" r="r" t="t"/>
              <a:pathLst>
                <a:path extrusionOk="0" h="6428" w="6429">
                  <a:moveTo>
                    <a:pt x="3214" y="0"/>
                  </a:moveTo>
                  <a:cubicBezTo>
                    <a:pt x="1440" y="0"/>
                    <a:pt x="1" y="1440"/>
                    <a:pt x="1" y="3214"/>
                  </a:cubicBezTo>
                  <a:cubicBezTo>
                    <a:pt x="1" y="4988"/>
                    <a:pt x="1440" y="6428"/>
                    <a:pt x="3214" y="6428"/>
                  </a:cubicBezTo>
                  <a:cubicBezTo>
                    <a:pt x="4989" y="6428"/>
                    <a:pt x="6428" y="4988"/>
                    <a:pt x="6428" y="3214"/>
                  </a:cubicBezTo>
                  <a:cubicBezTo>
                    <a:pt x="6428" y="1440"/>
                    <a:pt x="4989" y="0"/>
                    <a:pt x="32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8" name="Google Shape;2258;p38"/>
            <p:cNvSpPr/>
            <p:nvPr/>
          </p:nvSpPr>
          <p:spPr>
            <a:xfrm>
              <a:off x="1263000" y="1580875"/>
              <a:ext cx="80375" cy="160700"/>
            </a:xfrm>
            <a:custGeom>
              <a:rect b="b" l="l" r="r" t="t"/>
              <a:pathLst>
                <a:path extrusionOk="0" h="6428" w="3215">
                  <a:moveTo>
                    <a:pt x="0" y="0"/>
                  </a:moveTo>
                  <a:lnTo>
                    <a:pt x="0" y="6428"/>
                  </a:lnTo>
                  <a:cubicBezTo>
                    <a:pt x="1775" y="6428"/>
                    <a:pt x="3214" y="4988"/>
                    <a:pt x="3214" y="3214"/>
                  </a:cubicBezTo>
                  <a:cubicBezTo>
                    <a:pt x="3214" y="1440"/>
                    <a:pt x="1775" y="0"/>
                    <a:pt x="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9" name="Google Shape;2259;p38"/>
            <p:cNvSpPr/>
            <p:nvPr/>
          </p:nvSpPr>
          <p:spPr>
            <a:xfrm>
              <a:off x="1160500" y="1517500"/>
              <a:ext cx="101475" cy="95025"/>
            </a:xfrm>
            <a:custGeom>
              <a:rect b="b" l="l" r="r" t="t"/>
              <a:pathLst>
                <a:path extrusionOk="0" h="3801" w="4059">
                  <a:moveTo>
                    <a:pt x="2494" y="0"/>
                  </a:moveTo>
                  <a:cubicBezTo>
                    <a:pt x="2404" y="0"/>
                    <a:pt x="2312" y="23"/>
                    <a:pt x="2229" y="72"/>
                  </a:cubicBezTo>
                  <a:lnTo>
                    <a:pt x="1283" y="617"/>
                  </a:lnTo>
                  <a:lnTo>
                    <a:pt x="339" y="1165"/>
                  </a:lnTo>
                  <a:cubicBezTo>
                    <a:pt x="87" y="1309"/>
                    <a:pt x="1" y="1636"/>
                    <a:pt x="145" y="1890"/>
                  </a:cubicBezTo>
                  <a:lnTo>
                    <a:pt x="1249" y="3800"/>
                  </a:lnTo>
                  <a:lnTo>
                    <a:pt x="2655" y="2992"/>
                  </a:lnTo>
                  <a:lnTo>
                    <a:pt x="4059" y="2178"/>
                  </a:lnTo>
                  <a:lnTo>
                    <a:pt x="2954" y="265"/>
                  </a:lnTo>
                  <a:cubicBezTo>
                    <a:pt x="2854" y="95"/>
                    <a:pt x="2676" y="0"/>
                    <a:pt x="2494"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0" name="Google Shape;2260;p38"/>
            <p:cNvSpPr/>
            <p:nvPr/>
          </p:nvSpPr>
          <p:spPr>
            <a:xfrm>
              <a:off x="1192625" y="1517575"/>
              <a:ext cx="69350" cy="74750"/>
            </a:xfrm>
            <a:custGeom>
              <a:rect b="b" l="l" r="r" t="t"/>
              <a:pathLst>
                <a:path extrusionOk="0" h="2990" w="2774">
                  <a:moveTo>
                    <a:pt x="1207" y="1"/>
                  </a:moveTo>
                  <a:cubicBezTo>
                    <a:pt x="1118" y="1"/>
                    <a:pt x="1027" y="23"/>
                    <a:pt x="944" y="71"/>
                  </a:cubicBezTo>
                  <a:lnTo>
                    <a:pt x="0" y="617"/>
                  </a:lnTo>
                  <a:lnTo>
                    <a:pt x="1370" y="2989"/>
                  </a:lnTo>
                  <a:lnTo>
                    <a:pt x="2774" y="2175"/>
                  </a:lnTo>
                  <a:lnTo>
                    <a:pt x="1669" y="265"/>
                  </a:lnTo>
                  <a:cubicBezTo>
                    <a:pt x="1571" y="96"/>
                    <a:pt x="1391" y="1"/>
                    <a:pt x="1207"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1" name="Google Shape;2261;p38"/>
            <p:cNvSpPr/>
            <p:nvPr/>
          </p:nvSpPr>
          <p:spPr>
            <a:xfrm>
              <a:off x="1144725" y="1540275"/>
              <a:ext cx="164325" cy="103975"/>
            </a:xfrm>
            <a:custGeom>
              <a:rect b="b" l="l" r="r" t="t"/>
              <a:pathLst>
                <a:path extrusionOk="0" h="4159" w="6573">
                  <a:moveTo>
                    <a:pt x="5967" y="1"/>
                  </a:moveTo>
                  <a:cubicBezTo>
                    <a:pt x="5876" y="1"/>
                    <a:pt x="5784" y="24"/>
                    <a:pt x="5700" y="74"/>
                  </a:cubicBezTo>
                  <a:lnTo>
                    <a:pt x="341" y="3166"/>
                  </a:lnTo>
                  <a:cubicBezTo>
                    <a:pt x="87" y="3316"/>
                    <a:pt x="1" y="3639"/>
                    <a:pt x="147" y="3894"/>
                  </a:cubicBezTo>
                  <a:cubicBezTo>
                    <a:pt x="244" y="4063"/>
                    <a:pt x="423" y="4159"/>
                    <a:pt x="608" y="4159"/>
                  </a:cubicBezTo>
                  <a:cubicBezTo>
                    <a:pt x="698" y="4159"/>
                    <a:pt x="789" y="4136"/>
                    <a:pt x="873" y="4088"/>
                  </a:cubicBezTo>
                  <a:lnTo>
                    <a:pt x="6234" y="993"/>
                  </a:lnTo>
                  <a:cubicBezTo>
                    <a:pt x="6486" y="844"/>
                    <a:pt x="6572" y="523"/>
                    <a:pt x="6428" y="268"/>
                  </a:cubicBezTo>
                  <a:cubicBezTo>
                    <a:pt x="6329" y="96"/>
                    <a:pt x="6150" y="1"/>
                    <a:pt x="596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2" name="Google Shape;2262;p38"/>
            <p:cNvSpPr/>
            <p:nvPr/>
          </p:nvSpPr>
          <p:spPr>
            <a:xfrm>
              <a:off x="1220225" y="1540250"/>
              <a:ext cx="88825" cy="63550"/>
            </a:xfrm>
            <a:custGeom>
              <a:rect b="b" l="l" r="r" t="t"/>
              <a:pathLst>
                <a:path extrusionOk="0" h="2542" w="3553">
                  <a:moveTo>
                    <a:pt x="2945" y="1"/>
                  </a:moveTo>
                  <a:cubicBezTo>
                    <a:pt x="2854" y="1"/>
                    <a:pt x="2763" y="24"/>
                    <a:pt x="2680" y="72"/>
                  </a:cubicBezTo>
                  <a:lnTo>
                    <a:pt x="1" y="1620"/>
                  </a:lnTo>
                  <a:lnTo>
                    <a:pt x="535" y="2542"/>
                  </a:lnTo>
                  <a:lnTo>
                    <a:pt x="3214" y="994"/>
                  </a:lnTo>
                  <a:cubicBezTo>
                    <a:pt x="3466" y="845"/>
                    <a:pt x="3552" y="524"/>
                    <a:pt x="3408" y="269"/>
                  </a:cubicBezTo>
                  <a:cubicBezTo>
                    <a:pt x="3308" y="96"/>
                    <a:pt x="3128" y="1"/>
                    <a:pt x="294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3" name="Google Shape;2263;p38"/>
            <p:cNvSpPr/>
            <p:nvPr/>
          </p:nvSpPr>
          <p:spPr>
            <a:xfrm>
              <a:off x="1249575" y="1650075"/>
              <a:ext cx="26675" cy="33800"/>
            </a:xfrm>
            <a:custGeom>
              <a:rect b="b" l="l" r="r" t="t"/>
              <a:pathLst>
                <a:path extrusionOk="0" h="1352" w="1067">
                  <a:moveTo>
                    <a:pt x="535" y="0"/>
                  </a:moveTo>
                  <a:cubicBezTo>
                    <a:pt x="238" y="0"/>
                    <a:pt x="0" y="238"/>
                    <a:pt x="0" y="532"/>
                  </a:cubicBezTo>
                  <a:lnTo>
                    <a:pt x="0" y="820"/>
                  </a:lnTo>
                  <a:cubicBezTo>
                    <a:pt x="0" y="1113"/>
                    <a:pt x="238" y="1351"/>
                    <a:pt x="535" y="1351"/>
                  </a:cubicBezTo>
                  <a:cubicBezTo>
                    <a:pt x="828" y="1351"/>
                    <a:pt x="1066" y="1113"/>
                    <a:pt x="1066" y="820"/>
                  </a:cubicBezTo>
                  <a:lnTo>
                    <a:pt x="1066" y="532"/>
                  </a:lnTo>
                  <a:cubicBezTo>
                    <a:pt x="1066" y="241"/>
                    <a:pt x="828" y="0"/>
                    <a:pt x="535"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4" name="Google Shape;2264;p38"/>
            <p:cNvSpPr/>
            <p:nvPr/>
          </p:nvSpPr>
          <p:spPr>
            <a:xfrm>
              <a:off x="1262925" y="1650150"/>
              <a:ext cx="13325" cy="33725"/>
            </a:xfrm>
            <a:custGeom>
              <a:rect b="b" l="l" r="r" t="t"/>
              <a:pathLst>
                <a:path extrusionOk="0" h="1349" w="533">
                  <a:moveTo>
                    <a:pt x="1" y="0"/>
                  </a:moveTo>
                  <a:lnTo>
                    <a:pt x="1" y="1348"/>
                  </a:lnTo>
                  <a:cubicBezTo>
                    <a:pt x="294" y="1348"/>
                    <a:pt x="532" y="1110"/>
                    <a:pt x="532" y="817"/>
                  </a:cubicBezTo>
                  <a:lnTo>
                    <a:pt x="532" y="529"/>
                  </a:lnTo>
                  <a:cubicBezTo>
                    <a:pt x="532" y="238"/>
                    <a:pt x="294" y="0"/>
                    <a:pt x="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5" name="Google Shape;2265;p38"/>
            <p:cNvSpPr/>
            <p:nvPr/>
          </p:nvSpPr>
          <p:spPr>
            <a:xfrm>
              <a:off x="1216625" y="1623500"/>
              <a:ext cx="26675" cy="31500"/>
            </a:xfrm>
            <a:custGeom>
              <a:rect b="b" l="l" r="r" t="t"/>
              <a:pathLst>
                <a:path extrusionOk="0" h="1260" w="1067">
                  <a:moveTo>
                    <a:pt x="532" y="0"/>
                  </a:moveTo>
                  <a:cubicBezTo>
                    <a:pt x="239" y="0"/>
                    <a:pt x="1" y="238"/>
                    <a:pt x="1" y="532"/>
                  </a:cubicBezTo>
                  <a:lnTo>
                    <a:pt x="1" y="726"/>
                  </a:lnTo>
                  <a:cubicBezTo>
                    <a:pt x="1" y="1019"/>
                    <a:pt x="239" y="1260"/>
                    <a:pt x="532" y="1260"/>
                  </a:cubicBezTo>
                  <a:cubicBezTo>
                    <a:pt x="828" y="1260"/>
                    <a:pt x="1067" y="1019"/>
                    <a:pt x="1067" y="726"/>
                  </a:cubicBezTo>
                  <a:lnTo>
                    <a:pt x="1067" y="532"/>
                  </a:lnTo>
                  <a:cubicBezTo>
                    <a:pt x="1067" y="238"/>
                    <a:pt x="828" y="0"/>
                    <a:pt x="532"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6" name="Google Shape;2266;p38"/>
            <p:cNvSpPr/>
            <p:nvPr/>
          </p:nvSpPr>
          <p:spPr>
            <a:xfrm>
              <a:off x="1282650" y="1623425"/>
              <a:ext cx="26675" cy="31525"/>
            </a:xfrm>
            <a:custGeom>
              <a:rect b="b" l="l" r="r" t="t"/>
              <a:pathLst>
                <a:path extrusionOk="0" h="1261" w="1067">
                  <a:moveTo>
                    <a:pt x="532" y="1"/>
                  </a:moveTo>
                  <a:cubicBezTo>
                    <a:pt x="239" y="1"/>
                    <a:pt x="1" y="239"/>
                    <a:pt x="1" y="532"/>
                  </a:cubicBezTo>
                  <a:lnTo>
                    <a:pt x="1" y="726"/>
                  </a:lnTo>
                  <a:cubicBezTo>
                    <a:pt x="1" y="1019"/>
                    <a:pt x="239" y="1260"/>
                    <a:pt x="532" y="1260"/>
                  </a:cubicBezTo>
                  <a:cubicBezTo>
                    <a:pt x="828" y="1260"/>
                    <a:pt x="1066" y="1019"/>
                    <a:pt x="1066" y="726"/>
                  </a:cubicBezTo>
                  <a:lnTo>
                    <a:pt x="1066" y="532"/>
                  </a:lnTo>
                  <a:cubicBezTo>
                    <a:pt x="1066" y="239"/>
                    <a:pt x="828" y="1"/>
                    <a:pt x="53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7" name="Google Shape;2267;p38"/>
            <p:cNvSpPr/>
            <p:nvPr/>
          </p:nvSpPr>
          <p:spPr>
            <a:xfrm>
              <a:off x="1273175" y="1673650"/>
              <a:ext cx="53525" cy="44000"/>
            </a:xfrm>
            <a:custGeom>
              <a:rect b="b" l="l" r="r" t="t"/>
              <a:pathLst>
                <a:path extrusionOk="0" h="1760" w="2141">
                  <a:moveTo>
                    <a:pt x="1542" y="1"/>
                  </a:moveTo>
                  <a:cubicBezTo>
                    <a:pt x="1326" y="1"/>
                    <a:pt x="1123" y="132"/>
                    <a:pt x="1044" y="345"/>
                  </a:cubicBezTo>
                  <a:cubicBezTo>
                    <a:pt x="964" y="555"/>
                    <a:pt x="759" y="696"/>
                    <a:pt x="535" y="696"/>
                  </a:cubicBezTo>
                  <a:cubicBezTo>
                    <a:pt x="241" y="696"/>
                    <a:pt x="0" y="934"/>
                    <a:pt x="0" y="1225"/>
                  </a:cubicBezTo>
                  <a:cubicBezTo>
                    <a:pt x="0" y="1521"/>
                    <a:pt x="241" y="1759"/>
                    <a:pt x="532" y="1759"/>
                  </a:cubicBezTo>
                  <a:cubicBezTo>
                    <a:pt x="1196" y="1759"/>
                    <a:pt x="1797" y="1344"/>
                    <a:pt x="2032" y="724"/>
                  </a:cubicBezTo>
                  <a:cubicBezTo>
                    <a:pt x="2140" y="444"/>
                    <a:pt x="2002" y="140"/>
                    <a:pt x="1728" y="35"/>
                  </a:cubicBezTo>
                  <a:cubicBezTo>
                    <a:pt x="1666" y="12"/>
                    <a:pt x="1603" y="1"/>
                    <a:pt x="154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8" name="Google Shape;2268;p38"/>
            <p:cNvSpPr/>
            <p:nvPr/>
          </p:nvSpPr>
          <p:spPr>
            <a:xfrm>
              <a:off x="1289425" y="1860650"/>
              <a:ext cx="74975" cy="56575"/>
            </a:xfrm>
            <a:custGeom>
              <a:rect b="b" l="l" r="r" t="t"/>
              <a:pathLst>
                <a:path extrusionOk="0" h="2263" w="2999">
                  <a:moveTo>
                    <a:pt x="1725" y="1"/>
                  </a:moveTo>
                  <a:cubicBezTo>
                    <a:pt x="779" y="1"/>
                    <a:pt x="1" y="776"/>
                    <a:pt x="1" y="1728"/>
                  </a:cubicBezTo>
                  <a:cubicBezTo>
                    <a:pt x="1" y="2021"/>
                    <a:pt x="242" y="2262"/>
                    <a:pt x="535" y="2262"/>
                  </a:cubicBezTo>
                  <a:cubicBezTo>
                    <a:pt x="828" y="2262"/>
                    <a:pt x="1069" y="2021"/>
                    <a:pt x="1064" y="1720"/>
                  </a:cubicBezTo>
                  <a:cubicBezTo>
                    <a:pt x="1064" y="1357"/>
                    <a:pt x="1363" y="1061"/>
                    <a:pt x="1725" y="1061"/>
                  </a:cubicBezTo>
                  <a:cubicBezTo>
                    <a:pt x="1855" y="1061"/>
                    <a:pt x="1986" y="1102"/>
                    <a:pt x="2096" y="1174"/>
                  </a:cubicBezTo>
                  <a:cubicBezTo>
                    <a:pt x="2187" y="1237"/>
                    <a:pt x="2289" y="1266"/>
                    <a:pt x="2391" y="1266"/>
                  </a:cubicBezTo>
                  <a:cubicBezTo>
                    <a:pt x="2561" y="1266"/>
                    <a:pt x="2729" y="1184"/>
                    <a:pt x="2833" y="1033"/>
                  </a:cubicBezTo>
                  <a:cubicBezTo>
                    <a:pt x="2999" y="790"/>
                    <a:pt x="2932" y="460"/>
                    <a:pt x="2691" y="294"/>
                  </a:cubicBezTo>
                  <a:cubicBezTo>
                    <a:pt x="2404" y="100"/>
                    <a:pt x="2071" y="1"/>
                    <a:pt x="172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9" name="Google Shape;2269;p38"/>
            <p:cNvSpPr/>
            <p:nvPr/>
          </p:nvSpPr>
          <p:spPr>
            <a:xfrm>
              <a:off x="1183350" y="1883425"/>
              <a:ext cx="61950" cy="42375"/>
            </a:xfrm>
            <a:custGeom>
              <a:rect b="b" l="l" r="r" t="t"/>
              <a:pathLst>
                <a:path extrusionOk="0" h="1695" w="2478">
                  <a:moveTo>
                    <a:pt x="1126" y="0"/>
                  </a:moveTo>
                  <a:cubicBezTo>
                    <a:pt x="802" y="0"/>
                    <a:pt x="472" y="121"/>
                    <a:pt x="208" y="385"/>
                  </a:cubicBezTo>
                  <a:cubicBezTo>
                    <a:pt x="0" y="593"/>
                    <a:pt x="0" y="928"/>
                    <a:pt x="208" y="1135"/>
                  </a:cubicBezTo>
                  <a:cubicBezTo>
                    <a:pt x="312" y="1239"/>
                    <a:pt x="447" y="1291"/>
                    <a:pt x="583" y="1291"/>
                  </a:cubicBezTo>
                  <a:cubicBezTo>
                    <a:pt x="719" y="1291"/>
                    <a:pt x="854" y="1239"/>
                    <a:pt x="958" y="1135"/>
                  </a:cubicBezTo>
                  <a:cubicBezTo>
                    <a:pt x="1007" y="1086"/>
                    <a:pt x="1070" y="1063"/>
                    <a:pt x="1132" y="1063"/>
                  </a:cubicBezTo>
                  <a:cubicBezTo>
                    <a:pt x="1243" y="1063"/>
                    <a:pt x="1353" y="1138"/>
                    <a:pt x="1376" y="1263"/>
                  </a:cubicBezTo>
                  <a:cubicBezTo>
                    <a:pt x="1425" y="1518"/>
                    <a:pt x="1653" y="1695"/>
                    <a:pt x="1903" y="1695"/>
                  </a:cubicBezTo>
                  <a:cubicBezTo>
                    <a:pt x="1935" y="1695"/>
                    <a:pt x="1967" y="1692"/>
                    <a:pt x="1999" y="1686"/>
                  </a:cubicBezTo>
                  <a:cubicBezTo>
                    <a:pt x="2290" y="1631"/>
                    <a:pt x="2478" y="1348"/>
                    <a:pt x="2422" y="1063"/>
                  </a:cubicBezTo>
                  <a:cubicBezTo>
                    <a:pt x="2292" y="400"/>
                    <a:pt x="1718" y="0"/>
                    <a:pt x="1126"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0" name="Google Shape;2270;p38"/>
            <p:cNvSpPr/>
            <p:nvPr/>
          </p:nvSpPr>
          <p:spPr>
            <a:xfrm>
              <a:off x="1382725" y="1537125"/>
              <a:ext cx="26650" cy="36025"/>
            </a:xfrm>
            <a:custGeom>
              <a:rect b="b" l="l" r="r" t="t"/>
              <a:pathLst>
                <a:path extrusionOk="0" h="1441" w="1066">
                  <a:moveTo>
                    <a:pt x="534" y="1"/>
                  </a:moveTo>
                  <a:cubicBezTo>
                    <a:pt x="238" y="1"/>
                    <a:pt x="0" y="242"/>
                    <a:pt x="0" y="535"/>
                  </a:cubicBezTo>
                  <a:lnTo>
                    <a:pt x="0" y="909"/>
                  </a:lnTo>
                  <a:cubicBezTo>
                    <a:pt x="0" y="1202"/>
                    <a:pt x="238" y="1440"/>
                    <a:pt x="534" y="1440"/>
                  </a:cubicBezTo>
                  <a:cubicBezTo>
                    <a:pt x="828" y="1440"/>
                    <a:pt x="1066" y="1202"/>
                    <a:pt x="1066" y="909"/>
                  </a:cubicBezTo>
                  <a:lnTo>
                    <a:pt x="1066" y="535"/>
                  </a:lnTo>
                  <a:cubicBezTo>
                    <a:pt x="1066" y="242"/>
                    <a:pt x="828" y="1"/>
                    <a:pt x="534"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1" name="Google Shape;2271;p38"/>
            <p:cNvSpPr/>
            <p:nvPr/>
          </p:nvSpPr>
          <p:spPr>
            <a:xfrm>
              <a:off x="1377875" y="1652625"/>
              <a:ext cx="26675" cy="36025"/>
            </a:xfrm>
            <a:custGeom>
              <a:rect b="b" l="l" r="r" t="t"/>
              <a:pathLst>
                <a:path extrusionOk="0" h="1441" w="1067">
                  <a:moveTo>
                    <a:pt x="535" y="1"/>
                  </a:moveTo>
                  <a:cubicBezTo>
                    <a:pt x="239" y="1"/>
                    <a:pt x="0" y="239"/>
                    <a:pt x="0" y="535"/>
                  </a:cubicBezTo>
                  <a:lnTo>
                    <a:pt x="0" y="909"/>
                  </a:lnTo>
                  <a:cubicBezTo>
                    <a:pt x="0" y="1202"/>
                    <a:pt x="239" y="1440"/>
                    <a:pt x="535" y="1440"/>
                  </a:cubicBezTo>
                  <a:cubicBezTo>
                    <a:pt x="828" y="1440"/>
                    <a:pt x="1066" y="1202"/>
                    <a:pt x="1066" y="909"/>
                  </a:cubicBezTo>
                  <a:lnTo>
                    <a:pt x="1066" y="535"/>
                  </a:lnTo>
                  <a:cubicBezTo>
                    <a:pt x="1066" y="239"/>
                    <a:pt x="828" y="1"/>
                    <a:pt x="53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2" name="Google Shape;2272;p38"/>
            <p:cNvSpPr/>
            <p:nvPr/>
          </p:nvSpPr>
          <p:spPr>
            <a:xfrm>
              <a:off x="1432475" y="1603075"/>
              <a:ext cx="26675" cy="36025"/>
            </a:xfrm>
            <a:custGeom>
              <a:rect b="b" l="l" r="r" t="t"/>
              <a:pathLst>
                <a:path extrusionOk="0" h="1441" w="1067">
                  <a:moveTo>
                    <a:pt x="532" y="1"/>
                  </a:moveTo>
                  <a:cubicBezTo>
                    <a:pt x="239" y="1"/>
                    <a:pt x="0" y="239"/>
                    <a:pt x="0" y="532"/>
                  </a:cubicBezTo>
                  <a:lnTo>
                    <a:pt x="0" y="906"/>
                  </a:lnTo>
                  <a:cubicBezTo>
                    <a:pt x="0" y="1202"/>
                    <a:pt x="239" y="1440"/>
                    <a:pt x="532" y="1440"/>
                  </a:cubicBezTo>
                  <a:cubicBezTo>
                    <a:pt x="828" y="1440"/>
                    <a:pt x="1066" y="1202"/>
                    <a:pt x="1066" y="906"/>
                  </a:cubicBezTo>
                  <a:lnTo>
                    <a:pt x="1066" y="532"/>
                  </a:lnTo>
                  <a:cubicBezTo>
                    <a:pt x="1063" y="239"/>
                    <a:pt x="823" y="1"/>
                    <a:pt x="53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3" name="Google Shape;2273;p38"/>
            <p:cNvSpPr/>
            <p:nvPr/>
          </p:nvSpPr>
          <p:spPr>
            <a:xfrm>
              <a:off x="1091100" y="1541850"/>
              <a:ext cx="26675" cy="36000"/>
            </a:xfrm>
            <a:custGeom>
              <a:rect b="b" l="l" r="r" t="t"/>
              <a:pathLst>
                <a:path extrusionOk="0" h="1440" w="1067">
                  <a:moveTo>
                    <a:pt x="535" y="0"/>
                  </a:moveTo>
                  <a:cubicBezTo>
                    <a:pt x="241" y="0"/>
                    <a:pt x="0" y="238"/>
                    <a:pt x="0" y="532"/>
                  </a:cubicBezTo>
                  <a:lnTo>
                    <a:pt x="0" y="905"/>
                  </a:lnTo>
                  <a:cubicBezTo>
                    <a:pt x="0" y="1201"/>
                    <a:pt x="241" y="1440"/>
                    <a:pt x="535" y="1440"/>
                  </a:cubicBezTo>
                  <a:cubicBezTo>
                    <a:pt x="828" y="1440"/>
                    <a:pt x="1066" y="1201"/>
                    <a:pt x="1066" y="905"/>
                  </a:cubicBezTo>
                  <a:lnTo>
                    <a:pt x="1066" y="532"/>
                  </a:lnTo>
                  <a:cubicBezTo>
                    <a:pt x="1063" y="238"/>
                    <a:pt x="825" y="0"/>
                    <a:pt x="53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4" name="Google Shape;2274;p38"/>
            <p:cNvSpPr/>
            <p:nvPr/>
          </p:nvSpPr>
          <p:spPr>
            <a:xfrm>
              <a:off x="1058775" y="1623625"/>
              <a:ext cx="26675" cy="36025"/>
            </a:xfrm>
            <a:custGeom>
              <a:rect b="b" l="l" r="r" t="t"/>
              <a:pathLst>
                <a:path extrusionOk="0" h="1441" w="1067">
                  <a:moveTo>
                    <a:pt x="532" y="1"/>
                  </a:moveTo>
                  <a:cubicBezTo>
                    <a:pt x="239" y="1"/>
                    <a:pt x="1" y="242"/>
                    <a:pt x="1" y="535"/>
                  </a:cubicBezTo>
                  <a:lnTo>
                    <a:pt x="1" y="909"/>
                  </a:lnTo>
                  <a:cubicBezTo>
                    <a:pt x="1" y="1202"/>
                    <a:pt x="239" y="1440"/>
                    <a:pt x="532" y="1440"/>
                  </a:cubicBezTo>
                  <a:cubicBezTo>
                    <a:pt x="828" y="1440"/>
                    <a:pt x="1067" y="1202"/>
                    <a:pt x="1067" y="909"/>
                  </a:cubicBezTo>
                  <a:lnTo>
                    <a:pt x="1067" y="535"/>
                  </a:lnTo>
                  <a:cubicBezTo>
                    <a:pt x="1064" y="236"/>
                    <a:pt x="828" y="1"/>
                    <a:pt x="53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275" name="Google Shape;2275;p38"/>
          <p:cNvGrpSpPr/>
          <p:nvPr/>
        </p:nvGrpSpPr>
        <p:grpSpPr>
          <a:xfrm>
            <a:off x="3628651" y="2708019"/>
            <a:ext cx="396200" cy="442850"/>
            <a:chOff x="5167950" y="1449525"/>
            <a:chExt cx="396200" cy="442850"/>
          </a:xfrm>
        </p:grpSpPr>
        <p:sp>
          <p:nvSpPr>
            <p:cNvPr id="2276" name="Google Shape;2276;p38"/>
            <p:cNvSpPr/>
            <p:nvPr/>
          </p:nvSpPr>
          <p:spPr>
            <a:xfrm>
              <a:off x="5268500" y="1800300"/>
              <a:ext cx="194950" cy="92075"/>
            </a:xfrm>
            <a:custGeom>
              <a:rect b="b" l="l" r="r" t="t"/>
              <a:pathLst>
                <a:path extrusionOk="0" h="3683" w="7798">
                  <a:moveTo>
                    <a:pt x="0" y="1"/>
                  </a:moveTo>
                  <a:lnTo>
                    <a:pt x="0" y="3073"/>
                  </a:lnTo>
                  <a:cubicBezTo>
                    <a:pt x="0" y="3408"/>
                    <a:pt x="274" y="3682"/>
                    <a:pt x="609" y="3682"/>
                  </a:cubicBezTo>
                  <a:lnTo>
                    <a:pt x="7189" y="3682"/>
                  </a:lnTo>
                  <a:cubicBezTo>
                    <a:pt x="7524" y="3682"/>
                    <a:pt x="7798" y="3408"/>
                    <a:pt x="7798" y="3073"/>
                  </a:cubicBezTo>
                  <a:lnTo>
                    <a:pt x="7798"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7" name="Google Shape;2277;p38"/>
            <p:cNvSpPr/>
            <p:nvPr/>
          </p:nvSpPr>
          <p:spPr>
            <a:xfrm>
              <a:off x="5365925" y="1800300"/>
              <a:ext cx="97525" cy="92075"/>
            </a:xfrm>
            <a:custGeom>
              <a:rect b="b" l="l" r="r" t="t"/>
              <a:pathLst>
                <a:path extrusionOk="0" h="3683" w="3901">
                  <a:moveTo>
                    <a:pt x="1" y="1"/>
                  </a:moveTo>
                  <a:lnTo>
                    <a:pt x="1" y="3682"/>
                  </a:lnTo>
                  <a:lnTo>
                    <a:pt x="3292" y="3682"/>
                  </a:lnTo>
                  <a:cubicBezTo>
                    <a:pt x="3627" y="3682"/>
                    <a:pt x="3901" y="3408"/>
                    <a:pt x="3901" y="3073"/>
                  </a:cubicBezTo>
                  <a:lnTo>
                    <a:pt x="3901"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8" name="Google Shape;2278;p38"/>
            <p:cNvSpPr/>
            <p:nvPr/>
          </p:nvSpPr>
          <p:spPr>
            <a:xfrm>
              <a:off x="5167950" y="1614575"/>
              <a:ext cx="396200" cy="228450"/>
            </a:xfrm>
            <a:custGeom>
              <a:rect b="b" l="l" r="r" t="t"/>
              <a:pathLst>
                <a:path extrusionOk="0" h="9138" w="15848">
                  <a:moveTo>
                    <a:pt x="609" y="0"/>
                  </a:moveTo>
                  <a:cubicBezTo>
                    <a:pt x="272" y="0"/>
                    <a:pt x="0" y="274"/>
                    <a:pt x="0" y="609"/>
                  </a:cubicBezTo>
                  <a:lnTo>
                    <a:pt x="0" y="4083"/>
                  </a:lnTo>
                  <a:cubicBezTo>
                    <a:pt x="50" y="6882"/>
                    <a:pt x="2334" y="9138"/>
                    <a:pt x="5149" y="9138"/>
                  </a:cubicBezTo>
                  <a:lnTo>
                    <a:pt x="10691" y="9138"/>
                  </a:lnTo>
                  <a:cubicBezTo>
                    <a:pt x="13392" y="9138"/>
                    <a:pt x="15607" y="7059"/>
                    <a:pt x="15823" y="4415"/>
                  </a:cubicBezTo>
                  <a:cubicBezTo>
                    <a:pt x="15848" y="4139"/>
                    <a:pt x="15839" y="4305"/>
                    <a:pt x="15839" y="609"/>
                  </a:cubicBezTo>
                  <a:cubicBezTo>
                    <a:pt x="15839" y="274"/>
                    <a:pt x="15571" y="0"/>
                    <a:pt x="15230"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9" name="Google Shape;2279;p38"/>
            <p:cNvSpPr/>
            <p:nvPr/>
          </p:nvSpPr>
          <p:spPr>
            <a:xfrm>
              <a:off x="5365925" y="1614575"/>
              <a:ext cx="198225" cy="228450"/>
            </a:xfrm>
            <a:custGeom>
              <a:rect b="b" l="l" r="r" t="t"/>
              <a:pathLst>
                <a:path extrusionOk="0" h="9138" w="7929">
                  <a:moveTo>
                    <a:pt x="1" y="0"/>
                  </a:moveTo>
                  <a:lnTo>
                    <a:pt x="1" y="9138"/>
                  </a:lnTo>
                  <a:lnTo>
                    <a:pt x="2772" y="9138"/>
                  </a:lnTo>
                  <a:cubicBezTo>
                    <a:pt x="5473" y="9138"/>
                    <a:pt x="7688" y="7059"/>
                    <a:pt x="7904" y="4415"/>
                  </a:cubicBezTo>
                  <a:cubicBezTo>
                    <a:pt x="7929" y="4139"/>
                    <a:pt x="7920" y="4305"/>
                    <a:pt x="7920" y="609"/>
                  </a:cubicBezTo>
                  <a:cubicBezTo>
                    <a:pt x="7920" y="274"/>
                    <a:pt x="7652" y="0"/>
                    <a:pt x="731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0" name="Google Shape;2280;p38"/>
            <p:cNvSpPr/>
            <p:nvPr/>
          </p:nvSpPr>
          <p:spPr>
            <a:xfrm>
              <a:off x="5167950" y="1672550"/>
              <a:ext cx="396075" cy="66925"/>
            </a:xfrm>
            <a:custGeom>
              <a:rect b="b" l="l" r="r" t="t"/>
              <a:pathLst>
                <a:path extrusionOk="0" h="2677" w="15843">
                  <a:moveTo>
                    <a:pt x="1181" y="1"/>
                  </a:moveTo>
                  <a:cubicBezTo>
                    <a:pt x="773" y="1"/>
                    <a:pt x="366" y="98"/>
                    <a:pt x="0" y="292"/>
                  </a:cubicBezTo>
                  <a:lnTo>
                    <a:pt x="0" y="1764"/>
                  </a:lnTo>
                  <a:lnTo>
                    <a:pt x="429" y="1457"/>
                  </a:lnTo>
                  <a:cubicBezTo>
                    <a:pt x="650" y="1298"/>
                    <a:pt x="915" y="1219"/>
                    <a:pt x="1179" y="1219"/>
                  </a:cubicBezTo>
                  <a:cubicBezTo>
                    <a:pt x="1444" y="1219"/>
                    <a:pt x="1709" y="1299"/>
                    <a:pt x="1930" y="1460"/>
                  </a:cubicBezTo>
                  <a:lnTo>
                    <a:pt x="2957" y="2207"/>
                  </a:lnTo>
                  <a:cubicBezTo>
                    <a:pt x="3389" y="2520"/>
                    <a:pt x="3906" y="2677"/>
                    <a:pt x="4424" y="2677"/>
                  </a:cubicBezTo>
                  <a:cubicBezTo>
                    <a:pt x="4940" y="2677"/>
                    <a:pt x="5457" y="2521"/>
                    <a:pt x="5888" y="2210"/>
                  </a:cubicBezTo>
                  <a:lnTo>
                    <a:pt x="6937" y="1457"/>
                  </a:lnTo>
                  <a:cubicBezTo>
                    <a:pt x="7155" y="1297"/>
                    <a:pt x="7419" y="1217"/>
                    <a:pt x="7684" y="1217"/>
                  </a:cubicBezTo>
                  <a:cubicBezTo>
                    <a:pt x="7763" y="1217"/>
                    <a:pt x="7842" y="1224"/>
                    <a:pt x="7920" y="1238"/>
                  </a:cubicBezTo>
                  <a:cubicBezTo>
                    <a:pt x="8102" y="1269"/>
                    <a:pt x="8280" y="1344"/>
                    <a:pt x="8435" y="1457"/>
                  </a:cubicBezTo>
                  <a:lnTo>
                    <a:pt x="9462" y="2204"/>
                  </a:lnTo>
                  <a:cubicBezTo>
                    <a:pt x="9895" y="2518"/>
                    <a:pt x="10414" y="2674"/>
                    <a:pt x="10931" y="2674"/>
                  </a:cubicBezTo>
                  <a:cubicBezTo>
                    <a:pt x="11447" y="2674"/>
                    <a:pt x="11963" y="2518"/>
                    <a:pt x="12393" y="2207"/>
                  </a:cubicBezTo>
                  <a:lnTo>
                    <a:pt x="13442" y="1454"/>
                  </a:lnTo>
                  <a:cubicBezTo>
                    <a:pt x="13663" y="1295"/>
                    <a:pt x="13928" y="1216"/>
                    <a:pt x="14193" y="1216"/>
                  </a:cubicBezTo>
                  <a:cubicBezTo>
                    <a:pt x="14458" y="1216"/>
                    <a:pt x="14723" y="1296"/>
                    <a:pt x="14942" y="1457"/>
                  </a:cubicBezTo>
                  <a:lnTo>
                    <a:pt x="15823" y="2096"/>
                  </a:lnTo>
                  <a:cubicBezTo>
                    <a:pt x="15842" y="1833"/>
                    <a:pt x="15839" y="1748"/>
                    <a:pt x="15839" y="602"/>
                  </a:cubicBezTo>
                  <a:lnTo>
                    <a:pt x="15659" y="477"/>
                  </a:lnTo>
                  <a:cubicBezTo>
                    <a:pt x="15227" y="163"/>
                    <a:pt x="14709" y="6"/>
                    <a:pt x="14191" y="6"/>
                  </a:cubicBezTo>
                  <a:cubicBezTo>
                    <a:pt x="13675" y="6"/>
                    <a:pt x="13160" y="161"/>
                    <a:pt x="12728" y="472"/>
                  </a:cubicBezTo>
                  <a:lnTo>
                    <a:pt x="11682" y="1225"/>
                  </a:lnTo>
                  <a:cubicBezTo>
                    <a:pt x="11461" y="1383"/>
                    <a:pt x="11196" y="1463"/>
                    <a:pt x="10931" y="1463"/>
                  </a:cubicBezTo>
                  <a:cubicBezTo>
                    <a:pt x="10665" y="1463"/>
                    <a:pt x="10399" y="1383"/>
                    <a:pt x="10179" y="1222"/>
                  </a:cubicBezTo>
                  <a:lnTo>
                    <a:pt x="9152" y="474"/>
                  </a:lnTo>
                  <a:cubicBezTo>
                    <a:pt x="8789" y="209"/>
                    <a:pt x="8360" y="56"/>
                    <a:pt x="7920" y="15"/>
                  </a:cubicBezTo>
                  <a:cubicBezTo>
                    <a:pt x="7841" y="7"/>
                    <a:pt x="7761" y="4"/>
                    <a:pt x="7682" y="4"/>
                  </a:cubicBezTo>
                  <a:cubicBezTo>
                    <a:pt x="7167" y="4"/>
                    <a:pt x="6652" y="159"/>
                    <a:pt x="6223" y="466"/>
                  </a:cubicBezTo>
                  <a:lnTo>
                    <a:pt x="5177" y="1222"/>
                  </a:lnTo>
                  <a:cubicBezTo>
                    <a:pt x="4956" y="1381"/>
                    <a:pt x="4691" y="1460"/>
                    <a:pt x="4426" y="1460"/>
                  </a:cubicBezTo>
                  <a:cubicBezTo>
                    <a:pt x="4160" y="1460"/>
                    <a:pt x="3894" y="1380"/>
                    <a:pt x="3674" y="1219"/>
                  </a:cubicBezTo>
                  <a:lnTo>
                    <a:pt x="2647" y="472"/>
                  </a:lnTo>
                  <a:cubicBezTo>
                    <a:pt x="2215" y="157"/>
                    <a:pt x="1698" y="1"/>
                    <a:pt x="1181"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1" name="Google Shape;2281;p38"/>
            <p:cNvSpPr/>
            <p:nvPr/>
          </p:nvSpPr>
          <p:spPr>
            <a:xfrm>
              <a:off x="5365925" y="1672700"/>
              <a:ext cx="198100" cy="66700"/>
            </a:xfrm>
            <a:custGeom>
              <a:rect b="b" l="l" r="r" t="t"/>
              <a:pathLst>
                <a:path extrusionOk="0" h="2668" w="7924">
                  <a:moveTo>
                    <a:pt x="6272" y="0"/>
                  </a:moveTo>
                  <a:cubicBezTo>
                    <a:pt x="5756" y="0"/>
                    <a:pt x="5241" y="155"/>
                    <a:pt x="4809" y="466"/>
                  </a:cubicBezTo>
                  <a:lnTo>
                    <a:pt x="3763" y="1219"/>
                  </a:lnTo>
                  <a:cubicBezTo>
                    <a:pt x="3542" y="1377"/>
                    <a:pt x="3277" y="1457"/>
                    <a:pt x="3012" y="1457"/>
                  </a:cubicBezTo>
                  <a:cubicBezTo>
                    <a:pt x="2746" y="1457"/>
                    <a:pt x="2480" y="1377"/>
                    <a:pt x="2260" y="1216"/>
                  </a:cubicBezTo>
                  <a:lnTo>
                    <a:pt x="1233" y="468"/>
                  </a:lnTo>
                  <a:cubicBezTo>
                    <a:pt x="870" y="203"/>
                    <a:pt x="441" y="50"/>
                    <a:pt x="1" y="9"/>
                  </a:cubicBezTo>
                  <a:lnTo>
                    <a:pt x="1" y="1232"/>
                  </a:lnTo>
                  <a:cubicBezTo>
                    <a:pt x="183" y="1263"/>
                    <a:pt x="361" y="1338"/>
                    <a:pt x="516" y="1451"/>
                  </a:cubicBezTo>
                  <a:lnTo>
                    <a:pt x="1543" y="2198"/>
                  </a:lnTo>
                  <a:cubicBezTo>
                    <a:pt x="1976" y="2512"/>
                    <a:pt x="2495" y="2668"/>
                    <a:pt x="3012" y="2668"/>
                  </a:cubicBezTo>
                  <a:cubicBezTo>
                    <a:pt x="3528" y="2668"/>
                    <a:pt x="4044" y="2512"/>
                    <a:pt x="4474" y="2201"/>
                  </a:cubicBezTo>
                  <a:lnTo>
                    <a:pt x="5523" y="1448"/>
                  </a:lnTo>
                  <a:cubicBezTo>
                    <a:pt x="5744" y="1289"/>
                    <a:pt x="6009" y="1210"/>
                    <a:pt x="6274" y="1210"/>
                  </a:cubicBezTo>
                  <a:cubicBezTo>
                    <a:pt x="6539" y="1210"/>
                    <a:pt x="6804" y="1290"/>
                    <a:pt x="7023" y="1451"/>
                  </a:cubicBezTo>
                  <a:lnTo>
                    <a:pt x="7904" y="2090"/>
                  </a:lnTo>
                  <a:cubicBezTo>
                    <a:pt x="7923" y="1827"/>
                    <a:pt x="7920" y="1742"/>
                    <a:pt x="7920" y="596"/>
                  </a:cubicBezTo>
                  <a:lnTo>
                    <a:pt x="7740" y="471"/>
                  </a:lnTo>
                  <a:cubicBezTo>
                    <a:pt x="7308" y="157"/>
                    <a:pt x="6790" y="0"/>
                    <a:pt x="6272"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2" name="Google Shape;2282;p38"/>
            <p:cNvSpPr/>
            <p:nvPr/>
          </p:nvSpPr>
          <p:spPr>
            <a:xfrm>
              <a:off x="5427925" y="1643300"/>
              <a:ext cx="30475" cy="36475"/>
            </a:xfrm>
            <a:custGeom>
              <a:rect b="b" l="l" r="r" t="t"/>
              <a:pathLst>
                <a:path extrusionOk="0" h="1459" w="1219">
                  <a:moveTo>
                    <a:pt x="610" y="0"/>
                  </a:moveTo>
                  <a:cubicBezTo>
                    <a:pt x="275" y="0"/>
                    <a:pt x="1" y="274"/>
                    <a:pt x="1" y="609"/>
                  </a:cubicBezTo>
                  <a:lnTo>
                    <a:pt x="1" y="850"/>
                  </a:lnTo>
                  <a:cubicBezTo>
                    <a:pt x="1" y="1188"/>
                    <a:pt x="275" y="1459"/>
                    <a:pt x="610" y="1459"/>
                  </a:cubicBezTo>
                  <a:cubicBezTo>
                    <a:pt x="945" y="1459"/>
                    <a:pt x="1219" y="1188"/>
                    <a:pt x="1219" y="850"/>
                  </a:cubicBezTo>
                  <a:lnTo>
                    <a:pt x="1219" y="609"/>
                  </a:lnTo>
                  <a:cubicBezTo>
                    <a:pt x="1219" y="274"/>
                    <a:pt x="945" y="0"/>
                    <a:pt x="610"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3" name="Google Shape;2283;p38"/>
            <p:cNvSpPr/>
            <p:nvPr/>
          </p:nvSpPr>
          <p:spPr>
            <a:xfrm>
              <a:off x="5273550" y="1643300"/>
              <a:ext cx="30475" cy="36475"/>
            </a:xfrm>
            <a:custGeom>
              <a:rect b="b" l="l" r="r" t="t"/>
              <a:pathLst>
                <a:path extrusionOk="0" h="1459" w="1219">
                  <a:moveTo>
                    <a:pt x="609" y="0"/>
                  </a:moveTo>
                  <a:cubicBezTo>
                    <a:pt x="274" y="0"/>
                    <a:pt x="0" y="274"/>
                    <a:pt x="0" y="609"/>
                  </a:cubicBezTo>
                  <a:lnTo>
                    <a:pt x="0" y="850"/>
                  </a:lnTo>
                  <a:cubicBezTo>
                    <a:pt x="0" y="1188"/>
                    <a:pt x="272" y="1459"/>
                    <a:pt x="609" y="1459"/>
                  </a:cubicBezTo>
                  <a:cubicBezTo>
                    <a:pt x="944" y="1459"/>
                    <a:pt x="1218" y="1188"/>
                    <a:pt x="1218" y="850"/>
                  </a:cubicBezTo>
                  <a:lnTo>
                    <a:pt x="1218" y="609"/>
                  </a:lnTo>
                  <a:cubicBezTo>
                    <a:pt x="1218" y="274"/>
                    <a:pt x="947" y="0"/>
                    <a:pt x="609"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4" name="Google Shape;2284;p38"/>
            <p:cNvSpPr/>
            <p:nvPr/>
          </p:nvSpPr>
          <p:spPr>
            <a:xfrm>
              <a:off x="5508425" y="1730550"/>
              <a:ext cx="30475" cy="36575"/>
            </a:xfrm>
            <a:custGeom>
              <a:rect b="b" l="l" r="r" t="t"/>
              <a:pathLst>
                <a:path extrusionOk="0" h="1463" w="1219">
                  <a:moveTo>
                    <a:pt x="609" y="1"/>
                  </a:moveTo>
                  <a:cubicBezTo>
                    <a:pt x="272" y="1"/>
                    <a:pt x="0" y="275"/>
                    <a:pt x="0" y="610"/>
                  </a:cubicBezTo>
                  <a:lnTo>
                    <a:pt x="0" y="853"/>
                  </a:lnTo>
                  <a:cubicBezTo>
                    <a:pt x="0" y="1188"/>
                    <a:pt x="272" y="1462"/>
                    <a:pt x="609" y="1462"/>
                  </a:cubicBezTo>
                  <a:cubicBezTo>
                    <a:pt x="944" y="1462"/>
                    <a:pt x="1218" y="1188"/>
                    <a:pt x="1218" y="853"/>
                  </a:cubicBezTo>
                  <a:lnTo>
                    <a:pt x="1218" y="610"/>
                  </a:lnTo>
                  <a:cubicBezTo>
                    <a:pt x="1218" y="275"/>
                    <a:pt x="944" y="1"/>
                    <a:pt x="609"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5" name="Google Shape;2285;p38"/>
            <p:cNvSpPr/>
            <p:nvPr/>
          </p:nvSpPr>
          <p:spPr>
            <a:xfrm>
              <a:off x="5350775" y="1730700"/>
              <a:ext cx="30475" cy="36475"/>
            </a:xfrm>
            <a:custGeom>
              <a:rect b="b" l="l" r="r" t="t"/>
              <a:pathLst>
                <a:path extrusionOk="0" h="1459" w="1219">
                  <a:moveTo>
                    <a:pt x="619" y="0"/>
                  </a:moveTo>
                  <a:cubicBezTo>
                    <a:pt x="616" y="0"/>
                    <a:pt x="613" y="0"/>
                    <a:pt x="610" y="0"/>
                  </a:cubicBezTo>
                  <a:cubicBezTo>
                    <a:pt x="275" y="0"/>
                    <a:pt x="1" y="271"/>
                    <a:pt x="1" y="606"/>
                  </a:cubicBezTo>
                  <a:lnTo>
                    <a:pt x="1" y="850"/>
                  </a:lnTo>
                  <a:cubicBezTo>
                    <a:pt x="1" y="1185"/>
                    <a:pt x="275" y="1459"/>
                    <a:pt x="610" y="1459"/>
                  </a:cubicBezTo>
                  <a:cubicBezTo>
                    <a:pt x="944" y="1459"/>
                    <a:pt x="1219" y="1185"/>
                    <a:pt x="1219" y="850"/>
                  </a:cubicBezTo>
                  <a:lnTo>
                    <a:pt x="1219" y="606"/>
                  </a:lnTo>
                  <a:cubicBezTo>
                    <a:pt x="1219" y="272"/>
                    <a:pt x="950" y="0"/>
                    <a:pt x="619"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6" name="Google Shape;2286;p38"/>
            <p:cNvSpPr/>
            <p:nvPr/>
          </p:nvSpPr>
          <p:spPr>
            <a:xfrm>
              <a:off x="5366000" y="1730550"/>
              <a:ext cx="15250" cy="36625"/>
            </a:xfrm>
            <a:custGeom>
              <a:rect b="b" l="l" r="r" t="t"/>
              <a:pathLst>
                <a:path extrusionOk="0" h="1465" w="610">
                  <a:moveTo>
                    <a:pt x="1" y="1"/>
                  </a:moveTo>
                  <a:lnTo>
                    <a:pt x="1" y="1465"/>
                  </a:lnTo>
                  <a:cubicBezTo>
                    <a:pt x="335" y="1465"/>
                    <a:pt x="610" y="1191"/>
                    <a:pt x="610" y="856"/>
                  </a:cubicBezTo>
                  <a:lnTo>
                    <a:pt x="610" y="612"/>
                  </a:lnTo>
                  <a:cubicBezTo>
                    <a:pt x="610" y="275"/>
                    <a:pt x="335" y="1"/>
                    <a:pt x="1"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7" name="Google Shape;2287;p38"/>
            <p:cNvSpPr/>
            <p:nvPr/>
          </p:nvSpPr>
          <p:spPr>
            <a:xfrm>
              <a:off x="5193075" y="1730550"/>
              <a:ext cx="30475" cy="36575"/>
            </a:xfrm>
            <a:custGeom>
              <a:rect b="b" l="l" r="r" t="t"/>
              <a:pathLst>
                <a:path extrusionOk="0" h="1463" w="1219">
                  <a:moveTo>
                    <a:pt x="609" y="1"/>
                  </a:moveTo>
                  <a:cubicBezTo>
                    <a:pt x="274" y="1"/>
                    <a:pt x="0" y="275"/>
                    <a:pt x="0" y="610"/>
                  </a:cubicBezTo>
                  <a:lnTo>
                    <a:pt x="0" y="853"/>
                  </a:lnTo>
                  <a:cubicBezTo>
                    <a:pt x="0" y="1188"/>
                    <a:pt x="274" y="1462"/>
                    <a:pt x="609" y="1462"/>
                  </a:cubicBezTo>
                  <a:cubicBezTo>
                    <a:pt x="947" y="1462"/>
                    <a:pt x="1218" y="1188"/>
                    <a:pt x="1218" y="853"/>
                  </a:cubicBezTo>
                  <a:lnTo>
                    <a:pt x="1218" y="610"/>
                  </a:lnTo>
                  <a:cubicBezTo>
                    <a:pt x="1218" y="275"/>
                    <a:pt x="947" y="1"/>
                    <a:pt x="609"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8" name="Google Shape;2288;p38"/>
            <p:cNvSpPr/>
            <p:nvPr/>
          </p:nvSpPr>
          <p:spPr>
            <a:xfrm>
              <a:off x="5273900" y="1449525"/>
              <a:ext cx="46725" cy="141600"/>
            </a:xfrm>
            <a:custGeom>
              <a:rect b="b" l="l" r="r" t="t"/>
              <a:pathLst>
                <a:path extrusionOk="0" h="5664" w="1869">
                  <a:moveTo>
                    <a:pt x="1141" y="0"/>
                  </a:moveTo>
                  <a:cubicBezTo>
                    <a:pt x="920" y="0"/>
                    <a:pt x="711" y="134"/>
                    <a:pt x="629" y="352"/>
                  </a:cubicBezTo>
                  <a:lnTo>
                    <a:pt x="166" y="1584"/>
                  </a:lnTo>
                  <a:cubicBezTo>
                    <a:pt x="17" y="1985"/>
                    <a:pt x="0" y="2425"/>
                    <a:pt x="116" y="2835"/>
                  </a:cubicBezTo>
                  <a:cubicBezTo>
                    <a:pt x="150" y="2940"/>
                    <a:pt x="186" y="3048"/>
                    <a:pt x="238" y="3153"/>
                  </a:cubicBezTo>
                  <a:lnTo>
                    <a:pt x="529" y="3748"/>
                  </a:lnTo>
                  <a:cubicBezTo>
                    <a:pt x="781" y="4266"/>
                    <a:pt x="457" y="4667"/>
                    <a:pt x="352" y="4825"/>
                  </a:cubicBezTo>
                  <a:cubicBezTo>
                    <a:pt x="191" y="5077"/>
                    <a:pt x="260" y="5412"/>
                    <a:pt x="510" y="5575"/>
                  </a:cubicBezTo>
                  <a:cubicBezTo>
                    <a:pt x="601" y="5635"/>
                    <a:pt x="704" y="5664"/>
                    <a:pt x="805" y="5664"/>
                  </a:cubicBezTo>
                  <a:cubicBezTo>
                    <a:pt x="981" y="5664"/>
                    <a:pt x="1154" y="5578"/>
                    <a:pt x="1260" y="5420"/>
                  </a:cubicBezTo>
                  <a:cubicBezTo>
                    <a:pt x="1719" y="4717"/>
                    <a:pt x="1869" y="4025"/>
                    <a:pt x="1506" y="3278"/>
                  </a:cubicBezTo>
                  <a:lnTo>
                    <a:pt x="1290" y="2835"/>
                  </a:lnTo>
                  <a:lnTo>
                    <a:pt x="1215" y="2677"/>
                  </a:lnTo>
                  <a:cubicBezTo>
                    <a:pt x="1105" y="2456"/>
                    <a:pt x="1094" y="2198"/>
                    <a:pt x="1179" y="1966"/>
                  </a:cubicBezTo>
                  <a:lnTo>
                    <a:pt x="1644" y="734"/>
                  </a:lnTo>
                  <a:cubicBezTo>
                    <a:pt x="1750" y="454"/>
                    <a:pt x="1608" y="139"/>
                    <a:pt x="1329" y="34"/>
                  </a:cubicBezTo>
                  <a:cubicBezTo>
                    <a:pt x="1267" y="11"/>
                    <a:pt x="1204" y="0"/>
                    <a:pt x="114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9" name="Google Shape;2289;p38"/>
            <p:cNvSpPr/>
            <p:nvPr/>
          </p:nvSpPr>
          <p:spPr>
            <a:xfrm>
              <a:off x="5344125" y="1449525"/>
              <a:ext cx="46875" cy="141600"/>
            </a:xfrm>
            <a:custGeom>
              <a:rect b="b" l="l" r="r" t="t"/>
              <a:pathLst>
                <a:path extrusionOk="0" h="5664" w="1875">
                  <a:moveTo>
                    <a:pt x="1142" y="0"/>
                  </a:moveTo>
                  <a:cubicBezTo>
                    <a:pt x="921" y="0"/>
                    <a:pt x="711" y="134"/>
                    <a:pt x="629" y="352"/>
                  </a:cubicBezTo>
                  <a:lnTo>
                    <a:pt x="167" y="1584"/>
                  </a:lnTo>
                  <a:cubicBezTo>
                    <a:pt x="17" y="1985"/>
                    <a:pt x="1" y="2425"/>
                    <a:pt x="117" y="2835"/>
                  </a:cubicBezTo>
                  <a:cubicBezTo>
                    <a:pt x="150" y="2940"/>
                    <a:pt x="192" y="3048"/>
                    <a:pt x="239" y="3153"/>
                  </a:cubicBezTo>
                  <a:lnTo>
                    <a:pt x="530" y="3748"/>
                  </a:lnTo>
                  <a:cubicBezTo>
                    <a:pt x="781" y="4266"/>
                    <a:pt x="458" y="4667"/>
                    <a:pt x="352" y="4825"/>
                  </a:cubicBezTo>
                  <a:cubicBezTo>
                    <a:pt x="192" y="5077"/>
                    <a:pt x="261" y="5412"/>
                    <a:pt x="510" y="5575"/>
                  </a:cubicBezTo>
                  <a:cubicBezTo>
                    <a:pt x="601" y="5635"/>
                    <a:pt x="705" y="5664"/>
                    <a:pt x="807" y="5664"/>
                  </a:cubicBezTo>
                  <a:cubicBezTo>
                    <a:pt x="983" y="5664"/>
                    <a:pt x="1157" y="5578"/>
                    <a:pt x="1260" y="5420"/>
                  </a:cubicBezTo>
                  <a:cubicBezTo>
                    <a:pt x="1717" y="4723"/>
                    <a:pt x="1875" y="4031"/>
                    <a:pt x="1507" y="3278"/>
                  </a:cubicBezTo>
                  <a:lnTo>
                    <a:pt x="1291" y="2835"/>
                  </a:lnTo>
                  <a:lnTo>
                    <a:pt x="1216" y="2677"/>
                  </a:lnTo>
                  <a:cubicBezTo>
                    <a:pt x="1105" y="2456"/>
                    <a:pt x="1094" y="2198"/>
                    <a:pt x="1180" y="1966"/>
                  </a:cubicBezTo>
                  <a:lnTo>
                    <a:pt x="1645" y="734"/>
                  </a:lnTo>
                  <a:cubicBezTo>
                    <a:pt x="1750" y="454"/>
                    <a:pt x="1609" y="139"/>
                    <a:pt x="1329" y="34"/>
                  </a:cubicBezTo>
                  <a:cubicBezTo>
                    <a:pt x="1268" y="11"/>
                    <a:pt x="1204" y="0"/>
                    <a:pt x="1142"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0" name="Google Shape;2290;p38"/>
            <p:cNvSpPr/>
            <p:nvPr/>
          </p:nvSpPr>
          <p:spPr>
            <a:xfrm>
              <a:off x="5414450" y="1449525"/>
              <a:ext cx="46725" cy="141600"/>
            </a:xfrm>
            <a:custGeom>
              <a:rect b="b" l="l" r="r" t="t"/>
              <a:pathLst>
                <a:path extrusionOk="0" h="5664" w="1869">
                  <a:moveTo>
                    <a:pt x="1141" y="0"/>
                  </a:moveTo>
                  <a:cubicBezTo>
                    <a:pt x="920" y="0"/>
                    <a:pt x="711" y="134"/>
                    <a:pt x="631" y="352"/>
                  </a:cubicBezTo>
                  <a:lnTo>
                    <a:pt x="166" y="1584"/>
                  </a:lnTo>
                  <a:cubicBezTo>
                    <a:pt x="17" y="1985"/>
                    <a:pt x="0" y="2425"/>
                    <a:pt x="119" y="2835"/>
                  </a:cubicBezTo>
                  <a:cubicBezTo>
                    <a:pt x="150" y="2940"/>
                    <a:pt x="191" y="3048"/>
                    <a:pt x="238" y="3153"/>
                  </a:cubicBezTo>
                  <a:lnTo>
                    <a:pt x="529" y="3748"/>
                  </a:lnTo>
                  <a:cubicBezTo>
                    <a:pt x="784" y="4266"/>
                    <a:pt x="457" y="4667"/>
                    <a:pt x="355" y="4825"/>
                  </a:cubicBezTo>
                  <a:cubicBezTo>
                    <a:pt x="191" y="5077"/>
                    <a:pt x="260" y="5412"/>
                    <a:pt x="510" y="5575"/>
                  </a:cubicBezTo>
                  <a:cubicBezTo>
                    <a:pt x="602" y="5635"/>
                    <a:pt x="705" y="5664"/>
                    <a:pt x="807" y="5664"/>
                  </a:cubicBezTo>
                  <a:cubicBezTo>
                    <a:pt x="983" y="5664"/>
                    <a:pt x="1154" y="5578"/>
                    <a:pt x="1260" y="5420"/>
                  </a:cubicBezTo>
                  <a:cubicBezTo>
                    <a:pt x="1719" y="4717"/>
                    <a:pt x="1869" y="4025"/>
                    <a:pt x="1506" y="3281"/>
                  </a:cubicBezTo>
                  <a:lnTo>
                    <a:pt x="1290" y="2838"/>
                  </a:lnTo>
                  <a:lnTo>
                    <a:pt x="1215" y="2683"/>
                  </a:lnTo>
                  <a:cubicBezTo>
                    <a:pt x="1105" y="2456"/>
                    <a:pt x="1094" y="2198"/>
                    <a:pt x="1179" y="1966"/>
                  </a:cubicBezTo>
                  <a:lnTo>
                    <a:pt x="1644" y="734"/>
                  </a:lnTo>
                  <a:cubicBezTo>
                    <a:pt x="1752" y="454"/>
                    <a:pt x="1608" y="139"/>
                    <a:pt x="1329" y="34"/>
                  </a:cubicBezTo>
                  <a:cubicBezTo>
                    <a:pt x="1267" y="11"/>
                    <a:pt x="1204" y="0"/>
                    <a:pt x="114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291" name="Google Shape;2291;p38"/>
          <p:cNvGrpSpPr/>
          <p:nvPr/>
        </p:nvGrpSpPr>
        <p:grpSpPr>
          <a:xfrm>
            <a:off x="5104473" y="3813553"/>
            <a:ext cx="430250" cy="442925"/>
            <a:chOff x="6803900" y="3266650"/>
            <a:chExt cx="430250" cy="442925"/>
          </a:xfrm>
        </p:grpSpPr>
        <p:sp>
          <p:nvSpPr>
            <p:cNvPr id="2292" name="Google Shape;2292;p38"/>
            <p:cNvSpPr/>
            <p:nvPr/>
          </p:nvSpPr>
          <p:spPr>
            <a:xfrm>
              <a:off x="6803900" y="3266775"/>
              <a:ext cx="430250" cy="442800"/>
            </a:xfrm>
            <a:custGeom>
              <a:rect b="b" l="l" r="r" t="t"/>
              <a:pathLst>
                <a:path extrusionOk="0" h="17712" w="17210">
                  <a:moveTo>
                    <a:pt x="8601" y="1"/>
                  </a:moveTo>
                  <a:cubicBezTo>
                    <a:pt x="7203" y="1"/>
                    <a:pt x="6046" y="1136"/>
                    <a:pt x="6021" y="2536"/>
                  </a:cubicBezTo>
                  <a:cubicBezTo>
                    <a:pt x="6013" y="3010"/>
                    <a:pt x="6134" y="3455"/>
                    <a:pt x="6350" y="3840"/>
                  </a:cubicBezTo>
                  <a:cubicBezTo>
                    <a:pt x="6414" y="3962"/>
                    <a:pt x="6331" y="4106"/>
                    <a:pt x="6192" y="4106"/>
                  </a:cubicBezTo>
                  <a:lnTo>
                    <a:pt x="1542" y="4106"/>
                  </a:lnTo>
                  <a:cubicBezTo>
                    <a:pt x="709" y="4106"/>
                    <a:pt x="33" y="4776"/>
                    <a:pt x="17" y="5601"/>
                  </a:cubicBezTo>
                  <a:cubicBezTo>
                    <a:pt x="0" y="6456"/>
                    <a:pt x="712" y="7159"/>
                    <a:pt x="1570" y="7159"/>
                  </a:cubicBezTo>
                  <a:lnTo>
                    <a:pt x="3978" y="7159"/>
                  </a:lnTo>
                  <a:cubicBezTo>
                    <a:pt x="4379" y="7159"/>
                    <a:pt x="4695" y="7505"/>
                    <a:pt x="4653" y="7907"/>
                  </a:cubicBezTo>
                  <a:lnTo>
                    <a:pt x="3928" y="14910"/>
                  </a:lnTo>
                  <a:lnTo>
                    <a:pt x="3812" y="16014"/>
                  </a:lnTo>
                  <a:cubicBezTo>
                    <a:pt x="3721" y="16919"/>
                    <a:pt x="4432" y="17711"/>
                    <a:pt x="5345" y="17711"/>
                  </a:cubicBezTo>
                  <a:cubicBezTo>
                    <a:pt x="6151" y="17711"/>
                    <a:pt x="6824" y="17088"/>
                    <a:pt x="6882" y="16283"/>
                  </a:cubicBezTo>
                  <a:lnTo>
                    <a:pt x="6981" y="14910"/>
                  </a:lnTo>
                  <a:lnTo>
                    <a:pt x="7147" y="12590"/>
                  </a:lnTo>
                  <a:cubicBezTo>
                    <a:pt x="7213" y="11712"/>
                    <a:pt x="7893" y="11272"/>
                    <a:pt x="8575" y="11272"/>
                  </a:cubicBezTo>
                  <a:cubicBezTo>
                    <a:pt x="8585" y="11272"/>
                    <a:pt x="8596" y="11272"/>
                    <a:pt x="8606" y="11273"/>
                  </a:cubicBezTo>
                  <a:cubicBezTo>
                    <a:pt x="9276" y="11286"/>
                    <a:pt x="9940" y="11727"/>
                    <a:pt x="10004" y="12590"/>
                  </a:cubicBezTo>
                  <a:lnTo>
                    <a:pt x="10170" y="14910"/>
                  </a:lnTo>
                  <a:lnTo>
                    <a:pt x="10270" y="16283"/>
                  </a:lnTo>
                  <a:cubicBezTo>
                    <a:pt x="10328" y="17088"/>
                    <a:pt x="11001" y="17711"/>
                    <a:pt x="11806" y="17711"/>
                  </a:cubicBezTo>
                  <a:cubicBezTo>
                    <a:pt x="12720" y="17711"/>
                    <a:pt x="13431" y="16922"/>
                    <a:pt x="13340" y="16014"/>
                  </a:cubicBezTo>
                  <a:lnTo>
                    <a:pt x="13223" y="14910"/>
                  </a:lnTo>
                  <a:lnTo>
                    <a:pt x="12498" y="7907"/>
                  </a:lnTo>
                  <a:cubicBezTo>
                    <a:pt x="12457" y="7508"/>
                    <a:pt x="12772" y="7159"/>
                    <a:pt x="13174" y="7159"/>
                  </a:cubicBezTo>
                  <a:lnTo>
                    <a:pt x="15640" y="7159"/>
                  </a:lnTo>
                  <a:cubicBezTo>
                    <a:pt x="16498" y="7159"/>
                    <a:pt x="17209" y="6459"/>
                    <a:pt x="17193" y="5601"/>
                  </a:cubicBezTo>
                  <a:cubicBezTo>
                    <a:pt x="17176" y="4770"/>
                    <a:pt x="16501" y="4106"/>
                    <a:pt x="15659" y="4106"/>
                  </a:cubicBezTo>
                  <a:lnTo>
                    <a:pt x="11009" y="4106"/>
                  </a:lnTo>
                  <a:cubicBezTo>
                    <a:pt x="10871" y="4106"/>
                    <a:pt x="10787" y="3962"/>
                    <a:pt x="10854" y="3840"/>
                  </a:cubicBezTo>
                  <a:cubicBezTo>
                    <a:pt x="11064" y="3467"/>
                    <a:pt x="11183" y="3038"/>
                    <a:pt x="11183" y="2581"/>
                  </a:cubicBezTo>
                  <a:cubicBezTo>
                    <a:pt x="11183" y="1158"/>
                    <a:pt x="10032" y="4"/>
                    <a:pt x="8609"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3" name="Google Shape;2293;p38"/>
            <p:cNvSpPr/>
            <p:nvPr/>
          </p:nvSpPr>
          <p:spPr>
            <a:xfrm>
              <a:off x="7019050" y="3266650"/>
              <a:ext cx="215100" cy="442925"/>
            </a:xfrm>
            <a:custGeom>
              <a:rect b="b" l="l" r="r" t="t"/>
              <a:pathLst>
                <a:path extrusionOk="0" h="17717" w="8604">
                  <a:moveTo>
                    <a:pt x="0" y="0"/>
                  </a:moveTo>
                  <a:lnTo>
                    <a:pt x="0" y="11278"/>
                  </a:lnTo>
                  <a:cubicBezTo>
                    <a:pt x="670" y="11291"/>
                    <a:pt x="1334" y="11732"/>
                    <a:pt x="1398" y="12595"/>
                  </a:cubicBezTo>
                  <a:lnTo>
                    <a:pt x="1564" y="14915"/>
                  </a:lnTo>
                  <a:lnTo>
                    <a:pt x="1664" y="16288"/>
                  </a:lnTo>
                  <a:cubicBezTo>
                    <a:pt x="1722" y="17093"/>
                    <a:pt x="2395" y="17716"/>
                    <a:pt x="3200" y="17716"/>
                  </a:cubicBezTo>
                  <a:cubicBezTo>
                    <a:pt x="4114" y="17716"/>
                    <a:pt x="4825" y="16927"/>
                    <a:pt x="4734" y="16019"/>
                  </a:cubicBezTo>
                  <a:lnTo>
                    <a:pt x="4617" y="14915"/>
                  </a:lnTo>
                  <a:lnTo>
                    <a:pt x="3892" y="7912"/>
                  </a:lnTo>
                  <a:cubicBezTo>
                    <a:pt x="3851" y="7513"/>
                    <a:pt x="4166" y="7164"/>
                    <a:pt x="4568" y="7164"/>
                  </a:cubicBezTo>
                  <a:lnTo>
                    <a:pt x="7034" y="7164"/>
                  </a:lnTo>
                  <a:cubicBezTo>
                    <a:pt x="7892" y="7164"/>
                    <a:pt x="8603" y="6464"/>
                    <a:pt x="8587" y="5606"/>
                  </a:cubicBezTo>
                  <a:cubicBezTo>
                    <a:pt x="8570" y="4775"/>
                    <a:pt x="7895" y="4111"/>
                    <a:pt x="7059" y="4108"/>
                  </a:cubicBezTo>
                  <a:lnTo>
                    <a:pt x="2408" y="4108"/>
                  </a:lnTo>
                  <a:cubicBezTo>
                    <a:pt x="2270" y="4108"/>
                    <a:pt x="2187" y="3964"/>
                    <a:pt x="2251" y="3842"/>
                  </a:cubicBezTo>
                  <a:cubicBezTo>
                    <a:pt x="2464" y="3469"/>
                    <a:pt x="2580" y="3040"/>
                    <a:pt x="2580" y="2583"/>
                  </a:cubicBezTo>
                  <a:cubicBezTo>
                    <a:pt x="2580" y="1160"/>
                    <a:pt x="1429" y="3"/>
                    <a:pt x="6"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4" name="Google Shape;2294;p38"/>
            <p:cNvSpPr/>
            <p:nvPr/>
          </p:nvSpPr>
          <p:spPr>
            <a:xfrm>
              <a:off x="7005000" y="3414175"/>
              <a:ext cx="28250" cy="32900"/>
            </a:xfrm>
            <a:custGeom>
              <a:rect b="b" l="l" r="r" t="t"/>
              <a:pathLst>
                <a:path extrusionOk="0" h="1316" w="1130">
                  <a:moveTo>
                    <a:pt x="565" y="1"/>
                  </a:moveTo>
                  <a:cubicBezTo>
                    <a:pt x="252" y="1"/>
                    <a:pt x="0" y="253"/>
                    <a:pt x="0" y="563"/>
                  </a:cubicBezTo>
                  <a:lnTo>
                    <a:pt x="0" y="751"/>
                  </a:lnTo>
                  <a:cubicBezTo>
                    <a:pt x="0" y="1061"/>
                    <a:pt x="252" y="1316"/>
                    <a:pt x="565" y="1316"/>
                  </a:cubicBezTo>
                  <a:cubicBezTo>
                    <a:pt x="875" y="1316"/>
                    <a:pt x="1130" y="1061"/>
                    <a:pt x="1130" y="751"/>
                  </a:cubicBezTo>
                  <a:lnTo>
                    <a:pt x="1130" y="563"/>
                  </a:lnTo>
                  <a:cubicBezTo>
                    <a:pt x="1130" y="253"/>
                    <a:pt x="875" y="1"/>
                    <a:pt x="56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5" name="Google Shape;2295;p38"/>
            <p:cNvSpPr/>
            <p:nvPr/>
          </p:nvSpPr>
          <p:spPr>
            <a:xfrm>
              <a:off x="7019125" y="3414050"/>
              <a:ext cx="14125" cy="33025"/>
            </a:xfrm>
            <a:custGeom>
              <a:rect b="b" l="l" r="r" t="t"/>
              <a:pathLst>
                <a:path extrusionOk="0" h="1321" w="565">
                  <a:moveTo>
                    <a:pt x="0" y="0"/>
                  </a:moveTo>
                  <a:lnTo>
                    <a:pt x="0" y="1321"/>
                  </a:lnTo>
                  <a:cubicBezTo>
                    <a:pt x="310" y="1321"/>
                    <a:pt x="565" y="1066"/>
                    <a:pt x="565" y="756"/>
                  </a:cubicBezTo>
                  <a:lnTo>
                    <a:pt x="565" y="568"/>
                  </a:lnTo>
                  <a:cubicBezTo>
                    <a:pt x="565" y="258"/>
                    <a:pt x="310" y="6"/>
                    <a:pt x="0"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6" name="Google Shape;2296;p38"/>
            <p:cNvSpPr/>
            <p:nvPr/>
          </p:nvSpPr>
          <p:spPr>
            <a:xfrm>
              <a:off x="7005000" y="3472650"/>
              <a:ext cx="28250" cy="32900"/>
            </a:xfrm>
            <a:custGeom>
              <a:rect b="b" l="l" r="r" t="t"/>
              <a:pathLst>
                <a:path extrusionOk="0" h="1316" w="1130">
                  <a:moveTo>
                    <a:pt x="565" y="1"/>
                  </a:moveTo>
                  <a:cubicBezTo>
                    <a:pt x="252" y="1"/>
                    <a:pt x="0" y="253"/>
                    <a:pt x="0" y="563"/>
                  </a:cubicBezTo>
                  <a:lnTo>
                    <a:pt x="0" y="751"/>
                  </a:lnTo>
                  <a:cubicBezTo>
                    <a:pt x="0" y="1061"/>
                    <a:pt x="252" y="1316"/>
                    <a:pt x="565" y="1316"/>
                  </a:cubicBezTo>
                  <a:cubicBezTo>
                    <a:pt x="875" y="1316"/>
                    <a:pt x="1130" y="1061"/>
                    <a:pt x="1130" y="751"/>
                  </a:cubicBezTo>
                  <a:lnTo>
                    <a:pt x="1130" y="563"/>
                  </a:lnTo>
                  <a:cubicBezTo>
                    <a:pt x="1130" y="253"/>
                    <a:pt x="875" y="1"/>
                    <a:pt x="56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7" name="Google Shape;2297;p38"/>
            <p:cNvSpPr/>
            <p:nvPr/>
          </p:nvSpPr>
          <p:spPr>
            <a:xfrm>
              <a:off x="7019125" y="3472525"/>
              <a:ext cx="14125" cy="33025"/>
            </a:xfrm>
            <a:custGeom>
              <a:rect b="b" l="l" r="r" t="t"/>
              <a:pathLst>
                <a:path extrusionOk="0" h="1321" w="565">
                  <a:moveTo>
                    <a:pt x="0" y="0"/>
                  </a:moveTo>
                  <a:lnTo>
                    <a:pt x="0" y="1321"/>
                  </a:lnTo>
                  <a:cubicBezTo>
                    <a:pt x="310" y="1321"/>
                    <a:pt x="565" y="1066"/>
                    <a:pt x="565" y="756"/>
                  </a:cubicBezTo>
                  <a:lnTo>
                    <a:pt x="565" y="568"/>
                  </a:lnTo>
                  <a:cubicBezTo>
                    <a:pt x="565" y="258"/>
                    <a:pt x="310" y="0"/>
                    <a:pt x="0"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8" name="Google Shape;2298;p38"/>
            <p:cNvSpPr/>
            <p:nvPr/>
          </p:nvSpPr>
          <p:spPr>
            <a:xfrm>
              <a:off x="6983825" y="3298275"/>
              <a:ext cx="28175" cy="31025"/>
            </a:xfrm>
            <a:custGeom>
              <a:rect b="b" l="l" r="r" t="t"/>
              <a:pathLst>
                <a:path extrusionOk="0" h="1241" w="1127">
                  <a:moveTo>
                    <a:pt x="565" y="0"/>
                  </a:moveTo>
                  <a:cubicBezTo>
                    <a:pt x="252" y="0"/>
                    <a:pt x="0" y="252"/>
                    <a:pt x="0" y="562"/>
                  </a:cubicBezTo>
                  <a:lnTo>
                    <a:pt x="0" y="679"/>
                  </a:lnTo>
                  <a:cubicBezTo>
                    <a:pt x="0" y="989"/>
                    <a:pt x="252" y="1241"/>
                    <a:pt x="565" y="1241"/>
                  </a:cubicBezTo>
                  <a:cubicBezTo>
                    <a:pt x="875" y="1241"/>
                    <a:pt x="1127" y="989"/>
                    <a:pt x="1127" y="679"/>
                  </a:cubicBezTo>
                  <a:lnTo>
                    <a:pt x="1127" y="562"/>
                  </a:lnTo>
                  <a:cubicBezTo>
                    <a:pt x="1127" y="252"/>
                    <a:pt x="875" y="0"/>
                    <a:pt x="56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9" name="Google Shape;2299;p38"/>
            <p:cNvSpPr/>
            <p:nvPr/>
          </p:nvSpPr>
          <p:spPr>
            <a:xfrm>
              <a:off x="7026175" y="3298275"/>
              <a:ext cx="28250" cy="31025"/>
            </a:xfrm>
            <a:custGeom>
              <a:rect b="b" l="l" r="r" t="t"/>
              <a:pathLst>
                <a:path extrusionOk="0" h="1241" w="1130">
                  <a:moveTo>
                    <a:pt x="565" y="0"/>
                  </a:moveTo>
                  <a:cubicBezTo>
                    <a:pt x="255" y="0"/>
                    <a:pt x="0" y="252"/>
                    <a:pt x="0" y="562"/>
                  </a:cubicBezTo>
                  <a:lnTo>
                    <a:pt x="0" y="679"/>
                  </a:lnTo>
                  <a:cubicBezTo>
                    <a:pt x="0" y="989"/>
                    <a:pt x="255" y="1241"/>
                    <a:pt x="565" y="1241"/>
                  </a:cubicBezTo>
                  <a:cubicBezTo>
                    <a:pt x="878" y="1241"/>
                    <a:pt x="1130" y="989"/>
                    <a:pt x="1130" y="679"/>
                  </a:cubicBezTo>
                  <a:lnTo>
                    <a:pt x="1130" y="562"/>
                  </a:lnTo>
                  <a:cubicBezTo>
                    <a:pt x="1130" y="252"/>
                    <a:pt x="878" y="0"/>
                    <a:pt x="56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0" name="Google Shape;2300;p38"/>
            <p:cNvSpPr/>
            <p:nvPr/>
          </p:nvSpPr>
          <p:spPr>
            <a:xfrm>
              <a:off x="6896900" y="3639500"/>
              <a:ext cx="81550" cy="70075"/>
            </a:xfrm>
            <a:custGeom>
              <a:rect b="b" l="l" r="r" t="t"/>
              <a:pathLst>
                <a:path extrusionOk="0" h="2803" w="3262">
                  <a:moveTo>
                    <a:pt x="208" y="1"/>
                  </a:moveTo>
                  <a:lnTo>
                    <a:pt x="92" y="1105"/>
                  </a:lnTo>
                  <a:cubicBezTo>
                    <a:pt x="1" y="2010"/>
                    <a:pt x="712" y="2802"/>
                    <a:pt x="1625" y="2802"/>
                  </a:cubicBezTo>
                  <a:cubicBezTo>
                    <a:pt x="2431" y="2802"/>
                    <a:pt x="3104" y="2179"/>
                    <a:pt x="3162" y="1374"/>
                  </a:cubicBezTo>
                  <a:lnTo>
                    <a:pt x="3261" y="1"/>
                  </a:ln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1" name="Google Shape;2301;p38"/>
            <p:cNvSpPr/>
            <p:nvPr/>
          </p:nvSpPr>
          <p:spPr>
            <a:xfrm>
              <a:off x="7058150" y="3639500"/>
              <a:ext cx="81550" cy="70075"/>
            </a:xfrm>
            <a:custGeom>
              <a:rect b="b" l="l" r="r" t="t"/>
              <a:pathLst>
                <a:path extrusionOk="0" h="2803" w="3262">
                  <a:moveTo>
                    <a:pt x="0" y="1"/>
                  </a:moveTo>
                  <a:lnTo>
                    <a:pt x="100" y="1374"/>
                  </a:lnTo>
                  <a:cubicBezTo>
                    <a:pt x="158" y="2179"/>
                    <a:pt x="831" y="2802"/>
                    <a:pt x="1636" y="2802"/>
                  </a:cubicBezTo>
                  <a:cubicBezTo>
                    <a:pt x="2550" y="2802"/>
                    <a:pt x="3261" y="2013"/>
                    <a:pt x="3170" y="1105"/>
                  </a:cubicBezTo>
                  <a:lnTo>
                    <a:pt x="3053" y="1"/>
                  </a:ln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2" name="Google Shape;2302;p38"/>
            <p:cNvSpPr/>
            <p:nvPr/>
          </p:nvSpPr>
          <p:spPr>
            <a:xfrm>
              <a:off x="7168925" y="3369400"/>
              <a:ext cx="65225" cy="76375"/>
            </a:xfrm>
            <a:custGeom>
              <a:rect b="b" l="l" r="r" t="t"/>
              <a:pathLst>
                <a:path extrusionOk="0" h="3055" w="2609">
                  <a:moveTo>
                    <a:pt x="1" y="1"/>
                  </a:moveTo>
                  <a:lnTo>
                    <a:pt x="1" y="3054"/>
                  </a:lnTo>
                  <a:lnTo>
                    <a:pt x="1039" y="3054"/>
                  </a:lnTo>
                  <a:cubicBezTo>
                    <a:pt x="1897" y="3054"/>
                    <a:pt x="2608" y="2354"/>
                    <a:pt x="2592" y="1496"/>
                  </a:cubicBezTo>
                  <a:cubicBezTo>
                    <a:pt x="2575" y="665"/>
                    <a:pt x="1900" y="1"/>
                    <a:pt x="1067"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3" name="Google Shape;2303;p38"/>
            <p:cNvSpPr/>
            <p:nvPr/>
          </p:nvSpPr>
          <p:spPr>
            <a:xfrm>
              <a:off x="6804025" y="3369400"/>
              <a:ext cx="65300" cy="76375"/>
            </a:xfrm>
            <a:custGeom>
              <a:rect b="b" l="l" r="r" t="t"/>
              <a:pathLst>
                <a:path extrusionOk="0" h="3055" w="2612">
                  <a:moveTo>
                    <a:pt x="1545" y="1"/>
                  </a:moveTo>
                  <a:cubicBezTo>
                    <a:pt x="712" y="1"/>
                    <a:pt x="37" y="671"/>
                    <a:pt x="20" y="1496"/>
                  </a:cubicBezTo>
                  <a:cubicBezTo>
                    <a:pt x="1" y="2351"/>
                    <a:pt x="715" y="3054"/>
                    <a:pt x="1573" y="3054"/>
                  </a:cubicBezTo>
                  <a:lnTo>
                    <a:pt x="2611" y="3054"/>
                  </a:lnTo>
                  <a:lnTo>
                    <a:pt x="2611" y="1"/>
                  </a:ln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4" name="Google Shape;2304;p38"/>
            <p:cNvSpPr/>
            <p:nvPr/>
          </p:nvSpPr>
          <p:spPr>
            <a:xfrm>
              <a:off x="7003550" y="3336900"/>
              <a:ext cx="31225" cy="28250"/>
            </a:xfrm>
            <a:custGeom>
              <a:rect b="b" l="l" r="r" t="t"/>
              <a:pathLst>
                <a:path extrusionOk="0" h="1130" w="1249">
                  <a:moveTo>
                    <a:pt x="565" y="0"/>
                  </a:moveTo>
                  <a:cubicBezTo>
                    <a:pt x="252" y="0"/>
                    <a:pt x="0" y="255"/>
                    <a:pt x="0" y="565"/>
                  </a:cubicBezTo>
                  <a:cubicBezTo>
                    <a:pt x="0" y="877"/>
                    <a:pt x="252" y="1129"/>
                    <a:pt x="565" y="1129"/>
                  </a:cubicBezTo>
                  <a:lnTo>
                    <a:pt x="684" y="1129"/>
                  </a:lnTo>
                  <a:cubicBezTo>
                    <a:pt x="997" y="1129"/>
                    <a:pt x="1249" y="877"/>
                    <a:pt x="1249" y="565"/>
                  </a:cubicBezTo>
                  <a:cubicBezTo>
                    <a:pt x="1249" y="255"/>
                    <a:pt x="997" y="0"/>
                    <a:pt x="684"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5" name="Google Shape;2305;p38"/>
            <p:cNvSpPr/>
            <p:nvPr/>
          </p:nvSpPr>
          <p:spPr>
            <a:xfrm>
              <a:off x="7019125" y="3336825"/>
              <a:ext cx="15650" cy="28325"/>
            </a:xfrm>
            <a:custGeom>
              <a:rect b="b" l="l" r="r" t="t"/>
              <a:pathLst>
                <a:path extrusionOk="0" h="1133" w="626">
                  <a:moveTo>
                    <a:pt x="0" y="0"/>
                  </a:moveTo>
                  <a:lnTo>
                    <a:pt x="0" y="1132"/>
                  </a:lnTo>
                  <a:lnTo>
                    <a:pt x="61" y="1132"/>
                  </a:lnTo>
                  <a:cubicBezTo>
                    <a:pt x="374" y="1132"/>
                    <a:pt x="626" y="880"/>
                    <a:pt x="626" y="568"/>
                  </a:cubicBezTo>
                  <a:cubicBezTo>
                    <a:pt x="626" y="258"/>
                    <a:pt x="374" y="3"/>
                    <a:pt x="6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306" name="Google Shape;2306;p38"/>
          <p:cNvGrpSpPr/>
          <p:nvPr/>
        </p:nvGrpSpPr>
        <p:grpSpPr>
          <a:xfrm>
            <a:off x="3603704" y="3824216"/>
            <a:ext cx="445975" cy="421600"/>
            <a:chOff x="3051400" y="4122200"/>
            <a:chExt cx="445975" cy="421600"/>
          </a:xfrm>
        </p:grpSpPr>
        <p:sp>
          <p:nvSpPr>
            <p:cNvPr id="2307" name="Google Shape;2307;p38"/>
            <p:cNvSpPr/>
            <p:nvPr/>
          </p:nvSpPr>
          <p:spPr>
            <a:xfrm>
              <a:off x="3051400" y="4122200"/>
              <a:ext cx="445975" cy="344300"/>
            </a:xfrm>
            <a:custGeom>
              <a:rect b="b" l="l" r="r" t="t"/>
              <a:pathLst>
                <a:path extrusionOk="0" h="13772" w="17839">
                  <a:moveTo>
                    <a:pt x="8917" y="0"/>
                  </a:moveTo>
                  <a:cubicBezTo>
                    <a:pt x="6160" y="0"/>
                    <a:pt x="3696" y="1340"/>
                    <a:pt x="2068" y="3444"/>
                  </a:cubicBezTo>
                  <a:cubicBezTo>
                    <a:pt x="1302" y="4440"/>
                    <a:pt x="720" y="5608"/>
                    <a:pt x="385" y="6884"/>
                  </a:cubicBezTo>
                  <a:cubicBezTo>
                    <a:pt x="81" y="8039"/>
                    <a:pt x="1" y="9210"/>
                    <a:pt x="100" y="10328"/>
                  </a:cubicBezTo>
                  <a:cubicBezTo>
                    <a:pt x="200" y="11430"/>
                    <a:pt x="477" y="12476"/>
                    <a:pt x="903" y="13436"/>
                  </a:cubicBezTo>
                  <a:cubicBezTo>
                    <a:pt x="997" y="13639"/>
                    <a:pt x="1196" y="13771"/>
                    <a:pt x="1423" y="13771"/>
                  </a:cubicBezTo>
                  <a:lnTo>
                    <a:pt x="16415" y="13771"/>
                  </a:lnTo>
                  <a:cubicBezTo>
                    <a:pt x="16640" y="13771"/>
                    <a:pt x="16844" y="13639"/>
                    <a:pt x="16933" y="13436"/>
                  </a:cubicBezTo>
                  <a:cubicBezTo>
                    <a:pt x="17359" y="12476"/>
                    <a:pt x="17636" y="11432"/>
                    <a:pt x="17736" y="10328"/>
                  </a:cubicBezTo>
                  <a:cubicBezTo>
                    <a:pt x="17838" y="9210"/>
                    <a:pt x="17755" y="8039"/>
                    <a:pt x="17451" y="6884"/>
                  </a:cubicBezTo>
                  <a:cubicBezTo>
                    <a:pt x="17118" y="5608"/>
                    <a:pt x="16537" y="4440"/>
                    <a:pt x="15765" y="3444"/>
                  </a:cubicBezTo>
                  <a:cubicBezTo>
                    <a:pt x="14137" y="1343"/>
                    <a:pt x="11674" y="0"/>
                    <a:pt x="891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8" name="Google Shape;2308;p38"/>
            <p:cNvSpPr/>
            <p:nvPr/>
          </p:nvSpPr>
          <p:spPr>
            <a:xfrm>
              <a:off x="3274375" y="4122200"/>
              <a:ext cx="171225" cy="86100"/>
            </a:xfrm>
            <a:custGeom>
              <a:rect b="b" l="l" r="r" t="t"/>
              <a:pathLst>
                <a:path extrusionOk="0" h="3444" w="6849">
                  <a:moveTo>
                    <a:pt x="0" y="0"/>
                  </a:moveTo>
                  <a:lnTo>
                    <a:pt x="0" y="3444"/>
                  </a:lnTo>
                  <a:lnTo>
                    <a:pt x="6849" y="3444"/>
                  </a:lnTo>
                  <a:cubicBezTo>
                    <a:pt x="5224" y="1340"/>
                    <a:pt x="2760" y="0"/>
                    <a:pt x="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9" name="Google Shape;2309;p38"/>
            <p:cNvSpPr/>
            <p:nvPr/>
          </p:nvSpPr>
          <p:spPr>
            <a:xfrm>
              <a:off x="3413750" y="4294300"/>
              <a:ext cx="83625" cy="86100"/>
            </a:xfrm>
            <a:custGeom>
              <a:rect b="b" l="l" r="r" t="t"/>
              <a:pathLst>
                <a:path extrusionOk="0" h="3444" w="3345">
                  <a:moveTo>
                    <a:pt x="0" y="0"/>
                  </a:moveTo>
                  <a:lnTo>
                    <a:pt x="0" y="3444"/>
                  </a:lnTo>
                  <a:lnTo>
                    <a:pt x="3242" y="3444"/>
                  </a:lnTo>
                  <a:cubicBezTo>
                    <a:pt x="3344" y="2326"/>
                    <a:pt x="3261" y="1155"/>
                    <a:pt x="296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0" name="Google Shape;2310;p38"/>
            <p:cNvSpPr/>
            <p:nvPr/>
          </p:nvSpPr>
          <p:spPr>
            <a:xfrm>
              <a:off x="3135075" y="4294300"/>
              <a:ext cx="139325" cy="86100"/>
            </a:xfrm>
            <a:custGeom>
              <a:rect b="b" l="l" r="r" t="t"/>
              <a:pathLst>
                <a:path extrusionOk="0" h="3444" w="5573">
                  <a:moveTo>
                    <a:pt x="0" y="0"/>
                  </a:moveTo>
                  <a:lnTo>
                    <a:pt x="0" y="3444"/>
                  </a:lnTo>
                  <a:lnTo>
                    <a:pt x="5572" y="3444"/>
                  </a:lnTo>
                  <a:lnTo>
                    <a:pt x="5572"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1" name="Google Shape;2311;p38"/>
            <p:cNvSpPr/>
            <p:nvPr/>
          </p:nvSpPr>
          <p:spPr>
            <a:xfrm>
              <a:off x="3053900" y="4380375"/>
              <a:ext cx="440900" cy="86125"/>
            </a:xfrm>
            <a:custGeom>
              <a:rect b="b" l="l" r="r" t="t"/>
              <a:pathLst>
                <a:path extrusionOk="0" h="3445" w="17636">
                  <a:moveTo>
                    <a:pt x="0" y="1"/>
                  </a:moveTo>
                  <a:cubicBezTo>
                    <a:pt x="100" y="1103"/>
                    <a:pt x="377" y="2149"/>
                    <a:pt x="803" y="3109"/>
                  </a:cubicBezTo>
                  <a:cubicBezTo>
                    <a:pt x="897" y="3312"/>
                    <a:pt x="1096" y="3444"/>
                    <a:pt x="1323" y="3444"/>
                  </a:cubicBezTo>
                  <a:lnTo>
                    <a:pt x="16315" y="3444"/>
                  </a:lnTo>
                  <a:cubicBezTo>
                    <a:pt x="16540" y="3444"/>
                    <a:pt x="16744" y="3312"/>
                    <a:pt x="16833" y="3109"/>
                  </a:cubicBezTo>
                  <a:cubicBezTo>
                    <a:pt x="17259" y="2149"/>
                    <a:pt x="17536" y="1105"/>
                    <a:pt x="17636"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2" name="Google Shape;2312;p38"/>
            <p:cNvSpPr/>
            <p:nvPr/>
          </p:nvSpPr>
          <p:spPr>
            <a:xfrm>
              <a:off x="3274375" y="4380375"/>
              <a:ext cx="220425" cy="86125"/>
            </a:xfrm>
            <a:custGeom>
              <a:rect b="b" l="l" r="r" t="t"/>
              <a:pathLst>
                <a:path extrusionOk="0" h="3445" w="8817">
                  <a:moveTo>
                    <a:pt x="0" y="1"/>
                  </a:moveTo>
                  <a:lnTo>
                    <a:pt x="0" y="3444"/>
                  </a:lnTo>
                  <a:lnTo>
                    <a:pt x="7496" y="3444"/>
                  </a:lnTo>
                  <a:cubicBezTo>
                    <a:pt x="7721" y="3444"/>
                    <a:pt x="7925" y="3312"/>
                    <a:pt x="8014" y="3109"/>
                  </a:cubicBezTo>
                  <a:cubicBezTo>
                    <a:pt x="8440" y="2149"/>
                    <a:pt x="8717" y="1105"/>
                    <a:pt x="8817"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3" name="Google Shape;2313;p38"/>
            <p:cNvSpPr/>
            <p:nvPr/>
          </p:nvSpPr>
          <p:spPr>
            <a:xfrm>
              <a:off x="3060950" y="4208275"/>
              <a:ext cx="426800" cy="86050"/>
            </a:xfrm>
            <a:custGeom>
              <a:rect b="b" l="l" r="r" t="t"/>
              <a:pathLst>
                <a:path extrusionOk="0" h="3442" w="17072">
                  <a:moveTo>
                    <a:pt x="1689" y="1"/>
                  </a:moveTo>
                  <a:cubicBezTo>
                    <a:pt x="920" y="997"/>
                    <a:pt x="338" y="2165"/>
                    <a:pt x="1" y="3441"/>
                  </a:cubicBezTo>
                  <a:lnTo>
                    <a:pt x="17071" y="3441"/>
                  </a:lnTo>
                  <a:cubicBezTo>
                    <a:pt x="16736" y="2165"/>
                    <a:pt x="16155" y="997"/>
                    <a:pt x="15386"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4" name="Google Shape;2314;p38"/>
            <p:cNvSpPr/>
            <p:nvPr/>
          </p:nvSpPr>
          <p:spPr>
            <a:xfrm>
              <a:off x="3181575" y="4208275"/>
              <a:ext cx="185550" cy="86050"/>
            </a:xfrm>
            <a:custGeom>
              <a:rect b="b" l="l" r="r" t="t"/>
              <a:pathLst>
                <a:path extrusionOk="0" h="3442" w="7422">
                  <a:moveTo>
                    <a:pt x="0" y="1"/>
                  </a:moveTo>
                  <a:lnTo>
                    <a:pt x="0" y="3441"/>
                  </a:lnTo>
                  <a:lnTo>
                    <a:pt x="7422" y="3441"/>
                  </a:lnTo>
                  <a:lnTo>
                    <a:pt x="7422" y="1"/>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5" name="Google Shape;2315;p38"/>
            <p:cNvSpPr/>
            <p:nvPr/>
          </p:nvSpPr>
          <p:spPr>
            <a:xfrm>
              <a:off x="3167375" y="4326675"/>
              <a:ext cx="213950" cy="217125"/>
            </a:xfrm>
            <a:custGeom>
              <a:rect b="b" l="l" r="r" t="t"/>
              <a:pathLst>
                <a:path extrusionOk="0" h="8685" w="8558">
                  <a:moveTo>
                    <a:pt x="4278" y="1"/>
                  </a:moveTo>
                  <a:cubicBezTo>
                    <a:pt x="1922" y="1"/>
                    <a:pt x="1" y="1916"/>
                    <a:pt x="1" y="4278"/>
                  </a:cubicBezTo>
                  <a:lnTo>
                    <a:pt x="1" y="8117"/>
                  </a:lnTo>
                  <a:cubicBezTo>
                    <a:pt x="1" y="8432"/>
                    <a:pt x="256" y="8684"/>
                    <a:pt x="568" y="8684"/>
                  </a:cubicBezTo>
                  <a:lnTo>
                    <a:pt x="7990" y="8684"/>
                  </a:lnTo>
                  <a:cubicBezTo>
                    <a:pt x="8305" y="8684"/>
                    <a:pt x="8557" y="8430"/>
                    <a:pt x="8557" y="8117"/>
                  </a:cubicBezTo>
                  <a:lnTo>
                    <a:pt x="8557" y="4278"/>
                  </a:lnTo>
                  <a:cubicBezTo>
                    <a:pt x="8557" y="1916"/>
                    <a:pt x="6639" y="1"/>
                    <a:pt x="427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6" name="Google Shape;2316;p38"/>
            <p:cNvSpPr/>
            <p:nvPr/>
          </p:nvSpPr>
          <p:spPr>
            <a:xfrm>
              <a:off x="3274300" y="4326675"/>
              <a:ext cx="107025" cy="217125"/>
            </a:xfrm>
            <a:custGeom>
              <a:rect b="b" l="l" r="r" t="t"/>
              <a:pathLst>
                <a:path extrusionOk="0" h="8685" w="4281">
                  <a:moveTo>
                    <a:pt x="1" y="1"/>
                  </a:moveTo>
                  <a:lnTo>
                    <a:pt x="1" y="8684"/>
                  </a:lnTo>
                  <a:lnTo>
                    <a:pt x="3713" y="8684"/>
                  </a:lnTo>
                  <a:cubicBezTo>
                    <a:pt x="4028" y="8684"/>
                    <a:pt x="4280" y="8430"/>
                    <a:pt x="4280" y="8117"/>
                  </a:cubicBezTo>
                  <a:lnTo>
                    <a:pt x="4280" y="4278"/>
                  </a:lnTo>
                  <a:cubicBezTo>
                    <a:pt x="4280" y="1916"/>
                    <a:pt x="2362" y="1"/>
                    <a:pt x="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7" name="Google Shape;2317;p38"/>
            <p:cNvSpPr/>
            <p:nvPr/>
          </p:nvSpPr>
          <p:spPr>
            <a:xfrm>
              <a:off x="3195750" y="4355000"/>
              <a:ext cx="157325" cy="160425"/>
            </a:xfrm>
            <a:custGeom>
              <a:rect b="b" l="l" r="r" t="t"/>
              <a:pathLst>
                <a:path extrusionOk="0" h="6417" w="6293">
                  <a:moveTo>
                    <a:pt x="3145" y="0"/>
                  </a:moveTo>
                  <a:cubicBezTo>
                    <a:pt x="1412" y="0"/>
                    <a:pt x="1" y="1412"/>
                    <a:pt x="1" y="3145"/>
                  </a:cubicBezTo>
                  <a:lnTo>
                    <a:pt x="1" y="6416"/>
                  </a:lnTo>
                  <a:lnTo>
                    <a:pt x="6293" y="6416"/>
                  </a:lnTo>
                  <a:lnTo>
                    <a:pt x="6293" y="3145"/>
                  </a:lnTo>
                  <a:cubicBezTo>
                    <a:pt x="6293" y="1412"/>
                    <a:pt x="4881" y="0"/>
                    <a:pt x="3145"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8" name="Google Shape;2318;p38"/>
            <p:cNvSpPr/>
            <p:nvPr/>
          </p:nvSpPr>
          <p:spPr>
            <a:xfrm>
              <a:off x="3274375" y="4355000"/>
              <a:ext cx="78700" cy="160425"/>
            </a:xfrm>
            <a:custGeom>
              <a:rect b="b" l="l" r="r" t="t"/>
              <a:pathLst>
                <a:path extrusionOk="0" h="6417" w="3148">
                  <a:moveTo>
                    <a:pt x="0" y="0"/>
                  </a:moveTo>
                  <a:lnTo>
                    <a:pt x="0" y="6416"/>
                  </a:lnTo>
                  <a:lnTo>
                    <a:pt x="3148" y="6416"/>
                  </a:lnTo>
                  <a:lnTo>
                    <a:pt x="3148" y="3145"/>
                  </a:lnTo>
                  <a:cubicBezTo>
                    <a:pt x="3148" y="1412"/>
                    <a:pt x="1736" y="0"/>
                    <a:pt x="0"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319" name="Google Shape;2319;p38"/>
          <p:cNvGrpSpPr/>
          <p:nvPr/>
        </p:nvGrpSpPr>
        <p:grpSpPr>
          <a:xfrm>
            <a:off x="6161576" y="2409076"/>
            <a:ext cx="1992148" cy="953677"/>
            <a:chOff x="1778775" y="3345823"/>
            <a:chExt cx="1783800" cy="953677"/>
          </a:xfrm>
        </p:grpSpPr>
        <p:sp>
          <p:nvSpPr>
            <p:cNvPr id="2320" name="Google Shape;2320;p38"/>
            <p:cNvSpPr txBox="1"/>
            <p:nvPr/>
          </p:nvSpPr>
          <p:spPr>
            <a:xfrm>
              <a:off x="1778775" y="3345823"/>
              <a:ext cx="1783800" cy="527700"/>
            </a:xfrm>
            <a:prstGeom prst="rect">
              <a:avLst/>
            </a:prstGeom>
            <a:noFill/>
            <a:ln>
              <a:noFill/>
            </a:ln>
          </p:spPr>
          <p:txBody>
            <a:bodyPr anchorCtr="0" anchor="b" bIns="91425" lIns="91425" spcFirstLastPara="1" rIns="91425" wrap="square" tIns="91425">
              <a:noAutofit/>
            </a:bodyPr>
            <a:lstStyle/>
            <a:p>
              <a:pPr indent="0" lvl="0" marL="0" rtl="0" algn="r">
                <a:spcBef>
                  <a:spcPts val="0"/>
                </a:spcBef>
                <a:spcAft>
                  <a:spcPts val="0"/>
                </a:spcAft>
                <a:buNone/>
              </a:pPr>
              <a:r>
                <a:rPr lang="en" sz="2400">
                  <a:solidFill>
                    <a:schemeClr val="dk1"/>
                  </a:solidFill>
                  <a:latin typeface="Lilita One"/>
                  <a:ea typeface="Lilita One"/>
                  <a:cs typeface="Lilita One"/>
                  <a:sym typeface="Lilita One"/>
                </a:rPr>
                <a:t>Venus</a:t>
              </a:r>
              <a:endParaRPr sz="2400">
                <a:solidFill>
                  <a:schemeClr val="dk1"/>
                </a:solidFill>
                <a:latin typeface="Lilita One"/>
                <a:ea typeface="Lilita One"/>
                <a:cs typeface="Lilita One"/>
                <a:sym typeface="Lilita One"/>
              </a:endParaRPr>
            </a:p>
          </p:txBody>
        </p:sp>
        <p:sp>
          <p:nvSpPr>
            <p:cNvPr id="2321" name="Google Shape;2321;p38"/>
            <p:cNvSpPr txBox="1"/>
            <p:nvPr/>
          </p:nvSpPr>
          <p:spPr>
            <a:xfrm>
              <a:off x="1778775" y="3814700"/>
              <a:ext cx="1783800" cy="4848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lang="en">
                  <a:solidFill>
                    <a:schemeClr val="dk1"/>
                  </a:solidFill>
                  <a:latin typeface="Montserrat"/>
                  <a:ea typeface="Montserrat"/>
                  <a:cs typeface="Montserrat"/>
                  <a:sym typeface="Montserrat"/>
                </a:rPr>
                <a:t>Venus has a beautiful name</a:t>
              </a:r>
              <a:endParaRPr>
                <a:solidFill>
                  <a:schemeClr val="dk1"/>
                </a:solidFill>
                <a:latin typeface="Montserrat"/>
                <a:ea typeface="Montserrat"/>
                <a:cs typeface="Montserrat"/>
                <a:sym typeface="Montserrat"/>
              </a:endParaRPr>
            </a:p>
          </p:txBody>
        </p:sp>
      </p:grpSp>
      <p:grpSp>
        <p:nvGrpSpPr>
          <p:cNvPr id="2322" name="Google Shape;2322;p38"/>
          <p:cNvGrpSpPr/>
          <p:nvPr/>
        </p:nvGrpSpPr>
        <p:grpSpPr>
          <a:xfrm>
            <a:off x="990251" y="1291424"/>
            <a:ext cx="1994783" cy="957024"/>
            <a:chOff x="3044019" y="1219200"/>
            <a:chExt cx="1786160" cy="957024"/>
          </a:xfrm>
        </p:grpSpPr>
        <p:sp>
          <p:nvSpPr>
            <p:cNvPr id="2323" name="Google Shape;2323;p38"/>
            <p:cNvSpPr txBox="1"/>
            <p:nvPr/>
          </p:nvSpPr>
          <p:spPr>
            <a:xfrm>
              <a:off x="3046378" y="1219200"/>
              <a:ext cx="1783800" cy="527700"/>
            </a:xfrm>
            <a:prstGeom prst="rect">
              <a:avLst/>
            </a:prstGeom>
            <a:noFill/>
            <a:ln>
              <a:noFill/>
            </a:ln>
          </p:spPr>
          <p:txBody>
            <a:bodyPr anchorCtr="0" anchor="b" bIns="91425" lIns="91425" spcFirstLastPara="1" rIns="91425" wrap="square" tIns="91425">
              <a:noAutofit/>
            </a:bodyPr>
            <a:lstStyle/>
            <a:p>
              <a:pPr indent="0" lvl="0" marL="0" rtl="0" algn="l">
                <a:spcBef>
                  <a:spcPts val="0"/>
                </a:spcBef>
                <a:spcAft>
                  <a:spcPts val="0"/>
                </a:spcAft>
                <a:buNone/>
              </a:pPr>
              <a:r>
                <a:rPr lang="en" sz="2400">
                  <a:solidFill>
                    <a:schemeClr val="dk1"/>
                  </a:solidFill>
                  <a:latin typeface="Lilita One"/>
                  <a:ea typeface="Lilita One"/>
                  <a:cs typeface="Lilita One"/>
                  <a:sym typeface="Lilita One"/>
                </a:rPr>
                <a:t>Saturn</a:t>
              </a:r>
              <a:endParaRPr sz="2400">
                <a:solidFill>
                  <a:schemeClr val="dk1"/>
                </a:solidFill>
                <a:latin typeface="Lilita One"/>
                <a:ea typeface="Lilita One"/>
                <a:cs typeface="Lilita One"/>
                <a:sym typeface="Lilita One"/>
              </a:endParaRPr>
            </a:p>
          </p:txBody>
        </p:sp>
        <p:sp>
          <p:nvSpPr>
            <p:cNvPr id="2324" name="Google Shape;2324;p38"/>
            <p:cNvSpPr txBox="1"/>
            <p:nvPr/>
          </p:nvSpPr>
          <p:spPr>
            <a:xfrm>
              <a:off x="3044019" y="1691424"/>
              <a:ext cx="1783800" cy="48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Montserrat"/>
                  <a:ea typeface="Montserrat"/>
                  <a:cs typeface="Montserrat"/>
                  <a:sym typeface="Montserrat"/>
                </a:rPr>
                <a:t>Saturn is a gas giant and has rings</a:t>
              </a:r>
              <a:endParaRPr>
                <a:solidFill>
                  <a:schemeClr val="dk1"/>
                </a:solidFill>
                <a:latin typeface="Montserrat"/>
                <a:ea typeface="Montserrat"/>
                <a:cs typeface="Montserrat"/>
                <a:sym typeface="Montserrat"/>
              </a:endParaRPr>
            </a:p>
          </p:txBody>
        </p:sp>
      </p:grpSp>
      <p:grpSp>
        <p:nvGrpSpPr>
          <p:cNvPr id="2325" name="Google Shape;2325;p38"/>
          <p:cNvGrpSpPr/>
          <p:nvPr/>
        </p:nvGrpSpPr>
        <p:grpSpPr>
          <a:xfrm>
            <a:off x="6161582" y="1293102"/>
            <a:ext cx="1992166" cy="953677"/>
            <a:chOff x="4313981" y="3345823"/>
            <a:chExt cx="1783817" cy="953677"/>
          </a:xfrm>
        </p:grpSpPr>
        <p:sp>
          <p:nvSpPr>
            <p:cNvPr id="2326" name="Google Shape;2326;p38"/>
            <p:cNvSpPr txBox="1"/>
            <p:nvPr/>
          </p:nvSpPr>
          <p:spPr>
            <a:xfrm>
              <a:off x="4313981" y="3345823"/>
              <a:ext cx="1783800" cy="527700"/>
            </a:xfrm>
            <a:prstGeom prst="rect">
              <a:avLst/>
            </a:prstGeom>
            <a:noFill/>
            <a:ln>
              <a:noFill/>
            </a:ln>
          </p:spPr>
          <p:txBody>
            <a:bodyPr anchorCtr="0" anchor="b" bIns="91425" lIns="91425" spcFirstLastPara="1" rIns="91425" wrap="square" tIns="91425">
              <a:noAutofit/>
            </a:bodyPr>
            <a:lstStyle/>
            <a:p>
              <a:pPr indent="0" lvl="0" marL="0" rtl="0" algn="r">
                <a:spcBef>
                  <a:spcPts val="0"/>
                </a:spcBef>
                <a:spcAft>
                  <a:spcPts val="0"/>
                </a:spcAft>
                <a:buNone/>
              </a:pPr>
              <a:r>
                <a:rPr lang="en" sz="2400">
                  <a:solidFill>
                    <a:schemeClr val="dk1"/>
                  </a:solidFill>
                  <a:latin typeface="Lilita One"/>
                  <a:ea typeface="Lilita One"/>
                  <a:cs typeface="Lilita One"/>
                  <a:sym typeface="Lilita One"/>
                </a:rPr>
                <a:t>Mars</a:t>
              </a:r>
              <a:endParaRPr sz="2400">
                <a:solidFill>
                  <a:schemeClr val="dk1"/>
                </a:solidFill>
                <a:latin typeface="Lilita One"/>
                <a:ea typeface="Lilita One"/>
                <a:cs typeface="Lilita One"/>
                <a:sym typeface="Lilita One"/>
              </a:endParaRPr>
            </a:p>
          </p:txBody>
        </p:sp>
        <p:sp>
          <p:nvSpPr>
            <p:cNvPr id="2327" name="Google Shape;2327;p38"/>
            <p:cNvSpPr txBox="1"/>
            <p:nvPr/>
          </p:nvSpPr>
          <p:spPr>
            <a:xfrm>
              <a:off x="4313998" y="3814700"/>
              <a:ext cx="1783800" cy="4848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lang="en">
                  <a:solidFill>
                    <a:schemeClr val="dk1"/>
                  </a:solidFill>
                  <a:latin typeface="Montserrat"/>
                  <a:ea typeface="Montserrat"/>
                  <a:cs typeface="Montserrat"/>
                  <a:sym typeface="Montserrat"/>
                </a:rPr>
                <a:t>Despite being red, Mars is cold </a:t>
              </a:r>
              <a:endParaRPr>
                <a:solidFill>
                  <a:schemeClr val="dk1"/>
                </a:solidFill>
                <a:latin typeface="Montserrat"/>
                <a:ea typeface="Montserrat"/>
                <a:cs typeface="Montserrat"/>
                <a:sym typeface="Montserrat"/>
              </a:endParaRPr>
            </a:p>
          </p:txBody>
        </p:sp>
      </p:grpSp>
      <p:grpSp>
        <p:nvGrpSpPr>
          <p:cNvPr id="2328" name="Google Shape;2328;p38"/>
          <p:cNvGrpSpPr/>
          <p:nvPr/>
        </p:nvGrpSpPr>
        <p:grpSpPr>
          <a:xfrm>
            <a:off x="991670" y="2407400"/>
            <a:ext cx="1992148" cy="957024"/>
            <a:chOff x="5581585" y="1219200"/>
            <a:chExt cx="1783800" cy="957024"/>
          </a:xfrm>
        </p:grpSpPr>
        <p:sp>
          <p:nvSpPr>
            <p:cNvPr id="2329" name="Google Shape;2329;p38"/>
            <p:cNvSpPr txBox="1"/>
            <p:nvPr/>
          </p:nvSpPr>
          <p:spPr>
            <a:xfrm>
              <a:off x="5581585" y="1219200"/>
              <a:ext cx="1783800" cy="527700"/>
            </a:xfrm>
            <a:prstGeom prst="rect">
              <a:avLst/>
            </a:prstGeom>
            <a:noFill/>
            <a:ln>
              <a:noFill/>
            </a:ln>
          </p:spPr>
          <p:txBody>
            <a:bodyPr anchorCtr="0" anchor="b" bIns="91425" lIns="91425" spcFirstLastPara="1" rIns="91425" wrap="square" tIns="91425">
              <a:noAutofit/>
            </a:bodyPr>
            <a:lstStyle/>
            <a:p>
              <a:pPr indent="0" lvl="0" marL="0" rtl="0" algn="l">
                <a:spcBef>
                  <a:spcPts val="0"/>
                </a:spcBef>
                <a:spcAft>
                  <a:spcPts val="0"/>
                </a:spcAft>
                <a:buNone/>
              </a:pPr>
              <a:r>
                <a:rPr lang="en" sz="2400">
                  <a:solidFill>
                    <a:schemeClr val="dk1"/>
                  </a:solidFill>
                  <a:latin typeface="Lilita One"/>
                  <a:ea typeface="Lilita One"/>
                  <a:cs typeface="Lilita One"/>
                  <a:sym typeface="Lilita One"/>
                </a:rPr>
                <a:t>Neptune</a:t>
              </a:r>
              <a:endParaRPr sz="2400">
                <a:solidFill>
                  <a:schemeClr val="dk1"/>
                </a:solidFill>
                <a:latin typeface="Lilita One"/>
                <a:ea typeface="Lilita One"/>
                <a:cs typeface="Lilita One"/>
                <a:sym typeface="Lilita One"/>
              </a:endParaRPr>
            </a:p>
          </p:txBody>
        </p:sp>
        <p:sp>
          <p:nvSpPr>
            <p:cNvPr id="2330" name="Google Shape;2330;p38"/>
            <p:cNvSpPr txBox="1"/>
            <p:nvPr/>
          </p:nvSpPr>
          <p:spPr>
            <a:xfrm>
              <a:off x="5581585" y="1691424"/>
              <a:ext cx="1783800" cy="48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Montserrat"/>
                  <a:ea typeface="Montserrat"/>
                  <a:cs typeface="Montserrat"/>
                  <a:sym typeface="Montserrat"/>
                </a:rPr>
                <a:t>Neptune is very far away from Earth</a:t>
              </a:r>
              <a:endParaRPr>
                <a:solidFill>
                  <a:schemeClr val="dk1"/>
                </a:solidFill>
                <a:latin typeface="Montserrat"/>
                <a:ea typeface="Montserrat"/>
                <a:cs typeface="Montserrat"/>
                <a:sym typeface="Montserrat"/>
              </a:endParaRPr>
            </a:p>
          </p:txBody>
        </p:sp>
      </p:grpSp>
      <p:grpSp>
        <p:nvGrpSpPr>
          <p:cNvPr id="2331" name="Google Shape;2331;p38"/>
          <p:cNvGrpSpPr/>
          <p:nvPr/>
        </p:nvGrpSpPr>
        <p:grpSpPr>
          <a:xfrm>
            <a:off x="6161576" y="3525051"/>
            <a:ext cx="1992148" cy="953677"/>
            <a:chOff x="1778775" y="3345823"/>
            <a:chExt cx="1783800" cy="953677"/>
          </a:xfrm>
        </p:grpSpPr>
        <p:sp>
          <p:nvSpPr>
            <p:cNvPr id="2332" name="Google Shape;2332;p38"/>
            <p:cNvSpPr txBox="1"/>
            <p:nvPr/>
          </p:nvSpPr>
          <p:spPr>
            <a:xfrm>
              <a:off x="1778775" y="3345823"/>
              <a:ext cx="1783800" cy="527700"/>
            </a:xfrm>
            <a:prstGeom prst="rect">
              <a:avLst/>
            </a:prstGeom>
            <a:noFill/>
            <a:ln>
              <a:noFill/>
            </a:ln>
          </p:spPr>
          <p:txBody>
            <a:bodyPr anchorCtr="0" anchor="b" bIns="91425" lIns="91425" spcFirstLastPara="1" rIns="91425" wrap="square" tIns="91425">
              <a:noAutofit/>
            </a:bodyPr>
            <a:lstStyle/>
            <a:p>
              <a:pPr indent="0" lvl="0" marL="0" rtl="0" algn="r">
                <a:spcBef>
                  <a:spcPts val="0"/>
                </a:spcBef>
                <a:spcAft>
                  <a:spcPts val="0"/>
                </a:spcAft>
                <a:buNone/>
              </a:pPr>
              <a:r>
                <a:rPr lang="en" sz="2400">
                  <a:solidFill>
                    <a:schemeClr val="dk1"/>
                  </a:solidFill>
                  <a:latin typeface="Lilita One"/>
                  <a:ea typeface="Lilita One"/>
                  <a:cs typeface="Lilita One"/>
                  <a:sym typeface="Lilita One"/>
                </a:rPr>
                <a:t>Mercury</a:t>
              </a:r>
              <a:endParaRPr sz="2400">
                <a:solidFill>
                  <a:schemeClr val="dk1"/>
                </a:solidFill>
                <a:latin typeface="Lilita One"/>
                <a:ea typeface="Lilita One"/>
                <a:cs typeface="Lilita One"/>
                <a:sym typeface="Lilita One"/>
              </a:endParaRPr>
            </a:p>
          </p:txBody>
        </p:sp>
        <p:sp>
          <p:nvSpPr>
            <p:cNvPr id="2333" name="Google Shape;2333;p38"/>
            <p:cNvSpPr txBox="1"/>
            <p:nvPr/>
          </p:nvSpPr>
          <p:spPr>
            <a:xfrm>
              <a:off x="1778775" y="3814700"/>
              <a:ext cx="1783800" cy="4848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lang="en">
                  <a:solidFill>
                    <a:schemeClr val="dk1"/>
                  </a:solidFill>
                  <a:latin typeface="Montserrat"/>
                  <a:ea typeface="Montserrat"/>
                  <a:cs typeface="Montserrat"/>
                  <a:sym typeface="Montserrat"/>
                </a:rPr>
                <a:t>It’s the closest planet to the Sun</a:t>
              </a:r>
              <a:endParaRPr>
                <a:solidFill>
                  <a:schemeClr val="dk1"/>
                </a:solidFill>
                <a:latin typeface="Montserrat"/>
                <a:ea typeface="Montserrat"/>
                <a:cs typeface="Montserrat"/>
                <a:sym typeface="Montserrat"/>
              </a:endParaRPr>
            </a:p>
          </p:txBody>
        </p:sp>
      </p:grpSp>
      <p:grpSp>
        <p:nvGrpSpPr>
          <p:cNvPr id="2334" name="Google Shape;2334;p38"/>
          <p:cNvGrpSpPr/>
          <p:nvPr/>
        </p:nvGrpSpPr>
        <p:grpSpPr>
          <a:xfrm>
            <a:off x="991670" y="3523375"/>
            <a:ext cx="1992148" cy="957024"/>
            <a:chOff x="5581585" y="1219200"/>
            <a:chExt cx="1783800" cy="957024"/>
          </a:xfrm>
        </p:grpSpPr>
        <p:sp>
          <p:nvSpPr>
            <p:cNvPr id="2335" name="Google Shape;2335;p38"/>
            <p:cNvSpPr txBox="1"/>
            <p:nvPr/>
          </p:nvSpPr>
          <p:spPr>
            <a:xfrm>
              <a:off x="5581585" y="1219200"/>
              <a:ext cx="1783800" cy="527700"/>
            </a:xfrm>
            <a:prstGeom prst="rect">
              <a:avLst/>
            </a:prstGeom>
            <a:noFill/>
            <a:ln>
              <a:noFill/>
            </a:ln>
          </p:spPr>
          <p:txBody>
            <a:bodyPr anchorCtr="0" anchor="b" bIns="91425" lIns="91425" spcFirstLastPara="1" rIns="91425" wrap="square" tIns="91425">
              <a:noAutofit/>
            </a:bodyPr>
            <a:lstStyle/>
            <a:p>
              <a:pPr indent="0" lvl="0" marL="0" rtl="0" algn="l">
                <a:spcBef>
                  <a:spcPts val="0"/>
                </a:spcBef>
                <a:spcAft>
                  <a:spcPts val="0"/>
                </a:spcAft>
                <a:buNone/>
              </a:pPr>
              <a:r>
                <a:rPr lang="en" sz="2400">
                  <a:solidFill>
                    <a:schemeClr val="dk1"/>
                  </a:solidFill>
                  <a:latin typeface="Lilita One"/>
                  <a:ea typeface="Lilita One"/>
                  <a:cs typeface="Lilita One"/>
                  <a:sym typeface="Lilita One"/>
                </a:rPr>
                <a:t>Jupiter</a:t>
              </a:r>
              <a:endParaRPr sz="2400">
                <a:solidFill>
                  <a:schemeClr val="dk1"/>
                </a:solidFill>
                <a:latin typeface="Lilita One"/>
                <a:ea typeface="Lilita One"/>
                <a:cs typeface="Lilita One"/>
                <a:sym typeface="Lilita One"/>
              </a:endParaRPr>
            </a:p>
          </p:txBody>
        </p:sp>
        <p:sp>
          <p:nvSpPr>
            <p:cNvPr id="2336" name="Google Shape;2336;p38"/>
            <p:cNvSpPr txBox="1"/>
            <p:nvPr/>
          </p:nvSpPr>
          <p:spPr>
            <a:xfrm>
              <a:off x="5581585" y="1691424"/>
              <a:ext cx="1783800" cy="48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Montserrat"/>
                  <a:ea typeface="Montserrat"/>
                  <a:cs typeface="Montserrat"/>
                  <a:sym typeface="Montserrat"/>
                </a:rPr>
                <a:t>It’s the </a:t>
              </a:r>
              <a:r>
                <a:rPr lang="en">
                  <a:solidFill>
                    <a:schemeClr val="dk1"/>
                  </a:solidFill>
                  <a:latin typeface="Montserrat"/>
                  <a:ea typeface="Montserrat"/>
                  <a:cs typeface="Montserrat"/>
                  <a:sym typeface="Montserrat"/>
                </a:rPr>
                <a:t>biggest planet of them all</a:t>
              </a:r>
              <a:endParaRPr>
                <a:solidFill>
                  <a:schemeClr val="dk1"/>
                </a:solidFill>
                <a:latin typeface="Montserrat"/>
                <a:ea typeface="Montserrat"/>
                <a:cs typeface="Montserrat"/>
                <a:sym typeface="Montserrat"/>
              </a:endParaRPr>
            </a:p>
          </p:txBody>
        </p:sp>
      </p:gr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340" name="Shape 2340"/>
        <p:cNvGrpSpPr/>
        <p:nvPr/>
      </p:nvGrpSpPr>
      <p:grpSpPr>
        <a:xfrm>
          <a:off x="0" y="0"/>
          <a:ext cx="0" cy="0"/>
          <a:chOff x="0" y="0"/>
          <a:chExt cx="0" cy="0"/>
        </a:xfrm>
      </p:grpSpPr>
      <p:graphicFrame>
        <p:nvGraphicFramePr>
          <p:cNvPr id="2341" name="Google Shape;2341;p39"/>
          <p:cNvGraphicFramePr/>
          <p:nvPr/>
        </p:nvGraphicFramePr>
        <p:xfrm>
          <a:off x="836250" y="1390650"/>
          <a:ext cx="3000000" cy="3000000"/>
        </p:xfrm>
        <a:graphic>
          <a:graphicData uri="http://schemas.openxmlformats.org/drawingml/2006/table">
            <a:tbl>
              <a:tblPr>
                <a:noFill/>
                <a:tableStyleId>{329CD89D-03E4-45DC-9E49-A2BCEE179E82}</a:tableStyleId>
              </a:tblPr>
              <a:tblGrid>
                <a:gridCol w="567950"/>
                <a:gridCol w="2819600"/>
                <a:gridCol w="4083950"/>
              </a:tblGrid>
              <a:tr h="561400">
                <a:tc>
                  <a:txBody>
                    <a:bodyPr/>
                    <a:lstStyle/>
                    <a:p>
                      <a:pPr indent="0" lvl="0" marL="0" rtl="0" algn="ctr">
                        <a:spcBef>
                          <a:spcPts val="0"/>
                        </a:spcBef>
                        <a:spcAft>
                          <a:spcPts val="0"/>
                        </a:spcAft>
                        <a:buNone/>
                      </a:pPr>
                      <a:r>
                        <a:t/>
                      </a:r>
                      <a:endParaRPr sz="2400">
                        <a:latin typeface="Lilita One"/>
                        <a:ea typeface="Lilita One"/>
                        <a:cs typeface="Lilita One"/>
                        <a:sym typeface="Lilita One"/>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sz="2400">
                          <a:solidFill>
                            <a:schemeClr val="dk1"/>
                          </a:solidFill>
                          <a:latin typeface="Lilita One"/>
                          <a:ea typeface="Lilita One"/>
                          <a:cs typeface="Lilita One"/>
                          <a:sym typeface="Lilita One"/>
                        </a:rPr>
                        <a:t>Time of hibernation</a:t>
                      </a:r>
                      <a:endParaRPr sz="2400">
                        <a:solidFill>
                          <a:schemeClr val="dk1"/>
                        </a:solidFill>
                        <a:latin typeface="Lilita One"/>
                        <a:ea typeface="Lilita One"/>
                        <a:cs typeface="Lilita One"/>
                        <a:sym typeface="Lilita One"/>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sz="2400">
                          <a:solidFill>
                            <a:schemeClr val="dk1"/>
                          </a:solidFill>
                          <a:latin typeface="Lilita One"/>
                          <a:ea typeface="Lilita One"/>
                          <a:cs typeface="Lilita One"/>
                          <a:sym typeface="Lilita One"/>
                        </a:rPr>
                        <a:t>Type of hibernation</a:t>
                      </a:r>
                      <a:endParaRPr sz="2400">
                        <a:solidFill>
                          <a:schemeClr val="dk1"/>
                        </a:solidFill>
                        <a:latin typeface="Lilita One"/>
                        <a:ea typeface="Lilita One"/>
                        <a:cs typeface="Lilita One"/>
                        <a:sym typeface="Lilita One"/>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19050">
                      <a:solidFill>
                        <a:schemeClr val="accent1"/>
                      </a:solidFill>
                      <a:prstDash val="solid"/>
                      <a:round/>
                      <a:headEnd len="sm" w="sm" type="none"/>
                      <a:tailEnd len="sm" w="sm" type="none"/>
                    </a:lnB>
                  </a:tcPr>
                </a:tc>
              </a:tr>
              <a:tr h="609575">
                <a:tc>
                  <a:txBody>
                    <a:bodyPr/>
                    <a:lstStyle/>
                    <a:p>
                      <a:pPr indent="0" lvl="0" marL="0" rtl="0" algn="ctr">
                        <a:spcBef>
                          <a:spcPts val="0"/>
                        </a:spcBef>
                        <a:spcAft>
                          <a:spcPts val="0"/>
                        </a:spcAft>
                        <a:buNone/>
                      </a:pPr>
                      <a:r>
                        <a:t/>
                      </a:r>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5-10 months</a:t>
                      </a:r>
                      <a:endParaRPr>
                        <a:solidFill>
                          <a:schemeClr val="dk1"/>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Bears have a winter sleep, and their body temperature only drops a few degrees</a:t>
                      </a:r>
                      <a:endParaRPr>
                        <a:solidFill>
                          <a:schemeClr val="dk1"/>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r>
              <a:tr h="561400">
                <a:tc>
                  <a:txBody>
                    <a:bodyPr/>
                    <a:lstStyle/>
                    <a:p>
                      <a:pPr indent="0" lvl="0" marL="0" rtl="0" algn="ctr">
                        <a:spcBef>
                          <a:spcPts val="0"/>
                        </a:spcBef>
                        <a:spcAft>
                          <a:spcPts val="0"/>
                        </a:spcAft>
                        <a:buNone/>
                      </a:pPr>
                      <a:r>
                        <a:t/>
                      </a:r>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4-6 months</a:t>
                      </a:r>
                      <a:endParaRPr>
                        <a:solidFill>
                          <a:schemeClr val="dk1"/>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Snails cover their bodies with a thin layer of mucus that prevents them from drying out</a:t>
                      </a:r>
                      <a:endParaRPr>
                        <a:solidFill>
                          <a:schemeClr val="dk1"/>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r>
              <a:tr h="561400">
                <a:tc>
                  <a:txBody>
                    <a:bodyPr/>
                    <a:lstStyle/>
                    <a:p>
                      <a:pPr indent="0" lvl="0" marL="0" rtl="0" algn="ctr">
                        <a:spcBef>
                          <a:spcPts val="0"/>
                        </a:spcBef>
                        <a:spcAft>
                          <a:spcPts val="0"/>
                        </a:spcAft>
                        <a:buNone/>
                      </a:pPr>
                      <a:r>
                        <a:t/>
                      </a:r>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10 months</a:t>
                      </a:r>
                      <a:endParaRPr>
                        <a:solidFill>
                          <a:schemeClr val="dk1"/>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The frogs are placed among the leaf litter and freezing for months</a:t>
                      </a:r>
                      <a:endParaRPr>
                        <a:solidFill>
                          <a:schemeClr val="dk1"/>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r>
              <a:tr h="561400">
                <a:tc>
                  <a:txBody>
                    <a:bodyPr/>
                    <a:lstStyle/>
                    <a:p>
                      <a:pPr indent="0" lvl="0" marL="0" rtl="0" algn="ctr">
                        <a:spcBef>
                          <a:spcPts val="0"/>
                        </a:spcBef>
                        <a:spcAft>
                          <a:spcPts val="0"/>
                        </a:spcAft>
                        <a:buNone/>
                      </a:pPr>
                      <a:r>
                        <a:t/>
                      </a:r>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3-6 months</a:t>
                      </a:r>
                      <a:endParaRPr>
                        <a:solidFill>
                          <a:schemeClr val="dk1"/>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Turtles bury themselves during the hibernation process and hide in their shell</a:t>
                      </a:r>
                      <a:endParaRPr>
                        <a:solidFill>
                          <a:schemeClr val="dk1"/>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r>
            </a:tbl>
          </a:graphicData>
        </a:graphic>
      </p:graphicFrame>
      <p:sp>
        <p:nvSpPr>
          <p:cNvPr id="2342" name="Google Shape;2342;p39"/>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 </a:t>
            </a:r>
            <a:r>
              <a:rPr lang="en"/>
              <a:t>Welcome winter! - infographics</a:t>
            </a:r>
            <a:endParaRPr/>
          </a:p>
        </p:txBody>
      </p:sp>
      <p:grpSp>
        <p:nvGrpSpPr>
          <p:cNvPr id="2343" name="Google Shape;2343;p39"/>
          <p:cNvGrpSpPr/>
          <p:nvPr/>
        </p:nvGrpSpPr>
        <p:grpSpPr>
          <a:xfrm>
            <a:off x="945494" y="2091501"/>
            <a:ext cx="370106" cy="333397"/>
            <a:chOff x="4510375" y="2137225"/>
            <a:chExt cx="453450" cy="408475"/>
          </a:xfrm>
        </p:grpSpPr>
        <p:sp>
          <p:nvSpPr>
            <p:cNvPr id="2344" name="Google Shape;2344;p39"/>
            <p:cNvSpPr/>
            <p:nvPr/>
          </p:nvSpPr>
          <p:spPr>
            <a:xfrm>
              <a:off x="4510375" y="2137225"/>
              <a:ext cx="154550" cy="149600"/>
            </a:xfrm>
            <a:custGeom>
              <a:rect b="b" l="l" r="r" t="t"/>
              <a:pathLst>
                <a:path extrusionOk="0" h="5984" w="6182">
                  <a:moveTo>
                    <a:pt x="2538" y="0"/>
                  </a:moveTo>
                  <a:cubicBezTo>
                    <a:pt x="1914" y="0"/>
                    <a:pt x="1307" y="245"/>
                    <a:pt x="895" y="688"/>
                  </a:cubicBezTo>
                  <a:cubicBezTo>
                    <a:pt x="6" y="1588"/>
                    <a:pt x="1" y="3041"/>
                    <a:pt x="895" y="3946"/>
                  </a:cubicBezTo>
                  <a:lnTo>
                    <a:pt x="2885" y="5984"/>
                  </a:lnTo>
                  <a:cubicBezTo>
                    <a:pt x="4615" y="4273"/>
                    <a:pt x="4100" y="4779"/>
                    <a:pt x="4546" y="4342"/>
                  </a:cubicBezTo>
                  <a:cubicBezTo>
                    <a:pt x="4756" y="4134"/>
                    <a:pt x="5185" y="3714"/>
                    <a:pt x="6182" y="2728"/>
                  </a:cubicBezTo>
                  <a:lnTo>
                    <a:pt x="4192" y="688"/>
                  </a:lnTo>
                  <a:cubicBezTo>
                    <a:pt x="3726" y="217"/>
                    <a:pt x="3125" y="0"/>
                    <a:pt x="253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5" name="Google Shape;2345;p39"/>
            <p:cNvSpPr/>
            <p:nvPr/>
          </p:nvSpPr>
          <p:spPr>
            <a:xfrm>
              <a:off x="4532675" y="2137225"/>
              <a:ext cx="132250" cy="108575"/>
            </a:xfrm>
            <a:custGeom>
              <a:rect b="b" l="l" r="r" t="t"/>
              <a:pathLst>
                <a:path extrusionOk="0" h="4343" w="5290">
                  <a:moveTo>
                    <a:pt x="1648" y="1"/>
                  </a:moveTo>
                  <a:cubicBezTo>
                    <a:pt x="1023" y="1"/>
                    <a:pt x="414" y="247"/>
                    <a:pt x="0" y="694"/>
                  </a:cubicBezTo>
                  <a:lnTo>
                    <a:pt x="3654" y="4342"/>
                  </a:lnTo>
                  <a:cubicBezTo>
                    <a:pt x="3864" y="4134"/>
                    <a:pt x="4293" y="3714"/>
                    <a:pt x="5290" y="2728"/>
                  </a:cubicBezTo>
                  <a:lnTo>
                    <a:pt x="3300" y="688"/>
                  </a:lnTo>
                  <a:cubicBezTo>
                    <a:pt x="2835" y="218"/>
                    <a:pt x="2235" y="1"/>
                    <a:pt x="164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6" name="Google Shape;2346;p39"/>
            <p:cNvSpPr/>
            <p:nvPr/>
          </p:nvSpPr>
          <p:spPr>
            <a:xfrm>
              <a:off x="4551500" y="2174875"/>
              <a:ext cx="82775" cy="81150"/>
            </a:xfrm>
            <a:custGeom>
              <a:rect b="b" l="l" r="r" t="t"/>
              <a:pathLst>
                <a:path extrusionOk="0" h="3246" w="3311">
                  <a:moveTo>
                    <a:pt x="643" y="0"/>
                  </a:moveTo>
                  <a:cubicBezTo>
                    <a:pt x="493" y="0"/>
                    <a:pt x="343" y="57"/>
                    <a:pt x="227" y="170"/>
                  </a:cubicBezTo>
                  <a:cubicBezTo>
                    <a:pt x="0" y="395"/>
                    <a:pt x="0" y="766"/>
                    <a:pt x="227" y="992"/>
                  </a:cubicBezTo>
                  <a:lnTo>
                    <a:pt x="2480" y="3246"/>
                  </a:lnTo>
                  <a:lnTo>
                    <a:pt x="2896" y="2836"/>
                  </a:lnTo>
                  <a:lnTo>
                    <a:pt x="3311" y="2429"/>
                  </a:lnTo>
                  <a:lnTo>
                    <a:pt x="1055" y="173"/>
                  </a:lnTo>
                  <a:cubicBezTo>
                    <a:pt x="942" y="58"/>
                    <a:pt x="793" y="0"/>
                    <a:pt x="64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7" name="Google Shape;2347;p39"/>
            <p:cNvSpPr/>
            <p:nvPr/>
          </p:nvSpPr>
          <p:spPr>
            <a:xfrm>
              <a:off x="4557175" y="2174875"/>
              <a:ext cx="77100" cy="70925"/>
            </a:xfrm>
            <a:custGeom>
              <a:rect b="b" l="l" r="r" t="t"/>
              <a:pathLst>
                <a:path extrusionOk="0" h="2837" w="3084">
                  <a:moveTo>
                    <a:pt x="416" y="0"/>
                  </a:moveTo>
                  <a:cubicBezTo>
                    <a:pt x="266" y="0"/>
                    <a:pt x="116" y="57"/>
                    <a:pt x="0" y="170"/>
                  </a:cubicBezTo>
                  <a:lnTo>
                    <a:pt x="2669" y="2836"/>
                  </a:lnTo>
                  <a:lnTo>
                    <a:pt x="3084" y="2429"/>
                  </a:lnTo>
                  <a:lnTo>
                    <a:pt x="828" y="173"/>
                  </a:lnTo>
                  <a:cubicBezTo>
                    <a:pt x="715" y="58"/>
                    <a:pt x="566" y="0"/>
                    <a:pt x="41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8" name="Google Shape;2348;p39"/>
            <p:cNvSpPr/>
            <p:nvPr/>
          </p:nvSpPr>
          <p:spPr>
            <a:xfrm>
              <a:off x="4808450" y="2137650"/>
              <a:ext cx="155375" cy="148900"/>
            </a:xfrm>
            <a:custGeom>
              <a:rect b="b" l="l" r="r" t="t"/>
              <a:pathLst>
                <a:path extrusionOk="0" h="5956" w="6215">
                  <a:moveTo>
                    <a:pt x="3665" y="1"/>
                  </a:moveTo>
                  <a:cubicBezTo>
                    <a:pt x="3077" y="1"/>
                    <a:pt x="2488" y="223"/>
                    <a:pt x="2037" y="668"/>
                  </a:cubicBezTo>
                  <a:lnTo>
                    <a:pt x="0" y="2659"/>
                  </a:lnTo>
                  <a:cubicBezTo>
                    <a:pt x="1708" y="4389"/>
                    <a:pt x="1204" y="3877"/>
                    <a:pt x="1639" y="4320"/>
                  </a:cubicBezTo>
                  <a:cubicBezTo>
                    <a:pt x="1846" y="4530"/>
                    <a:pt x="2270" y="4959"/>
                    <a:pt x="3255" y="5955"/>
                  </a:cubicBezTo>
                  <a:lnTo>
                    <a:pt x="5293" y="3965"/>
                  </a:lnTo>
                  <a:cubicBezTo>
                    <a:pt x="6206" y="3066"/>
                    <a:pt x="6214" y="1596"/>
                    <a:pt x="5318" y="691"/>
                  </a:cubicBezTo>
                  <a:cubicBezTo>
                    <a:pt x="5306" y="682"/>
                    <a:pt x="5301" y="677"/>
                    <a:pt x="5293" y="668"/>
                  </a:cubicBezTo>
                  <a:cubicBezTo>
                    <a:pt x="4842" y="224"/>
                    <a:pt x="4254" y="1"/>
                    <a:pt x="366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9" name="Google Shape;2349;p39"/>
            <p:cNvSpPr/>
            <p:nvPr/>
          </p:nvSpPr>
          <p:spPr>
            <a:xfrm>
              <a:off x="4849400" y="2154275"/>
              <a:ext cx="114425" cy="132275"/>
            </a:xfrm>
            <a:custGeom>
              <a:rect b="b" l="l" r="r" t="t"/>
              <a:pathLst>
                <a:path extrusionOk="0" h="5291" w="4577">
                  <a:moveTo>
                    <a:pt x="3655" y="1"/>
                  </a:moveTo>
                  <a:lnTo>
                    <a:pt x="1" y="3655"/>
                  </a:lnTo>
                  <a:cubicBezTo>
                    <a:pt x="208" y="3865"/>
                    <a:pt x="632" y="4294"/>
                    <a:pt x="1617" y="5290"/>
                  </a:cubicBezTo>
                  <a:lnTo>
                    <a:pt x="3655" y="3300"/>
                  </a:lnTo>
                  <a:cubicBezTo>
                    <a:pt x="4568" y="2401"/>
                    <a:pt x="4576" y="931"/>
                    <a:pt x="3677" y="20"/>
                  </a:cubicBezTo>
                  <a:lnTo>
                    <a:pt x="3655"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0" name="Google Shape;2350;p39"/>
            <p:cNvSpPr/>
            <p:nvPr/>
          </p:nvSpPr>
          <p:spPr>
            <a:xfrm>
              <a:off x="4839300" y="2174650"/>
              <a:ext cx="82525" cy="81375"/>
            </a:xfrm>
            <a:custGeom>
              <a:rect b="b" l="l" r="r" t="t"/>
              <a:pathLst>
                <a:path extrusionOk="0" h="3255" w="3301">
                  <a:moveTo>
                    <a:pt x="2666" y="1"/>
                  </a:moveTo>
                  <a:cubicBezTo>
                    <a:pt x="2517" y="1"/>
                    <a:pt x="2367" y="58"/>
                    <a:pt x="2254" y="171"/>
                  </a:cubicBezTo>
                  <a:lnTo>
                    <a:pt x="1" y="2424"/>
                  </a:lnTo>
                  <a:lnTo>
                    <a:pt x="407" y="2840"/>
                  </a:lnTo>
                  <a:lnTo>
                    <a:pt x="817" y="3255"/>
                  </a:lnTo>
                  <a:lnTo>
                    <a:pt x="3073" y="996"/>
                  </a:lnTo>
                  <a:cubicBezTo>
                    <a:pt x="3300" y="766"/>
                    <a:pt x="3300" y="401"/>
                    <a:pt x="3076" y="171"/>
                  </a:cubicBezTo>
                  <a:cubicBezTo>
                    <a:pt x="2964" y="58"/>
                    <a:pt x="2815" y="1"/>
                    <a:pt x="266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1" name="Google Shape;2351;p39"/>
            <p:cNvSpPr/>
            <p:nvPr/>
          </p:nvSpPr>
          <p:spPr>
            <a:xfrm>
              <a:off x="4849475" y="2178925"/>
              <a:ext cx="72350" cy="77100"/>
            </a:xfrm>
            <a:custGeom>
              <a:rect b="b" l="l" r="r" t="t"/>
              <a:pathLst>
                <a:path extrusionOk="0" h="3084" w="2894">
                  <a:moveTo>
                    <a:pt x="2669" y="0"/>
                  </a:moveTo>
                  <a:lnTo>
                    <a:pt x="0" y="2669"/>
                  </a:lnTo>
                  <a:lnTo>
                    <a:pt x="410" y="3084"/>
                  </a:lnTo>
                  <a:lnTo>
                    <a:pt x="2666" y="825"/>
                  </a:lnTo>
                  <a:cubicBezTo>
                    <a:pt x="2893" y="595"/>
                    <a:pt x="2893" y="230"/>
                    <a:pt x="266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2" name="Google Shape;2352;p39"/>
            <p:cNvSpPr/>
            <p:nvPr/>
          </p:nvSpPr>
          <p:spPr>
            <a:xfrm>
              <a:off x="4539100" y="2160850"/>
              <a:ext cx="396425" cy="359000"/>
            </a:xfrm>
            <a:custGeom>
              <a:rect b="b" l="l" r="r" t="t"/>
              <a:pathLst>
                <a:path extrusionOk="0" h="14360" w="15857">
                  <a:moveTo>
                    <a:pt x="7906" y="1"/>
                  </a:moveTo>
                  <a:cubicBezTo>
                    <a:pt x="3566" y="1"/>
                    <a:pt x="37" y="3322"/>
                    <a:pt x="9" y="7444"/>
                  </a:cubicBezTo>
                  <a:cubicBezTo>
                    <a:pt x="9" y="7616"/>
                    <a:pt x="1" y="9714"/>
                    <a:pt x="12" y="9883"/>
                  </a:cubicBezTo>
                  <a:cubicBezTo>
                    <a:pt x="200" y="12809"/>
                    <a:pt x="2171" y="13847"/>
                    <a:pt x="4911" y="14198"/>
                  </a:cubicBezTo>
                  <a:cubicBezTo>
                    <a:pt x="5825" y="14314"/>
                    <a:pt x="6824" y="14353"/>
                    <a:pt x="7873" y="14359"/>
                  </a:cubicBezTo>
                  <a:lnTo>
                    <a:pt x="7909" y="14359"/>
                  </a:lnTo>
                  <a:cubicBezTo>
                    <a:pt x="8017" y="14359"/>
                    <a:pt x="8124" y="14360"/>
                    <a:pt x="8231" y="14360"/>
                  </a:cubicBezTo>
                  <a:cubicBezTo>
                    <a:pt x="9175" y="14360"/>
                    <a:pt x="10082" y="14325"/>
                    <a:pt x="10915" y="14226"/>
                  </a:cubicBezTo>
                  <a:cubicBezTo>
                    <a:pt x="13620" y="13899"/>
                    <a:pt x="15571" y="12875"/>
                    <a:pt x="15793" y="9980"/>
                  </a:cubicBezTo>
                  <a:cubicBezTo>
                    <a:pt x="15806" y="9811"/>
                    <a:pt x="15829" y="7712"/>
                    <a:pt x="15829" y="7544"/>
                  </a:cubicBezTo>
                  <a:cubicBezTo>
                    <a:pt x="15856" y="3405"/>
                    <a:pt x="12338" y="28"/>
                    <a:pt x="7967"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3" name="Google Shape;2353;p39"/>
            <p:cNvSpPr/>
            <p:nvPr/>
          </p:nvSpPr>
          <p:spPr>
            <a:xfrm>
              <a:off x="4736825" y="2160850"/>
              <a:ext cx="198700" cy="359000"/>
            </a:xfrm>
            <a:custGeom>
              <a:rect b="b" l="l" r="r" t="t"/>
              <a:pathLst>
                <a:path extrusionOk="0" h="14360" w="7948">
                  <a:moveTo>
                    <a:pt x="0" y="1"/>
                  </a:moveTo>
                  <a:lnTo>
                    <a:pt x="0" y="14359"/>
                  </a:lnTo>
                  <a:cubicBezTo>
                    <a:pt x="108" y="14359"/>
                    <a:pt x="215" y="14360"/>
                    <a:pt x="322" y="14360"/>
                  </a:cubicBezTo>
                  <a:cubicBezTo>
                    <a:pt x="1266" y="14360"/>
                    <a:pt x="2173" y="14325"/>
                    <a:pt x="3006" y="14226"/>
                  </a:cubicBezTo>
                  <a:cubicBezTo>
                    <a:pt x="5711" y="13899"/>
                    <a:pt x="7662" y="12875"/>
                    <a:pt x="7884" y="9980"/>
                  </a:cubicBezTo>
                  <a:cubicBezTo>
                    <a:pt x="7897" y="9811"/>
                    <a:pt x="7920" y="7712"/>
                    <a:pt x="7920" y="7544"/>
                  </a:cubicBezTo>
                  <a:cubicBezTo>
                    <a:pt x="7947" y="3405"/>
                    <a:pt x="4429" y="28"/>
                    <a:pt x="58"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4" name="Google Shape;2354;p39"/>
            <p:cNvSpPr/>
            <p:nvPr/>
          </p:nvSpPr>
          <p:spPr>
            <a:xfrm>
              <a:off x="4642150" y="2335025"/>
              <a:ext cx="189625" cy="210675"/>
            </a:xfrm>
            <a:custGeom>
              <a:rect b="b" l="l" r="r" t="t"/>
              <a:pathLst>
                <a:path extrusionOk="0" h="8427" w="7585">
                  <a:moveTo>
                    <a:pt x="3787" y="1"/>
                  </a:moveTo>
                  <a:cubicBezTo>
                    <a:pt x="2146" y="6"/>
                    <a:pt x="764" y="1233"/>
                    <a:pt x="568" y="2863"/>
                  </a:cubicBezTo>
                  <a:lnTo>
                    <a:pt x="114" y="6639"/>
                  </a:lnTo>
                  <a:cubicBezTo>
                    <a:pt x="0" y="7591"/>
                    <a:pt x="742" y="8427"/>
                    <a:pt x="1700" y="8427"/>
                  </a:cubicBezTo>
                  <a:lnTo>
                    <a:pt x="5885" y="8427"/>
                  </a:lnTo>
                  <a:cubicBezTo>
                    <a:pt x="6846" y="8427"/>
                    <a:pt x="7585" y="7591"/>
                    <a:pt x="7471" y="6639"/>
                  </a:cubicBezTo>
                  <a:lnTo>
                    <a:pt x="7017" y="2863"/>
                  </a:lnTo>
                  <a:cubicBezTo>
                    <a:pt x="6821" y="1230"/>
                    <a:pt x="5437" y="1"/>
                    <a:pt x="379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5" name="Google Shape;2355;p39"/>
            <p:cNvSpPr/>
            <p:nvPr/>
          </p:nvSpPr>
          <p:spPr>
            <a:xfrm>
              <a:off x="4736825" y="2335100"/>
              <a:ext cx="94950" cy="210600"/>
            </a:xfrm>
            <a:custGeom>
              <a:rect b="b" l="l" r="r" t="t"/>
              <a:pathLst>
                <a:path extrusionOk="0" h="8424" w="3798">
                  <a:moveTo>
                    <a:pt x="0" y="1"/>
                  </a:moveTo>
                  <a:lnTo>
                    <a:pt x="0" y="8424"/>
                  </a:lnTo>
                  <a:lnTo>
                    <a:pt x="2098" y="8424"/>
                  </a:lnTo>
                  <a:cubicBezTo>
                    <a:pt x="3059" y="8424"/>
                    <a:pt x="3798" y="7588"/>
                    <a:pt x="3684" y="6638"/>
                  </a:cubicBezTo>
                  <a:lnTo>
                    <a:pt x="3230" y="2863"/>
                  </a:lnTo>
                  <a:cubicBezTo>
                    <a:pt x="3034" y="1230"/>
                    <a:pt x="1650" y="1"/>
                    <a:pt x="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6" name="Google Shape;2356;p39"/>
            <p:cNvSpPr/>
            <p:nvPr/>
          </p:nvSpPr>
          <p:spPr>
            <a:xfrm>
              <a:off x="4722275" y="2410200"/>
              <a:ext cx="29175" cy="135500"/>
            </a:xfrm>
            <a:custGeom>
              <a:rect b="b" l="l" r="r" t="t"/>
              <a:pathLst>
                <a:path extrusionOk="0" h="5420" w="1167">
                  <a:moveTo>
                    <a:pt x="585" y="0"/>
                  </a:moveTo>
                  <a:cubicBezTo>
                    <a:pt x="264" y="0"/>
                    <a:pt x="1" y="263"/>
                    <a:pt x="1" y="587"/>
                  </a:cubicBezTo>
                  <a:lnTo>
                    <a:pt x="1" y="5420"/>
                  </a:lnTo>
                  <a:lnTo>
                    <a:pt x="1166" y="5420"/>
                  </a:lnTo>
                  <a:lnTo>
                    <a:pt x="1166" y="587"/>
                  </a:lnTo>
                  <a:cubicBezTo>
                    <a:pt x="1166" y="266"/>
                    <a:pt x="903" y="3"/>
                    <a:pt x="585"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7" name="Google Shape;2357;p39"/>
            <p:cNvSpPr/>
            <p:nvPr/>
          </p:nvSpPr>
          <p:spPr>
            <a:xfrm>
              <a:off x="4736825" y="2410325"/>
              <a:ext cx="14625" cy="135375"/>
            </a:xfrm>
            <a:custGeom>
              <a:rect b="b" l="l" r="r" t="t"/>
              <a:pathLst>
                <a:path extrusionOk="0" h="5415" w="585">
                  <a:moveTo>
                    <a:pt x="5" y="1"/>
                  </a:moveTo>
                  <a:cubicBezTo>
                    <a:pt x="3" y="1"/>
                    <a:pt x="2" y="1"/>
                    <a:pt x="0" y="1"/>
                  </a:cubicBezTo>
                  <a:lnTo>
                    <a:pt x="0" y="5415"/>
                  </a:lnTo>
                  <a:lnTo>
                    <a:pt x="584" y="5415"/>
                  </a:lnTo>
                  <a:lnTo>
                    <a:pt x="584" y="582"/>
                  </a:lnTo>
                  <a:cubicBezTo>
                    <a:pt x="584" y="262"/>
                    <a:pt x="324" y="1"/>
                    <a:pt x="5"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8" name="Google Shape;2358;p39"/>
            <p:cNvSpPr/>
            <p:nvPr/>
          </p:nvSpPr>
          <p:spPr>
            <a:xfrm>
              <a:off x="4690650" y="2371700"/>
              <a:ext cx="92625" cy="73525"/>
            </a:xfrm>
            <a:custGeom>
              <a:rect b="b" l="l" r="r" t="t"/>
              <a:pathLst>
                <a:path extrusionOk="0" h="2941" w="3705">
                  <a:moveTo>
                    <a:pt x="1847" y="1"/>
                  </a:moveTo>
                  <a:cubicBezTo>
                    <a:pt x="834" y="1"/>
                    <a:pt x="15" y="651"/>
                    <a:pt x="9" y="1460"/>
                  </a:cubicBezTo>
                  <a:cubicBezTo>
                    <a:pt x="1" y="2271"/>
                    <a:pt x="826" y="2932"/>
                    <a:pt x="1842" y="2941"/>
                  </a:cubicBezTo>
                  <a:lnTo>
                    <a:pt x="1847" y="2941"/>
                  </a:lnTo>
                  <a:cubicBezTo>
                    <a:pt x="1849" y="2941"/>
                    <a:pt x="1851" y="2941"/>
                    <a:pt x="1854" y="2941"/>
                  </a:cubicBezTo>
                  <a:cubicBezTo>
                    <a:pt x="2866" y="2941"/>
                    <a:pt x="3691" y="2291"/>
                    <a:pt x="3696" y="1482"/>
                  </a:cubicBezTo>
                  <a:cubicBezTo>
                    <a:pt x="3704" y="674"/>
                    <a:pt x="2880" y="9"/>
                    <a:pt x="186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9" name="Google Shape;2359;p39"/>
            <p:cNvSpPr/>
            <p:nvPr/>
          </p:nvSpPr>
          <p:spPr>
            <a:xfrm>
              <a:off x="4736825" y="2371850"/>
              <a:ext cx="46450" cy="73375"/>
            </a:xfrm>
            <a:custGeom>
              <a:rect b="b" l="l" r="r" t="t"/>
              <a:pathLst>
                <a:path extrusionOk="0" h="2935" w="1858">
                  <a:moveTo>
                    <a:pt x="0" y="0"/>
                  </a:moveTo>
                  <a:lnTo>
                    <a:pt x="0" y="2935"/>
                  </a:lnTo>
                  <a:cubicBezTo>
                    <a:pt x="2" y="2935"/>
                    <a:pt x="4" y="2935"/>
                    <a:pt x="7" y="2935"/>
                  </a:cubicBezTo>
                  <a:cubicBezTo>
                    <a:pt x="1019" y="2935"/>
                    <a:pt x="1844" y="2285"/>
                    <a:pt x="1849" y="1476"/>
                  </a:cubicBezTo>
                  <a:cubicBezTo>
                    <a:pt x="1857" y="668"/>
                    <a:pt x="1033" y="3"/>
                    <a:pt x="1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0" name="Google Shape;2360;p39"/>
            <p:cNvSpPr/>
            <p:nvPr/>
          </p:nvSpPr>
          <p:spPr>
            <a:xfrm>
              <a:off x="4595975" y="2316500"/>
              <a:ext cx="43700" cy="29225"/>
            </a:xfrm>
            <a:custGeom>
              <a:rect b="b" l="l" r="r" t="t"/>
              <a:pathLst>
                <a:path extrusionOk="0" h="1169" w="1748">
                  <a:moveTo>
                    <a:pt x="585" y="0"/>
                  </a:moveTo>
                  <a:cubicBezTo>
                    <a:pt x="261" y="0"/>
                    <a:pt x="1" y="263"/>
                    <a:pt x="1" y="584"/>
                  </a:cubicBezTo>
                  <a:cubicBezTo>
                    <a:pt x="1" y="905"/>
                    <a:pt x="264" y="1168"/>
                    <a:pt x="585" y="1168"/>
                  </a:cubicBezTo>
                  <a:lnTo>
                    <a:pt x="1161" y="1168"/>
                  </a:lnTo>
                  <a:cubicBezTo>
                    <a:pt x="1485" y="1168"/>
                    <a:pt x="1748" y="905"/>
                    <a:pt x="1748" y="584"/>
                  </a:cubicBezTo>
                  <a:cubicBezTo>
                    <a:pt x="1748" y="263"/>
                    <a:pt x="1485" y="0"/>
                    <a:pt x="116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1" name="Google Shape;2361;p39"/>
            <p:cNvSpPr/>
            <p:nvPr/>
          </p:nvSpPr>
          <p:spPr>
            <a:xfrm>
              <a:off x="4834250" y="2316500"/>
              <a:ext cx="43750" cy="29225"/>
            </a:xfrm>
            <a:custGeom>
              <a:rect b="b" l="l" r="r" t="t"/>
              <a:pathLst>
                <a:path extrusionOk="0" h="1169" w="1750">
                  <a:moveTo>
                    <a:pt x="587" y="0"/>
                  </a:moveTo>
                  <a:cubicBezTo>
                    <a:pt x="263" y="0"/>
                    <a:pt x="1" y="263"/>
                    <a:pt x="1" y="584"/>
                  </a:cubicBezTo>
                  <a:cubicBezTo>
                    <a:pt x="1" y="905"/>
                    <a:pt x="263" y="1168"/>
                    <a:pt x="587" y="1168"/>
                  </a:cubicBezTo>
                  <a:lnTo>
                    <a:pt x="1163" y="1168"/>
                  </a:lnTo>
                  <a:cubicBezTo>
                    <a:pt x="1487" y="1168"/>
                    <a:pt x="1747" y="905"/>
                    <a:pt x="1747" y="584"/>
                  </a:cubicBezTo>
                  <a:cubicBezTo>
                    <a:pt x="1750" y="263"/>
                    <a:pt x="1487" y="0"/>
                    <a:pt x="1163"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362" name="Google Shape;2362;p39"/>
          <p:cNvGrpSpPr/>
          <p:nvPr/>
        </p:nvGrpSpPr>
        <p:grpSpPr>
          <a:xfrm>
            <a:off x="945481" y="2703693"/>
            <a:ext cx="370132" cy="328164"/>
            <a:chOff x="2493999" y="2927037"/>
            <a:chExt cx="370132" cy="328164"/>
          </a:xfrm>
        </p:grpSpPr>
        <p:sp>
          <p:nvSpPr>
            <p:cNvPr id="2363" name="Google Shape;2363;p39"/>
            <p:cNvSpPr/>
            <p:nvPr/>
          </p:nvSpPr>
          <p:spPr>
            <a:xfrm>
              <a:off x="2538826" y="2932807"/>
              <a:ext cx="27804" cy="89759"/>
            </a:xfrm>
            <a:custGeom>
              <a:rect b="b" l="l" r="r" t="t"/>
              <a:pathLst>
                <a:path extrusionOk="0" h="3422" w="1060">
                  <a:moveTo>
                    <a:pt x="793" y="1"/>
                  </a:moveTo>
                  <a:cubicBezTo>
                    <a:pt x="691" y="1"/>
                    <a:pt x="590" y="63"/>
                    <a:pt x="570" y="201"/>
                  </a:cubicBezTo>
                  <a:lnTo>
                    <a:pt x="20" y="3157"/>
                  </a:lnTo>
                  <a:cubicBezTo>
                    <a:pt x="0" y="3279"/>
                    <a:pt x="81" y="3395"/>
                    <a:pt x="204" y="3422"/>
                  </a:cubicBezTo>
                  <a:lnTo>
                    <a:pt x="244" y="3422"/>
                  </a:lnTo>
                  <a:cubicBezTo>
                    <a:pt x="353" y="3422"/>
                    <a:pt x="448" y="3347"/>
                    <a:pt x="468" y="3239"/>
                  </a:cubicBezTo>
                  <a:lnTo>
                    <a:pt x="1017" y="282"/>
                  </a:lnTo>
                  <a:cubicBezTo>
                    <a:pt x="1059" y="106"/>
                    <a:pt x="926" y="1"/>
                    <a:pt x="79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4" name="Google Shape;2364;p39"/>
            <p:cNvSpPr/>
            <p:nvPr/>
          </p:nvSpPr>
          <p:spPr>
            <a:xfrm>
              <a:off x="2505173" y="2932965"/>
              <a:ext cx="27804" cy="89602"/>
            </a:xfrm>
            <a:custGeom>
              <a:rect b="b" l="l" r="r" t="t"/>
              <a:pathLst>
                <a:path extrusionOk="0" h="3416" w="1060">
                  <a:moveTo>
                    <a:pt x="259" y="1"/>
                  </a:moveTo>
                  <a:cubicBezTo>
                    <a:pt x="130" y="1"/>
                    <a:pt x="1" y="100"/>
                    <a:pt x="35" y="269"/>
                  </a:cubicBezTo>
                  <a:lnTo>
                    <a:pt x="591" y="3233"/>
                  </a:lnTo>
                  <a:cubicBezTo>
                    <a:pt x="612" y="3334"/>
                    <a:pt x="700" y="3416"/>
                    <a:pt x="815" y="3416"/>
                  </a:cubicBezTo>
                  <a:cubicBezTo>
                    <a:pt x="958" y="3416"/>
                    <a:pt x="1059" y="3287"/>
                    <a:pt x="1039" y="3144"/>
                  </a:cubicBezTo>
                  <a:lnTo>
                    <a:pt x="483" y="188"/>
                  </a:lnTo>
                  <a:cubicBezTo>
                    <a:pt x="457" y="59"/>
                    <a:pt x="358" y="1"/>
                    <a:pt x="25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5" name="Google Shape;2365;p39"/>
            <p:cNvSpPr/>
            <p:nvPr/>
          </p:nvSpPr>
          <p:spPr>
            <a:xfrm>
              <a:off x="2493999" y="3004573"/>
              <a:ext cx="362682" cy="250628"/>
            </a:xfrm>
            <a:custGeom>
              <a:rect b="b" l="l" r="r" t="t"/>
              <a:pathLst>
                <a:path extrusionOk="0" h="9555" w="13827">
                  <a:moveTo>
                    <a:pt x="685" y="1"/>
                  </a:moveTo>
                  <a:cubicBezTo>
                    <a:pt x="306" y="1"/>
                    <a:pt x="0" y="306"/>
                    <a:pt x="0" y="686"/>
                  </a:cubicBezTo>
                  <a:lnTo>
                    <a:pt x="0" y="909"/>
                  </a:lnTo>
                  <a:cubicBezTo>
                    <a:pt x="0" y="1486"/>
                    <a:pt x="367" y="2001"/>
                    <a:pt x="916" y="2198"/>
                  </a:cubicBezTo>
                  <a:lnTo>
                    <a:pt x="916" y="5005"/>
                  </a:lnTo>
                  <a:cubicBezTo>
                    <a:pt x="916" y="7520"/>
                    <a:pt x="2950" y="9555"/>
                    <a:pt x="5466" y="9555"/>
                  </a:cubicBezTo>
                  <a:lnTo>
                    <a:pt x="13216" y="9555"/>
                  </a:lnTo>
                  <a:cubicBezTo>
                    <a:pt x="13650" y="9555"/>
                    <a:pt x="13826" y="8985"/>
                    <a:pt x="13460" y="8741"/>
                  </a:cubicBezTo>
                  <a:lnTo>
                    <a:pt x="13460" y="8741"/>
                  </a:lnTo>
                  <a:lnTo>
                    <a:pt x="13460" y="8748"/>
                  </a:lnTo>
                  <a:lnTo>
                    <a:pt x="12287" y="7968"/>
                  </a:lnTo>
                  <a:lnTo>
                    <a:pt x="3391" y="5263"/>
                  </a:lnTo>
                  <a:cubicBezTo>
                    <a:pt x="2984" y="5018"/>
                    <a:pt x="2733" y="4578"/>
                    <a:pt x="2733" y="4096"/>
                  </a:cubicBezTo>
                  <a:lnTo>
                    <a:pt x="2733" y="1140"/>
                  </a:lnTo>
                  <a:cubicBezTo>
                    <a:pt x="2733" y="509"/>
                    <a:pt x="2224" y="1"/>
                    <a:pt x="160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6" name="Google Shape;2366;p39"/>
            <p:cNvSpPr/>
            <p:nvPr/>
          </p:nvSpPr>
          <p:spPr>
            <a:xfrm>
              <a:off x="2547718" y="2927037"/>
              <a:ext cx="23843" cy="23869"/>
            </a:xfrm>
            <a:custGeom>
              <a:rect b="b" l="l" r="r" t="t"/>
              <a:pathLst>
                <a:path extrusionOk="0" h="910" w="909">
                  <a:moveTo>
                    <a:pt x="454" y="0"/>
                  </a:moveTo>
                  <a:cubicBezTo>
                    <a:pt x="204" y="0"/>
                    <a:pt x="0" y="204"/>
                    <a:pt x="0" y="455"/>
                  </a:cubicBezTo>
                  <a:cubicBezTo>
                    <a:pt x="0" y="706"/>
                    <a:pt x="204" y="909"/>
                    <a:pt x="454" y="909"/>
                  </a:cubicBezTo>
                  <a:cubicBezTo>
                    <a:pt x="705" y="909"/>
                    <a:pt x="909" y="706"/>
                    <a:pt x="909" y="455"/>
                  </a:cubicBezTo>
                  <a:cubicBezTo>
                    <a:pt x="909" y="204"/>
                    <a:pt x="705" y="0"/>
                    <a:pt x="454"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7" name="Google Shape;2367;p39"/>
            <p:cNvSpPr/>
            <p:nvPr/>
          </p:nvSpPr>
          <p:spPr>
            <a:xfrm>
              <a:off x="2500032" y="2927037"/>
              <a:ext cx="23869" cy="23869"/>
            </a:xfrm>
            <a:custGeom>
              <a:rect b="b" l="l" r="r" t="t"/>
              <a:pathLst>
                <a:path extrusionOk="0" h="910" w="910">
                  <a:moveTo>
                    <a:pt x="455" y="0"/>
                  </a:moveTo>
                  <a:cubicBezTo>
                    <a:pt x="204" y="0"/>
                    <a:pt x="1" y="204"/>
                    <a:pt x="1" y="455"/>
                  </a:cubicBezTo>
                  <a:cubicBezTo>
                    <a:pt x="1" y="706"/>
                    <a:pt x="204" y="909"/>
                    <a:pt x="455" y="909"/>
                  </a:cubicBezTo>
                  <a:cubicBezTo>
                    <a:pt x="706" y="909"/>
                    <a:pt x="910" y="706"/>
                    <a:pt x="910" y="455"/>
                  </a:cubicBezTo>
                  <a:cubicBezTo>
                    <a:pt x="910" y="204"/>
                    <a:pt x="706" y="0"/>
                    <a:pt x="455"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8" name="Google Shape;2368;p39"/>
            <p:cNvSpPr/>
            <p:nvPr/>
          </p:nvSpPr>
          <p:spPr>
            <a:xfrm>
              <a:off x="2576519" y="2987497"/>
              <a:ext cx="287612" cy="244044"/>
            </a:xfrm>
            <a:custGeom>
              <a:rect b="b" l="l" r="r" t="t"/>
              <a:pathLst>
                <a:path extrusionOk="0" h="9304" w="10965">
                  <a:moveTo>
                    <a:pt x="5798" y="1"/>
                  </a:moveTo>
                  <a:cubicBezTo>
                    <a:pt x="2231" y="1"/>
                    <a:pt x="1" y="2896"/>
                    <a:pt x="292" y="6131"/>
                  </a:cubicBezTo>
                  <a:cubicBezTo>
                    <a:pt x="359" y="6810"/>
                    <a:pt x="1048" y="8074"/>
                    <a:pt x="2399" y="8074"/>
                  </a:cubicBezTo>
                  <a:cubicBezTo>
                    <a:pt x="2841" y="8074"/>
                    <a:pt x="3355" y="7938"/>
                    <a:pt x="3940" y="7602"/>
                  </a:cubicBezTo>
                  <a:cubicBezTo>
                    <a:pt x="4523" y="8646"/>
                    <a:pt x="5629" y="9297"/>
                    <a:pt x="6829" y="9304"/>
                  </a:cubicBezTo>
                  <a:cubicBezTo>
                    <a:pt x="9114" y="9304"/>
                    <a:pt x="10965" y="7453"/>
                    <a:pt x="10965" y="5168"/>
                  </a:cubicBezTo>
                  <a:cubicBezTo>
                    <a:pt x="10958" y="2313"/>
                    <a:pt x="8646" y="1"/>
                    <a:pt x="5798"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9" name="Google Shape;2369;p39"/>
            <p:cNvSpPr/>
            <p:nvPr/>
          </p:nvSpPr>
          <p:spPr>
            <a:xfrm>
              <a:off x="2651930" y="3069308"/>
              <a:ext cx="146573" cy="122940"/>
            </a:xfrm>
            <a:custGeom>
              <a:rect b="b" l="l" r="r" t="t"/>
              <a:pathLst>
                <a:path extrusionOk="0" h="4687" w="5588">
                  <a:moveTo>
                    <a:pt x="3249" y="1"/>
                  </a:moveTo>
                  <a:cubicBezTo>
                    <a:pt x="2259" y="1"/>
                    <a:pt x="1275" y="591"/>
                    <a:pt x="740" y="1499"/>
                  </a:cubicBezTo>
                  <a:cubicBezTo>
                    <a:pt x="407" y="2049"/>
                    <a:pt x="1" y="3167"/>
                    <a:pt x="658" y="4686"/>
                  </a:cubicBezTo>
                  <a:cubicBezTo>
                    <a:pt x="801" y="4625"/>
                    <a:pt x="936" y="4557"/>
                    <a:pt x="1065" y="4476"/>
                  </a:cubicBezTo>
                  <a:cubicBezTo>
                    <a:pt x="645" y="3479"/>
                    <a:pt x="658" y="2517"/>
                    <a:pt x="1126" y="1730"/>
                  </a:cubicBezTo>
                  <a:cubicBezTo>
                    <a:pt x="1581" y="971"/>
                    <a:pt x="2435" y="462"/>
                    <a:pt x="3249" y="462"/>
                  </a:cubicBezTo>
                  <a:cubicBezTo>
                    <a:pt x="4293" y="462"/>
                    <a:pt x="5134" y="1303"/>
                    <a:pt x="5134" y="2347"/>
                  </a:cubicBezTo>
                  <a:cubicBezTo>
                    <a:pt x="5134" y="3154"/>
                    <a:pt x="4483" y="3812"/>
                    <a:pt x="3669" y="3812"/>
                  </a:cubicBezTo>
                  <a:cubicBezTo>
                    <a:pt x="3045" y="3812"/>
                    <a:pt x="2543" y="3310"/>
                    <a:pt x="2543" y="2686"/>
                  </a:cubicBezTo>
                  <a:cubicBezTo>
                    <a:pt x="2523" y="2252"/>
                    <a:pt x="2855" y="1879"/>
                    <a:pt x="3289" y="1852"/>
                  </a:cubicBezTo>
                  <a:cubicBezTo>
                    <a:pt x="3311" y="1850"/>
                    <a:pt x="3333" y="1849"/>
                    <a:pt x="3355" y="1849"/>
                  </a:cubicBezTo>
                  <a:cubicBezTo>
                    <a:pt x="3651" y="1849"/>
                    <a:pt x="3972" y="2023"/>
                    <a:pt x="4042" y="2503"/>
                  </a:cubicBezTo>
                  <a:cubicBezTo>
                    <a:pt x="4060" y="2635"/>
                    <a:pt x="4159" y="2696"/>
                    <a:pt x="4260" y="2696"/>
                  </a:cubicBezTo>
                  <a:cubicBezTo>
                    <a:pt x="4387" y="2696"/>
                    <a:pt x="4516" y="2601"/>
                    <a:pt x="4489" y="2435"/>
                  </a:cubicBezTo>
                  <a:cubicBezTo>
                    <a:pt x="4387" y="1707"/>
                    <a:pt x="3858" y="1394"/>
                    <a:pt x="3349" y="1394"/>
                  </a:cubicBezTo>
                  <a:cubicBezTo>
                    <a:pt x="3318" y="1394"/>
                    <a:pt x="3287" y="1395"/>
                    <a:pt x="3255" y="1398"/>
                  </a:cubicBezTo>
                  <a:cubicBezTo>
                    <a:pt x="2584" y="1438"/>
                    <a:pt x="2069" y="2008"/>
                    <a:pt x="2089" y="2686"/>
                  </a:cubicBezTo>
                  <a:cubicBezTo>
                    <a:pt x="2089" y="3561"/>
                    <a:pt x="2794" y="4266"/>
                    <a:pt x="3669" y="4266"/>
                  </a:cubicBezTo>
                  <a:cubicBezTo>
                    <a:pt x="4734" y="4266"/>
                    <a:pt x="5588" y="3405"/>
                    <a:pt x="5588" y="2347"/>
                  </a:cubicBezTo>
                  <a:cubicBezTo>
                    <a:pt x="5588" y="1052"/>
                    <a:pt x="4537" y="1"/>
                    <a:pt x="3249"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0" name="Google Shape;2370;p39"/>
            <p:cNvSpPr/>
            <p:nvPr/>
          </p:nvSpPr>
          <p:spPr>
            <a:xfrm>
              <a:off x="2517842" y="3062200"/>
              <a:ext cx="19935" cy="14610"/>
            </a:xfrm>
            <a:custGeom>
              <a:rect b="b" l="l" r="r" t="t"/>
              <a:pathLst>
                <a:path extrusionOk="0" h="557" w="760">
                  <a:moveTo>
                    <a:pt x="0" y="1"/>
                  </a:moveTo>
                  <a:lnTo>
                    <a:pt x="0" y="489"/>
                  </a:lnTo>
                  <a:cubicBezTo>
                    <a:pt x="149" y="530"/>
                    <a:pt x="305" y="550"/>
                    <a:pt x="461" y="557"/>
                  </a:cubicBezTo>
                  <a:cubicBezTo>
                    <a:pt x="759" y="557"/>
                    <a:pt x="759" y="96"/>
                    <a:pt x="461" y="96"/>
                  </a:cubicBezTo>
                  <a:cubicBezTo>
                    <a:pt x="298" y="96"/>
                    <a:pt x="149" y="62"/>
                    <a:pt x="0" y="1"/>
                  </a:cubicBezTo>
                  <a:close/>
                </a:path>
              </a:pathLst>
            </a:custGeom>
            <a:solidFill>
              <a:srgbClr val="C3CFD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371" name="Google Shape;2371;p39"/>
          <p:cNvGrpSpPr/>
          <p:nvPr/>
        </p:nvGrpSpPr>
        <p:grpSpPr>
          <a:xfrm>
            <a:off x="945481" y="3347616"/>
            <a:ext cx="370132" cy="259467"/>
            <a:chOff x="3219824" y="2499683"/>
            <a:chExt cx="370132" cy="259467"/>
          </a:xfrm>
        </p:grpSpPr>
        <p:sp>
          <p:nvSpPr>
            <p:cNvPr id="2372" name="Google Shape;2372;p39"/>
            <p:cNvSpPr/>
            <p:nvPr/>
          </p:nvSpPr>
          <p:spPr>
            <a:xfrm>
              <a:off x="3219824" y="2609901"/>
              <a:ext cx="370132" cy="149249"/>
            </a:xfrm>
            <a:custGeom>
              <a:rect b="b" l="l" r="r" t="t"/>
              <a:pathLst>
                <a:path extrusionOk="0" h="5690" w="14111">
                  <a:moveTo>
                    <a:pt x="0" y="1"/>
                  </a:moveTo>
                  <a:cubicBezTo>
                    <a:pt x="0" y="1947"/>
                    <a:pt x="3872" y="5690"/>
                    <a:pt x="7059" y="5690"/>
                  </a:cubicBezTo>
                  <a:cubicBezTo>
                    <a:pt x="10239" y="5690"/>
                    <a:pt x="14111" y="1953"/>
                    <a:pt x="1411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3" name="Google Shape;2373;p39"/>
            <p:cNvSpPr/>
            <p:nvPr/>
          </p:nvSpPr>
          <p:spPr>
            <a:xfrm>
              <a:off x="3219824" y="2609901"/>
              <a:ext cx="370132" cy="101405"/>
            </a:xfrm>
            <a:custGeom>
              <a:rect b="b" l="l" r="r" t="t"/>
              <a:pathLst>
                <a:path extrusionOk="0" h="3866" w="14111">
                  <a:moveTo>
                    <a:pt x="0" y="1"/>
                  </a:moveTo>
                  <a:cubicBezTo>
                    <a:pt x="0" y="1031"/>
                    <a:pt x="4781" y="3866"/>
                    <a:pt x="7059" y="3866"/>
                  </a:cubicBezTo>
                  <a:cubicBezTo>
                    <a:pt x="9331" y="3866"/>
                    <a:pt x="14111" y="1031"/>
                    <a:pt x="14111"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4" name="Google Shape;2374;p39"/>
            <p:cNvSpPr/>
            <p:nvPr/>
          </p:nvSpPr>
          <p:spPr>
            <a:xfrm>
              <a:off x="3219824" y="2499683"/>
              <a:ext cx="370132" cy="152055"/>
            </a:xfrm>
            <a:custGeom>
              <a:rect b="b" l="l" r="r" t="t"/>
              <a:pathLst>
                <a:path extrusionOk="0" h="5797" w="14111">
                  <a:moveTo>
                    <a:pt x="3009" y="0"/>
                  </a:moveTo>
                  <a:cubicBezTo>
                    <a:pt x="2515" y="0"/>
                    <a:pt x="2003" y="154"/>
                    <a:pt x="1655" y="439"/>
                  </a:cubicBezTo>
                  <a:cubicBezTo>
                    <a:pt x="1004" y="975"/>
                    <a:pt x="1350" y="1890"/>
                    <a:pt x="801" y="2684"/>
                  </a:cubicBezTo>
                  <a:cubicBezTo>
                    <a:pt x="801" y="2684"/>
                    <a:pt x="0" y="3748"/>
                    <a:pt x="0" y="4203"/>
                  </a:cubicBezTo>
                  <a:cubicBezTo>
                    <a:pt x="0" y="4657"/>
                    <a:pt x="3553" y="5796"/>
                    <a:pt x="7059" y="5796"/>
                  </a:cubicBezTo>
                  <a:cubicBezTo>
                    <a:pt x="10565" y="5796"/>
                    <a:pt x="14111" y="4657"/>
                    <a:pt x="14111" y="4203"/>
                  </a:cubicBezTo>
                  <a:cubicBezTo>
                    <a:pt x="14111" y="3748"/>
                    <a:pt x="13311" y="2684"/>
                    <a:pt x="13311" y="2684"/>
                  </a:cubicBezTo>
                  <a:cubicBezTo>
                    <a:pt x="12762" y="1890"/>
                    <a:pt x="13107" y="975"/>
                    <a:pt x="12456" y="439"/>
                  </a:cubicBezTo>
                  <a:cubicBezTo>
                    <a:pt x="12108" y="154"/>
                    <a:pt x="11596" y="0"/>
                    <a:pt x="11102" y="0"/>
                  </a:cubicBezTo>
                  <a:cubicBezTo>
                    <a:pt x="10692" y="0"/>
                    <a:pt x="10295" y="106"/>
                    <a:pt x="10015" y="331"/>
                  </a:cubicBezTo>
                  <a:cubicBezTo>
                    <a:pt x="8998" y="1145"/>
                    <a:pt x="8158" y="1470"/>
                    <a:pt x="7059" y="1470"/>
                  </a:cubicBezTo>
                  <a:cubicBezTo>
                    <a:pt x="5954" y="1470"/>
                    <a:pt x="5113" y="1145"/>
                    <a:pt x="4096" y="331"/>
                  </a:cubicBezTo>
                  <a:cubicBezTo>
                    <a:pt x="3816" y="106"/>
                    <a:pt x="3419" y="0"/>
                    <a:pt x="300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5" name="Google Shape;2375;p39"/>
            <p:cNvSpPr/>
            <p:nvPr/>
          </p:nvSpPr>
          <p:spPr>
            <a:xfrm>
              <a:off x="3240637" y="2517241"/>
              <a:ext cx="77729" cy="77742"/>
            </a:xfrm>
            <a:custGeom>
              <a:rect b="b" l="l" r="r" t="t"/>
              <a:pathLst>
                <a:path extrusionOk="0" h="3643" w="3642">
                  <a:moveTo>
                    <a:pt x="1825" y="1"/>
                  </a:moveTo>
                  <a:cubicBezTo>
                    <a:pt x="814" y="1"/>
                    <a:pt x="1" y="821"/>
                    <a:pt x="1" y="1825"/>
                  </a:cubicBezTo>
                  <a:cubicBezTo>
                    <a:pt x="1" y="2828"/>
                    <a:pt x="814" y="3642"/>
                    <a:pt x="1825" y="3642"/>
                  </a:cubicBezTo>
                  <a:cubicBezTo>
                    <a:pt x="2828" y="3642"/>
                    <a:pt x="3642" y="2828"/>
                    <a:pt x="3642" y="1825"/>
                  </a:cubicBezTo>
                  <a:cubicBezTo>
                    <a:pt x="3642" y="821"/>
                    <a:pt x="2828" y="1"/>
                    <a:pt x="182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6" name="Google Shape;2376;p39"/>
            <p:cNvSpPr/>
            <p:nvPr/>
          </p:nvSpPr>
          <p:spPr>
            <a:xfrm>
              <a:off x="3491414" y="2517241"/>
              <a:ext cx="77729" cy="77742"/>
            </a:xfrm>
            <a:custGeom>
              <a:rect b="b" l="l" r="r" t="t"/>
              <a:pathLst>
                <a:path extrusionOk="0" h="3643" w="3642">
                  <a:moveTo>
                    <a:pt x="1818" y="1"/>
                  </a:moveTo>
                  <a:cubicBezTo>
                    <a:pt x="814" y="1"/>
                    <a:pt x="0" y="821"/>
                    <a:pt x="0" y="1825"/>
                  </a:cubicBezTo>
                  <a:cubicBezTo>
                    <a:pt x="0" y="2828"/>
                    <a:pt x="814" y="3642"/>
                    <a:pt x="1818" y="3642"/>
                  </a:cubicBezTo>
                  <a:cubicBezTo>
                    <a:pt x="2828" y="3642"/>
                    <a:pt x="3642" y="2828"/>
                    <a:pt x="3642" y="1825"/>
                  </a:cubicBezTo>
                  <a:cubicBezTo>
                    <a:pt x="3642" y="821"/>
                    <a:pt x="2828" y="1"/>
                    <a:pt x="1818"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7" name="Google Shape;2377;p39"/>
            <p:cNvSpPr/>
            <p:nvPr/>
          </p:nvSpPr>
          <p:spPr>
            <a:xfrm>
              <a:off x="3372955" y="2597862"/>
              <a:ext cx="22558" cy="17941"/>
            </a:xfrm>
            <a:custGeom>
              <a:rect b="b" l="l" r="r" t="t"/>
              <a:pathLst>
                <a:path extrusionOk="0" h="684" w="860">
                  <a:moveTo>
                    <a:pt x="535" y="1"/>
                  </a:moveTo>
                  <a:cubicBezTo>
                    <a:pt x="481" y="1"/>
                    <a:pt x="425" y="22"/>
                    <a:pt x="373" y="73"/>
                  </a:cubicBezTo>
                  <a:lnTo>
                    <a:pt x="150" y="297"/>
                  </a:lnTo>
                  <a:cubicBezTo>
                    <a:pt x="1" y="439"/>
                    <a:pt x="102" y="683"/>
                    <a:pt x="306" y="683"/>
                  </a:cubicBezTo>
                  <a:cubicBezTo>
                    <a:pt x="367" y="683"/>
                    <a:pt x="428" y="663"/>
                    <a:pt x="468" y="622"/>
                  </a:cubicBezTo>
                  <a:lnTo>
                    <a:pt x="699" y="392"/>
                  </a:lnTo>
                  <a:cubicBezTo>
                    <a:pt x="860" y="226"/>
                    <a:pt x="711" y="1"/>
                    <a:pt x="535"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8" name="Google Shape;2378;p39"/>
            <p:cNvSpPr/>
            <p:nvPr/>
          </p:nvSpPr>
          <p:spPr>
            <a:xfrm>
              <a:off x="3414320" y="2597862"/>
              <a:ext cx="22505" cy="17941"/>
            </a:xfrm>
            <a:custGeom>
              <a:rect b="b" l="l" r="r" t="t"/>
              <a:pathLst>
                <a:path extrusionOk="0" h="684" w="858">
                  <a:moveTo>
                    <a:pt x="323" y="1"/>
                  </a:moveTo>
                  <a:cubicBezTo>
                    <a:pt x="147" y="1"/>
                    <a:pt x="0" y="226"/>
                    <a:pt x="166" y="392"/>
                  </a:cubicBezTo>
                  <a:lnTo>
                    <a:pt x="390" y="622"/>
                  </a:lnTo>
                  <a:cubicBezTo>
                    <a:pt x="431" y="663"/>
                    <a:pt x="492" y="683"/>
                    <a:pt x="553" y="683"/>
                  </a:cubicBezTo>
                  <a:cubicBezTo>
                    <a:pt x="756" y="683"/>
                    <a:pt x="858" y="439"/>
                    <a:pt x="715" y="297"/>
                  </a:cubicBezTo>
                  <a:lnTo>
                    <a:pt x="485" y="73"/>
                  </a:lnTo>
                  <a:cubicBezTo>
                    <a:pt x="434" y="22"/>
                    <a:pt x="377" y="1"/>
                    <a:pt x="323"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9" name="Google Shape;2379;p39"/>
            <p:cNvSpPr/>
            <p:nvPr/>
          </p:nvSpPr>
          <p:spPr>
            <a:xfrm>
              <a:off x="3519763" y="2535435"/>
              <a:ext cx="23873" cy="35852"/>
            </a:xfrm>
            <a:custGeom>
              <a:rect b="b" l="l" r="r" t="t"/>
              <a:pathLst>
                <a:path extrusionOk="0" h="2049" w="1364">
                  <a:moveTo>
                    <a:pt x="679" y="1"/>
                  </a:moveTo>
                  <a:cubicBezTo>
                    <a:pt x="306" y="1"/>
                    <a:pt x="1" y="306"/>
                    <a:pt x="1" y="679"/>
                  </a:cubicBezTo>
                  <a:lnTo>
                    <a:pt x="1" y="1363"/>
                  </a:lnTo>
                  <a:cubicBezTo>
                    <a:pt x="1" y="1736"/>
                    <a:pt x="306" y="2041"/>
                    <a:pt x="679" y="2048"/>
                  </a:cubicBezTo>
                  <a:cubicBezTo>
                    <a:pt x="1059" y="2041"/>
                    <a:pt x="1364" y="1736"/>
                    <a:pt x="1364" y="1363"/>
                  </a:cubicBezTo>
                  <a:lnTo>
                    <a:pt x="1364" y="679"/>
                  </a:lnTo>
                  <a:cubicBezTo>
                    <a:pt x="1364" y="306"/>
                    <a:pt x="1059" y="1"/>
                    <a:pt x="679" y="1"/>
                  </a:cubicBezTo>
                  <a:close/>
                </a:path>
              </a:pathLst>
            </a:custGeom>
            <a:solidFill>
              <a:srgbClr val="203B5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0" name="Google Shape;2380;p39"/>
            <p:cNvSpPr/>
            <p:nvPr/>
          </p:nvSpPr>
          <p:spPr>
            <a:xfrm>
              <a:off x="3335420" y="2675529"/>
              <a:ext cx="138940" cy="35778"/>
            </a:xfrm>
            <a:custGeom>
              <a:rect b="b" l="l" r="r" t="t"/>
              <a:pathLst>
                <a:path extrusionOk="0" h="1364" w="5297">
                  <a:moveTo>
                    <a:pt x="2652" y="1"/>
                  </a:moveTo>
                  <a:cubicBezTo>
                    <a:pt x="1581" y="1"/>
                    <a:pt x="625" y="265"/>
                    <a:pt x="1" y="672"/>
                  </a:cubicBezTo>
                  <a:cubicBezTo>
                    <a:pt x="977" y="1086"/>
                    <a:pt x="1940" y="1364"/>
                    <a:pt x="2652" y="1364"/>
                  </a:cubicBezTo>
                  <a:cubicBezTo>
                    <a:pt x="3357" y="1364"/>
                    <a:pt x="4320" y="1086"/>
                    <a:pt x="5297" y="672"/>
                  </a:cubicBezTo>
                  <a:cubicBezTo>
                    <a:pt x="4673" y="265"/>
                    <a:pt x="3717" y="1"/>
                    <a:pt x="2652"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1" name="Google Shape;2381;p39"/>
            <p:cNvSpPr/>
            <p:nvPr/>
          </p:nvSpPr>
          <p:spPr>
            <a:xfrm>
              <a:off x="3267551" y="2535435"/>
              <a:ext cx="23873" cy="35852"/>
            </a:xfrm>
            <a:custGeom>
              <a:rect b="b" l="l" r="r" t="t"/>
              <a:pathLst>
                <a:path extrusionOk="0" h="2049" w="1364">
                  <a:moveTo>
                    <a:pt x="679" y="1"/>
                  </a:moveTo>
                  <a:cubicBezTo>
                    <a:pt x="306" y="1"/>
                    <a:pt x="1" y="306"/>
                    <a:pt x="1" y="679"/>
                  </a:cubicBezTo>
                  <a:lnTo>
                    <a:pt x="1" y="1363"/>
                  </a:lnTo>
                  <a:cubicBezTo>
                    <a:pt x="1" y="1736"/>
                    <a:pt x="306" y="2041"/>
                    <a:pt x="679" y="2048"/>
                  </a:cubicBezTo>
                  <a:cubicBezTo>
                    <a:pt x="1059" y="2041"/>
                    <a:pt x="1364" y="1736"/>
                    <a:pt x="1364" y="1363"/>
                  </a:cubicBezTo>
                  <a:lnTo>
                    <a:pt x="1364" y="679"/>
                  </a:lnTo>
                  <a:cubicBezTo>
                    <a:pt x="1364" y="306"/>
                    <a:pt x="1059" y="1"/>
                    <a:pt x="679" y="1"/>
                  </a:cubicBezTo>
                  <a:close/>
                </a:path>
              </a:pathLst>
            </a:custGeom>
            <a:solidFill>
              <a:srgbClr val="203B5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382" name="Google Shape;2382;p39"/>
          <p:cNvGrpSpPr/>
          <p:nvPr/>
        </p:nvGrpSpPr>
        <p:grpSpPr>
          <a:xfrm>
            <a:off x="943514" y="3970241"/>
            <a:ext cx="374066" cy="233368"/>
            <a:chOff x="1946369" y="2563148"/>
            <a:chExt cx="374066" cy="233368"/>
          </a:xfrm>
        </p:grpSpPr>
        <p:sp>
          <p:nvSpPr>
            <p:cNvPr id="2383" name="Google Shape;2383;p39"/>
            <p:cNvSpPr/>
            <p:nvPr/>
          </p:nvSpPr>
          <p:spPr>
            <a:xfrm>
              <a:off x="1946369" y="2563148"/>
              <a:ext cx="334223" cy="215401"/>
            </a:xfrm>
            <a:custGeom>
              <a:rect b="b" l="l" r="r" t="t"/>
              <a:pathLst>
                <a:path extrusionOk="0" h="8212" w="12742">
                  <a:moveTo>
                    <a:pt x="1820" y="0"/>
                  </a:moveTo>
                  <a:cubicBezTo>
                    <a:pt x="1757" y="0"/>
                    <a:pt x="1693" y="5"/>
                    <a:pt x="1628" y="14"/>
                  </a:cubicBezTo>
                  <a:lnTo>
                    <a:pt x="781" y="136"/>
                  </a:lnTo>
                  <a:cubicBezTo>
                    <a:pt x="333" y="197"/>
                    <a:pt x="1" y="584"/>
                    <a:pt x="1" y="1038"/>
                  </a:cubicBezTo>
                  <a:lnTo>
                    <a:pt x="1" y="1838"/>
                  </a:lnTo>
                  <a:cubicBezTo>
                    <a:pt x="1" y="1967"/>
                    <a:pt x="102" y="2068"/>
                    <a:pt x="231" y="2068"/>
                  </a:cubicBezTo>
                  <a:lnTo>
                    <a:pt x="231" y="2387"/>
                  </a:lnTo>
                  <a:cubicBezTo>
                    <a:pt x="231" y="2597"/>
                    <a:pt x="374" y="2787"/>
                    <a:pt x="577" y="2835"/>
                  </a:cubicBezTo>
                  <a:lnTo>
                    <a:pt x="991" y="2936"/>
                  </a:lnTo>
                  <a:cubicBezTo>
                    <a:pt x="1086" y="2957"/>
                    <a:pt x="1153" y="3038"/>
                    <a:pt x="1160" y="3140"/>
                  </a:cubicBezTo>
                  <a:cubicBezTo>
                    <a:pt x="1221" y="4021"/>
                    <a:pt x="1832" y="8212"/>
                    <a:pt x="7738" y="8212"/>
                  </a:cubicBezTo>
                  <a:cubicBezTo>
                    <a:pt x="12742" y="8212"/>
                    <a:pt x="12742" y="6618"/>
                    <a:pt x="12742" y="6618"/>
                  </a:cubicBezTo>
                  <a:lnTo>
                    <a:pt x="12742" y="6164"/>
                  </a:lnTo>
                  <a:lnTo>
                    <a:pt x="3181" y="3431"/>
                  </a:lnTo>
                  <a:lnTo>
                    <a:pt x="3181" y="1363"/>
                  </a:lnTo>
                  <a:cubicBezTo>
                    <a:pt x="3181" y="601"/>
                    <a:pt x="2560" y="0"/>
                    <a:pt x="182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4" name="Google Shape;2384;p39"/>
            <p:cNvSpPr/>
            <p:nvPr/>
          </p:nvSpPr>
          <p:spPr>
            <a:xfrm>
              <a:off x="1995656" y="2698836"/>
              <a:ext cx="107254" cy="97497"/>
            </a:xfrm>
            <a:custGeom>
              <a:rect b="b" l="l" r="r" t="t"/>
              <a:pathLst>
                <a:path extrusionOk="0" h="3717" w="4089">
                  <a:moveTo>
                    <a:pt x="2224" y="1"/>
                  </a:moveTo>
                  <a:lnTo>
                    <a:pt x="1722" y="164"/>
                  </a:lnTo>
                  <a:cubicBezTo>
                    <a:pt x="1471" y="252"/>
                    <a:pt x="1288" y="476"/>
                    <a:pt x="1261" y="747"/>
                  </a:cubicBezTo>
                  <a:lnTo>
                    <a:pt x="1078" y="2584"/>
                  </a:lnTo>
                  <a:lnTo>
                    <a:pt x="854" y="2584"/>
                  </a:lnTo>
                  <a:cubicBezTo>
                    <a:pt x="570" y="2584"/>
                    <a:pt x="319" y="2754"/>
                    <a:pt x="217" y="3012"/>
                  </a:cubicBezTo>
                  <a:lnTo>
                    <a:pt x="61" y="3405"/>
                  </a:lnTo>
                  <a:cubicBezTo>
                    <a:pt x="0" y="3554"/>
                    <a:pt x="109" y="3717"/>
                    <a:pt x="271" y="3717"/>
                  </a:cubicBezTo>
                  <a:lnTo>
                    <a:pt x="1431" y="3717"/>
                  </a:lnTo>
                  <a:cubicBezTo>
                    <a:pt x="1756" y="3717"/>
                    <a:pt x="2034" y="3493"/>
                    <a:pt x="2095" y="3168"/>
                  </a:cubicBezTo>
                  <a:lnTo>
                    <a:pt x="2339" y="1961"/>
                  </a:lnTo>
                  <a:cubicBezTo>
                    <a:pt x="2644" y="1961"/>
                    <a:pt x="3648" y="1866"/>
                    <a:pt x="4089" y="1371"/>
                  </a:cubicBezTo>
                  <a:lnTo>
                    <a:pt x="2224"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5" name="Google Shape;2385;p39"/>
            <p:cNvSpPr/>
            <p:nvPr/>
          </p:nvSpPr>
          <p:spPr>
            <a:xfrm>
              <a:off x="2186846" y="2736738"/>
              <a:ext cx="57811" cy="59778"/>
            </a:xfrm>
            <a:custGeom>
              <a:rect b="b" l="l" r="r" t="t"/>
              <a:pathLst>
                <a:path extrusionOk="0" h="2279" w="2204">
                  <a:moveTo>
                    <a:pt x="1065" y="0"/>
                  </a:moveTo>
                  <a:lnTo>
                    <a:pt x="1065" y="1133"/>
                  </a:lnTo>
                  <a:lnTo>
                    <a:pt x="882" y="1133"/>
                  </a:lnTo>
                  <a:cubicBezTo>
                    <a:pt x="610" y="1133"/>
                    <a:pt x="366" y="1295"/>
                    <a:pt x="258" y="1546"/>
                  </a:cubicBezTo>
                  <a:lnTo>
                    <a:pt x="68" y="1960"/>
                  </a:lnTo>
                  <a:cubicBezTo>
                    <a:pt x="0" y="2109"/>
                    <a:pt x="115" y="2279"/>
                    <a:pt x="278" y="2279"/>
                  </a:cubicBezTo>
                  <a:lnTo>
                    <a:pt x="1750" y="2279"/>
                  </a:lnTo>
                  <a:cubicBezTo>
                    <a:pt x="2001" y="2279"/>
                    <a:pt x="2204" y="2075"/>
                    <a:pt x="2204" y="1824"/>
                  </a:cubicBezTo>
                  <a:lnTo>
                    <a:pt x="2204"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6" name="Google Shape;2386;p39"/>
            <p:cNvSpPr/>
            <p:nvPr/>
          </p:nvSpPr>
          <p:spPr>
            <a:xfrm>
              <a:off x="1974645" y="2580433"/>
              <a:ext cx="14977" cy="20433"/>
            </a:xfrm>
            <a:custGeom>
              <a:rect b="b" l="l" r="r" t="t"/>
              <a:pathLst>
                <a:path extrusionOk="0" h="779" w="571">
                  <a:moveTo>
                    <a:pt x="286" y="1"/>
                  </a:moveTo>
                  <a:cubicBezTo>
                    <a:pt x="148" y="1"/>
                    <a:pt x="11" y="91"/>
                    <a:pt x="1" y="270"/>
                  </a:cubicBezTo>
                  <a:lnTo>
                    <a:pt x="1" y="494"/>
                  </a:lnTo>
                  <a:cubicBezTo>
                    <a:pt x="1" y="657"/>
                    <a:pt x="130" y="779"/>
                    <a:pt x="286" y="779"/>
                  </a:cubicBezTo>
                  <a:cubicBezTo>
                    <a:pt x="442" y="779"/>
                    <a:pt x="570" y="657"/>
                    <a:pt x="570" y="494"/>
                  </a:cubicBezTo>
                  <a:lnTo>
                    <a:pt x="570" y="270"/>
                  </a:lnTo>
                  <a:cubicBezTo>
                    <a:pt x="560" y="91"/>
                    <a:pt x="423" y="1"/>
                    <a:pt x="286"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7" name="Google Shape;2387;p39"/>
            <p:cNvSpPr/>
            <p:nvPr/>
          </p:nvSpPr>
          <p:spPr>
            <a:xfrm>
              <a:off x="1952429" y="2612408"/>
              <a:ext cx="38506" cy="16918"/>
            </a:xfrm>
            <a:custGeom>
              <a:rect b="b" l="l" r="r" t="t"/>
              <a:pathLst>
                <a:path extrusionOk="0" h="645" w="1468">
                  <a:moveTo>
                    <a:pt x="1140" y="0"/>
                  </a:moveTo>
                  <a:cubicBezTo>
                    <a:pt x="1105" y="0"/>
                    <a:pt x="1069" y="9"/>
                    <a:pt x="1031" y="28"/>
                  </a:cubicBezTo>
                  <a:cubicBezTo>
                    <a:pt x="861" y="116"/>
                    <a:pt x="482" y="170"/>
                    <a:pt x="0" y="190"/>
                  </a:cubicBezTo>
                  <a:lnTo>
                    <a:pt x="0" y="509"/>
                  </a:lnTo>
                  <a:cubicBezTo>
                    <a:pt x="0" y="557"/>
                    <a:pt x="7" y="597"/>
                    <a:pt x="14" y="645"/>
                  </a:cubicBezTo>
                  <a:cubicBezTo>
                    <a:pt x="414" y="631"/>
                    <a:pt x="943" y="577"/>
                    <a:pt x="1234" y="435"/>
                  </a:cubicBezTo>
                  <a:cubicBezTo>
                    <a:pt x="1468" y="318"/>
                    <a:pt x="1350" y="0"/>
                    <a:pt x="1140"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8" name="Google Shape;2388;p39"/>
            <p:cNvSpPr/>
            <p:nvPr/>
          </p:nvSpPr>
          <p:spPr>
            <a:xfrm>
              <a:off x="2029781" y="2601417"/>
              <a:ext cx="290655" cy="147098"/>
            </a:xfrm>
            <a:custGeom>
              <a:rect b="b" l="l" r="r" t="t"/>
              <a:pathLst>
                <a:path extrusionOk="0" h="5608" w="11081">
                  <a:moveTo>
                    <a:pt x="4780" y="1"/>
                  </a:moveTo>
                  <a:cubicBezTo>
                    <a:pt x="3382" y="1"/>
                    <a:pt x="1781" y="537"/>
                    <a:pt x="1" y="1972"/>
                  </a:cubicBezTo>
                  <a:cubicBezTo>
                    <a:pt x="1" y="1972"/>
                    <a:pt x="154" y="5607"/>
                    <a:pt x="5730" y="5607"/>
                  </a:cubicBezTo>
                  <a:cubicBezTo>
                    <a:pt x="6987" y="5607"/>
                    <a:pt x="8520" y="5422"/>
                    <a:pt x="10389" y="4969"/>
                  </a:cubicBezTo>
                  <a:cubicBezTo>
                    <a:pt x="10864" y="4854"/>
                    <a:pt x="11080" y="4305"/>
                    <a:pt x="10809" y="3905"/>
                  </a:cubicBezTo>
                  <a:cubicBezTo>
                    <a:pt x="9930" y="2569"/>
                    <a:pt x="7839" y="1"/>
                    <a:pt x="478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9" name="Google Shape;2389;p39"/>
            <p:cNvSpPr/>
            <p:nvPr/>
          </p:nvSpPr>
          <p:spPr>
            <a:xfrm>
              <a:off x="2029781" y="2604932"/>
              <a:ext cx="286379" cy="143635"/>
            </a:xfrm>
            <a:custGeom>
              <a:rect b="b" l="l" r="r" t="t"/>
              <a:pathLst>
                <a:path extrusionOk="0" h="5476" w="10918">
                  <a:moveTo>
                    <a:pt x="5808" y="1913"/>
                  </a:moveTo>
                  <a:cubicBezTo>
                    <a:pt x="5894" y="1913"/>
                    <a:pt x="5980" y="1937"/>
                    <a:pt x="6056" y="1988"/>
                  </a:cubicBezTo>
                  <a:lnTo>
                    <a:pt x="7053" y="2645"/>
                  </a:lnTo>
                  <a:cubicBezTo>
                    <a:pt x="7148" y="2713"/>
                    <a:pt x="7216" y="2808"/>
                    <a:pt x="7243" y="2923"/>
                  </a:cubicBezTo>
                  <a:lnTo>
                    <a:pt x="7677" y="4720"/>
                  </a:lnTo>
                  <a:cubicBezTo>
                    <a:pt x="7144" y="4770"/>
                    <a:pt x="6648" y="4793"/>
                    <a:pt x="6188" y="4793"/>
                  </a:cubicBezTo>
                  <a:cubicBezTo>
                    <a:pt x="5151" y="4793"/>
                    <a:pt x="4293" y="4675"/>
                    <a:pt x="3588" y="4483"/>
                  </a:cubicBezTo>
                  <a:cubicBezTo>
                    <a:pt x="3296" y="4408"/>
                    <a:pt x="3154" y="4090"/>
                    <a:pt x="3296" y="3825"/>
                  </a:cubicBezTo>
                  <a:lnTo>
                    <a:pt x="3913" y="2672"/>
                  </a:lnTo>
                  <a:cubicBezTo>
                    <a:pt x="3968" y="2571"/>
                    <a:pt x="4056" y="2496"/>
                    <a:pt x="4164" y="2455"/>
                  </a:cubicBezTo>
                  <a:lnTo>
                    <a:pt x="5649" y="1940"/>
                  </a:lnTo>
                  <a:cubicBezTo>
                    <a:pt x="5701" y="1922"/>
                    <a:pt x="5754" y="1913"/>
                    <a:pt x="5808" y="1913"/>
                  </a:cubicBezTo>
                  <a:close/>
                  <a:moveTo>
                    <a:pt x="5968" y="1"/>
                  </a:moveTo>
                  <a:lnTo>
                    <a:pt x="5737" y="1187"/>
                  </a:lnTo>
                  <a:cubicBezTo>
                    <a:pt x="5710" y="1343"/>
                    <a:pt x="5595" y="1472"/>
                    <a:pt x="5446" y="1526"/>
                  </a:cubicBezTo>
                  <a:lnTo>
                    <a:pt x="4347" y="1906"/>
                  </a:lnTo>
                  <a:cubicBezTo>
                    <a:pt x="4297" y="1925"/>
                    <a:pt x="4246" y="1933"/>
                    <a:pt x="4195" y="1933"/>
                  </a:cubicBezTo>
                  <a:cubicBezTo>
                    <a:pt x="4021" y="1933"/>
                    <a:pt x="3858" y="1830"/>
                    <a:pt x="3785" y="1662"/>
                  </a:cubicBezTo>
                  <a:lnTo>
                    <a:pt x="3086" y="130"/>
                  </a:lnTo>
                  <a:cubicBezTo>
                    <a:pt x="2944" y="170"/>
                    <a:pt x="2801" y="218"/>
                    <a:pt x="2652" y="272"/>
                  </a:cubicBezTo>
                  <a:lnTo>
                    <a:pt x="3486" y="2123"/>
                  </a:lnTo>
                  <a:cubicBezTo>
                    <a:pt x="3547" y="2252"/>
                    <a:pt x="3540" y="2401"/>
                    <a:pt x="3473" y="2523"/>
                  </a:cubicBezTo>
                  <a:lnTo>
                    <a:pt x="2822" y="3751"/>
                  </a:lnTo>
                  <a:cubicBezTo>
                    <a:pt x="2743" y="3904"/>
                    <a:pt x="2584" y="3990"/>
                    <a:pt x="2422" y="3990"/>
                  </a:cubicBezTo>
                  <a:cubicBezTo>
                    <a:pt x="2348" y="3990"/>
                    <a:pt x="2273" y="3972"/>
                    <a:pt x="2205" y="3934"/>
                  </a:cubicBezTo>
                  <a:cubicBezTo>
                    <a:pt x="910" y="3201"/>
                    <a:pt x="462" y="2177"/>
                    <a:pt x="306" y="1601"/>
                  </a:cubicBezTo>
                  <a:cubicBezTo>
                    <a:pt x="204" y="1682"/>
                    <a:pt x="103" y="1757"/>
                    <a:pt x="1" y="1838"/>
                  </a:cubicBezTo>
                  <a:cubicBezTo>
                    <a:pt x="1" y="1838"/>
                    <a:pt x="154" y="5476"/>
                    <a:pt x="5726" y="5476"/>
                  </a:cubicBezTo>
                  <a:cubicBezTo>
                    <a:pt x="6984" y="5476"/>
                    <a:pt x="8518" y="5290"/>
                    <a:pt x="10389" y="4835"/>
                  </a:cubicBezTo>
                  <a:cubicBezTo>
                    <a:pt x="10694" y="4761"/>
                    <a:pt x="10911" y="4496"/>
                    <a:pt x="10918" y="4191"/>
                  </a:cubicBezTo>
                  <a:lnTo>
                    <a:pt x="10918" y="4191"/>
                  </a:lnTo>
                  <a:cubicBezTo>
                    <a:pt x="9996" y="4401"/>
                    <a:pt x="9067" y="4564"/>
                    <a:pt x="8124" y="4673"/>
                  </a:cubicBezTo>
                  <a:lnTo>
                    <a:pt x="7724" y="2998"/>
                  </a:lnTo>
                  <a:cubicBezTo>
                    <a:pt x="7683" y="2815"/>
                    <a:pt x="7751" y="2632"/>
                    <a:pt x="7900" y="2523"/>
                  </a:cubicBezTo>
                  <a:lnTo>
                    <a:pt x="9046" y="1689"/>
                  </a:lnTo>
                  <a:cubicBezTo>
                    <a:pt x="8931" y="1588"/>
                    <a:pt x="8809" y="1486"/>
                    <a:pt x="8687" y="1384"/>
                  </a:cubicBezTo>
                  <a:lnTo>
                    <a:pt x="7643" y="2144"/>
                  </a:lnTo>
                  <a:cubicBezTo>
                    <a:pt x="7566" y="2203"/>
                    <a:pt x="7473" y="2232"/>
                    <a:pt x="7379" y="2232"/>
                  </a:cubicBezTo>
                  <a:cubicBezTo>
                    <a:pt x="7291" y="2232"/>
                    <a:pt x="7203" y="2206"/>
                    <a:pt x="7127" y="2157"/>
                  </a:cubicBezTo>
                  <a:lnTo>
                    <a:pt x="6395" y="1676"/>
                  </a:lnTo>
                  <a:cubicBezTo>
                    <a:pt x="6239" y="1574"/>
                    <a:pt x="6165" y="1391"/>
                    <a:pt x="6198" y="1208"/>
                  </a:cubicBezTo>
                  <a:lnTo>
                    <a:pt x="6409" y="116"/>
                  </a:lnTo>
                  <a:cubicBezTo>
                    <a:pt x="6266" y="69"/>
                    <a:pt x="6117" y="35"/>
                    <a:pt x="5968"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393" name="Shape 2393"/>
        <p:cNvGrpSpPr/>
        <p:nvPr/>
      </p:nvGrpSpPr>
      <p:grpSpPr>
        <a:xfrm>
          <a:off x="0" y="0"/>
          <a:ext cx="0" cy="0"/>
          <a:chOff x="0" y="0"/>
          <a:chExt cx="0" cy="0"/>
        </a:xfrm>
      </p:grpSpPr>
      <p:sp>
        <p:nvSpPr>
          <p:cNvPr id="2394" name="Google Shape;2394;p40"/>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 </a:t>
            </a:r>
            <a:r>
              <a:rPr lang="en"/>
              <a:t>Welcome winter! - infographics</a:t>
            </a:r>
            <a:endParaRPr/>
          </a:p>
        </p:txBody>
      </p:sp>
      <p:grpSp>
        <p:nvGrpSpPr>
          <p:cNvPr id="2395" name="Google Shape;2395;p40"/>
          <p:cNvGrpSpPr/>
          <p:nvPr/>
        </p:nvGrpSpPr>
        <p:grpSpPr>
          <a:xfrm>
            <a:off x="6644954" y="3192069"/>
            <a:ext cx="1770600" cy="1029877"/>
            <a:chOff x="1778775" y="3345823"/>
            <a:chExt cx="1783800" cy="1029877"/>
          </a:xfrm>
        </p:grpSpPr>
        <p:sp>
          <p:nvSpPr>
            <p:cNvPr id="2396" name="Google Shape;2396;p40"/>
            <p:cNvSpPr txBox="1"/>
            <p:nvPr/>
          </p:nvSpPr>
          <p:spPr>
            <a:xfrm>
              <a:off x="1778775" y="3345823"/>
              <a:ext cx="1783800" cy="527700"/>
            </a:xfrm>
            <a:prstGeom prst="rect">
              <a:avLst/>
            </a:prstGeom>
            <a:noFill/>
            <a:ln>
              <a:noFill/>
            </a:ln>
          </p:spPr>
          <p:txBody>
            <a:bodyPr anchorCtr="0" anchor="b" bIns="91425" lIns="91425" spcFirstLastPara="1" rIns="91425" wrap="square" tIns="91425">
              <a:noAutofit/>
            </a:bodyPr>
            <a:lstStyle/>
            <a:p>
              <a:pPr indent="0" lvl="0" marL="0" rtl="0" algn="ctr">
                <a:spcBef>
                  <a:spcPts val="0"/>
                </a:spcBef>
                <a:spcAft>
                  <a:spcPts val="0"/>
                </a:spcAft>
                <a:buNone/>
              </a:pPr>
              <a:r>
                <a:rPr lang="en" sz="2400">
                  <a:solidFill>
                    <a:schemeClr val="dk1"/>
                  </a:solidFill>
                  <a:latin typeface="Lilita One"/>
                  <a:ea typeface="Lilita One"/>
                  <a:cs typeface="Lilita One"/>
                  <a:sym typeface="Lilita One"/>
                </a:rPr>
                <a:t>Brumation</a:t>
              </a:r>
              <a:endParaRPr sz="2400">
                <a:solidFill>
                  <a:schemeClr val="dk1"/>
                </a:solidFill>
                <a:latin typeface="Lilita One"/>
                <a:ea typeface="Lilita One"/>
                <a:cs typeface="Lilita One"/>
                <a:sym typeface="Lilita One"/>
              </a:endParaRPr>
            </a:p>
          </p:txBody>
        </p:sp>
        <p:sp>
          <p:nvSpPr>
            <p:cNvPr id="2397" name="Google Shape;2397;p40"/>
            <p:cNvSpPr txBox="1"/>
            <p:nvPr/>
          </p:nvSpPr>
          <p:spPr>
            <a:xfrm>
              <a:off x="1778775" y="3890900"/>
              <a:ext cx="1783800" cy="4848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Neptune is far away from us</a:t>
              </a:r>
              <a:endParaRPr>
                <a:solidFill>
                  <a:schemeClr val="dk1"/>
                </a:solidFill>
                <a:latin typeface="Montserrat"/>
                <a:ea typeface="Montserrat"/>
                <a:cs typeface="Montserrat"/>
                <a:sym typeface="Montserrat"/>
              </a:endParaRPr>
            </a:p>
          </p:txBody>
        </p:sp>
      </p:grpSp>
      <p:grpSp>
        <p:nvGrpSpPr>
          <p:cNvPr id="2398" name="Google Shape;2398;p40"/>
          <p:cNvGrpSpPr/>
          <p:nvPr/>
        </p:nvGrpSpPr>
        <p:grpSpPr>
          <a:xfrm>
            <a:off x="728446" y="3190398"/>
            <a:ext cx="1770799" cy="1033224"/>
            <a:chOff x="3044019" y="1219200"/>
            <a:chExt cx="1786160" cy="1033224"/>
          </a:xfrm>
        </p:grpSpPr>
        <p:sp>
          <p:nvSpPr>
            <p:cNvPr id="2399" name="Google Shape;2399;p40"/>
            <p:cNvSpPr txBox="1"/>
            <p:nvPr/>
          </p:nvSpPr>
          <p:spPr>
            <a:xfrm>
              <a:off x="3046378" y="1219200"/>
              <a:ext cx="1783800" cy="527700"/>
            </a:xfrm>
            <a:prstGeom prst="rect">
              <a:avLst/>
            </a:prstGeom>
            <a:noFill/>
            <a:ln>
              <a:noFill/>
            </a:ln>
          </p:spPr>
          <p:txBody>
            <a:bodyPr anchorCtr="0" anchor="b" bIns="91425" lIns="91425" spcFirstLastPara="1" rIns="91425" wrap="square" tIns="91425">
              <a:noAutofit/>
            </a:bodyPr>
            <a:lstStyle/>
            <a:p>
              <a:pPr indent="0" lvl="0" marL="0" rtl="0" algn="ctr">
                <a:spcBef>
                  <a:spcPts val="0"/>
                </a:spcBef>
                <a:spcAft>
                  <a:spcPts val="0"/>
                </a:spcAft>
                <a:buNone/>
              </a:pPr>
              <a:r>
                <a:rPr lang="en" sz="2400">
                  <a:solidFill>
                    <a:schemeClr val="dk1"/>
                  </a:solidFill>
                  <a:latin typeface="Lilita One"/>
                  <a:ea typeface="Lilita One"/>
                  <a:cs typeface="Lilita One"/>
                  <a:sym typeface="Lilita One"/>
                </a:rPr>
                <a:t>Hibernation</a:t>
              </a:r>
              <a:endParaRPr sz="2400">
                <a:solidFill>
                  <a:schemeClr val="dk1"/>
                </a:solidFill>
                <a:latin typeface="Lilita One"/>
                <a:ea typeface="Lilita One"/>
                <a:cs typeface="Lilita One"/>
                <a:sym typeface="Lilita One"/>
              </a:endParaRPr>
            </a:p>
          </p:txBody>
        </p:sp>
        <p:sp>
          <p:nvSpPr>
            <p:cNvPr id="2400" name="Google Shape;2400;p40"/>
            <p:cNvSpPr txBox="1"/>
            <p:nvPr/>
          </p:nvSpPr>
          <p:spPr>
            <a:xfrm>
              <a:off x="3044019" y="1767624"/>
              <a:ext cx="1783800" cy="4848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Mercury is quite a small planet</a:t>
              </a:r>
              <a:endParaRPr>
                <a:solidFill>
                  <a:schemeClr val="dk1"/>
                </a:solidFill>
                <a:latin typeface="Montserrat"/>
                <a:ea typeface="Montserrat"/>
                <a:cs typeface="Montserrat"/>
                <a:sym typeface="Montserrat"/>
              </a:endParaRPr>
            </a:p>
          </p:txBody>
        </p:sp>
      </p:grpSp>
      <p:grpSp>
        <p:nvGrpSpPr>
          <p:cNvPr id="2401" name="Google Shape;2401;p40"/>
          <p:cNvGrpSpPr/>
          <p:nvPr/>
        </p:nvGrpSpPr>
        <p:grpSpPr>
          <a:xfrm>
            <a:off x="4672126" y="3192069"/>
            <a:ext cx="1770616" cy="1029877"/>
            <a:chOff x="4313981" y="3345823"/>
            <a:chExt cx="1783817" cy="1029877"/>
          </a:xfrm>
        </p:grpSpPr>
        <p:sp>
          <p:nvSpPr>
            <p:cNvPr id="2402" name="Google Shape;2402;p40"/>
            <p:cNvSpPr txBox="1"/>
            <p:nvPr/>
          </p:nvSpPr>
          <p:spPr>
            <a:xfrm>
              <a:off x="4313981" y="3345823"/>
              <a:ext cx="1783800" cy="527700"/>
            </a:xfrm>
            <a:prstGeom prst="rect">
              <a:avLst/>
            </a:prstGeom>
            <a:noFill/>
            <a:ln>
              <a:noFill/>
            </a:ln>
          </p:spPr>
          <p:txBody>
            <a:bodyPr anchorCtr="0" anchor="b" bIns="91425" lIns="91425" spcFirstLastPara="1" rIns="91425" wrap="square" tIns="91425">
              <a:noAutofit/>
            </a:bodyPr>
            <a:lstStyle/>
            <a:p>
              <a:pPr indent="0" lvl="0" marL="0" rtl="0" algn="ctr">
                <a:spcBef>
                  <a:spcPts val="0"/>
                </a:spcBef>
                <a:spcAft>
                  <a:spcPts val="0"/>
                </a:spcAft>
                <a:buNone/>
              </a:pPr>
              <a:r>
                <a:rPr lang="en" sz="2400">
                  <a:solidFill>
                    <a:schemeClr val="dk1"/>
                  </a:solidFill>
                  <a:latin typeface="Lilita One"/>
                  <a:ea typeface="Lilita One"/>
                  <a:cs typeface="Lilita One"/>
                  <a:sym typeface="Lilita One"/>
                </a:rPr>
                <a:t>Aestivation</a:t>
              </a:r>
              <a:endParaRPr sz="2400">
                <a:solidFill>
                  <a:schemeClr val="dk1"/>
                </a:solidFill>
                <a:latin typeface="Lilita One"/>
                <a:ea typeface="Lilita One"/>
                <a:cs typeface="Lilita One"/>
                <a:sym typeface="Lilita One"/>
              </a:endParaRPr>
            </a:p>
          </p:txBody>
        </p:sp>
        <p:sp>
          <p:nvSpPr>
            <p:cNvPr id="2403" name="Google Shape;2403;p40"/>
            <p:cNvSpPr txBox="1"/>
            <p:nvPr/>
          </p:nvSpPr>
          <p:spPr>
            <a:xfrm>
              <a:off x="4313998" y="3890900"/>
              <a:ext cx="1783800" cy="4848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Mars is actually a cold place</a:t>
              </a:r>
              <a:endParaRPr>
                <a:solidFill>
                  <a:schemeClr val="dk1"/>
                </a:solidFill>
                <a:latin typeface="Montserrat"/>
                <a:ea typeface="Montserrat"/>
                <a:cs typeface="Montserrat"/>
                <a:sym typeface="Montserrat"/>
              </a:endParaRPr>
            </a:p>
          </p:txBody>
        </p:sp>
      </p:grpSp>
      <p:grpSp>
        <p:nvGrpSpPr>
          <p:cNvPr id="2404" name="Google Shape;2404;p40"/>
          <p:cNvGrpSpPr/>
          <p:nvPr/>
        </p:nvGrpSpPr>
        <p:grpSpPr>
          <a:xfrm>
            <a:off x="2701456" y="3190398"/>
            <a:ext cx="1768459" cy="1033224"/>
            <a:chOff x="5581585" y="1219200"/>
            <a:chExt cx="1783800" cy="1033224"/>
          </a:xfrm>
        </p:grpSpPr>
        <p:sp>
          <p:nvSpPr>
            <p:cNvPr id="2405" name="Google Shape;2405;p40"/>
            <p:cNvSpPr txBox="1"/>
            <p:nvPr/>
          </p:nvSpPr>
          <p:spPr>
            <a:xfrm>
              <a:off x="5581585" y="1219200"/>
              <a:ext cx="1783800" cy="527700"/>
            </a:xfrm>
            <a:prstGeom prst="rect">
              <a:avLst/>
            </a:prstGeom>
            <a:noFill/>
            <a:ln>
              <a:noFill/>
            </a:ln>
          </p:spPr>
          <p:txBody>
            <a:bodyPr anchorCtr="0" anchor="b" bIns="91425" lIns="91425" spcFirstLastPara="1" rIns="91425" wrap="square" tIns="91425">
              <a:noAutofit/>
            </a:bodyPr>
            <a:lstStyle/>
            <a:p>
              <a:pPr indent="0" lvl="0" marL="0" rtl="0" algn="ctr">
                <a:spcBef>
                  <a:spcPts val="0"/>
                </a:spcBef>
                <a:spcAft>
                  <a:spcPts val="0"/>
                </a:spcAft>
                <a:buNone/>
              </a:pPr>
              <a:r>
                <a:rPr lang="en" sz="2400">
                  <a:solidFill>
                    <a:schemeClr val="dk1"/>
                  </a:solidFill>
                  <a:latin typeface="Lilita One"/>
                  <a:ea typeface="Lilita One"/>
                  <a:cs typeface="Lilita One"/>
                  <a:sym typeface="Lilita One"/>
                </a:rPr>
                <a:t>Diapause</a:t>
              </a:r>
              <a:endParaRPr sz="2400">
                <a:solidFill>
                  <a:schemeClr val="dk1"/>
                </a:solidFill>
                <a:latin typeface="Lilita One"/>
                <a:ea typeface="Lilita One"/>
                <a:cs typeface="Lilita One"/>
                <a:sym typeface="Lilita One"/>
              </a:endParaRPr>
            </a:p>
          </p:txBody>
        </p:sp>
        <p:sp>
          <p:nvSpPr>
            <p:cNvPr id="2406" name="Google Shape;2406;p40"/>
            <p:cNvSpPr txBox="1"/>
            <p:nvPr/>
          </p:nvSpPr>
          <p:spPr>
            <a:xfrm>
              <a:off x="5581585" y="1767624"/>
              <a:ext cx="1783800" cy="4848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Venus has a beautiful name </a:t>
              </a:r>
              <a:endParaRPr>
                <a:solidFill>
                  <a:schemeClr val="dk1"/>
                </a:solidFill>
                <a:latin typeface="Montserrat"/>
                <a:ea typeface="Montserrat"/>
                <a:cs typeface="Montserrat"/>
                <a:sym typeface="Montserrat"/>
              </a:endParaRPr>
            </a:p>
          </p:txBody>
        </p:sp>
      </p:grpSp>
      <p:sp>
        <p:nvSpPr>
          <p:cNvPr id="2407" name="Google Shape;2407;p40"/>
          <p:cNvSpPr/>
          <p:nvPr/>
        </p:nvSpPr>
        <p:spPr>
          <a:xfrm>
            <a:off x="1301841" y="2417103"/>
            <a:ext cx="624000" cy="624000"/>
          </a:xfrm>
          <a:prstGeom prst="ellipse">
            <a:avLst/>
          </a:prstGeom>
          <a:solidFill>
            <a:srgbClr val="EAF9FD"/>
          </a:solidFill>
          <a:ln cap="flat" cmpd="sng" w="19050">
            <a:solidFill>
              <a:srgbClr val="CD5E62"/>
            </a:solidFill>
            <a:prstDash val="solid"/>
            <a:round/>
            <a:headEnd len="sm" w="sm" type="none"/>
            <a:tailEnd len="sm" w="sm" type="none"/>
          </a:ln>
        </p:spPr>
        <p:txBody>
          <a:bodyPr anchorCtr="0" anchor="ctr" bIns="91425" lIns="0" spcFirstLastPara="1" rIns="0" wrap="square" tIns="91425">
            <a:noAutofit/>
          </a:bodyPr>
          <a:lstStyle/>
          <a:p>
            <a:pPr indent="0" lvl="0" marL="0" rtl="0" algn="ctr">
              <a:spcBef>
                <a:spcPts val="0"/>
              </a:spcBef>
              <a:spcAft>
                <a:spcPts val="0"/>
              </a:spcAft>
              <a:buNone/>
            </a:pPr>
            <a:r>
              <a:rPr b="1" lang="en" sz="2500">
                <a:solidFill>
                  <a:schemeClr val="accent1"/>
                </a:solidFill>
                <a:latin typeface="Lilita One"/>
                <a:ea typeface="Lilita One"/>
                <a:cs typeface="Lilita One"/>
                <a:sym typeface="Lilita One"/>
              </a:rPr>
              <a:t>01</a:t>
            </a:r>
            <a:endParaRPr sz="2500"/>
          </a:p>
        </p:txBody>
      </p:sp>
      <p:sp>
        <p:nvSpPr>
          <p:cNvPr id="2408" name="Google Shape;2408;p40"/>
          <p:cNvSpPr/>
          <p:nvPr/>
        </p:nvSpPr>
        <p:spPr>
          <a:xfrm>
            <a:off x="5245428" y="2417103"/>
            <a:ext cx="624000" cy="624000"/>
          </a:xfrm>
          <a:prstGeom prst="ellipse">
            <a:avLst/>
          </a:prstGeom>
          <a:solidFill>
            <a:srgbClr val="EAF9FD"/>
          </a:solidFill>
          <a:ln cap="flat" cmpd="sng" w="19050">
            <a:solidFill>
              <a:srgbClr val="CD5E62"/>
            </a:solidFill>
            <a:prstDash val="solid"/>
            <a:round/>
            <a:headEnd len="sm" w="sm" type="none"/>
            <a:tailEnd len="sm" w="sm" type="none"/>
          </a:ln>
        </p:spPr>
        <p:txBody>
          <a:bodyPr anchorCtr="0" anchor="ctr" bIns="91425" lIns="0" spcFirstLastPara="1" rIns="0" wrap="square" tIns="91425">
            <a:noAutofit/>
          </a:bodyPr>
          <a:lstStyle/>
          <a:p>
            <a:pPr indent="0" lvl="0" marL="0" rtl="0" algn="ctr">
              <a:spcBef>
                <a:spcPts val="0"/>
              </a:spcBef>
              <a:spcAft>
                <a:spcPts val="0"/>
              </a:spcAft>
              <a:buNone/>
            </a:pPr>
            <a:r>
              <a:rPr b="1" lang="en" sz="2500">
                <a:solidFill>
                  <a:schemeClr val="accent1"/>
                </a:solidFill>
                <a:latin typeface="Lilita One"/>
                <a:ea typeface="Lilita One"/>
                <a:cs typeface="Lilita One"/>
                <a:sym typeface="Lilita One"/>
              </a:rPr>
              <a:t>03</a:t>
            </a:r>
            <a:endParaRPr sz="2500"/>
          </a:p>
        </p:txBody>
      </p:sp>
      <p:sp>
        <p:nvSpPr>
          <p:cNvPr id="2409" name="Google Shape;2409;p40"/>
          <p:cNvSpPr/>
          <p:nvPr/>
        </p:nvSpPr>
        <p:spPr>
          <a:xfrm>
            <a:off x="3336966" y="2417103"/>
            <a:ext cx="624000" cy="624000"/>
          </a:xfrm>
          <a:prstGeom prst="ellipse">
            <a:avLst/>
          </a:prstGeom>
          <a:solidFill>
            <a:srgbClr val="EAF9FD"/>
          </a:solidFill>
          <a:ln cap="flat" cmpd="sng" w="19050">
            <a:solidFill>
              <a:srgbClr val="CD5E62"/>
            </a:solidFill>
            <a:prstDash val="solid"/>
            <a:round/>
            <a:headEnd len="sm" w="sm" type="none"/>
            <a:tailEnd len="sm" w="sm" type="none"/>
          </a:ln>
        </p:spPr>
        <p:txBody>
          <a:bodyPr anchorCtr="0" anchor="ctr" bIns="91425" lIns="0" spcFirstLastPara="1" rIns="0" wrap="square" tIns="91425">
            <a:noAutofit/>
          </a:bodyPr>
          <a:lstStyle/>
          <a:p>
            <a:pPr indent="0" lvl="0" marL="0" rtl="0" algn="ctr">
              <a:spcBef>
                <a:spcPts val="0"/>
              </a:spcBef>
              <a:spcAft>
                <a:spcPts val="0"/>
              </a:spcAft>
              <a:buNone/>
            </a:pPr>
            <a:r>
              <a:rPr b="1" lang="en" sz="2500">
                <a:solidFill>
                  <a:schemeClr val="accent1"/>
                </a:solidFill>
                <a:latin typeface="Lilita One"/>
                <a:ea typeface="Lilita One"/>
                <a:cs typeface="Lilita One"/>
                <a:sym typeface="Lilita One"/>
              </a:rPr>
              <a:t>02</a:t>
            </a:r>
            <a:endParaRPr sz="2500"/>
          </a:p>
        </p:txBody>
      </p:sp>
      <p:sp>
        <p:nvSpPr>
          <p:cNvPr id="2410" name="Google Shape;2410;p40"/>
          <p:cNvSpPr/>
          <p:nvPr/>
        </p:nvSpPr>
        <p:spPr>
          <a:xfrm>
            <a:off x="7153866" y="2417103"/>
            <a:ext cx="624000" cy="624000"/>
          </a:xfrm>
          <a:prstGeom prst="ellipse">
            <a:avLst/>
          </a:prstGeom>
          <a:solidFill>
            <a:srgbClr val="EAF9FD"/>
          </a:solidFill>
          <a:ln cap="flat" cmpd="sng" w="19050">
            <a:solidFill>
              <a:srgbClr val="CD5E62"/>
            </a:solidFill>
            <a:prstDash val="solid"/>
            <a:round/>
            <a:headEnd len="sm" w="sm" type="none"/>
            <a:tailEnd len="sm" w="sm" type="none"/>
          </a:ln>
        </p:spPr>
        <p:txBody>
          <a:bodyPr anchorCtr="0" anchor="ctr" bIns="91425" lIns="0" spcFirstLastPara="1" rIns="0" wrap="square" tIns="91425">
            <a:noAutofit/>
          </a:bodyPr>
          <a:lstStyle/>
          <a:p>
            <a:pPr indent="0" lvl="0" marL="0" rtl="0" algn="ctr">
              <a:spcBef>
                <a:spcPts val="0"/>
              </a:spcBef>
              <a:spcAft>
                <a:spcPts val="0"/>
              </a:spcAft>
              <a:buNone/>
            </a:pPr>
            <a:r>
              <a:rPr b="1" lang="en" sz="2500">
                <a:solidFill>
                  <a:schemeClr val="accent1"/>
                </a:solidFill>
                <a:latin typeface="Lilita One"/>
                <a:ea typeface="Lilita One"/>
                <a:cs typeface="Lilita One"/>
                <a:sym typeface="Lilita One"/>
              </a:rPr>
              <a:t>04</a:t>
            </a:r>
            <a:endParaRPr sz="2500"/>
          </a:p>
        </p:txBody>
      </p:sp>
      <p:sp>
        <p:nvSpPr>
          <p:cNvPr id="2411" name="Google Shape;2411;p40"/>
          <p:cNvSpPr txBox="1"/>
          <p:nvPr/>
        </p:nvSpPr>
        <p:spPr>
          <a:xfrm>
            <a:off x="2630825" y="1184800"/>
            <a:ext cx="3882300" cy="4683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400">
                <a:solidFill>
                  <a:schemeClr val="accent1"/>
                </a:solidFill>
                <a:latin typeface="Lilita One"/>
                <a:ea typeface="Lilita One"/>
                <a:cs typeface="Lilita One"/>
                <a:sym typeface="Lilita One"/>
              </a:rPr>
              <a:t>Four types of dormancy</a:t>
            </a:r>
            <a:endParaRPr sz="2400">
              <a:solidFill>
                <a:schemeClr val="accent1"/>
              </a:solidFill>
              <a:latin typeface="Lilita One"/>
              <a:ea typeface="Lilita One"/>
              <a:cs typeface="Lilita One"/>
              <a:sym typeface="Lilita One"/>
            </a:endParaRPr>
          </a:p>
        </p:txBody>
      </p:sp>
      <p:cxnSp>
        <p:nvCxnSpPr>
          <p:cNvPr id="2412" name="Google Shape;2412;p40"/>
          <p:cNvCxnSpPr>
            <a:stCxn id="2411" idx="2"/>
            <a:endCxn id="2407" idx="0"/>
          </p:cNvCxnSpPr>
          <p:nvPr/>
        </p:nvCxnSpPr>
        <p:spPr>
          <a:xfrm rot="5400000">
            <a:off x="2710925" y="556150"/>
            <a:ext cx="764100" cy="2958000"/>
          </a:xfrm>
          <a:prstGeom prst="curvedConnector3">
            <a:avLst>
              <a:gd fmla="val 49994" name="adj1"/>
            </a:avLst>
          </a:prstGeom>
          <a:noFill/>
          <a:ln cap="flat" cmpd="sng" w="19050">
            <a:solidFill>
              <a:schemeClr val="accent1"/>
            </a:solidFill>
            <a:prstDash val="solid"/>
            <a:round/>
            <a:headEnd len="med" w="med" type="none"/>
            <a:tailEnd len="med" w="med" type="none"/>
          </a:ln>
        </p:spPr>
      </p:cxnSp>
      <p:cxnSp>
        <p:nvCxnSpPr>
          <p:cNvPr id="2413" name="Google Shape;2413;p40"/>
          <p:cNvCxnSpPr>
            <a:stCxn id="2411" idx="2"/>
            <a:endCxn id="2409" idx="0"/>
          </p:cNvCxnSpPr>
          <p:nvPr/>
        </p:nvCxnSpPr>
        <p:spPr>
          <a:xfrm rot="5400000">
            <a:off x="3728375" y="1573600"/>
            <a:ext cx="764100" cy="923100"/>
          </a:xfrm>
          <a:prstGeom prst="curvedConnector3">
            <a:avLst>
              <a:gd fmla="val 49994" name="adj1"/>
            </a:avLst>
          </a:prstGeom>
          <a:noFill/>
          <a:ln cap="flat" cmpd="sng" w="19050">
            <a:solidFill>
              <a:schemeClr val="accent1"/>
            </a:solidFill>
            <a:prstDash val="solid"/>
            <a:round/>
            <a:headEnd len="med" w="med" type="none"/>
            <a:tailEnd len="med" w="med" type="none"/>
          </a:ln>
        </p:spPr>
      </p:cxnSp>
      <p:cxnSp>
        <p:nvCxnSpPr>
          <p:cNvPr id="2414" name="Google Shape;2414;p40"/>
          <p:cNvCxnSpPr>
            <a:stCxn id="2411" idx="2"/>
            <a:endCxn id="2408" idx="0"/>
          </p:cNvCxnSpPr>
          <p:nvPr/>
        </p:nvCxnSpPr>
        <p:spPr>
          <a:xfrm flipH="1" rot="-5400000">
            <a:off x="4682675" y="1542400"/>
            <a:ext cx="764100" cy="985500"/>
          </a:xfrm>
          <a:prstGeom prst="curvedConnector3">
            <a:avLst>
              <a:gd fmla="val 49994" name="adj1"/>
            </a:avLst>
          </a:prstGeom>
          <a:noFill/>
          <a:ln cap="flat" cmpd="sng" w="19050">
            <a:solidFill>
              <a:schemeClr val="accent1"/>
            </a:solidFill>
            <a:prstDash val="solid"/>
            <a:round/>
            <a:headEnd len="med" w="med" type="none"/>
            <a:tailEnd len="med" w="med" type="none"/>
          </a:ln>
        </p:spPr>
      </p:cxnSp>
      <p:cxnSp>
        <p:nvCxnSpPr>
          <p:cNvPr id="2415" name="Google Shape;2415;p40"/>
          <p:cNvCxnSpPr>
            <a:stCxn id="2411" idx="2"/>
            <a:endCxn id="2410" idx="0"/>
          </p:cNvCxnSpPr>
          <p:nvPr/>
        </p:nvCxnSpPr>
        <p:spPr>
          <a:xfrm flipH="1" rot="-5400000">
            <a:off x="5636825" y="588250"/>
            <a:ext cx="764100" cy="2893800"/>
          </a:xfrm>
          <a:prstGeom prst="curvedConnector3">
            <a:avLst>
              <a:gd fmla="val 49994" name="adj1"/>
            </a:avLst>
          </a:prstGeom>
          <a:noFill/>
          <a:ln cap="flat" cmpd="sng" w="19050">
            <a:solidFill>
              <a:schemeClr val="accent1"/>
            </a:solidFill>
            <a:prstDash val="solid"/>
            <a:round/>
            <a:headEnd len="med" w="med" type="none"/>
            <a:tailEnd len="med" w="med" type="none"/>
          </a:ln>
        </p:spPr>
      </p:cxn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419" name="Shape 2419"/>
        <p:cNvGrpSpPr/>
        <p:nvPr/>
      </p:nvGrpSpPr>
      <p:grpSpPr>
        <a:xfrm>
          <a:off x="0" y="0"/>
          <a:ext cx="0" cy="0"/>
          <a:chOff x="0" y="0"/>
          <a:chExt cx="0" cy="0"/>
        </a:xfrm>
      </p:grpSpPr>
      <p:sp>
        <p:nvSpPr>
          <p:cNvPr id="2420" name="Google Shape;2420;p41"/>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 </a:t>
            </a:r>
            <a:r>
              <a:rPr lang="en"/>
              <a:t>Welcome winter! - infographics</a:t>
            </a:r>
            <a:endParaRPr/>
          </a:p>
        </p:txBody>
      </p:sp>
      <p:pic>
        <p:nvPicPr>
          <p:cNvPr id="2421" name="Google Shape;2421;p41" title="Points scored">
            <a:hlinkClick r:id="rId3"/>
          </p:cNvPr>
          <p:cNvPicPr preferRelativeResize="0"/>
          <p:nvPr/>
        </p:nvPicPr>
        <p:blipFill>
          <a:blip r:embed="rId4">
            <a:alphaModFix/>
          </a:blip>
          <a:stretch>
            <a:fillRect/>
          </a:stretch>
        </p:blipFill>
        <p:spPr>
          <a:xfrm>
            <a:off x="4515510" y="1393825"/>
            <a:ext cx="3807324" cy="2792024"/>
          </a:xfrm>
          <a:prstGeom prst="rect">
            <a:avLst/>
          </a:prstGeom>
          <a:noFill/>
          <a:ln>
            <a:noFill/>
          </a:ln>
        </p:spPr>
      </p:pic>
      <p:sp>
        <p:nvSpPr>
          <p:cNvPr id="2422" name="Google Shape;2422;p41"/>
          <p:cNvSpPr txBox="1"/>
          <p:nvPr/>
        </p:nvSpPr>
        <p:spPr>
          <a:xfrm>
            <a:off x="720000" y="4205200"/>
            <a:ext cx="7704000" cy="3288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100">
                <a:solidFill>
                  <a:schemeClr val="dk1"/>
                </a:solidFill>
                <a:latin typeface="Montserrat"/>
                <a:ea typeface="Montserrat"/>
                <a:cs typeface="Montserrat"/>
                <a:sym typeface="Montserrat"/>
              </a:rPr>
              <a:t>Follow the link in the graph to modify its data and then paste the new one here. </a:t>
            </a:r>
            <a:r>
              <a:rPr b="1" lang="en" sz="1100">
                <a:solidFill>
                  <a:schemeClr val="dk1"/>
                </a:solidFill>
                <a:uFill>
                  <a:noFill/>
                </a:uFill>
                <a:latin typeface="Montserrat"/>
                <a:ea typeface="Montserrat"/>
                <a:cs typeface="Montserrat"/>
                <a:sym typeface="Montserrat"/>
                <a:hlinkClick r:id="rId5">
                  <a:extLst>
                    <a:ext uri="{A12FA001-AC4F-418D-AE19-62706E023703}">
                      <ahyp:hlinkClr val="tx"/>
                    </a:ext>
                  </a:extLst>
                </a:hlinkClick>
              </a:rPr>
              <a:t>For more info, click here</a:t>
            </a:r>
            <a:endParaRPr sz="1100">
              <a:solidFill>
                <a:schemeClr val="dk1"/>
              </a:solidFill>
              <a:latin typeface="Montserrat"/>
              <a:ea typeface="Montserrat"/>
              <a:cs typeface="Montserrat"/>
              <a:sym typeface="Montserrat"/>
            </a:endParaRPr>
          </a:p>
        </p:txBody>
      </p:sp>
      <p:graphicFrame>
        <p:nvGraphicFramePr>
          <p:cNvPr id="2423" name="Google Shape;2423;p41"/>
          <p:cNvGraphicFramePr/>
          <p:nvPr/>
        </p:nvGraphicFramePr>
        <p:xfrm>
          <a:off x="821166" y="1399350"/>
          <a:ext cx="3000000" cy="3000000"/>
        </p:xfrm>
        <a:graphic>
          <a:graphicData uri="http://schemas.openxmlformats.org/drawingml/2006/table">
            <a:tbl>
              <a:tblPr>
                <a:noFill/>
                <a:tableStyleId>{329CD89D-03E4-45DC-9E49-A2BCEE179E82}</a:tableStyleId>
              </a:tblPr>
              <a:tblGrid>
                <a:gridCol w="1135550"/>
                <a:gridCol w="1170450"/>
                <a:gridCol w="1170450"/>
              </a:tblGrid>
              <a:tr h="563525">
                <a:tc>
                  <a:txBody>
                    <a:bodyPr/>
                    <a:lstStyle/>
                    <a:p>
                      <a:pPr indent="0" lvl="0" marL="0" rtl="0" algn="ctr">
                        <a:spcBef>
                          <a:spcPts val="0"/>
                        </a:spcBef>
                        <a:spcAft>
                          <a:spcPts val="0"/>
                        </a:spcAft>
                        <a:buNone/>
                      </a:pPr>
                      <a:r>
                        <a:t/>
                      </a:r>
                      <a:endParaRPr sz="1700">
                        <a:solidFill>
                          <a:srgbClr val="EA5458"/>
                        </a:solidFill>
                        <a:latin typeface="Lilita One"/>
                        <a:ea typeface="Lilita One"/>
                        <a:cs typeface="Lilita One"/>
                        <a:sym typeface="Lilita One"/>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sz="2000">
                          <a:solidFill>
                            <a:srgbClr val="EA5458"/>
                          </a:solidFill>
                          <a:latin typeface="Lilita One"/>
                          <a:ea typeface="Lilita One"/>
                          <a:cs typeface="Lilita One"/>
                          <a:sym typeface="Lilita One"/>
                        </a:rPr>
                        <a:t>Bears</a:t>
                      </a:r>
                      <a:endParaRPr sz="2000">
                        <a:solidFill>
                          <a:srgbClr val="EA5458"/>
                        </a:solidFill>
                        <a:latin typeface="Lilita One"/>
                        <a:ea typeface="Lilita One"/>
                        <a:cs typeface="Lilita One"/>
                        <a:sym typeface="Lilita One"/>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sz="2000">
                          <a:solidFill>
                            <a:schemeClr val="dk2"/>
                          </a:solidFill>
                          <a:latin typeface="Lilita One"/>
                          <a:ea typeface="Lilita One"/>
                          <a:cs typeface="Lilita One"/>
                          <a:sym typeface="Lilita One"/>
                        </a:rPr>
                        <a:t>Reptiles</a:t>
                      </a:r>
                      <a:endParaRPr sz="2000">
                        <a:solidFill>
                          <a:schemeClr val="dk2"/>
                        </a:solidFill>
                        <a:latin typeface="Lilita One"/>
                        <a:ea typeface="Lilita One"/>
                        <a:cs typeface="Lilita One"/>
                        <a:sym typeface="Lilita One"/>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19050">
                      <a:solidFill>
                        <a:schemeClr val="accent1"/>
                      </a:solidFill>
                      <a:prstDash val="solid"/>
                      <a:round/>
                      <a:headEnd len="sm" w="sm" type="none"/>
                      <a:tailEnd len="sm" w="sm" type="none"/>
                    </a:lnB>
                  </a:tcPr>
                </a:tc>
              </a:tr>
              <a:tr h="563525">
                <a:tc>
                  <a:txBody>
                    <a:bodyPr/>
                    <a:lstStyle/>
                    <a:p>
                      <a:pPr indent="0" lvl="0" marL="0" rtl="0" algn="ctr">
                        <a:spcBef>
                          <a:spcPts val="0"/>
                        </a:spcBef>
                        <a:spcAft>
                          <a:spcPts val="0"/>
                        </a:spcAft>
                        <a:buNone/>
                      </a:pPr>
                      <a:r>
                        <a:rPr lang="en" sz="2000">
                          <a:solidFill>
                            <a:srgbClr val="EA5458"/>
                          </a:solidFill>
                          <a:latin typeface="Lilita One"/>
                          <a:ea typeface="Lilita One"/>
                          <a:cs typeface="Lilita One"/>
                          <a:sym typeface="Lilita One"/>
                        </a:rPr>
                        <a:t>1980</a:t>
                      </a:r>
                      <a:endParaRPr sz="2000">
                        <a:solidFill>
                          <a:srgbClr val="EA5458"/>
                        </a:solidFill>
                        <a:latin typeface="Lilita One"/>
                        <a:ea typeface="Lilita One"/>
                        <a:cs typeface="Lilita One"/>
                        <a:sym typeface="Lilita One"/>
                      </a:endParaRPr>
                    </a:p>
                  </a:txBody>
                  <a:tcPr marT="91425" marB="91425" marR="91425" marL="91425">
                    <a:lnL cap="flat" cmpd="sng" w="9525">
                      <a:solidFill>
                        <a:srgbClr val="FEF2F0">
                          <a:alpha val="0"/>
                        </a:srgbClr>
                      </a:solidFill>
                      <a:prstDash val="solid"/>
                      <a:round/>
                      <a:headEnd len="sm" w="sm" type="none"/>
                      <a:tailEnd len="sm" w="sm" type="none"/>
                    </a:lnL>
                    <a:lnR cap="flat" cmpd="sng" w="9525">
                      <a:solidFill>
                        <a:srgbClr val="FEF2F0">
                          <a:alpha val="0"/>
                        </a:srgb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220 days</a:t>
                      </a:r>
                      <a:endParaRPr>
                        <a:solidFill>
                          <a:schemeClr val="dk1"/>
                        </a:solidFill>
                        <a:latin typeface="Montserrat"/>
                        <a:ea typeface="Montserrat"/>
                        <a:cs typeface="Montserrat"/>
                        <a:sym typeface="Montserrat"/>
                      </a:endParaRPr>
                    </a:p>
                  </a:txBody>
                  <a:tcPr marT="91425" marB="91425" marR="91425" marL="91425" anchor="ctr">
                    <a:lnL cap="flat" cmpd="sng" w="9525">
                      <a:solidFill>
                        <a:srgbClr val="FEF2F0">
                          <a:alpha val="0"/>
                        </a:srgbClr>
                      </a:solidFill>
                      <a:prstDash val="solid"/>
                      <a:round/>
                      <a:headEnd len="sm" w="sm" type="none"/>
                      <a:tailEnd len="sm" w="sm" type="none"/>
                    </a:lnL>
                    <a:lnR cap="flat" cmpd="sng" w="9525">
                      <a:solidFill>
                        <a:srgbClr val="FEF2F0">
                          <a:alpha val="0"/>
                        </a:srgb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200 </a:t>
                      </a:r>
                      <a:r>
                        <a:rPr lang="en">
                          <a:solidFill>
                            <a:schemeClr val="dk1"/>
                          </a:solidFill>
                          <a:latin typeface="Montserrat"/>
                          <a:ea typeface="Montserrat"/>
                          <a:cs typeface="Montserrat"/>
                          <a:sym typeface="Montserrat"/>
                        </a:rPr>
                        <a:t>days</a:t>
                      </a:r>
                      <a:endParaRPr>
                        <a:solidFill>
                          <a:schemeClr val="dk1"/>
                        </a:solidFill>
                        <a:latin typeface="Montserrat"/>
                        <a:ea typeface="Montserrat"/>
                        <a:cs typeface="Montserrat"/>
                        <a:sym typeface="Montserrat"/>
                      </a:endParaRPr>
                    </a:p>
                  </a:txBody>
                  <a:tcPr marT="91425" marB="91425" marR="91425" marL="91425" anchor="ctr">
                    <a:lnL cap="flat" cmpd="sng" w="9525">
                      <a:solidFill>
                        <a:srgbClr val="FEF2F0">
                          <a:alpha val="0"/>
                        </a:srgbClr>
                      </a:solidFill>
                      <a:prstDash val="solid"/>
                      <a:round/>
                      <a:headEnd len="sm" w="sm" type="none"/>
                      <a:tailEnd len="sm" w="sm" type="none"/>
                    </a:lnL>
                    <a:lnR cap="flat" cmpd="sng" w="9525">
                      <a:solidFill>
                        <a:srgbClr val="FEF2F0">
                          <a:alpha val="0"/>
                        </a:srgb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r>
              <a:tr h="585000">
                <a:tc>
                  <a:txBody>
                    <a:bodyPr/>
                    <a:lstStyle/>
                    <a:p>
                      <a:pPr indent="0" lvl="0" marL="0" rtl="0" algn="ctr">
                        <a:spcBef>
                          <a:spcPts val="0"/>
                        </a:spcBef>
                        <a:spcAft>
                          <a:spcPts val="0"/>
                        </a:spcAft>
                        <a:buNone/>
                      </a:pPr>
                      <a:r>
                        <a:rPr lang="en" sz="2000">
                          <a:solidFill>
                            <a:srgbClr val="EA5458"/>
                          </a:solidFill>
                          <a:latin typeface="Lilita One"/>
                          <a:ea typeface="Lilita One"/>
                          <a:cs typeface="Lilita One"/>
                          <a:sym typeface="Lilita One"/>
                        </a:rPr>
                        <a:t>2000</a:t>
                      </a:r>
                      <a:endParaRPr sz="2000">
                        <a:solidFill>
                          <a:srgbClr val="EA5458"/>
                        </a:solidFill>
                        <a:latin typeface="Lilita One"/>
                        <a:ea typeface="Lilita One"/>
                        <a:cs typeface="Lilita One"/>
                        <a:sym typeface="Lilita One"/>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180 </a:t>
                      </a:r>
                      <a:r>
                        <a:rPr lang="en">
                          <a:solidFill>
                            <a:schemeClr val="dk1"/>
                          </a:solidFill>
                          <a:latin typeface="Montserrat"/>
                          <a:ea typeface="Montserrat"/>
                          <a:cs typeface="Montserrat"/>
                          <a:sym typeface="Montserrat"/>
                        </a:rPr>
                        <a:t>days</a:t>
                      </a:r>
                      <a:endParaRPr>
                        <a:solidFill>
                          <a:schemeClr val="dk1"/>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160 </a:t>
                      </a:r>
                      <a:r>
                        <a:rPr lang="en">
                          <a:solidFill>
                            <a:schemeClr val="dk1"/>
                          </a:solidFill>
                          <a:latin typeface="Montserrat"/>
                          <a:ea typeface="Montserrat"/>
                          <a:cs typeface="Montserrat"/>
                          <a:sym typeface="Montserrat"/>
                        </a:rPr>
                        <a:t>days</a:t>
                      </a:r>
                      <a:endParaRPr>
                        <a:solidFill>
                          <a:schemeClr val="dk1"/>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r>
              <a:tr h="585000">
                <a:tc>
                  <a:txBody>
                    <a:bodyPr/>
                    <a:lstStyle/>
                    <a:p>
                      <a:pPr indent="0" lvl="0" marL="0" rtl="0" algn="ctr">
                        <a:spcBef>
                          <a:spcPts val="0"/>
                        </a:spcBef>
                        <a:spcAft>
                          <a:spcPts val="0"/>
                        </a:spcAft>
                        <a:buNone/>
                      </a:pPr>
                      <a:r>
                        <a:rPr lang="en" sz="2000">
                          <a:solidFill>
                            <a:srgbClr val="EA5458"/>
                          </a:solidFill>
                          <a:latin typeface="Lilita One"/>
                          <a:ea typeface="Lilita One"/>
                          <a:cs typeface="Lilita One"/>
                          <a:sym typeface="Lilita One"/>
                        </a:rPr>
                        <a:t>2015</a:t>
                      </a:r>
                      <a:endParaRPr sz="2000">
                        <a:solidFill>
                          <a:srgbClr val="EA5458"/>
                        </a:solidFill>
                        <a:latin typeface="Lilita One"/>
                        <a:ea typeface="Lilita One"/>
                        <a:cs typeface="Lilita One"/>
                        <a:sym typeface="Lilita One"/>
                      </a:endParaRPr>
                    </a:p>
                  </a:txBody>
                  <a:tcPr marT="91425" marB="91425" marR="91425" marL="91425">
                    <a:lnL cap="flat" cmpd="sng" w="9525">
                      <a:solidFill>
                        <a:srgbClr val="FEF2F0">
                          <a:alpha val="0"/>
                        </a:srgbClr>
                      </a:solidFill>
                      <a:prstDash val="solid"/>
                      <a:round/>
                      <a:headEnd len="sm" w="sm" type="none"/>
                      <a:tailEnd len="sm" w="sm" type="none"/>
                    </a:lnL>
                    <a:lnR cap="flat" cmpd="sng" w="9525">
                      <a:solidFill>
                        <a:srgbClr val="FEF2F0">
                          <a:alpha val="0"/>
                        </a:srgb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160 </a:t>
                      </a:r>
                      <a:r>
                        <a:rPr lang="en">
                          <a:solidFill>
                            <a:schemeClr val="dk1"/>
                          </a:solidFill>
                          <a:latin typeface="Montserrat"/>
                          <a:ea typeface="Montserrat"/>
                          <a:cs typeface="Montserrat"/>
                          <a:sym typeface="Montserrat"/>
                        </a:rPr>
                        <a:t>days</a:t>
                      </a:r>
                      <a:endParaRPr>
                        <a:solidFill>
                          <a:schemeClr val="dk1"/>
                        </a:solidFill>
                        <a:latin typeface="Montserrat"/>
                        <a:ea typeface="Montserrat"/>
                        <a:cs typeface="Montserrat"/>
                        <a:sym typeface="Montserrat"/>
                      </a:endParaRPr>
                    </a:p>
                  </a:txBody>
                  <a:tcPr marT="91425" marB="91425" marR="91425" marL="91425" anchor="ctr">
                    <a:lnL cap="flat" cmpd="sng" w="9525">
                      <a:solidFill>
                        <a:srgbClr val="FEF2F0">
                          <a:alpha val="0"/>
                        </a:srgbClr>
                      </a:solidFill>
                      <a:prstDash val="solid"/>
                      <a:round/>
                      <a:headEnd len="sm" w="sm" type="none"/>
                      <a:tailEnd len="sm" w="sm" type="none"/>
                    </a:lnL>
                    <a:lnR cap="flat" cmpd="sng" w="9525">
                      <a:solidFill>
                        <a:srgbClr val="FEF2F0">
                          <a:alpha val="0"/>
                        </a:srgb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100 </a:t>
                      </a:r>
                      <a:r>
                        <a:rPr lang="en">
                          <a:solidFill>
                            <a:schemeClr val="dk1"/>
                          </a:solidFill>
                          <a:latin typeface="Montserrat"/>
                          <a:ea typeface="Montserrat"/>
                          <a:cs typeface="Montserrat"/>
                          <a:sym typeface="Montserrat"/>
                        </a:rPr>
                        <a:t>days</a:t>
                      </a:r>
                      <a:endParaRPr>
                        <a:solidFill>
                          <a:schemeClr val="dk1"/>
                        </a:solidFill>
                        <a:latin typeface="Montserrat"/>
                        <a:ea typeface="Montserrat"/>
                        <a:cs typeface="Montserrat"/>
                        <a:sym typeface="Montserrat"/>
                      </a:endParaRPr>
                    </a:p>
                  </a:txBody>
                  <a:tcPr marT="91425" marB="91425" marR="91425" marL="91425" anchor="ctr">
                    <a:lnL cap="flat" cmpd="sng" w="9525">
                      <a:solidFill>
                        <a:srgbClr val="FEF2F0">
                          <a:alpha val="0"/>
                        </a:srgbClr>
                      </a:solidFill>
                      <a:prstDash val="solid"/>
                      <a:round/>
                      <a:headEnd len="sm" w="sm" type="none"/>
                      <a:tailEnd len="sm" w="sm" type="none"/>
                    </a:lnL>
                    <a:lnR cap="flat" cmpd="sng" w="9525">
                      <a:solidFill>
                        <a:srgbClr val="FEF2F0">
                          <a:alpha val="0"/>
                        </a:srgb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r>
              <a:tr h="585000">
                <a:tc>
                  <a:txBody>
                    <a:bodyPr/>
                    <a:lstStyle/>
                    <a:p>
                      <a:pPr indent="0" lvl="0" marL="0" rtl="0" algn="ctr">
                        <a:spcBef>
                          <a:spcPts val="0"/>
                        </a:spcBef>
                        <a:spcAft>
                          <a:spcPts val="0"/>
                        </a:spcAft>
                        <a:buNone/>
                      </a:pPr>
                      <a:r>
                        <a:rPr lang="en" sz="2000">
                          <a:solidFill>
                            <a:srgbClr val="EA5458"/>
                          </a:solidFill>
                          <a:latin typeface="Lilita One"/>
                          <a:ea typeface="Lilita One"/>
                          <a:cs typeface="Lilita One"/>
                          <a:sym typeface="Lilita One"/>
                        </a:rPr>
                        <a:t>2022</a:t>
                      </a:r>
                      <a:endParaRPr sz="2000">
                        <a:solidFill>
                          <a:srgbClr val="EA5458"/>
                        </a:solidFill>
                        <a:latin typeface="Lilita One"/>
                        <a:ea typeface="Lilita One"/>
                        <a:cs typeface="Lilita One"/>
                        <a:sym typeface="Lilita One"/>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150 </a:t>
                      </a:r>
                      <a:r>
                        <a:rPr lang="en">
                          <a:solidFill>
                            <a:schemeClr val="dk1"/>
                          </a:solidFill>
                          <a:latin typeface="Montserrat"/>
                          <a:ea typeface="Montserrat"/>
                          <a:cs typeface="Montserrat"/>
                          <a:sym typeface="Montserrat"/>
                        </a:rPr>
                        <a:t>days</a:t>
                      </a:r>
                      <a:endParaRPr>
                        <a:solidFill>
                          <a:schemeClr val="dk1"/>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80 </a:t>
                      </a:r>
                      <a:r>
                        <a:rPr lang="en">
                          <a:solidFill>
                            <a:schemeClr val="dk1"/>
                          </a:solidFill>
                          <a:latin typeface="Montserrat"/>
                          <a:ea typeface="Montserrat"/>
                          <a:cs typeface="Montserrat"/>
                          <a:sym typeface="Montserrat"/>
                        </a:rPr>
                        <a:t>days</a:t>
                      </a:r>
                      <a:endParaRPr>
                        <a:solidFill>
                          <a:schemeClr val="dk1"/>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bl>
          </a:graphicData>
        </a:graphic>
      </p:graphicFrame>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427" name="Shape 2427"/>
        <p:cNvGrpSpPr/>
        <p:nvPr/>
      </p:nvGrpSpPr>
      <p:grpSpPr>
        <a:xfrm>
          <a:off x="0" y="0"/>
          <a:ext cx="0" cy="0"/>
          <a:chOff x="0" y="0"/>
          <a:chExt cx="0" cy="0"/>
        </a:xfrm>
      </p:grpSpPr>
      <p:sp>
        <p:nvSpPr>
          <p:cNvPr id="2428" name="Google Shape;2428;p42"/>
          <p:cNvSpPr/>
          <p:nvPr/>
        </p:nvSpPr>
        <p:spPr>
          <a:xfrm>
            <a:off x="3496775" y="1859575"/>
            <a:ext cx="2166600" cy="21666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lang="en" sz="2400">
                <a:solidFill>
                  <a:schemeClr val="accent1"/>
                </a:solidFill>
                <a:latin typeface="Lilita One"/>
                <a:ea typeface="Lilita One"/>
                <a:cs typeface="Lilita One"/>
                <a:sym typeface="Lilita One"/>
              </a:rPr>
              <a:t>Flora of winter</a:t>
            </a:r>
            <a:endParaRPr/>
          </a:p>
        </p:txBody>
      </p:sp>
      <p:sp>
        <p:nvSpPr>
          <p:cNvPr id="2429" name="Google Shape;2429;p42"/>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 </a:t>
            </a:r>
            <a:r>
              <a:rPr lang="en"/>
              <a:t>Welcome winter! - infographics</a:t>
            </a:r>
            <a:endParaRPr/>
          </a:p>
        </p:txBody>
      </p:sp>
      <p:grpSp>
        <p:nvGrpSpPr>
          <p:cNvPr id="2430" name="Google Shape;2430;p42"/>
          <p:cNvGrpSpPr/>
          <p:nvPr/>
        </p:nvGrpSpPr>
        <p:grpSpPr>
          <a:xfrm>
            <a:off x="6246841" y="3190394"/>
            <a:ext cx="1770600" cy="1029877"/>
            <a:chOff x="1778775" y="3345823"/>
            <a:chExt cx="1783800" cy="1029877"/>
          </a:xfrm>
        </p:grpSpPr>
        <p:sp>
          <p:nvSpPr>
            <p:cNvPr id="2431" name="Google Shape;2431;p42"/>
            <p:cNvSpPr txBox="1"/>
            <p:nvPr/>
          </p:nvSpPr>
          <p:spPr>
            <a:xfrm>
              <a:off x="1778775" y="3345823"/>
              <a:ext cx="1783800" cy="527700"/>
            </a:xfrm>
            <a:prstGeom prst="rect">
              <a:avLst/>
            </a:prstGeom>
            <a:noFill/>
            <a:ln>
              <a:noFill/>
            </a:ln>
          </p:spPr>
          <p:txBody>
            <a:bodyPr anchorCtr="0" anchor="b" bIns="91425" lIns="91425" spcFirstLastPara="1" rIns="91425" wrap="square" tIns="91425">
              <a:noAutofit/>
            </a:bodyPr>
            <a:lstStyle/>
            <a:p>
              <a:pPr indent="0" lvl="0" marL="0" rtl="0" algn="r">
                <a:spcBef>
                  <a:spcPts val="0"/>
                </a:spcBef>
                <a:spcAft>
                  <a:spcPts val="0"/>
                </a:spcAft>
                <a:buNone/>
              </a:pPr>
              <a:r>
                <a:rPr lang="en" sz="2400">
                  <a:solidFill>
                    <a:schemeClr val="dk1"/>
                  </a:solidFill>
                  <a:latin typeface="Lilita One"/>
                  <a:ea typeface="Lilita One"/>
                  <a:cs typeface="Lilita One"/>
                  <a:sym typeface="Lilita One"/>
                </a:rPr>
                <a:t>Maple</a:t>
              </a:r>
              <a:endParaRPr sz="2400">
                <a:solidFill>
                  <a:schemeClr val="dk1"/>
                </a:solidFill>
                <a:latin typeface="Lilita One"/>
                <a:ea typeface="Lilita One"/>
                <a:cs typeface="Lilita One"/>
                <a:sym typeface="Lilita One"/>
              </a:endParaRPr>
            </a:p>
          </p:txBody>
        </p:sp>
        <p:sp>
          <p:nvSpPr>
            <p:cNvPr id="2432" name="Google Shape;2432;p42"/>
            <p:cNvSpPr txBox="1"/>
            <p:nvPr/>
          </p:nvSpPr>
          <p:spPr>
            <a:xfrm>
              <a:off x="1778775" y="3890900"/>
              <a:ext cx="1783800" cy="4848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lang="en">
                  <a:solidFill>
                    <a:schemeClr val="dk1"/>
                  </a:solidFill>
                  <a:latin typeface="Montserrat"/>
                  <a:ea typeface="Montserrat"/>
                  <a:cs typeface="Montserrat"/>
                  <a:sym typeface="Montserrat"/>
                </a:rPr>
                <a:t>Neptune is far away from us</a:t>
              </a:r>
              <a:endParaRPr>
                <a:solidFill>
                  <a:schemeClr val="dk1"/>
                </a:solidFill>
                <a:latin typeface="Montserrat"/>
                <a:ea typeface="Montserrat"/>
                <a:cs typeface="Montserrat"/>
                <a:sym typeface="Montserrat"/>
              </a:endParaRPr>
            </a:p>
          </p:txBody>
        </p:sp>
      </p:grpSp>
      <p:grpSp>
        <p:nvGrpSpPr>
          <p:cNvPr id="2433" name="Google Shape;2433;p42"/>
          <p:cNvGrpSpPr/>
          <p:nvPr/>
        </p:nvGrpSpPr>
        <p:grpSpPr>
          <a:xfrm>
            <a:off x="1024796" y="1519473"/>
            <a:ext cx="1770799" cy="1033224"/>
            <a:chOff x="3044019" y="1219200"/>
            <a:chExt cx="1786160" cy="1033224"/>
          </a:xfrm>
        </p:grpSpPr>
        <p:sp>
          <p:nvSpPr>
            <p:cNvPr id="2434" name="Google Shape;2434;p42"/>
            <p:cNvSpPr txBox="1"/>
            <p:nvPr/>
          </p:nvSpPr>
          <p:spPr>
            <a:xfrm>
              <a:off x="3046378" y="1219200"/>
              <a:ext cx="1783800" cy="527700"/>
            </a:xfrm>
            <a:prstGeom prst="rect">
              <a:avLst/>
            </a:prstGeom>
            <a:noFill/>
            <a:ln>
              <a:noFill/>
            </a:ln>
          </p:spPr>
          <p:txBody>
            <a:bodyPr anchorCtr="0" anchor="b" bIns="91425" lIns="91425" spcFirstLastPara="1" rIns="91425" wrap="square" tIns="91425">
              <a:noAutofit/>
            </a:bodyPr>
            <a:lstStyle/>
            <a:p>
              <a:pPr indent="0" lvl="0" marL="0" rtl="0" algn="l">
                <a:spcBef>
                  <a:spcPts val="0"/>
                </a:spcBef>
                <a:spcAft>
                  <a:spcPts val="0"/>
                </a:spcAft>
                <a:buNone/>
              </a:pPr>
              <a:r>
                <a:rPr lang="en" sz="2400">
                  <a:solidFill>
                    <a:schemeClr val="dk1"/>
                  </a:solidFill>
                  <a:latin typeface="Lilita One"/>
                  <a:ea typeface="Lilita One"/>
                  <a:cs typeface="Lilita One"/>
                  <a:sym typeface="Lilita One"/>
                </a:rPr>
                <a:t>Grapevine</a:t>
              </a:r>
              <a:endParaRPr sz="2400">
                <a:solidFill>
                  <a:schemeClr val="dk1"/>
                </a:solidFill>
                <a:latin typeface="Lilita One"/>
                <a:ea typeface="Lilita One"/>
                <a:cs typeface="Lilita One"/>
                <a:sym typeface="Lilita One"/>
              </a:endParaRPr>
            </a:p>
          </p:txBody>
        </p:sp>
        <p:sp>
          <p:nvSpPr>
            <p:cNvPr id="2435" name="Google Shape;2435;p42"/>
            <p:cNvSpPr txBox="1"/>
            <p:nvPr/>
          </p:nvSpPr>
          <p:spPr>
            <a:xfrm>
              <a:off x="3044019" y="1767624"/>
              <a:ext cx="1783800" cy="48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Montserrat"/>
                  <a:ea typeface="Montserrat"/>
                  <a:cs typeface="Montserrat"/>
                  <a:sym typeface="Montserrat"/>
                </a:rPr>
                <a:t>Mercury is quite a small planet</a:t>
              </a:r>
              <a:endParaRPr>
                <a:solidFill>
                  <a:schemeClr val="dk1"/>
                </a:solidFill>
                <a:latin typeface="Montserrat"/>
                <a:ea typeface="Montserrat"/>
                <a:cs typeface="Montserrat"/>
                <a:sym typeface="Montserrat"/>
              </a:endParaRPr>
            </a:p>
          </p:txBody>
        </p:sp>
      </p:grpSp>
      <p:grpSp>
        <p:nvGrpSpPr>
          <p:cNvPr id="2436" name="Google Shape;2436;p42"/>
          <p:cNvGrpSpPr/>
          <p:nvPr/>
        </p:nvGrpSpPr>
        <p:grpSpPr>
          <a:xfrm>
            <a:off x="6246826" y="1519469"/>
            <a:ext cx="1770616" cy="1029877"/>
            <a:chOff x="4313981" y="3345823"/>
            <a:chExt cx="1783817" cy="1029877"/>
          </a:xfrm>
        </p:grpSpPr>
        <p:sp>
          <p:nvSpPr>
            <p:cNvPr id="2437" name="Google Shape;2437;p42"/>
            <p:cNvSpPr txBox="1"/>
            <p:nvPr/>
          </p:nvSpPr>
          <p:spPr>
            <a:xfrm>
              <a:off x="4313981" y="3345823"/>
              <a:ext cx="1783800" cy="527700"/>
            </a:xfrm>
            <a:prstGeom prst="rect">
              <a:avLst/>
            </a:prstGeom>
            <a:noFill/>
            <a:ln>
              <a:noFill/>
            </a:ln>
          </p:spPr>
          <p:txBody>
            <a:bodyPr anchorCtr="0" anchor="b" bIns="91425" lIns="91425" spcFirstLastPara="1" rIns="91425" wrap="square" tIns="91425">
              <a:noAutofit/>
            </a:bodyPr>
            <a:lstStyle/>
            <a:p>
              <a:pPr indent="0" lvl="0" marL="0" rtl="0" algn="r">
                <a:spcBef>
                  <a:spcPts val="0"/>
                </a:spcBef>
                <a:spcAft>
                  <a:spcPts val="0"/>
                </a:spcAft>
                <a:buNone/>
              </a:pPr>
              <a:r>
                <a:rPr lang="en" sz="2400">
                  <a:solidFill>
                    <a:schemeClr val="dk1"/>
                  </a:solidFill>
                  <a:latin typeface="Lilita One"/>
                  <a:ea typeface="Lilita One"/>
                  <a:cs typeface="Lilita One"/>
                  <a:sym typeface="Lilita One"/>
                </a:rPr>
                <a:t>Pine</a:t>
              </a:r>
              <a:endParaRPr sz="2400">
                <a:solidFill>
                  <a:schemeClr val="dk1"/>
                </a:solidFill>
                <a:latin typeface="Lilita One"/>
                <a:ea typeface="Lilita One"/>
                <a:cs typeface="Lilita One"/>
                <a:sym typeface="Lilita One"/>
              </a:endParaRPr>
            </a:p>
          </p:txBody>
        </p:sp>
        <p:sp>
          <p:nvSpPr>
            <p:cNvPr id="2438" name="Google Shape;2438;p42"/>
            <p:cNvSpPr txBox="1"/>
            <p:nvPr/>
          </p:nvSpPr>
          <p:spPr>
            <a:xfrm>
              <a:off x="4313998" y="3890900"/>
              <a:ext cx="1783800" cy="4848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lang="en">
                  <a:solidFill>
                    <a:schemeClr val="dk1"/>
                  </a:solidFill>
                  <a:latin typeface="Montserrat"/>
                  <a:ea typeface="Montserrat"/>
                  <a:cs typeface="Montserrat"/>
                  <a:sym typeface="Montserrat"/>
                </a:rPr>
                <a:t>Mars is actually a cold place</a:t>
              </a:r>
              <a:endParaRPr>
                <a:solidFill>
                  <a:schemeClr val="dk1"/>
                </a:solidFill>
                <a:latin typeface="Montserrat"/>
                <a:ea typeface="Montserrat"/>
                <a:cs typeface="Montserrat"/>
                <a:sym typeface="Montserrat"/>
              </a:endParaRPr>
            </a:p>
          </p:txBody>
        </p:sp>
      </p:grpSp>
      <p:grpSp>
        <p:nvGrpSpPr>
          <p:cNvPr id="2439" name="Google Shape;2439;p42"/>
          <p:cNvGrpSpPr/>
          <p:nvPr/>
        </p:nvGrpSpPr>
        <p:grpSpPr>
          <a:xfrm>
            <a:off x="1025969" y="3190398"/>
            <a:ext cx="1768459" cy="1033224"/>
            <a:chOff x="5581585" y="1219200"/>
            <a:chExt cx="1783800" cy="1033224"/>
          </a:xfrm>
        </p:grpSpPr>
        <p:sp>
          <p:nvSpPr>
            <p:cNvPr id="2440" name="Google Shape;2440;p42"/>
            <p:cNvSpPr txBox="1"/>
            <p:nvPr/>
          </p:nvSpPr>
          <p:spPr>
            <a:xfrm>
              <a:off x="5581585" y="1219200"/>
              <a:ext cx="1783800" cy="527700"/>
            </a:xfrm>
            <a:prstGeom prst="rect">
              <a:avLst/>
            </a:prstGeom>
            <a:noFill/>
            <a:ln>
              <a:noFill/>
            </a:ln>
          </p:spPr>
          <p:txBody>
            <a:bodyPr anchorCtr="0" anchor="b" bIns="91425" lIns="91425" spcFirstLastPara="1" rIns="91425" wrap="square" tIns="91425">
              <a:noAutofit/>
            </a:bodyPr>
            <a:lstStyle/>
            <a:p>
              <a:pPr indent="0" lvl="0" marL="0" rtl="0" algn="l">
                <a:spcBef>
                  <a:spcPts val="0"/>
                </a:spcBef>
                <a:spcAft>
                  <a:spcPts val="0"/>
                </a:spcAft>
                <a:buNone/>
              </a:pPr>
              <a:r>
                <a:rPr lang="en" sz="2400">
                  <a:solidFill>
                    <a:schemeClr val="dk1"/>
                  </a:solidFill>
                  <a:latin typeface="Lilita One"/>
                  <a:ea typeface="Lilita One"/>
                  <a:cs typeface="Lilita One"/>
                  <a:sym typeface="Lilita One"/>
                </a:rPr>
                <a:t>Mistletoe</a:t>
              </a:r>
              <a:endParaRPr sz="2400">
                <a:solidFill>
                  <a:schemeClr val="dk1"/>
                </a:solidFill>
                <a:latin typeface="Lilita One"/>
                <a:ea typeface="Lilita One"/>
                <a:cs typeface="Lilita One"/>
                <a:sym typeface="Lilita One"/>
              </a:endParaRPr>
            </a:p>
          </p:txBody>
        </p:sp>
        <p:sp>
          <p:nvSpPr>
            <p:cNvPr id="2441" name="Google Shape;2441;p42"/>
            <p:cNvSpPr txBox="1"/>
            <p:nvPr/>
          </p:nvSpPr>
          <p:spPr>
            <a:xfrm>
              <a:off x="5581585" y="1767624"/>
              <a:ext cx="1783800" cy="48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Montserrat"/>
                  <a:ea typeface="Montserrat"/>
                  <a:cs typeface="Montserrat"/>
                  <a:sym typeface="Montserrat"/>
                </a:rPr>
                <a:t>Venus has a beautiful name </a:t>
              </a:r>
              <a:endParaRPr>
                <a:solidFill>
                  <a:schemeClr val="dk1"/>
                </a:solidFill>
                <a:latin typeface="Montserrat"/>
                <a:ea typeface="Montserrat"/>
                <a:cs typeface="Montserrat"/>
                <a:sym typeface="Montserrat"/>
              </a:endParaRPr>
            </a:p>
          </p:txBody>
        </p:sp>
      </p:grpSp>
      <p:sp>
        <p:nvSpPr>
          <p:cNvPr id="2442" name="Google Shape;2442;p42"/>
          <p:cNvSpPr/>
          <p:nvPr/>
        </p:nvSpPr>
        <p:spPr>
          <a:xfrm>
            <a:off x="3252975" y="1687321"/>
            <a:ext cx="769500" cy="769500"/>
          </a:xfrm>
          <a:prstGeom prst="ellipse">
            <a:avLst/>
          </a:prstGeom>
          <a:solidFill>
            <a:schemeClr val="accent4"/>
          </a:solid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3" name="Google Shape;2443;p42"/>
          <p:cNvSpPr/>
          <p:nvPr/>
        </p:nvSpPr>
        <p:spPr>
          <a:xfrm>
            <a:off x="5137450" y="1687321"/>
            <a:ext cx="769500" cy="769500"/>
          </a:xfrm>
          <a:prstGeom prst="ellipse">
            <a:avLst/>
          </a:prstGeom>
          <a:solidFill>
            <a:schemeClr val="accent4"/>
          </a:solid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4" name="Google Shape;2444;p42"/>
          <p:cNvSpPr/>
          <p:nvPr/>
        </p:nvSpPr>
        <p:spPr>
          <a:xfrm>
            <a:off x="3252975" y="3375284"/>
            <a:ext cx="769500" cy="769500"/>
          </a:xfrm>
          <a:prstGeom prst="ellipse">
            <a:avLst/>
          </a:prstGeom>
          <a:solidFill>
            <a:schemeClr val="accent4"/>
          </a:solid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5" name="Google Shape;2445;p42"/>
          <p:cNvSpPr/>
          <p:nvPr/>
        </p:nvSpPr>
        <p:spPr>
          <a:xfrm>
            <a:off x="5137450" y="3375284"/>
            <a:ext cx="769500" cy="769500"/>
          </a:xfrm>
          <a:prstGeom prst="ellipse">
            <a:avLst/>
          </a:prstGeom>
          <a:solidFill>
            <a:schemeClr val="accent4"/>
          </a:solid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446" name="Google Shape;2446;p42"/>
          <p:cNvGrpSpPr/>
          <p:nvPr/>
        </p:nvGrpSpPr>
        <p:grpSpPr>
          <a:xfrm>
            <a:off x="3484863" y="1850638"/>
            <a:ext cx="305700" cy="442875"/>
            <a:chOff x="417900" y="2211550"/>
            <a:chExt cx="305700" cy="442875"/>
          </a:xfrm>
        </p:grpSpPr>
        <p:sp>
          <p:nvSpPr>
            <p:cNvPr id="2447" name="Google Shape;2447;p42"/>
            <p:cNvSpPr/>
            <p:nvPr/>
          </p:nvSpPr>
          <p:spPr>
            <a:xfrm>
              <a:off x="557550" y="2211550"/>
              <a:ext cx="61475" cy="124550"/>
            </a:xfrm>
            <a:custGeom>
              <a:rect b="b" l="l" r="r" t="t"/>
              <a:pathLst>
                <a:path extrusionOk="0" h="4982" w="2459">
                  <a:moveTo>
                    <a:pt x="1879" y="1"/>
                  </a:moveTo>
                  <a:cubicBezTo>
                    <a:pt x="1743" y="1"/>
                    <a:pt x="1607" y="53"/>
                    <a:pt x="1504" y="157"/>
                  </a:cubicBezTo>
                  <a:lnTo>
                    <a:pt x="1119" y="539"/>
                  </a:lnTo>
                  <a:cubicBezTo>
                    <a:pt x="856" y="802"/>
                    <a:pt x="637" y="1098"/>
                    <a:pt x="466" y="1411"/>
                  </a:cubicBezTo>
                  <a:cubicBezTo>
                    <a:pt x="164" y="1970"/>
                    <a:pt x="1" y="2593"/>
                    <a:pt x="1" y="3243"/>
                  </a:cubicBezTo>
                  <a:lnTo>
                    <a:pt x="1" y="4453"/>
                  </a:lnTo>
                  <a:cubicBezTo>
                    <a:pt x="1" y="4743"/>
                    <a:pt x="236" y="4981"/>
                    <a:pt x="532" y="4981"/>
                  </a:cubicBezTo>
                  <a:cubicBezTo>
                    <a:pt x="823" y="4981"/>
                    <a:pt x="1061" y="4746"/>
                    <a:pt x="1061" y="4453"/>
                  </a:cubicBezTo>
                  <a:lnTo>
                    <a:pt x="1061" y="3243"/>
                  </a:lnTo>
                  <a:cubicBezTo>
                    <a:pt x="1061" y="2836"/>
                    <a:pt x="1146" y="2443"/>
                    <a:pt x="1313" y="2083"/>
                  </a:cubicBezTo>
                  <a:cubicBezTo>
                    <a:pt x="1448" y="1793"/>
                    <a:pt x="1634" y="1521"/>
                    <a:pt x="1866" y="1289"/>
                  </a:cubicBezTo>
                  <a:lnTo>
                    <a:pt x="2251" y="907"/>
                  </a:lnTo>
                  <a:cubicBezTo>
                    <a:pt x="2459" y="699"/>
                    <a:pt x="2459" y="364"/>
                    <a:pt x="2254" y="157"/>
                  </a:cubicBezTo>
                  <a:cubicBezTo>
                    <a:pt x="2150" y="53"/>
                    <a:pt x="2014" y="1"/>
                    <a:pt x="1879"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8" name="Google Shape;2448;p42"/>
            <p:cNvSpPr/>
            <p:nvPr/>
          </p:nvSpPr>
          <p:spPr>
            <a:xfrm>
              <a:off x="557550" y="2246800"/>
              <a:ext cx="32825" cy="89300"/>
            </a:xfrm>
            <a:custGeom>
              <a:rect b="b" l="l" r="r" t="t"/>
              <a:pathLst>
                <a:path extrusionOk="0" h="3572" w="1313">
                  <a:moveTo>
                    <a:pt x="466" y="1"/>
                  </a:moveTo>
                  <a:cubicBezTo>
                    <a:pt x="164" y="560"/>
                    <a:pt x="1" y="1183"/>
                    <a:pt x="1" y="1833"/>
                  </a:cubicBezTo>
                  <a:lnTo>
                    <a:pt x="1" y="3043"/>
                  </a:lnTo>
                  <a:cubicBezTo>
                    <a:pt x="1" y="3333"/>
                    <a:pt x="236" y="3571"/>
                    <a:pt x="532" y="3571"/>
                  </a:cubicBezTo>
                  <a:cubicBezTo>
                    <a:pt x="823" y="3571"/>
                    <a:pt x="1061" y="3336"/>
                    <a:pt x="1061" y="3043"/>
                  </a:cubicBezTo>
                  <a:lnTo>
                    <a:pt x="1061" y="1833"/>
                  </a:lnTo>
                  <a:cubicBezTo>
                    <a:pt x="1061" y="1423"/>
                    <a:pt x="1146" y="1033"/>
                    <a:pt x="1313" y="673"/>
                  </a:cubicBezTo>
                  <a:lnTo>
                    <a:pt x="466" y="1"/>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9" name="Google Shape;2449;p42"/>
            <p:cNvSpPr/>
            <p:nvPr/>
          </p:nvSpPr>
          <p:spPr>
            <a:xfrm>
              <a:off x="525650" y="2529075"/>
              <a:ext cx="90325" cy="125350"/>
            </a:xfrm>
            <a:custGeom>
              <a:rect b="b" l="l" r="r" t="t"/>
              <a:pathLst>
                <a:path extrusionOk="0" h="5014" w="3613">
                  <a:moveTo>
                    <a:pt x="0" y="1"/>
                  </a:moveTo>
                  <a:lnTo>
                    <a:pt x="0" y="3209"/>
                  </a:lnTo>
                  <a:cubicBezTo>
                    <a:pt x="0" y="4205"/>
                    <a:pt x="811" y="5014"/>
                    <a:pt x="1808" y="5014"/>
                  </a:cubicBezTo>
                  <a:cubicBezTo>
                    <a:pt x="2804" y="5014"/>
                    <a:pt x="3613" y="4205"/>
                    <a:pt x="3613" y="3209"/>
                  </a:cubicBezTo>
                  <a:lnTo>
                    <a:pt x="3613" y="1"/>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0" name="Google Shape;2450;p42"/>
            <p:cNvSpPr/>
            <p:nvPr/>
          </p:nvSpPr>
          <p:spPr>
            <a:xfrm>
              <a:off x="570700" y="2529075"/>
              <a:ext cx="45225" cy="125350"/>
            </a:xfrm>
            <a:custGeom>
              <a:rect b="b" l="l" r="r" t="t"/>
              <a:pathLst>
                <a:path extrusionOk="0" h="5014" w="1809">
                  <a:moveTo>
                    <a:pt x="0" y="1"/>
                  </a:moveTo>
                  <a:lnTo>
                    <a:pt x="0" y="5014"/>
                  </a:lnTo>
                  <a:cubicBezTo>
                    <a:pt x="997" y="5014"/>
                    <a:pt x="1808" y="4205"/>
                    <a:pt x="1808" y="3209"/>
                  </a:cubicBezTo>
                  <a:lnTo>
                    <a:pt x="1808" y="1"/>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1" name="Google Shape;2451;p42"/>
            <p:cNvSpPr/>
            <p:nvPr/>
          </p:nvSpPr>
          <p:spPr>
            <a:xfrm>
              <a:off x="480400" y="2453375"/>
              <a:ext cx="90325" cy="125350"/>
            </a:xfrm>
            <a:custGeom>
              <a:rect b="b" l="l" r="r" t="t"/>
              <a:pathLst>
                <a:path extrusionOk="0" h="5014" w="3613">
                  <a:moveTo>
                    <a:pt x="0" y="0"/>
                  </a:moveTo>
                  <a:lnTo>
                    <a:pt x="0" y="3208"/>
                  </a:lnTo>
                  <a:cubicBezTo>
                    <a:pt x="0" y="4205"/>
                    <a:pt x="808" y="5013"/>
                    <a:pt x="1808" y="5013"/>
                  </a:cubicBezTo>
                  <a:cubicBezTo>
                    <a:pt x="2804" y="5013"/>
                    <a:pt x="3612" y="4205"/>
                    <a:pt x="3612" y="3208"/>
                  </a:cubicBezTo>
                  <a:lnTo>
                    <a:pt x="3612"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2" name="Google Shape;2452;p42"/>
            <p:cNvSpPr/>
            <p:nvPr/>
          </p:nvSpPr>
          <p:spPr>
            <a:xfrm>
              <a:off x="525575" y="2453300"/>
              <a:ext cx="45150" cy="125425"/>
            </a:xfrm>
            <a:custGeom>
              <a:rect b="b" l="l" r="r" t="t"/>
              <a:pathLst>
                <a:path extrusionOk="0" h="5017" w="1806">
                  <a:moveTo>
                    <a:pt x="1" y="1"/>
                  </a:moveTo>
                  <a:lnTo>
                    <a:pt x="1" y="5016"/>
                  </a:lnTo>
                  <a:cubicBezTo>
                    <a:pt x="997" y="5016"/>
                    <a:pt x="1805" y="4208"/>
                    <a:pt x="1805" y="3211"/>
                  </a:cubicBezTo>
                  <a:lnTo>
                    <a:pt x="1805" y="3"/>
                  </a:lnTo>
                  <a:lnTo>
                    <a:pt x="1805"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3" name="Google Shape;2453;p42"/>
            <p:cNvSpPr/>
            <p:nvPr/>
          </p:nvSpPr>
          <p:spPr>
            <a:xfrm>
              <a:off x="570825" y="2453375"/>
              <a:ext cx="90350" cy="125350"/>
            </a:xfrm>
            <a:custGeom>
              <a:rect b="b" l="l" r="r" t="t"/>
              <a:pathLst>
                <a:path extrusionOk="0" h="5014" w="3614">
                  <a:moveTo>
                    <a:pt x="1" y="0"/>
                  </a:moveTo>
                  <a:lnTo>
                    <a:pt x="1" y="3208"/>
                  </a:lnTo>
                  <a:cubicBezTo>
                    <a:pt x="1" y="4205"/>
                    <a:pt x="806" y="5013"/>
                    <a:pt x="1806" y="5013"/>
                  </a:cubicBezTo>
                  <a:cubicBezTo>
                    <a:pt x="2802" y="5013"/>
                    <a:pt x="3613" y="4205"/>
                    <a:pt x="3613" y="3208"/>
                  </a:cubicBezTo>
                  <a:lnTo>
                    <a:pt x="3613"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4" name="Google Shape;2454;p42"/>
            <p:cNvSpPr/>
            <p:nvPr/>
          </p:nvSpPr>
          <p:spPr>
            <a:xfrm>
              <a:off x="615950" y="2453300"/>
              <a:ext cx="45225" cy="125425"/>
            </a:xfrm>
            <a:custGeom>
              <a:rect b="b" l="l" r="r" t="t"/>
              <a:pathLst>
                <a:path extrusionOk="0" h="5017" w="1809">
                  <a:moveTo>
                    <a:pt x="1" y="1"/>
                  </a:moveTo>
                  <a:lnTo>
                    <a:pt x="1" y="5016"/>
                  </a:lnTo>
                  <a:cubicBezTo>
                    <a:pt x="997" y="5016"/>
                    <a:pt x="1808" y="4208"/>
                    <a:pt x="1808" y="3211"/>
                  </a:cubicBezTo>
                  <a:lnTo>
                    <a:pt x="1808" y="3"/>
                  </a:lnTo>
                  <a:lnTo>
                    <a:pt x="1808"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5" name="Google Shape;2455;p42"/>
            <p:cNvSpPr/>
            <p:nvPr/>
          </p:nvSpPr>
          <p:spPr>
            <a:xfrm>
              <a:off x="417900" y="2364725"/>
              <a:ext cx="101900" cy="141475"/>
            </a:xfrm>
            <a:custGeom>
              <a:rect b="b" l="l" r="r" t="t"/>
              <a:pathLst>
                <a:path extrusionOk="0" h="5659" w="4076">
                  <a:moveTo>
                    <a:pt x="1941" y="0"/>
                  </a:moveTo>
                  <a:cubicBezTo>
                    <a:pt x="867" y="0"/>
                    <a:pt x="1" y="870"/>
                    <a:pt x="1" y="1941"/>
                  </a:cubicBezTo>
                  <a:lnTo>
                    <a:pt x="1" y="3621"/>
                  </a:lnTo>
                  <a:cubicBezTo>
                    <a:pt x="1" y="4745"/>
                    <a:pt x="914" y="5658"/>
                    <a:pt x="2038" y="5658"/>
                  </a:cubicBezTo>
                  <a:cubicBezTo>
                    <a:pt x="3162" y="5658"/>
                    <a:pt x="4075" y="4745"/>
                    <a:pt x="4075" y="3621"/>
                  </a:cubicBezTo>
                  <a:lnTo>
                    <a:pt x="4075"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6" name="Google Shape;2456;p42"/>
            <p:cNvSpPr/>
            <p:nvPr/>
          </p:nvSpPr>
          <p:spPr>
            <a:xfrm>
              <a:off x="468825" y="2364725"/>
              <a:ext cx="50975" cy="141475"/>
            </a:xfrm>
            <a:custGeom>
              <a:rect b="b" l="l" r="r" t="t"/>
              <a:pathLst>
                <a:path extrusionOk="0" h="5659" w="2039">
                  <a:moveTo>
                    <a:pt x="1" y="0"/>
                  </a:moveTo>
                  <a:lnTo>
                    <a:pt x="1" y="5658"/>
                  </a:lnTo>
                  <a:cubicBezTo>
                    <a:pt x="1125" y="5658"/>
                    <a:pt x="2038" y="4745"/>
                    <a:pt x="2038" y="3621"/>
                  </a:cubicBezTo>
                  <a:lnTo>
                    <a:pt x="2038"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7" name="Google Shape;2457;p42"/>
            <p:cNvSpPr/>
            <p:nvPr/>
          </p:nvSpPr>
          <p:spPr>
            <a:xfrm>
              <a:off x="519775" y="2364725"/>
              <a:ext cx="101950" cy="141475"/>
            </a:xfrm>
            <a:custGeom>
              <a:rect b="b" l="l" r="r" t="t"/>
              <a:pathLst>
                <a:path extrusionOk="0" h="5659" w="4078">
                  <a:moveTo>
                    <a:pt x="0" y="0"/>
                  </a:moveTo>
                  <a:lnTo>
                    <a:pt x="0" y="3621"/>
                  </a:lnTo>
                  <a:cubicBezTo>
                    <a:pt x="0" y="4745"/>
                    <a:pt x="914" y="5658"/>
                    <a:pt x="2037" y="5658"/>
                  </a:cubicBezTo>
                  <a:cubicBezTo>
                    <a:pt x="3164" y="5658"/>
                    <a:pt x="4078" y="4745"/>
                    <a:pt x="4078" y="3621"/>
                  </a:cubicBezTo>
                  <a:lnTo>
                    <a:pt x="4078" y="0"/>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8" name="Google Shape;2458;p42"/>
            <p:cNvSpPr/>
            <p:nvPr/>
          </p:nvSpPr>
          <p:spPr>
            <a:xfrm>
              <a:off x="570700" y="2364725"/>
              <a:ext cx="51025" cy="141475"/>
            </a:xfrm>
            <a:custGeom>
              <a:rect b="b" l="l" r="r" t="t"/>
              <a:pathLst>
                <a:path extrusionOk="0" h="5659" w="2041">
                  <a:moveTo>
                    <a:pt x="0" y="0"/>
                  </a:moveTo>
                  <a:lnTo>
                    <a:pt x="0" y="5658"/>
                  </a:lnTo>
                  <a:cubicBezTo>
                    <a:pt x="1127" y="5658"/>
                    <a:pt x="2041" y="4745"/>
                    <a:pt x="2041" y="3621"/>
                  </a:cubicBezTo>
                  <a:lnTo>
                    <a:pt x="2041" y="0"/>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9" name="Google Shape;2459;p42"/>
            <p:cNvSpPr/>
            <p:nvPr/>
          </p:nvSpPr>
          <p:spPr>
            <a:xfrm>
              <a:off x="621700" y="2364725"/>
              <a:ext cx="101900" cy="141400"/>
            </a:xfrm>
            <a:custGeom>
              <a:rect b="b" l="l" r="r" t="t"/>
              <a:pathLst>
                <a:path extrusionOk="0" h="5656" w="4076">
                  <a:moveTo>
                    <a:pt x="1" y="0"/>
                  </a:moveTo>
                  <a:lnTo>
                    <a:pt x="1" y="3615"/>
                  </a:lnTo>
                  <a:cubicBezTo>
                    <a:pt x="1" y="4742"/>
                    <a:pt x="914" y="5656"/>
                    <a:pt x="2038" y="5656"/>
                  </a:cubicBezTo>
                  <a:cubicBezTo>
                    <a:pt x="3162" y="5656"/>
                    <a:pt x="4075" y="4742"/>
                    <a:pt x="4075" y="3615"/>
                  </a:cubicBezTo>
                  <a:lnTo>
                    <a:pt x="4075" y="1941"/>
                  </a:lnTo>
                  <a:cubicBezTo>
                    <a:pt x="4075" y="870"/>
                    <a:pt x="3206" y="0"/>
                    <a:pt x="213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0" name="Google Shape;2460;p42"/>
            <p:cNvSpPr/>
            <p:nvPr/>
          </p:nvSpPr>
          <p:spPr>
            <a:xfrm>
              <a:off x="480400" y="2285000"/>
              <a:ext cx="90325" cy="125350"/>
            </a:xfrm>
            <a:custGeom>
              <a:rect b="b" l="l" r="r" t="t"/>
              <a:pathLst>
                <a:path extrusionOk="0" h="5014" w="3613">
                  <a:moveTo>
                    <a:pt x="2345" y="1"/>
                  </a:moveTo>
                  <a:cubicBezTo>
                    <a:pt x="2159" y="1"/>
                    <a:pt x="1979" y="20"/>
                    <a:pt x="1808" y="61"/>
                  </a:cubicBezTo>
                  <a:cubicBezTo>
                    <a:pt x="772" y="305"/>
                    <a:pt x="0" y="1232"/>
                    <a:pt x="0" y="2342"/>
                  </a:cubicBezTo>
                  <a:lnTo>
                    <a:pt x="0" y="3206"/>
                  </a:lnTo>
                  <a:cubicBezTo>
                    <a:pt x="0" y="4202"/>
                    <a:pt x="808" y="5014"/>
                    <a:pt x="1808" y="5014"/>
                  </a:cubicBezTo>
                  <a:cubicBezTo>
                    <a:pt x="2804" y="5014"/>
                    <a:pt x="3612" y="4208"/>
                    <a:pt x="3612" y="3206"/>
                  </a:cubicBezTo>
                  <a:lnTo>
                    <a:pt x="3612"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1" name="Google Shape;2461;p42"/>
            <p:cNvSpPr/>
            <p:nvPr/>
          </p:nvSpPr>
          <p:spPr>
            <a:xfrm>
              <a:off x="525575" y="2284875"/>
              <a:ext cx="45150" cy="125475"/>
            </a:xfrm>
            <a:custGeom>
              <a:rect b="b" l="l" r="r" t="t"/>
              <a:pathLst>
                <a:path extrusionOk="0" h="5019" w="1806">
                  <a:moveTo>
                    <a:pt x="538" y="0"/>
                  </a:moveTo>
                  <a:cubicBezTo>
                    <a:pt x="352" y="0"/>
                    <a:pt x="172" y="22"/>
                    <a:pt x="1" y="64"/>
                  </a:cubicBezTo>
                  <a:lnTo>
                    <a:pt x="1" y="5019"/>
                  </a:lnTo>
                  <a:cubicBezTo>
                    <a:pt x="997" y="5019"/>
                    <a:pt x="1805" y="4213"/>
                    <a:pt x="1805" y="3211"/>
                  </a:cubicBezTo>
                  <a:lnTo>
                    <a:pt x="1805" y="6"/>
                  </a:lnTo>
                  <a:lnTo>
                    <a:pt x="180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2" name="Google Shape;2462;p42"/>
            <p:cNvSpPr/>
            <p:nvPr/>
          </p:nvSpPr>
          <p:spPr>
            <a:xfrm>
              <a:off x="570825" y="2285000"/>
              <a:ext cx="90350" cy="125350"/>
            </a:xfrm>
            <a:custGeom>
              <a:rect b="b" l="l" r="r" t="t"/>
              <a:pathLst>
                <a:path extrusionOk="0" h="5014" w="3614">
                  <a:moveTo>
                    <a:pt x="1" y="1"/>
                  </a:moveTo>
                  <a:lnTo>
                    <a:pt x="1" y="3206"/>
                  </a:lnTo>
                  <a:cubicBezTo>
                    <a:pt x="1" y="4202"/>
                    <a:pt x="806" y="5014"/>
                    <a:pt x="1806" y="5014"/>
                  </a:cubicBezTo>
                  <a:cubicBezTo>
                    <a:pt x="2802" y="5014"/>
                    <a:pt x="3613" y="4208"/>
                    <a:pt x="3613" y="3206"/>
                  </a:cubicBezTo>
                  <a:lnTo>
                    <a:pt x="3613" y="2342"/>
                  </a:lnTo>
                  <a:cubicBezTo>
                    <a:pt x="3613" y="1232"/>
                    <a:pt x="2841" y="299"/>
                    <a:pt x="1806" y="61"/>
                  </a:cubicBezTo>
                  <a:cubicBezTo>
                    <a:pt x="1634" y="20"/>
                    <a:pt x="1454" y="1"/>
                    <a:pt x="126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3" name="Google Shape;2463;p42"/>
            <p:cNvSpPr/>
            <p:nvPr/>
          </p:nvSpPr>
          <p:spPr>
            <a:xfrm>
              <a:off x="615950" y="2286450"/>
              <a:ext cx="45225" cy="123900"/>
            </a:xfrm>
            <a:custGeom>
              <a:rect b="b" l="l" r="r" t="t"/>
              <a:pathLst>
                <a:path extrusionOk="0" h="4956" w="1809">
                  <a:moveTo>
                    <a:pt x="1" y="1"/>
                  </a:moveTo>
                  <a:lnTo>
                    <a:pt x="1" y="4956"/>
                  </a:lnTo>
                  <a:cubicBezTo>
                    <a:pt x="997" y="4956"/>
                    <a:pt x="1808" y="4150"/>
                    <a:pt x="1808" y="3148"/>
                  </a:cubicBezTo>
                  <a:lnTo>
                    <a:pt x="1808" y="2284"/>
                  </a:lnTo>
                  <a:cubicBezTo>
                    <a:pt x="1808" y="1174"/>
                    <a:pt x="1036" y="241"/>
                    <a:pt x="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4" name="Google Shape;2464;p42"/>
            <p:cNvSpPr/>
            <p:nvPr/>
          </p:nvSpPr>
          <p:spPr>
            <a:xfrm>
              <a:off x="672625" y="2364725"/>
              <a:ext cx="50975" cy="141400"/>
            </a:xfrm>
            <a:custGeom>
              <a:rect b="b" l="l" r="r" t="t"/>
              <a:pathLst>
                <a:path extrusionOk="0" h="5656" w="2039">
                  <a:moveTo>
                    <a:pt x="1" y="0"/>
                  </a:moveTo>
                  <a:lnTo>
                    <a:pt x="1" y="5656"/>
                  </a:lnTo>
                  <a:cubicBezTo>
                    <a:pt x="1125" y="5656"/>
                    <a:pt x="2038" y="4742"/>
                    <a:pt x="2038" y="3615"/>
                  </a:cubicBezTo>
                  <a:lnTo>
                    <a:pt x="2038" y="1941"/>
                  </a:lnTo>
                  <a:cubicBezTo>
                    <a:pt x="2038" y="870"/>
                    <a:pt x="1169" y="0"/>
                    <a:pt x="9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465" name="Google Shape;2465;p42"/>
          <p:cNvGrpSpPr/>
          <p:nvPr/>
        </p:nvGrpSpPr>
        <p:grpSpPr>
          <a:xfrm>
            <a:off x="5417240" y="1854244"/>
            <a:ext cx="209919" cy="435659"/>
            <a:chOff x="2688065" y="2662482"/>
            <a:chExt cx="209919" cy="435659"/>
          </a:xfrm>
        </p:grpSpPr>
        <p:sp>
          <p:nvSpPr>
            <p:cNvPr id="2466" name="Google Shape;2466;p42"/>
            <p:cNvSpPr/>
            <p:nvPr/>
          </p:nvSpPr>
          <p:spPr>
            <a:xfrm>
              <a:off x="2771286" y="3032971"/>
              <a:ext cx="43447" cy="65170"/>
            </a:xfrm>
            <a:custGeom>
              <a:rect b="b" l="l" r="r" t="t"/>
              <a:pathLst>
                <a:path extrusionOk="0" h="2076" w="1384">
                  <a:moveTo>
                    <a:pt x="1" y="0"/>
                  </a:moveTo>
                  <a:lnTo>
                    <a:pt x="1" y="2075"/>
                  </a:lnTo>
                  <a:lnTo>
                    <a:pt x="1384" y="2075"/>
                  </a:lnTo>
                  <a:lnTo>
                    <a:pt x="1384" y="0"/>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7" name="Google Shape;2467;p42"/>
            <p:cNvSpPr/>
            <p:nvPr/>
          </p:nvSpPr>
          <p:spPr>
            <a:xfrm>
              <a:off x="2694030" y="2851839"/>
              <a:ext cx="197990" cy="130497"/>
            </a:xfrm>
            <a:custGeom>
              <a:rect b="b" l="l" r="r" t="t"/>
              <a:pathLst>
                <a:path extrusionOk="0" h="4157" w="6307">
                  <a:moveTo>
                    <a:pt x="1770" y="0"/>
                  </a:moveTo>
                  <a:lnTo>
                    <a:pt x="68" y="3831"/>
                  </a:lnTo>
                  <a:cubicBezTo>
                    <a:pt x="0" y="3987"/>
                    <a:pt x="109" y="4157"/>
                    <a:pt x="278" y="4157"/>
                  </a:cubicBezTo>
                  <a:lnTo>
                    <a:pt x="6028" y="4157"/>
                  </a:lnTo>
                  <a:cubicBezTo>
                    <a:pt x="6198" y="4157"/>
                    <a:pt x="6306" y="3987"/>
                    <a:pt x="6238" y="3831"/>
                  </a:cubicBezTo>
                  <a:lnTo>
                    <a:pt x="4536" y="0"/>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8" name="Google Shape;2468;p42"/>
            <p:cNvSpPr/>
            <p:nvPr/>
          </p:nvSpPr>
          <p:spPr>
            <a:xfrm>
              <a:off x="2688065" y="2982304"/>
              <a:ext cx="209919" cy="57918"/>
            </a:xfrm>
            <a:custGeom>
              <a:rect b="b" l="l" r="r" t="t"/>
              <a:pathLst>
                <a:path extrusionOk="0" h="1845" w="6687">
                  <a:moveTo>
                    <a:pt x="1004" y="1"/>
                  </a:moveTo>
                  <a:lnTo>
                    <a:pt x="95" y="1492"/>
                  </a:lnTo>
                  <a:cubicBezTo>
                    <a:pt x="0" y="1648"/>
                    <a:pt x="109" y="1845"/>
                    <a:pt x="292" y="1845"/>
                  </a:cubicBezTo>
                  <a:lnTo>
                    <a:pt x="6395" y="1845"/>
                  </a:lnTo>
                  <a:cubicBezTo>
                    <a:pt x="6578" y="1845"/>
                    <a:pt x="6686" y="1648"/>
                    <a:pt x="6591" y="1492"/>
                  </a:cubicBezTo>
                  <a:lnTo>
                    <a:pt x="5683" y="1"/>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9" name="Google Shape;2469;p42"/>
            <p:cNvSpPr/>
            <p:nvPr/>
          </p:nvSpPr>
          <p:spPr>
            <a:xfrm>
              <a:off x="2707842" y="2662482"/>
              <a:ext cx="170114" cy="218520"/>
            </a:xfrm>
            <a:custGeom>
              <a:rect b="b" l="l" r="r" t="t"/>
              <a:pathLst>
                <a:path extrusionOk="0" h="6961" w="5419">
                  <a:moveTo>
                    <a:pt x="2713" y="1"/>
                  </a:moveTo>
                  <a:cubicBezTo>
                    <a:pt x="2623" y="1"/>
                    <a:pt x="2534" y="52"/>
                    <a:pt x="2496" y="153"/>
                  </a:cubicBezTo>
                  <a:lnTo>
                    <a:pt x="62" y="6649"/>
                  </a:lnTo>
                  <a:cubicBezTo>
                    <a:pt x="1" y="6798"/>
                    <a:pt x="116" y="6961"/>
                    <a:pt x="279" y="6961"/>
                  </a:cubicBezTo>
                  <a:lnTo>
                    <a:pt x="5147" y="6961"/>
                  </a:lnTo>
                  <a:cubicBezTo>
                    <a:pt x="5310" y="6961"/>
                    <a:pt x="5419" y="6798"/>
                    <a:pt x="5364" y="6649"/>
                  </a:cubicBezTo>
                  <a:lnTo>
                    <a:pt x="2930" y="153"/>
                  </a:lnTo>
                  <a:cubicBezTo>
                    <a:pt x="2893" y="52"/>
                    <a:pt x="2803" y="1"/>
                    <a:pt x="2713"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470" name="Google Shape;2470;p42"/>
          <p:cNvGrpSpPr/>
          <p:nvPr/>
        </p:nvGrpSpPr>
        <p:grpSpPr>
          <a:xfrm>
            <a:off x="5311304" y="3568607"/>
            <a:ext cx="421793" cy="382857"/>
            <a:chOff x="3093954" y="2662569"/>
            <a:chExt cx="421793" cy="382857"/>
          </a:xfrm>
        </p:grpSpPr>
        <p:sp>
          <p:nvSpPr>
            <p:cNvPr id="2471" name="Google Shape;2471;p42"/>
            <p:cNvSpPr/>
            <p:nvPr/>
          </p:nvSpPr>
          <p:spPr>
            <a:xfrm>
              <a:off x="3093954" y="2662569"/>
              <a:ext cx="421793" cy="382857"/>
            </a:xfrm>
            <a:custGeom>
              <a:rect b="b" l="l" r="r" t="t"/>
              <a:pathLst>
                <a:path extrusionOk="0" h="12486" w="13757">
                  <a:moveTo>
                    <a:pt x="6879" y="1"/>
                  </a:moveTo>
                  <a:cubicBezTo>
                    <a:pt x="6804" y="1"/>
                    <a:pt x="6730" y="38"/>
                    <a:pt x="6686" y="113"/>
                  </a:cubicBezTo>
                  <a:lnTo>
                    <a:pt x="5567" y="1977"/>
                  </a:lnTo>
                  <a:cubicBezTo>
                    <a:pt x="5533" y="2032"/>
                    <a:pt x="5479" y="2072"/>
                    <a:pt x="5418" y="2079"/>
                  </a:cubicBezTo>
                  <a:lnTo>
                    <a:pt x="4597" y="2249"/>
                  </a:lnTo>
                  <a:cubicBezTo>
                    <a:pt x="4475" y="2269"/>
                    <a:pt x="4394" y="2384"/>
                    <a:pt x="4414" y="2506"/>
                  </a:cubicBezTo>
                  <a:lnTo>
                    <a:pt x="4794" y="4873"/>
                  </a:lnTo>
                  <a:cubicBezTo>
                    <a:pt x="4821" y="5025"/>
                    <a:pt x="4698" y="5136"/>
                    <a:pt x="4570" y="5136"/>
                  </a:cubicBezTo>
                  <a:cubicBezTo>
                    <a:pt x="4510" y="5136"/>
                    <a:pt x="4448" y="5112"/>
                    <a:pt x="4401" y="5056"/>
                  </a:cubicBezTo>
                  <a:lnTo>
                    <a:pt x="3214" y="3652"/>
                  </a:lnTo>
                  <a:cubicBezTo>
                    <a:pt x="3167" y="3599"/>
                    <a:pt x="3105" y="3573"/>
                    <a:pt x="3043" y="3573"/>
                  </a:cubicBezTo>
                  <a:cubicBezTo>
                    <a:pt x="2969" y="3573"/>
                    <a:pt x="2895" y="3609"/>
                    <a:pt x="2848" y="3679"/>
                  </a:cubicBezTo>
                  <a:lnTo>
                    <a:pt x="2671" y="3944"/>
                  </a:lnTo>
                  <a:cubicBezTo>
                    <a:pt x="2630" y="4008"/>
                    <a:pt x="2558" y="4044"/>
                    <a:pt x="2484" y="4044"/>
                  </a:cubicBezTo>
                  <a:cubicBezTo>
                    <a:pt x="2449" y="4044"/>
                    <a:pt x="2413" y="4036"/>
                    <a:pt x="2380" y="4018"/>
                  </a:cubicBezTo>
                  <a:lnTo>
                    <a:pt x="380" y="3015"/>
                  </a:lnTo>
                  <a:cubicBezTo>
                    <a:pt x="346" y="2998"/>
                    <a:pt x="311" y="2990"/>
                    <a:pt x="278" y="2990"/>
                  </a:cubicBezTo>
                  <a:cubicBezTo>
                    <a:pt x="126" y="2990"/>
                    <a:pt x="1" y="3150"/>
                    <a:pt x="68" y="3306"/>
                  </a:cubicBezTo>
                  <a:lnTo>
                    <a:pt x="915" y="5334"/>
                  </a:lnTo>
                  <a:cubicBezTo>
                    <a:pt x="949" y="5415"/>
                    <a:pt x="929" y="5517"/>
                    <a:pt x="861" y="5578"/>
                  </a:cubicBezTo>
                  <a:lnTo>
                    <a:pt x="305" y="6134"/>
                  </a:lnTo>
                  <a:cubicBezTo>
                    <a:pt x="190" y="6256"/>
                    <a:pt x="230" y="6446"/>
                    <a:pt x="380" y="6507"/>
                  </a:cubicBezTo>
                  <a:lnTo>
                    <a:pt x="997" y="6758"/>
                  </a:lnTo>
                  <a:cubicBezTo>
                    <a:pt x="1112" y="6798"/>
                    <a:pt x="1166" y="6927"/>
                    <a:pt x="1132" y="7036"/>
                  </a:cubicBezTo>
                  <a:lnTo>
                    <a:pt x="1031" y="7334"/>
                  </a:lnTo>
                  <a:cubicBezTo>
                    <a:pt x="997" y="7442"/>
                    <a:pt x="1044" y="7558"/>
                    <a:pt x="1139" y="7605"/>
                  </a:cubicBezTo>
                  <a:lnTo>
                    <a:pt x="3017" y="8595"/>
                  </a:lnTo>
                  <a:cubicBezTo>
                    <a:pt x="3160" y="8670"/>
                    <a:pt x="3187" y="8866"/>
                    <a:pt x="3065" y="8968"/>
                  </a:cubicBezTo>
                  <a:lnTo>
                    <a:pt x="814" y="10901"/>
                  </a:lnTo>
                  <a:cubicBezTo>
                    <a:pt x="685" y="11016"/>
                    <a:pt x="719" y="11226"/>
                    <a:pt x="888" y="11287"/>
                  </a:cubicBezTo>
                  <a:lnTo>
                    <a:pt x="4251" y="12474"/>
                  </a:lnTo>
                  <a:cubicBezTo>
                    <a:pt x="4276" y="12482"/>
                    <a:pt x="4301" y="12486"/>
                    <a:pt x="4325" y="12486"/>
                  </a:cubicBezTo>
                  <a:cubicBezTo>
                    <a:pt x="4383" y="12486"/>
                    <a:pt x="4439" y="12464"/>
                    <a:pt x="4482" y="12426"/>
                  </a:cubicBezTo>
                  <a:lnTo>
                    <a:pt x="6733" y="10385"/>
                  </a:lnTo>
                  <a:cubicBezTo>
                    <a:pt x="6774" y="10345"/>
                    <a:pt x="6828" y="10324"/>
                    <a:pt x="6883" y="10324"/>
                  </a:cubicBezTo>
                  <a:cubicBezTo>
                    <a:pt x="6938" y="10324"/>
                    <a:pt x="6994" y="10345"/>
                    <a:pt x="7038" y="10385"/>
                  </a:cubicBezTo>
                  <a:lnTo>
                    <a:pt x="9283" y="12426"/>
                  </a:lnTo>
                  <a:cubicBezTo>
                    <a:pt x="9325" y="12464"/>
                    <a:pt x="9382" y="12486"/>
                    <a:pt x="9439" y="12486"/>
                  </a:cubicBezTo>
                  <a:cubicBezTo>
                    <a:pt x="9464" y="12486"/>
                    <a:pt x="9489" y="12482"/>
                    <a:pt x="9513" y="12474"/>
                  </a:cubicBezTo>
                  <a:lnTo>
                    <a:pt x="12876" y="11287"/>
                  </a:lnTo>
                  <a:cubicBezTo>
                    <a:pt x="13046" y="11226"/>
                    <a:pt x="13087" y="11016"/>
                    <a:pt x="12951" y="10901"/>
                  </a:cubicBezTo>
                  <a:lnTo>
                    <a:pt x="10707" y="8968"/>
                  </a:lnTo>
                  <a:cubicBezTo>
                    <a:pt x="10578" y="8866"/>
                    <a:pt x="10605" y="8670"/>
                    <a:pt x="10747" y="8595"/>
                  </a:cubicBezTo>
                  <a:lnTo>
                    <a:pt x="12625" y="7605"/>
                  </a:lnTo>
                  <a:cubicBezTo>
                    <a:pt x="12720" y="7558"/>
                    <a:pt x="12768" y="7442"/>
                    <a:pt x="12734" y="7334"/>
                  </a:cubicBezTo>
                  <a:lnTo>
                    <a:pt x="12632" y="7036"/>
                  </a:lnTo>
                  <a:cubicBezTo>
                    <a:pt x="12598" y="6927"/>
                    <a:pt x="12653" y="6798"/>
                    <a:pt x="12768" y="6758"/>
                  </a:cubicBezTo>
                  <a:lnTo>
                    <a:pt x="13385" y="6507"/>
                  </a:lnTo>
                  <a:cubicBezTo>
                    <a:pt x="13534" y="6446"/>
                    <a:pt x="13575" y="6256"/>
                    <a:pt x="13459" y="6134"/>
                  </a:cubicBezTo>
                  <a:lnTo>
                    <a:pt x="12897" y="5578"/>
                  </a:lnTo>
                  <a:cubicBezTo>
                    <a:pt x="12829" y="5510"/>
                    <a:pt x="12815" y="5415"/>
                    <a:pt x="12849" y="5327"/>
                  </a:cubicBezTo>
                  <a:lnTo>
                    <a:pt x="13690" y="3306"/>
                  </a:lnTo>
                  <a:cubicBezTo>
                    <a:pt x="13756" y="3146"/>
                    <a:pt x="13633" y="2990"/>
                    <a:pt x="13482" y="2990"/>
                  </a:cubicBezTo>
                  <a:cubicBezTo>
                    <a:pt x="13448" y="2990"/>
                    <a:pt x="13413" y="2997"/>
                    <a:pt x="13378" y="3015"/>
                  </a:cubicBezTo>
                  <a:lnTo>
                    <a:pt x="11378" y="4018"/>
                  </a:lnTo>
                  <a:cubicBezTo>
                    <a:pt x="11347" y="4033"/>
                    <a:pt x="11314" y="4040"/>
                    <a:pt x="11280" y="4040"/>
                  </a:cubicBezTo>
                  <a:cubicBezTo>
                    <a:pt x="11204" y="4040"/>
                    <a:pt x="11129" y="4003"/>
                    <a:pt x="11086" y="3937"/>
                  </a:cubicBezTo>
                  <a:lnTo>
                    <a:pt x="10910" y="3672"/>
                  </a:lnTo>
                  <a:cubicBezTo>
                    <a:pt x="10866" y="3607"/>
                    <a:pt x="10794" y="3573"/>
                    <a:pt x="10721" y="3573"/>
                  </a:cubicBezTo>
                  <a:cubicBezTo>
                    <a:pt x="10658" y="3573"/>
                    <a:pt x="10595" y="3599"/>
                    <a:pt x="10551" y="3652"/>
                  </a:cubicBezTo>
                  <a:lnTo>
                    <a:pt x="9432" y="4968"/>
                  </a:lnTo>
                  <a:cubicBezTo>
                    <a:pt x="9385" y="5024"/>
                    <a:pt x="9325" y="5049"/>
                    <a:pt x="9264" y="5049"/>
                  </a:cubicBezTo>
                  <a:cubicBezTo>
                    <a:pt x="9131" y="5049"/>
                    <a:pt x="9001" y="4928"/>
                    <a:pt x="9038" y="4764"/>
                  </a:cubicBezTo>
                  <a:lnTo>
                    <a:pt x="9554" y="2520"/>
                  </a:lnTo>
                  <a:cubicBezTo>
                    <a:pt x="9581" y="2398"/>
                    <a:pt x="9500" y="2269"/>
                    <a:pt x="9371" y="2249"/>
                  </a:cubicBezTo>
                  <a:lnTo>
                    <a:pt x="8347" y="2079"/>
                  </a:lnTo>
                  <a:cubicBezTo>
                    <a:pt x="8279" y="2065"/>
                    <a:pt x="8225" y="2025"/>
                    <a:pt x="8191" y="1971"/>
                  </a:cubicBezTo>
                  <a:lnTo>
                    <a:pt x="7072" y="113"/>
                  </a:lnTo>
                  <a:cubicBezTo>
                    <a:pt x="7028" y="38"/>
                    <a:pt x="6953" y="1"/>
                    <a:pt x="6879"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2" name="Google Shape;2472;p42"/>
            <p:cNvSpPr/>
            <p:nvPr/>
          </p:nvSpPr>
          <p:spPr>
            <a:xfrm>
              <a:off x="3448295" y="2799019"/>
              <a:ext cx="24651" cy="21587"/>
            </a:xfrm>
            <a:custGeom>
              <a:rect b="b" l="l" r="r" t="t"/>
              <a:pathLst>
                <a:path extrusionOk="0" h="704" w="804">
                  <a:moveTo>
                    <a:pt x="551" y="0"/>
                  </a:moveTo>
                  <a:cubicBezTo>
                    <a:pt x="490" y="0"/>
                    <a:pt x="429" y="24"/>
                    <a:pt x="384" y="70"/>
                  </a:cubicBezTo>
                  <a:lnTo>
                    <a:pt x="160" y="314"/>
                  </a:lnTo>
                  <a:cubicBezTo>
                    <a:pt x="1" y="483"/>
                    <a:pt x="152" y="703"/>
                    <a:pt x="327" y="703"/>
                  </a:cubicBezTo>
                  <a:cubicBezTo>
                    <a:pt x="383" y="703"/>
                    <a:pt x="441" y="680"/>
                    <a:pt x="492" y="626"/>
                  </a:cubicBezTo>
                  <a:lnTo>
                    <a:pt x="716" y="382"/>
                  </a:lnTo>
                  <a:cubicBezTo>
                    <a:pt x="804" y="294"/>
                    <a:pt x="797" y="151"/>
                    <a:pt x="709" y="63"/>
                  </a:cubicBezTo>
                  <a:cubicBezTo>
                    <a:pt x="663" y="21"/>
                    <a:pt x="607" y="0"/>
                    <a:pt x="55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3" name="Google Shape;2473;p42"/>
            <p:cNvSpPr/>
            <p:nvPr/>
          </p:nvSpPr>
          <p:spPr>
            <a:xfrm>
              <a:off x="3216400" y="2814324"/>
              <a:ext cx="177065" cy="230006"/>
            </a:xfrm>
            <a:custGeom>
              <a:rect b="b" l="l" r="r" t="t"/>
              <a:pathLst>
                <a:path extrusionOk="0" h="12058" w="9285">
                  <a:moveTo>
                    <a:pt x="2146" y="1"/>
                  </a:moveTo>
                  <a:cubicBezTo>
                    <a:pt x="1975" y="1"/>
                    <a:pt x="1819" y="206"/>
                    <a:pt x="1965" y="377"/>
                  </a:cubicBezTo>
                  <a:lnTo>
                    <a:pt x="4413" y="3272"/>
                  </a:lnTo>
                  <a:lnTo>
                    <a:pt x="4413" y="7042"/>
                  </a:lnTo>
                  <a:cubicBezTo>
                    <a:pt x="4413" y="7178"/>
                    <a:pt x="4300" y="7269"/>
                    <a:pt x="4183" y="7269"/>
                  </a:cubicBezTo>
                  <a:cubicBezTo>
                    <a:pt x="4125" y="7269"/>
                    <a:pt x="4066" y="7247"/>
                    <a:pt x="4019" y="7198"/>
                  </a:cubicBezTo>
                  <a:lnTo>
                    <a:pt x="487" y="3435"/>
                  </a:lnTo>
                  <a:cubicBezTo>
                    <a:pt x="436" y="3382"/>
                    <a:pt x="378" y="3360"/>
                    <a:pt x="323" y="3360"/>
                  </a:cubicBezTo>
                  <a:cubicBezTo>
                    <a:pt x="150" y="3360"/>
                    <a:pt x="0" y="3577"/>
                    <a:pt x="154" y="3747"/>
                  </a:cubicBezTo>
                  <a:lnTo>
                    <a:pt x="3870" y="7700"/>
                  </a:lnTo>
                  <a:cubicBezTo>
                    <a:pt x="3999" y="7835"/>
                    <a:pt x="3918" y="8059"/>
                    <a:pt x="3735" y="8079"/>
                  </a:cubicBezTo>
                  <a:lnTo>
                    <a:pt x="975" y="8452"/>
                  </a:lnTo>
                  <a:cubicBezTo>
                    <a:pt x="692" y="8486"/>
                    <a:pt x="717" y="8900"/>
                    <a:pt x="995" y="8900"/>
                  </a:cubicBezTo>
                  <a:cubicBezTo>
                    <a:pt x="997" y="8900"/>
                    <a:pt x="1000" y="8900"/>
                    <a:pt x="1002" y="8900"/>
                  </a:cubicBezTo>
                  <a:lnTo>
                    <a:pt x="1036" y="8900"/>
                  </a:lnTo>
                  <a:lnTo>
                    <a:pt x="4155" y="8486"/>
                  </a:lnTo>
                  <a:cubicBezTo>
                    <a:pt x="4166" y="8484"/>
                    <a:pt x="4177" y="8484"/>
                    <a:pt x="4188" y="8484"/>
                  </a:cubicBezTo>
                  <a:cubicBezTo>
                    <a:pt x="4310" y="8484"/>
                    <a:pt x="4413" y="8585"/>
                    <a:pt x="4413" y="8710"/>
                  </a:cubicBezTo>
                  <a:lnTo>
                    <a:pt x="4413" y="11829"/>
                  </a:lnTo>
                  <a:cubicBezTo>
                    <a:pt x="4413" y="11982"/>
                    <a:pt x="4526" y="12058"/>
                    <a:pt x="4640" y="12058"/>
                  </a:cubicBezTo>
                  <a:cubicBezTo>
                    <a:pt x="4753" y="12058"/>
                    <a:pt x="4867" y="11982"/>
                    <a:pt x="4867" y="11829"/>
                  </a:cubicBezTo>
                  <a:lnTo>
                    <a:pt x="4867" y="8710"/>
                  </a:lnTo>
                  <a:cubicBezTo>
                    <a:pt x="4867" y="8585"/>
                    <a:pt x="4964" y="8484"/>
                    <a:pt x="5085" y="8484"/>
                  </a:cubicBezTo>
                  <a:cubicBezTo>
                    <a:pt x="5096" y="8484"/>
                    <a:pt x="5107" y="8484"/>
                    <a:pt x="5118" y="8486"/>
                  </a:cubicBezTo>
                  <a:lnTo>
                    <a:pt x="8244" y="8900"/>
                  </a:lnTo>
                  <a:lnTo>
                    <a:pt x="8271" y="8900"/>
                  </a:lnTo>
                  <a:cubicBezTo>
                    <a:pt x="8273" y="8900"/>
                    <a:pt x="8275" y="8900"/>
                    <a:pt x="8278" y="8900"/>
                  </a:cubicBezTo>
                  <a:cubicBezTo>
                    <a:pt x="8556" y="8900"/>
                    <a:pt x="8587" y="8486"/>
                    <a:pt x="8305" y="8445"/>
                  </a:cubicBezTo>
                  <a:lnTo>
                    <a:pt x="8305" y="8445"/>
                  </a:lnTo>
                  <a:lnTo>
                    <a:pt x="8312" y="8452"/>
                  </a:lnTo>
                  <a:lnTo>
                    <a:pt x="8312" y="8452"/>
                  </a:lnTo>
                  <a:lnTo>
                    <a:pt x="5545" y="8079"/>
                  </a:lnTo>
                  <a:cubicBezTo>
                    <a:pt x="5362" y="8059"/>
                    <a:pt x="5287" y="7835"/>
                    <a:pt x="5409" y="7700"/>
                  </a:cubicBezTo>
                  <a:lnTo>
                    <a:pt x="9125" y="3747"/>
                  </a:lnTo>
                  <a:cubicBezTo>
                    <a:pt x="9285" y="3577"/>
                    <a:pt x="9132" y="3360"/>
                    <a:pt x="8957" y="3360"/>
                  </a:cubicBezTo>
                  <a:cubicBezTo>
                    <a:pt x="8902" y="3360"/>
                    <a:pt x="8844" y="3382"/>
                    <a:pt x="8793" y="3435"/>
                  </a:cubicBezTo>
                  <a:lnTo>
                    <a:pt x="5260" y="7198"/>
                  </a:lnTo>
                  <a:cubicBezTo>
                    <a:pt x="5213" y="7247"/>
                    <a:pt x="5155" y="7269"/>
                    <a:pt x="5097" y="7269"/>
                  </a:cubicBezTo>
                  <a:cubicBezTo>
                    <a:pt x="4980" y="7269"/>
                    <a:pt x="4867" y="7178"/>
                    <a:pt x="4867" y="7042"/>
                  </a:cubicBezTo>
                  <a:lnTo>
                    <a:pt x="4867" y="3279"/>
                  </a:lnTo>
                  <a:lnTo>
                    <a:pt x="7539" y="383"/>
                  </a:lnTo>
                  <a:cubicBezTo>
                    <a:pt x="7692" y="219"/>
                    <a:pt x="7540" y="1"/>
                    <a:pt x="7366" y="1"/>
                  </a:cubicBezTo>
                  <a:cubicBezTo>
                    <a:pt x="7309" y="1"/>
                    <a:pt x="7251" y="24"/>
                    <a:pt x="7200" y="78"/>
                  </a:cubicBezTo>
                  <a:lnTo>
                    <a:pt x="4867" y="2607"/>
                  </a:lnTo>
                  <a:lnTo>
                    <a:pt x="4867" y="912"/>
                  </a:lnTo>
                  <a:cubicBezTo>
                    <a:pt x="4867" y="760"/>
                    <a:pt x="4753" y="683"/>
                    <a:pt x="4640" y="683"/>
                  </a:cubicBezTo>
                  <a:cubicBezTo>
                    <a:pt x="4526" y="683"/>
                    <a:pt x="4413" y="760"/>
                    <a:pt x="4413" y="912"/>
                  </a:cubicBezTo>
                  <a:lnTo>
                    <a:pt x="4413" y="2567"/>
                  </a:lnTo>
                  <a:lnTo>
                    <a:pt x="2317" y="85"/>
                  </a:lnTo>
                  <a:cubicBezTo>
                    <a:pt x="2267" y="26"/>
                    <a:pt x="2206" y="1"/>
                    <a:pt x="2146" y="1"/>
                  </a:cubicBezTo>
                  <a:close/>
                </a:path>
              </a:pathLst>
            </a:custGeom>
            <a:solidFill>
              <a:schemeClr val="accent3"/>
            </a:solidFill>
            <a:ln cap="flat" cmpd="sng" w="19050">
              <a:solidFill>
                <a:schemeClr val="accent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4" name="Google Shape;2474;p42"/>
            <p:cNvSpPr/>
            <p:nvPr/>
          </p:nvSpPr>
          <p:spPr>
            <a:xfrm>
              <a:off x="3434651" y="2987994"/>
              <a:ext cx="26674" cy="15055"/>
            </a:xfrm>
            <a:custGeom>
              <a:rect b="b" l="l" r="r" t="t"/>
              <a:pathLst>
                <a:path extrusionOk="0" h="491" w="870">
                  <a:moveTo>
                    <a:pt x="310" y="0"/>
                  </a:moveTo>
                  <a:cubicBezTo>
                    <a:pt x="44" y="0"/>
                    <a:pt x="1" y="418"/>
                    <a:pt x="286" y="457"/>
                  </a:cubicBezTo>
                  <a:lnTo>
                    <a:pt x="523" y="491"/>
                  </a:lnTo>
                  <a:lnTo>
                    <a:pt x="551" y="491"/>
                  </a:lnTo>
                  <a:cubicBezTo>
                    <a:pt x="835" y="491"/>
                    <a:pt x="869" y="71"/>
                    <a:pt x="584" y="37"/>
                  </a:cubicBezTo>
                  <a:lnTo>
                    <a:pt x="347" y="3"/>
                  </a:lnTo>
                  <a:cubicBezTo>
                    <a:pt x="334" y="1"/>
                    <a:pt x="322" y="0"/>
                    <a:pt x="31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5" name="Google Shape;2475;p42"/>
            <p:cNvSpPr/>
            <p:nvPr/>
          </p:nvSpPr>
          <p:spPr>
            <a:xfrm>
              <a:off x="3134549" y="2798896"/>
              <a:ext cx="24681" cy="21495"/>
            </a:xfrm>
            <a:custGeom>
              <a:rect b="b" l="l" r="r" t="t"/>
              <a:pathLst>
                <a:path extrusionOk="0" h="701" w="805">
                  <a:moveTo>
                    <a:pt x="331" y="1"/>
                  </a:moveTo>
                  <a:cubicBezTo>
                    <a:pt x="155" y="1"/>
                    <a:pt x="1" y="221"/>
                    <a:pt x="161" y="386"/>
                  </a:cubicBezTo>
                  <a:lnTo>
                    <a:pt x="391" y="630"/>
                  </a:lnTo>
                  <a:cubicBezTo>
                    <a:pt x="434" y="677"/>
                    <a:pt x="495" y="701"/>
                    <a:pt x="556" y="701"/>
                  </a:cubicBezTo>
                  <a:cubicBezTo>
                    <a:pt x="610" y="701"/>
                    <a:pt x="665" y="682"/>
                    <a:pt x="710" y="644"/>
                  </a:cubicBezTo>
                  <a:cubicBezTo>
                    <a:pt x="798" y="555"/>
                    <a:pt x="805" y="413"/>
                    <a:pt x="717" y="318"/>
                  </a:cubicBezTo>
                  <a:lnTo>
                    <a:pt x="493" y="74"/>
                  </a:lnTo>
                  <a:cubicBezTo>
                    <a:pt x="443" y="22"/>
                    <a:pt x="386" y="1"/>
                    <a:pt x="33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6" name="Google Shape;2476;p42"/>
            <p:cNvSpPr/>
            <p:nvPr/>
          </p:nvSpPr>
          <p:spPr>
            <a:xfrm>
              <a:off x="3148622" y="2988056"/>
              <a:ext cx="26644" cy="14994"/>
            </a:xfrm>
            <a:custGeom>
              <a:rect b="b" l="l" r="r" t="t"/>
              <a:pathLst>
                <a:path extrusionOk="0" h="489" w="869">
                  <a:moveTo>
                    <a:pt x="522" y="1"/>
                  </a:moveTo>
                  <a:lnTo>
                    <a:pt x="285" y="35"/>
                  </a:lnTo>
                  <a:cubicBezTo>
                    <a:pt x="0" y="69"/>
                    <a:pt x="27" y="489"/>
                    <a:pt x="312" y="489"/>
                  </a:cubicBezTo>
                  <a:lnTo>
                    <a:pt x="346" y="489"/>
                  </a:lnTo>
                  <a:lnTo>
                    <a:pt x="577" y="455"/>
                  </a:lnTo>
                  <a:cubicBezTo>
                    <a:pt x="868" y="416"/>
                    <a:pt x="825" y="5"/>
                    <a:pt x="560" y="5"/>
                  </a:cubicBezTo>
                  <a:cubicBezTo>
                    <a:pt x="548" y="5"/>
                    <a:pt x="535" y="6"/>
                    <a:pt x="522" y="8"/>
                  </a:cubicBezTo>
                  <a:lnTo>
                    <a:pt x="522"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7" name="Google Shape;2477;p42"/>
            <p:cNvSpPr/>
            <p:nvPr/>
          </p:nvSpPr>
          <p:spPr>
            <a:xfrm>
              <a:off x="3297876" y="2711814"/>
              <a:ext cx="13950" cy="20973"/>
            </a:xfrm>
            <a:custGeom>
              <a:rect b="b" l="l" r="r" t="t"/>
              <a:pathLst>
                <a:path extrusionOk="0" h="684" w="455">
                  <a:moveTo>
                    <a:pt x="228" y="0"/>
                  </a:moveTo>
                  <a:cubicBezTo>
                    <a:pt x="114" y="0"/>
                    <a:pt x="1" y="76"/>
                    <a:pt x="1" y="229"/>
                  </a:cubicBezTo>
                  <a:lnTo>
                    <a:pt x="1" y="459"/>
                  </a:lnTo>
                  <a:cubicBezTo>
                    <a:pt x="1" y="581"/>
                    <a:pt x="102" y="683"/>
                    <a:pt x="231" y="683"/>
                  </a:cubicBezTo>
                  <a:cubicBezTo>
                    <a:pt x="353" y="683"/>
                    <a:pt x="455" y="581"/>
                    <a:pt x="455" y="459"/>
                  </a:cubicBezTo>
                  <a:lnTo>
                    <a:pt x="455" y="229"/>
                  </a:lnTo>
                  <a:cubicBezTo>
                    <a:pt x="455" y="76"/>
                    <a:pt x="341" y="0"/>
                    <a:pt x="22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478" name="Google Shape;2478;p42"/>
          <p:cNvGrpSpPr/>
          <p:nvPr/>
        </p:nvGrpSpPr>
        <p:grpSpPr>
          <a:xfrm>
            <a:off x="3426831" y="3538988"/>
            <a:ext cx="421800" cy="442075"/>
            <a:chOff x="938450" y="2194425"/>
            <a:chExt cx="421800" cy="442075"/>
          </a:xfrm>
        </p:grpSpPr>
        <p:sp>
          <p:nvSpPr>
            <p:cNvPr id="2479" name="Google Shape;2479;p42"/>
            <p:cNvSpPr/>
            <p:nvPr/>
          </p:nvSpPr>
          <p:spPr>
            <a:xfrm>
              <a:off x="1175725" y="2453650"/>
              <a:ext cx="184525" cy="182250"/>
            </a:xfrm>
            <a:custGeom>
              <a:rect b="b" l="l" r="r" t="t"/>
              <a:pathLst>
                <a:path extrusionOk="0" h="7290" w="7381">
                  <a:moveTo>
                    <a:pt x="2260" y="1"/>
                  </a:moveTo>
                  <a:cubicBezTo>
                    <a:pt x="1875" y="1"/>
                    <a:pt x="1505" y="95"/>
                    <a:pt x="1180" y="274"/>
                  </a:cubicBezTo>
                  <a:cubicBezTo>
                    <a:pt x="1008" y="369"/>
                    <a:pt x="845" y="488"/>
                    <a:pt x="704" y="629"/>
                  </a:cubicBezTo>
                  <a:cubicBezTo>
                    <a:pt x="560" y="773"/>
                    <a:pt x="441" y="933"/>
                    <a:pt x="347" y="1108"/>
                  </a:cubicBezTo>
                  <a:cubicBezTo>
                    <a:pt x="70" y="1609"/>
                    <a:pt x="1" y="2226"/>
                    <a:pt x="159" y="2824"/>
                  </a:cubicBezTo>
                  <a:cubicBezTo>
                    <a:pt x="399" y="3710"/>
                    <a:pt x="532" y="4714"/>
                    <a:pt x="582" y="5116"/>
                  </a:cubicBezTo>
                  <a:cubicBezTo>
                    <a:pt x="592" y="5206"/>
                    <a:pt x="670" y="5272"/>
                    <a:pt x="758" y="5272"/>
                  </a:cubicBezTo>
                  <a:cubicBezTo>
                    <a:pt x="765" y="5272"/>
                    <a:pt x="772" y="5272"/>
                    <a:pt x="779" y="5271"/>
                  </a:cubicBezTo>
                  <a:cubicBezTo>
                    <a:pt x="906" y="5256"/>
                    <a:pt x="1030" y="5249"/>
                    <a:pt x="1153" y="5249"/>
                  </a:cubicBezTo>
                  <a:cubicBezTo>
                    <a:pt x="2355" y="5249"/>
                    <a:pt x="3354" y="5945"/>
                    <a:pt x="4172" y="6990"/>
                  </a:cubicBezTo>
                  <a:cubicBezTo>
                    <a:pt x="4207" y="7033"/>
                    <a:pt x="4260" y="7060"/>
                    <a:pt x="4315" y="7060"/>
                  </a:cubicBezTo>
                  <a:cubicBezTo>
                    <a:pt x="4327" y="7060"/>
                    <a:pt x="4338" y="7059"/>
                    <a:pt x="4350" y="7056"/>
                  </a:cubicBezTo>
                  <a:cubicBezTo>
                    <a:pt x="4573" y="7011"/>
                    <a:pt x="5119" y="6912"/>
                    <a:pt x="5663" y="6912"/>
                  </a:cubicBezTo>
                  <a:cubicBezTo>
                    <a:pt x="5818" y="6912"/>
                    <a:pt x="5973" y="6920"/>
                    <a:pt x="6121" y="6940"/>
                  </a:cubicBezTo>
                  <a:cubicBezTo>
                    <a:pt x="6478" y="6990"/>
                    <a:pt x="6824" y="7128"/>
                    <a:pt x="7104" y="7269"/>
                  </a:cubicBezTo>
                  <a:cubicBezTo>
                    <a:pt x="7131" y="7283"/>
                    <a:pt x="7158" y="7289"/>
                    <a:pt x="7184" y="7289"/>
                  </a:cubicBezTo>
                  <a:cubicBezTo>
                    <a:pt x="7232" y="7289"/>
                    <a:pt x="7276" y="7268"/>
                    <a:pt x="7309" y="7236"/>
                  </a:cubicBezTo>
                  <a:cubicBezTo>
                    <a:pt x="7361" y="7186"/>
                    <a:pt x="7381" y="7106"/>
                    <a:pt x="7342" y="7031"/>
                  </a:cubicBezTo>
                  <a:cubicBezTo>
                    <a:pt x="7201" y="6752"/>
                    <a:pt x="7062" y="6406"/>
                    <a:pt x="7015" y="6049"/>
                  </a:cubicBezTo>
                  <a:cubicBezTo>
                    <a:pt x="6924" y="5384"/>
                    <a:pt x="7071" y="4565"/>
                    <a:pt x="7129" y="4277"/>
                  </a:cubicBezTo>
                  <a:cubicBezTo>
                    <a:pt x="7143" y="4211"/>
                    <a:pt x="7115" y="4141"/>
                    <a:pt x="7062" y="4100"/>
                  </a:cubicBezTo>
                  <a:cubicBezTo>
                    <a:pt x="5914" y="3197"/>
                    <a:pt x="5188" y="2076"/>
                    <a:pt x="5343" y="706"/>
                  </a:cubicBezTo>
                  <a:cubicBezTo>
                    <a:pt x="5352" y="609"/>
                    <a:pt x="5288" y="518"/>
                    <a:pt x="5188" y="510"/>
                  </a:cubicBezTo>
                  <a:cubicBezTo>
                    <a:pt x="4787" y="460"/>
                    <a:pt x="3782" y="324"/>
                    <a:pt x="2896" y="86"/>
                  </a:cubicBezTo>
                  <a:cubicBezTo>
                    <a:pt x="2684" y="29"/>
                    <a:pt x="2470" y="1"/>
                    <a:pt x="2260"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0" name="Google Shape;2480;p42"/>
            <p:cNvSpPr/>
            <p:nvPr/>
          </p:nvSpPr>
          <p:spPr>
            <a:xfrm>
              <a:off x="1175725" y="2469425"/>
              <a:ext cx="182725" cy="166475"/>
            </a:xfrm>
            <a:custGeom>
              <a:rect b="b" l="l" r="r" t="t"/>
              <a:pathLst>
                <a:path extrusionOk="0" h="6659" w="7309">
                  <a:moveTo>
                    <a:pt x="704" y="0"/>
                  </a:moveTo>
                  <a:cubicBezTo>
                    <a:pt x="560" y="142"/>
                    <a:pt x="441" y="305"/>
                    <a:pt x="347" y="477"/>
                  </a:cubicBezTo>
                  <a:cubicBezTo>
                    <a:pt x="70" y="978"/>
                    <a:pt x="1" y="1595"/>
                    <a:pt x="159" y="2193"/>
                  </a:cubicBezTo>
                  <a:cubicBezTo>
                    <a:pt x="399" y="3079"/>
                    <a:pt x="532" y="4083"/>
                    <a:pt x="582" y="4485"/>
                  </a:cubicBezTo>
                  <a:cubicBezTo>
                    <a:pt x="592" y="4575"/>
                    <a:pt x="670" y="4641"/>
                    <a:pt x="758" y="4641"/>
                  </a:cubicBezTo>
                  <a:cubicBezTo>
                    <a:pt x="765" y="4641"/>
                    <a:pt x="772" y="4641"/>
                    <a:pt x="779" y="4640"/>
                  </a:cubicBezTo>
                  <a:cubicBezTo>
                    <a:pt x="906" y="4625"/>
                    <a:pt x="1030" y="4618"/>
                    <a:pt x="1153" y="4618"/>
                  </a:cubicBezTo>
                  <a:cubicBezTo>
                    <a:pt x="2355" y="4618"/>
                    <a:pt x="3354" y="5314"/>
                    <a:pt x="4172" y="6359"/>
                  </a:cubicBezTo>
                  <a:cubicBezTo>
                    <a:pt x="4207" y="6402"/>
                    <a:pt x="4260" y="6429"/>
                    <a:pt x="4315" y="6429"/>
                  </a:cubicBezTo>
                  <a:cubicBezTo>
                    <a:pt x="4327" y="6429"/>
                    <a:pt x="4338" y="6428"/>
                    <a:pt x="4350" y="6425"/>
                  </a:cubicBezTo>
                  <a:cubicBezTo>
                    <a:pt x="4573" y="6380"/>
                    <a:pt x="5119" y="6281"/>
                    <a:pt x="5663" y="6281"/>
                  </a:cubicBezTo>
                  <a:cubicBezTo>
                    <a:pt x="5818" y="6281"/>
                    <a:pt x="5973" y="6289"/>
                    <a:pt x="6121" y="6309"/>
                  </a:cubicBezTo>
                  <a:cubicBezTo>
                    <a:pt x="6478" y="6359"/>
                    <a:pt x="6824" y="6497"/>
                    <a:pt x="7104" y="6638"/>
                  </a:cubicBezTo>
                  <a:cubicBezTo>
                    <a:pt x="7131" y="6652"/>
                    <a:pt x="7158" y="6658"/>
                    <a:pt x="7184" y="6658"/>
                  </a:cubicBezTo>
                  <a:cubicBezTo>
                    <a:pt x="7232" y="6658"/>
                    <a:pt x="7276" y="6637"/>
                    <a:pt x="7309" y="6605"/>
                  </a:cubicBezTo>
                  <a:lnTo>
                    <a:pt x="4809" y="4106"/>
                  </a:lnTo>
                  <a:lnTo>
                    <a:pt x="704" y="0"/>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1" name="Google Shape;2481;p42"/>
            <p:cNvSpPr/>
            <p:nvPr/>
          </p:nvSpPr>
          <p:spPr>
            <a:xfrm>
              <a:off x="1184375" y="2460425"/>
              <a:ext cx="117475" cy="116000"/>
            </a:xfrm>
            <a:custGeom>
              <a:rect b="b" l="l" r="r" t="t"/>
              <a:pathLst>
                <a:path extrusionOk="0" h="4640" w="4699">
                  <a:moveTo>
                    <a:pt x="834" y="1"/>
                  </a:moveTo>
                  <a:cubicBezTo>
                    <a:pt x="662" y="92"/>
                    <a:pt x="499" y="214"/>
                    <a:pt x="358" y="355"/>
                  </a:cubicBezTo>
                  <a:cubicBezTo>
                    <a:pt x="214" y="502"/>
                    <a:pt x="92" y="659"/>
                    <a:pt x="1" y="837"/>
                  </a:cubicBezTo>
                  <a:lnTo>
                    <a:pt x="3630" y="4466"/>
                  </a:lnTo>
                  <a:cubicBezTo>
                    <a:pt x="3746" y="4582"/>
                    <a:pt x="3898" y="4640"/>
                    <a:pt x="4049" y="4640"/>
                  </a:cubicBezTo>
                  <a:cubicBezTo>
                    <a:pt x="4201" y="4640"/>
                    <a:pt x="4352" y="4582"/>
                    <a:pt x="4469" y="4466"/>
                  </a:cubicBezTo>
                  <a:cubicBezTo>
                    <a:pt x="4698" y="4236"/>
                    <a:pt x="4698" y="3859"/>
                    <a:pt x="4469" y="3630"/>
                  </a:cubicBezTo>
                  <a:lnTo>
                    <a:pt x="834" y="1"/>
                  </a:ln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2" name="Google Shape;2482;p42"/>
            <p:cNvSpPr/>
            <p:nvPr/>
          </p:nvSpPr>
          <p:spPr>
            <a:xfrm>
              <a:off x="1184375" y="2469425"/>
              <a:ext cx="111725" cy="107000"/>
            </a:xfrm>
            <a:custGeom>
              <a:rect b="b" l="l" r="r" t="t"/>
              <a:pathLst>
                <a:path extrusionOk="0" h="4280" w="4469">
                  <a:moveTo>
                    <a:pt x="358" y="0"/>
                  </a:moveTo>
                  <a:cubicBezTo>
                    <a:pt x="214" y="142"/>
                    <a:pt x="92" y="299"/>
                    <a:pt x="1" y="477"/>
                  </a:cubicBezTo>
                  <a:lnTo>
                    <a:pt x="3630" y="4106"/>
                  </a:lnTo>
                  <a:cubicBezTo>
                    <a:pt x="3746" y="4222"/>
                    <a:pt x="3898" y="4280"/>
                    <a:pt x="4049" y="4280"/>
                  </a:cubicBezTo>
                  <a:cubicBezTo>
                    <a:pt x="4201" y="4280"/>
                    <a:pt x="4352" y="4222"/>
                    <a:pt x="4469" y="4106"/>
                  </a:cubicBezTo>
                  <a:lnTo>
                    <a:pt x="358" y="0"/>
                  </a:ln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3" name="Google Shape;2483;p42"/>
            <p:cNvSpPr/>
            <p:nvPr/>
          </p:nvSpPr>
          <p:spPr>
            <a:xfrm>
              <a:off x="1071850" y="2194550"/>
              <a:ext cx="155750" cy="218300"/>
            </a:xfrm>
            <a:custGeom>
              <a:rect b="b" l="l" r="r" t="t"/>
              <a:pathLst>
                <a:path extrusionOk="0" h="8732" w="6230">
                  <a:moveTo>
                    <a:pt x="3121" y="1"/>
                  </a:moveTo>
                  <a:cubicBezTo>
                    <a:pt x="3040" y="1"/>
                    <a:pt x="2966" y="45"/>
                    <a:pt x="2935" y="134"/>
                  </a:cubicBezTo>
                  <a:cubicBezTo>
                    <a:pt x="2841" y="391"/>
                    <a:pt x="2708" y="682"/>
                    <a:pt x="2525" y="925"/>
                  </a:cubicBezTo>
                  <a:cubicBezTo>
                    <a:pt x="2152" y="1415"/>
                    <a:pt x="1526" y="1855"/>
                    <a:pt x="1283" y="2019"/>
                  </a:cubicBezTo>
                  <a:cubicBezTo>
                    <a:pt x="1222" y="2060"/>
                    <a:pt x="1186" y="2132"/>
                    <a:pt x="1197" y="2204"/>
                  </a:cubicBezTo>
                  <a:cubicBezTo>
                    <a:pt x="1357" y="3555"/>
                    <a:pt x="1094" y="4773"/>
                    <a:pt x="98" y="5576"/>
                  </a:cubicBezTo>
                  <a:cubicBezTo>
                    <a:pt x="15" y="5642"/>
                    <a:pt x="1" y="5767"/>
                    <a:pt x="65" y="5850"/>
                  </a:cubicBezTo>
                  <a:cubicBezTo>
                    <a:pt x="308" y="6160"/>
                    <a:pt x="867" y="6901"/>
                    <a:pt x="1291" y="7632"/>
                  </a:cubicBezTo>
                  <a:cubicBezTo>
                    <a:pt x="1573" y="8125"/>
                    <a:pt x="2016" y="8485"/>
                    <a:pt x="2523" y="8643"/>
                  </a:cubicBezTo>
                  <a:cubicBezTo>
                    <a:pt x="2714" y="8701"/>
                    <a:pt x="2910" y="8731"/>
                    <a:pt x="3115" y="8731"/>
                  </a:cubicBezTo>
                  <a:cubicBezTo>
                    <a:pt x="3317" y="8731"/>
                    <a:pt x="3516" y="8701"/>
                    <a:pt x="3705" y="8643"/>
                  </a:cubicBezTo>
                  <a:cubicBezTo>
                    <a:pt x="4211" y="8482"/>
                    <a:pt x="4651" y="8125"/>
                    <a:pt x="4936" y="7632"/>
                  </a:cubicBezTo>
                  <a:cubicBezTo>
                    <a:pt x="5357" y="6901"/>
                    <a:pt x="5916" y="6165"/>
                    <a:pt x="6163" y="5850"/>
                  </a:cubicBezTo>
                  <a:cubicBezTo>
                    <a:pt x="6229" y="5764"/>
                    <a:pt x="6215" y="5642"/>
                    <a:pt x="6146" y="5576"/>
                  </a:cubicBezTo>
                  <a:cubicBezTo>
                    <a:pt x="5150" y="4773"/>
                    <a:pt x="4887" y="3558"/>
                    <a:pt x="5044" y="2204"/>
                  </a:cubicBezTo>
                  <a:cubicBezTo>
                    <a:pt x="5053" y="2132"/>
                    <a:pt x="5020" y="2060"/>
                    <a:pt x="4959" y="2019"/>
                  </a:cubicBezTo>
                  <a:cubicBezTo>
                    <a:pt x="4715" y="1858"/>
                    <a:pt x="4089" y="1415"/>
                    <a:pt x="3716" y="925"/>
                  </a:cubicBezTo>
                  <a:cubicBezTo>
                    <a:pt x="3530" y="682"/>
                    <a:pt x="3397" y="391"/>
                    <a:pt x="3309" y="134"/>
                  </a:cubicBezTo>
                  <a:cubicBezTo>
                    <a:pt x="3276" y="45"/>
                    <a:pt x="3201" y="1"/>
                    <a:pt x="3121"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4" name="Google Shape;2484;p42"/>
            <p:cNvSpPr/>
            <p:nvPr/>
          </p:nvSpPr>
          <p:spPr>
            <a:xfrm>
              <a:off x="1149725" y="2194425"/>
              <a:ext cx="77875" cy="218425"/>
            </a:xfrm>
            <a:custGeom>
              <a:rect b="b" l="l" r="r" t="t"/>
              <a:pathLst>
                <a:path extrusionOk="0" h="8737" w="3115">
                  <a:moveTo>
                    <a:pt x="0" y="0"/>
                  </a:moveTo>
                  <a:lnTo>
                    <a:pt x="0" y="8736"/>
                  </a:lnTo>
                  <a:cubicBezTo>
                    <a:pt x="202" y="8736"/>
                    <a:pt x="401" y="8706"/>
                    <a:pt x="590" y="8648"/>
                  </a:cubicBezTo>
                  <a:cubicBezTo>
                    <a:pt x="1096" y="8487"/>
                    <a:pt x="1536" y="8130"/>
                    <a:pt x="1821" y="7637"/>
                  </a:cubicBezTo>
                  <a:cubicBezTo>
                    <a:pt x="2242" y="6906"/>
                    <a:pt x="2801" y="6170"/>
                    <a:pt x="3048" y="5855"/>
                  </a:cubicBezTo>
                  <a:cubicBezTo>
                    <a:pt x="3114" y="5769"/>
                    <a:pt x="3100" y="5647"/>
                    <a:pt x="3023" y="5575"/>
                  </a:cubicBezTo>
                  <a:cubicBezTo>
                    <a:pt x="2026" y="4772"/>
                    <a:pt x="1763" y="3557"/>
                    <a:pt x="1924" y="2204"/>
                  </a:cubicBezTo>
                  <a:cubicBezTo>
                    <a:pt x="1929" y="2132"/>
                    <a:pt x="1899" y="2060"/>
                    <a:pt x="1835" y="2018"/>
                  </a:cubicBezTo>
                  <a:cubicBezTo>
                    <a:pt x="1594" y="1858"/>
                    <a:pt x="969" y="1415"/>
                    <a:pt x="595" y="925"/>
                  </a:cubicBezTo>
                  <a:cubicBezTo>
                    <a:pt x="407" y="681"/>
                    <a:pt x="277" y="390"/>
                    <a:pt x="186" y="130"/>
                  </a:cubicBezTo>
                  <a:cubicBezTo>
                    <a:pt x="155" y="44"/>
                    <a:pt x="75" y="0"/>
                    <a:pt x="0"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5" name="Google Shape;2485;p42"/>
            <p:cNvSpPr/>
            <p:nvPr/>
          </p:nvSpPr>
          <p:spPr>
            <a:xfrm>
              <a:off x="1134900" y="2275175"/>
              <a:ext cx="29575" cy="137675"/>
            </a:xfrm>
            <a:custGeom>
              <a:rect b="b" l="l" r="r" t="t"/>
              <a:pathLst>
                <a:path extrusionOk="0" h="5507" w="1183">
                  <a:moveTo>
                    <a:pt x="593" y="0"/>
                  </a:moveTo>
                  <a:cubicBezTo>
                    <a:pt x="266" y="0"/>
                    <a:pt x="1" y="266"/>
                    <a:pt x="1" y="593"/>
                  </a:cubicBezTo>
                  <a:lnTo>
                    <a:pt x="1" y="5418"/>
                  </a:lnTo>
                  <a:cubicBezTo>
                    <a:pt x="192" y="5476"/>
                    <a:pt x="388" y="5506"/>
                    <a:pt x="593" y="5506"/>
                  </a:cubicBezTo>
                  <a:cubicBezTo>
                    <a:pt x="795" y="5506"/>
                    <a:pt x="994" y="5476"/>
                    <a:pt x="1183" y="5418"/>
                  </a:cubicBezTo>
                  <a:lnTo>
                    <a:pt x="1183" y="593"/>
                  </a:lnTo>
                  <a:cubicBezTo>
                    <a:pt x="1183" y="269"/>
                    <a:pt x="917" y="6"/>
                    <a:pt x="593"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6" name="Google Shape;2486;p42"/>
            <p:cNvSpPr/>
            <p:nvPr/>
          </p:nvSpPr>
          <p:spPr>
            <a:xfrm>
              <a:off x="1149725" y="2275175"/>
              <a:ext cx="14750" cy="137675"/>
            </a:xfrm>
            <a:custGeom>
              <a:rect b="b" l="l" r="r" t="t"/>
              <a:pathLst>
                <a:path extrusionOk="0" h="5507" w="590">
                  <a:moveTo>
                    <a:pt x="0" y="0"/>
                  </a:moveTo>
                  <a:lnTo>
                    <a:pt x="0" y="5506"/>
                  </a:lnTo>
                  <a:cubicBezTo>
                    <a:pt x="202" y="5506"/>
                    <a:pt x="401" y="5476"/>
                    <a:pt x="590" y="5418"/>
                  </a:cubicBezTo>
                  <a:lnTo>
                    <a:pt x="590" y="593"/>
                  </a:lnTo>
                  <a:cubicBezTo>
                    <a:pt x="590" y="269"/>
                    <a:pt x="324" y="6"/>
                    <a:pt x="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7" name="Google Shape;2487;p42"/>
            <p:cNvSpPr/>
            <p:nvPr/>
          </p:nvSpPr>
          <p:spPr>
            <a:xfrm>
              <a:off x="938450" y="2454250"/>
              <a:ext cx="184500" cy="182250"/>
            </a:xfrm>
            <a:custGeom>
              <a:rect b="b" l="l" r="r" t="t"/>
              <a:pathLst>
                <a:path extrusionOk="0" h="7290" w="7380">
                  <a:moveTo>
                    <a:pt x="5125" y="1"/>
                  </a:moveTo>
                  <a:cubicBezTo>
                    <a:pt x="4914" y="1"/>
                    <a:pt x="4698" y="29"/>
                    <a:pt x="4484" y="87"/>
                  </a:cubicBezTo>
                  <a:cubicBezTo>
                    <a:pt x="3599" y="325"/>
                    <a:pt x="2594" y="461"/>
                    <a:pt x="2192" y="508"/>
                  </a:cubicBezTo>
                  <a:cubicBezTo>
                    <a:pt x="2093" y="519"/>
                    <a:pt x="2029" y="610"/>
                    <a:pt x="2037" y="707"/>
                  </a:cubicBezTo>
                  <a:cubicBezTo>
                    <a:pt x="2192" y="2077"/>
                    <a:pt x="1467" y="3198"/>
                    <a:pt x="318" y="4101"/>
                  </a:cubicBezTo>
                  <a:cubicBezTo>
                    <a:pt x="266" y="4142"/>
                    <a:pt x="238" y="4212"/>
                    <a:pt x="252" y="4278"/>
                  </a:cubicBezTo>
                  <a:cubicBezTo>
                    <a:pt x="310" y="4563"/>
                    <a:pt x="457" y="5385"/>
                    <a:pt x="365" y="6050"/>
                  </a:cubicBezTo>
                  <a:cubicBezTo>
                    <a:pt x="318" y="6404"/>
                    <a:pt x="180" y="6750"/>
                    <a:pt x="39" y="7032"/>
                  </a:cubicBezTo>
                  <a:cubicBezTo>
                    <a:pt x="0" y="7107"/>
                    <a:pt x="19" y="7187"/>
                    <a:pt x="72" y="7234"/>
                  </a:cubicBezTo>
                  <a:cubicBezTo>
                    <a:pt x="105" y="7269"/>
                    <a:pt x="149" y="7290"/>
                    <a:pt x="197" y="7290"/>
                  </a:cubicBezTo>
                  <a:cubicBezTo>
                    <a:pt x="223" y="7290"/>
                    <a:pt x="250" y="7284"/>
                    <a:pt x="277" y="7270"/>
                  </a:cubicBezTo>
                  <a:cubicBezTo>
                    <a:pt x="556" y="7129"/>
                    <a:pt x="902" y="6991"/>
                    <a:pt x="1260" y="6941"/>
                  </a:cubicBezTo>
                  <a:cubicBezTo>
                    <a:pt x="1409" y="6921"/>
                    <a:pt x="1567" y="6913"/>
                    <a:pt x="1724" y="6913"/>
                  </a:cubicBezTo>
                  <a:cubicBezTo>
                    <a:pt x="2266" y="6913"/>
                    <a:pt x="2808" y="7009"/>
                    <a:pt x="3031" y="7054"/>
                  </a:cubicBezTo>
                  <a:cubicBezTo>
                    <a:pt x="3043" y="7057"/>
                    <a:pt x="3054" y="7058"/>
                    <a:pt x="3066" y="7058"/>
                  </a:cubicBezTo>
                  <a:cubicBezTo>
                    <a:pt x="3121" y="7058"/>
                    <a:pt x="3174" y="7032"/>
                    <a:pt x="3208" y="6991"/>
                  </a:cubicBezTo>
                  <a:cubicBezTo>
                    <a:pt x="4028" y="5942"/>
                    <a:pt x="5028" y="5247"/>
                    <a:pt x="6232" y="5247"/>
                  </a:cubicBezTo>
                  <a:cubicBezTo>
                    <a:pt x="6353" y="5247"/>
                    <a:pt x="6477" y="5254"/>
                    <a:pt x="6602" y="5269"/>
                  </a:cubicBezTo>
                  <a:cubicBezTo>
                    <a:pt x="6609" y="5270"/>
                    <a:pt x="6616" y="5270"/>
                    <a:pt x="6622" y="5270"/>
                  </a:cubicBezTo>
                  <a:cubicBezTo>
                    <a:pt x="6711" y="5270"/>
                    <a:pt x="6791" y="5204"/>
                    <a:pt x="6799" y="5114"/>
                  </a:cubicBezTo>
                  <a:cubicBezTo>
                    <a:pt x="6848" y="4713"/>
                    <a:pt x="6984" y="3711"/>
                    <a:pt x="7222" y="2825"/>
                  </a:cubicBezTo>
                  <a:cubicBezTo>
                    <a:pt x="7380" y="2227"/>
                    <a:pt x="7311" y="1612"/>
                    <a:pt x="7034" y="1103"/>
                  </a:cubicBezTo>
                  <a:cubicBezTo>
                    <a:pt x="6942" y="931"/>
                    <a:pt x="6821" y="768"/>
                    <a:pt x="6677" y="627"/>
                  </a:cubicBezTo>
                  <a:cubicBezTo>
                    <a:pt x="6536" y="486"/>
                    <a:pt x="6375" y="364"/>
                    <a:pt x="6201" y="270"/>
                  </a:cubicBezTo>
                  <a:cubicBezTo>
                    <a:pt x="5878" y="93"/>
                    <a:pt x="5508" y="1"/>
                    <a:pt x="5125"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8" name="Google Shape;2488;p42"/>
            <p:cNvSpPr/>
            <p:nvPr/>
          </p:nvSpPr>
          <p:spPr>
            <a:xfrm>
              <a:off x="940250" y="2469975"/>
              <a:ext cx="182700" cy="166525"/>
            </a:xfrm>
            <a:custGeom>
              <a:rect b="b" l="l" r="r" t="t"/>
              <a:pathLst>
                <a:path extrusionOk="0" h="6661" w="7308">
                  <a:moveTo>
                    <a:pt x="6605" y="1"/>
                  </a:moveTo>
                  <a:lnTo>
                    <a:pt x="0" y="6605"/>
                  </a:lnTo>
                  <a:cubicBezTo>
                    <a:pt x="33" y="6640"/>
                    <a:pt x="77" y="6661"/>
                    <a:pt x="125" y="6661"/>
                  </a:cubicBezTo>
                  <a:cubicBezTo>
                    <a:pt x="151" y="6661"/>
                    <a:pt x="178" y="6655"/>
                    <a:pt x="205" y="6641"/>
                  </a:cubicBezTo>
                  <a:cubicBezTo>
                    <a:pt x="484" y="6500"/>
                    <a:pt x="830" y="6362"/>
                    <a:pt x="1188" y="6312"/>
                  </a:cubicBezTo>
                  <a:cubicBezTo>
                    <a:pt x="1337" y="6292"/>
                    <a:pt x="1495" y="6284"/>
                    <a:pt x="1652" y="6284"/>
                  </a:cubicBezTo>
                  <a:cubicBezTo>
                    <a:pt x="2194" y="6284"/>
                    <a:pt x="2736" y="6380"/>
                    <a:pt x="2959" y="6425"/>
                  </a:cubicBezTo>
                  <a:cubicBezTo>
                    <a:pt x="2971" y="6428"/>
                    <a:pt x="2982" y="6429"/>
                    <a:pt x="2994" y="6429"/>
                  </a:cubicBezTo>
                  <a:cubicBezTo>
                    <a:pt x="3049" y="6429"/>
                    <a:pt x="3102" y="6403"/>
                    <a:pt x="3136" y="6362"/>
                  </a:cubicBezTo>
                  <a:cubicBezTo>
                    <a:pt x="3956" y="5313"/>
                    <a:pt x="4956" y="4618"/>
                    <a:pt x="6160" y="4618"/>
                  </a:cubicBezTo>
                  <a:cubicBezTo>
                    <a:pt x="6281" y="4618"/>
                    <a:pt x="6405" y="4625"/>
                    <a:pt x="6530" y="4640"/>
                  </a:cubicBezTo>
                  <a:cubicBezTo>
                    <a:pt x="6537" y="4641"/>
                    <a:pt x="6544" y="4641"/>
                    <a:pt x="6550" y="4641"/>
                  </a:cubicBezTo>
                  <a:cubicBezTo>
                    <a:pt x="6639" y="4641"/>
                    <a:pt x="6719" y="4575"/>
                    <a:pt x="6727" y="4485"/>
                  </a:cubicBezTo>
                  <a:cubicBezTo>
                    <a:pt x="6776" y="4084"/>
                    <a:pt x="6912" y="3082"/>
                    <a:pt x="7150" y="2196"/>
                  </a:cubicBezTo>
                  <a:cubicBezTo>
                    <a:pt x="7308" y="1598"/>
                    <a:pt x="7239" y="983"/>
                    <a:pt x="6962" y="480"/>
                  </a:cubicBezTo>
                  <a:cubicBezTo>
                    <a:pt x="6868" y="305"/>
                    <a:pt x="6749" y="142"/>
                    <a:pt x="6605"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9" name="Google Shape;2489;p42"/>
            <p:cNvSpPr/>
            <p:nvPr/>
          </p:nvSpPr>
          <p:spPr>
            <a:xfrm>
              <a:off x="996850" y="2460975"/>
              <a:ext cx="117450" cy="116075"/>
            </a:xfrm>
            <a:custGeom>
              <a:rect b="b" l="l" r="r" t="t"/>
              <a:pathLst>
                <a:path extrusionOk="0" h="4643" w="4698">
                  <a:moveTo>
                    <a:pt x="3862" y="1"/>
                  </a:moveTo>
                  <a:lnTo>
                    <a:pt x="233" y="3632"/>
                  </a:lnTo>
                  <a:cubicBezTo>
                    <a:pt x="0" y="3862"/>
                    <a:pt x="0" y="4236"/>
                    <a:pt x="233" y="4468"/>
                  </a:cubicBezTo>
                  <a:cubicBezTo>
                    <a:pt x="348" y="4585"/>
                    <a:pt x="499" y="4643"/>
                    <a:pt x="650" y="4643"/>
                  </a:cubicBezTo>
                  <a:cubicBezTo>
                    <a:pt x="801" y="4643"/>
                    <a:pt x="953" y="4585"/>
                    <a:pt x="1069" y="4468"/>
                  </a:cubicBezTo>
                  <a:lnTo>
                    <a:pt x="4698" y="840"/>
                  </a:lnTo>
                  <a:cubicBezTo>
                    <a:pt x="4606" y="665"/>
                    <a:pt x="4485" y="505"/>
                    <a:pt x="4338" y="358"/>
                  </a:cubicBezTo>
                  <a:cubicBezTo>
                    <a:pt x="4197" y="217"/>
                    <a:pt x="4033" y="95"/>
                    <a:pt x="386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0" name="Google Shape;2490;p42"/>
            <p:cNvSpPr/>
            <p:nvPr/>
          </p:nvSpPr>
          <p:spPr>
            <a:xfrm>
              <a:off x="1002650" y="2469975"/>
              <a:ext cx="111650" cy="107075"/>
            </a:xfrm>
            <a:custGeom>
              <a:rect b="b" l="l" r="r" t="t"/>
              <a:pathLst>
                <a:path extrusionOk="0" h="4283" w="4466">
                  <a:moveTo>
                    <a:pt x="4106" y="1"/>
                  </a:moveTo>
                  <a:lnTo>
                    <a:pt x="1" y="4108"/>
                  </a:lnTo>
                  <a:cubicBezTo>
                    <a:pt x="116" y="4225"/>
                    <a:pt x="267" y="4283"/>
                    <a:pt x="418" y="4283"/>
                  </a:cubicBezTo>
                  <a:cubicBezTo>
                    <a:pt x="569" y="4283"/>
                    <a:pt x="721" y="4225"/>
                    <a:pt x="837" y="4108"/>
                  </a:cubicBezTo>
                  <a:lnTo>
                    <a:pt x="4466" y="480"/>
                  </a:lnTo>
                  <a:cubicBezTo>
                    <a:pt x="4374" y="305"/>
                    <a:pt x="4253" y="145"/>
                    <a:pt x="4106"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1" name="Google Shape;2491;p42"/>
            <p:cNvSpPr/>
            <p:nvPr/>
          </p:nvSpPr>
          <p:spPr>
            <a:xfrm>
              <a:off x="1050825" y="2378275"/>
              <a:ext cx="103400" cy="103425"/>
            </a:xfrm>
            <a:custGeom>
              <a:rect b="b" l="l" r="r" t="t"/>
              <a:pathLst>
                <a:path extrusionOk="0" h="4137" w="4136">
                  <a:moveTo>
                    <a:pt x="2068" y="1"/>
                  </a:moveTo>
                  <a:cubicBezTo>
                    <a:pt x="928" y="1"/>
                    <a:pt x="0" y="928"/>
                    <a:pt x="0" y="2071"/>
                  </a:cubicBezTo>
                  <a:cubicBezTo>
                    <a:pt x="0" y="3212"/>
                    <a:pt x="928" y="4136"/>
                    <a:pt x="2068" y="4136"/>
                  </a:cubicBezTo>
                  <a:cubicBezTo>
                    <a:pt x="3211" y="4136"/>
                    <a:pt x="4136" y="3212"/>
                    <a:pt x="4136" y="2071"/>
                  </a:cubicBezTo>
                  <a:cubicBezTo>
                    <a:pt x="4136" y="928"/>
                    <a:pt x="3209" y="1"/>
                    <a:pt x="2068"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2" name="Google Shape;2492;p42"/>
            <p:cNvSpPr/>
            <p:nvPr/>
          </p:nvSpPr>
          <p:spPr>
            <a:xfrm>
              <a:off x="1102525" y="2378275"/>
              <a:ext cx="51700" cy="103425"/>
            </a:xfrm>
            <a:custGeom>
              <a:rect b="b" l="l" r="r" t="t"/>
              <a:pathLst>
                <a:path extrusionOk="0" h="4137" w="2068">
                  <a:moveTo>
                    <a:pt x="0" y="1"/>
                  </a:moveTo>
                  <a:lnTo>
                    <a:pt x="0" y="4136"/>
                  </a:lnTo>
                  <a:cubicBezTo>
                    <a:pt x="1143" y="4136"/>
                    <a:pt x="2068" y="3212"/>
                    <a:pt x="2068" y="2071"/>
                  </a:cubicBezTo>
                  <a:cubicBezTo>
                    <a:pt x="2068" y="928"/>
                    <a:pt x="1141" y="1"/>
                    <a:pt x="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3" name="Google Shape;2493;p42"/>
            <p:cNvSpPr/>
            <p:nvPr/>
          </p:nvSpPr>
          <p:spPr>
            <a:xfrm>
              <a:off x="1145275" y="2378425"/>
              <a:ext cx="103275" cy="103275"/>
            </a:xfrm>
            <a:custGeom>
              <a:rect b="b" l="l" r="r" t="t"/>
              <a:pathLst>
                <a:path extrusionOk="0" h="4131" w="4131">
                  <a:moveTo>
                    <a:pt x="2076" y="0"/>
                  </a:moveTo>
                  <a:cubicBezTo>
                    <a:pt x="2073" y="0"/>
                    <a:pt x="2069" y="0"/>
                    <a:pt x="2066" y="0"/>
                  </a:cubicBezTo>
                  <a:cubicBezTo>
                    <a:pt x="923" y="0"/>
                    <a:pt x="1" y="922"/>
                    <a:pt x="1" y="2065"/>
                  </a:cubicBezTo>
                  <a:cubicBezTo>
                    <a:pt x="1" y="3203"/>
                    <a:pt x="923" y="4130"/>
                    <a:pt x="2066" y="4130"/>
                  </a:cubicBezTo>
                  <a:cubicBezTo>
                    <a:pt x="3204" y="4130"/>
                    <a:pt x="4131" y="3206"/>
                    <a:pt x="4131" y="2065"/>
                  </a:cubicBezTo>
                  <a:cubicBezTo>
                    <a:pt x="4131" y="926"/>
                    <a:pt x="3209" y="0"/>
                    <a:pt x="2076"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4" name="Google Shape;2494;p42"/>
            <p:cNvSpPr/>
            <p:nvPr/>
          </p:nvSpPr>
          <p:spPr>
            <a:xfrm>
              <a:off x="1196900" y="2378275"/>
              <a:ext cx="51650" cy="103425"/>
            </a:xfrm>
            <a:custGeom>
              <a:rect b="b" l="l" r="r" t="t"/>
              <a:pathLst>
                <a:path extrusionOk="0" h="4137" w="2066">
                  <a:moveTo>
                    <a:pt x="1" y="1"/>
                  </a:moveTo>
                  <a:lnTo>
                    <a:pt x="1" y="4136"/>
                  </a:lnTo>
                  <a:cubicBezTo>
                    <a:pt x="1139" y="4136"/>
                    <a:pt x="2066" y="3212"/>
                    <a:pt x="2066" y="2071"/>
                  </a:cubicBezTo>
                  <a:cubicBezTo>
                    <a:pt x="2066" y="928"/>
                    <a:pt x="1139" y="1"/>
                    <a:pt x="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5" name="Google Shape;2495;p42"/>
            <p:cNvSpPr/>
            <p:nvPr/>
          </p:nvSpPr>
          <p:spPr>
            <a:xfrm>
              <a:off x="1097950" y="2440150"/>
              <a:ext cx="103425" cy="103350"/>
            </a:xfrm>
            <a:custGeom>
              <a:rect b="b" l="l" r="r" t="t"/>
              <a:pathLst>
                <a:path extrusionOk="0" h="4134" w="4137">
                  <a:moveTo>
                    <a:pt x="2071" y="1"/>
                  </a:moveTo>
                  <a:cubicBezTo>
                    <a:pt x="928" y="1"/>
                    <a:pt x="1" y="925"/>
                    <a:pt x="1" y="2066"/>
                  </a:cubicBezTo>
                  <a:cubicBezTo>
                    <a:pt x="1" y="3209"/>
                    <a:pt x="928" y="4133"/>
                    <a:pt x="2071" y="4133"/>
                  </a:cubicBezTo>
                  <a:cubicBezTo>
                    <a:pt x="3209" y="4133"/>
                    <a:pt x="4136" y="3209"/>
                    <a:pt x="4136" y="2066"/>
                  </a:cubicBezTo>
                  <a:cubicBezTo>
                    <a:pt x="4136" y="925"/>
                    <a:pt x="3212" y="1"/>
                    <a:pt x="207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6" name="Google Shape;2496;p42"/>
            <p:cNvSpPr/>
            <p:nvPr/>
          </p:nvSpPr>
          <p:spPr>
            <a:xfrm>
              <a:off x="1149725" y="2440075"/>
              <a:ext cx="51650" cy="103425"/>
            </a:xfrm>
            <a:custGeom>
              <a:rect b="b" l="l" r="r" t="t"/>
              <a:pathLst>
                <a:path extrusionOk="0" h="4137" w="2066">
                  <a:moveTo>
                    <a:pt x="0" y="1"/>
                  </a:moveTo>
                  <a:lnTo>
                    <a:pt x="0" y="4136"/>
                  </a:lnTo>
                  <a:cubicBezTo>
                    <a:pt x="1138" y="4136"/>
                    <a:pt x="2065" y="3212"/>
                    <a:pt x="2065" y="2069"/>
                  </a:cubicBezTo>
                  <a:cubicBezTo>
                    <a:pt x="2065" y="928"/>
                    <a:pt x="1141" y="4"/>
                    <a:pt x="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500" name="Shape 2500"/>
        <p:cNvGrpSpPr/>
        <p:nvPr/>
      </p:nvGrpSpPr>
      <p:grpSpPr>
        <a:xfrm>
          <a:off x="0" y="0"/>
          <a:ext cx="0" cy="0"/>
          <a:chOff x="0" y="0"/>
          <a:chExt cx="0" cy="0"/>
        </a:xfrm>
      </p:grpSpPr>
      <p:sp>
        <p:nvSpPr>
          <p:cNvPr id="2501" name="Google Shape;2501;p43"/>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 </a:t>
            </a:r>
            <a:r>
              <a:rPr lang="en"/>
              <a:t>Welcome winter! - infographics</a:t>
            </a:r>
            <a:endParaRPr/>
          </a:p>
        </p:txBody>
      </p:sp>
      <p:grpSp>
        <p:nvGrpSpPr>
          <p:cNvPr id="2502" name="Google Shape;2502;p43"/>
          <p:cNvGrpSpPr/>
          <p:nvPr/>
        </p:nvGrpSpPr>
        <p:grpSpPr>
          <a:xfrm>
            <a:off x="6532170" y="1636916"/>
            <a:ext cx="1770609" cy="1117785"/>
            <a:chOff x="1778775" y="3345823"/>
            <a:chExt cx="1783809" cy="1117785"/>
          </a:xfrm>
        </p:grpSpPr>
        <p:sp>
          <p:nvSpPr>
            <p:cNvPr id="2503" name="Google Shape;2503;p43"/>
            <p:cNvSpPr txBox="1"/>
            <p:nvPr/>
          </p:nvSpPr>
          <p:spPr>
            <a:xfrm>
              <a:off x="1778775" y="3345823"/>
              <a:ext cx="1783800" cy="527700"/>
            </a:xfrm>
            <a:prstGeom prst="rect">
              <a:avLst/>
            </a:prstGeom>
            <a:noFill/>
            <a:ln>
              <a:noFill/>
            </a:ln>
          </p:spPr>
          <p:txBody>
            <a:bodyPr anchorCtr="0" anchor="b" bIns="91425" lIns="91425" spcFirstLastPara="1" rIns="91425" wrap="square" tIns="91425">
              <a:noAutofit/>
            </a:bodyPr>
            <a:lstStyle/>
            <a:p>
              <a:pPr indent="0" lvl="0" marL="0" rtl="0" algn="ctr">
                <a:spcBef>
                  <a:spcPts val="0"/>
                </a:spcBef>
                <a:spcAft>
                  <a:spcPts val="0"/>
                </a:spcAft>
                <a:buNone/>
              </a:pPr>
              <a:r>
                <a:rPr lang="en" sz="2400">
                  <a:solidFill>
                    <a:schemeClr val="dk1"/>
                  </a:solidFill>
                  <a:latin typeface="Lilita One"/>
                  <a:ea typeface="Lilita One"/>
                  <a:cs typeface="Lilita One"/>
                  <a:sym typeface="Lilita One"/>
                </a:rPr>
                <a:t>Maple</a:t>
              </a:r>
              <a:endParaRPr sz="2400">
                <a:solidFill>
                  <a:schemeClr val="dk1"/>
                </a:solidFill>
                <a:latin typeface="Lilita One"/>
                <a:ea typeface="Lilita One"/>
                <a:cs typeface="Lilita One"/>
                <a:sym typeface="Lilita One"/>
              </a:endParaRPr>
            </a:p>
          </p:txBody>
        </p:sp>
        <p:sp>
          <p:nvSpPr>
            <p:cNvPr id="2504" name="Google Shape;2504;p43"/>
            <p:cNvSpPr txBox="1"/>
            <p:nvPr/>
          </p:nvSpPr>
          <p:spPr>
            <a:xfrm>
              <a:off x="1778784" y="3890908"/>
              <a:ext cx="1783800" cy="572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Neptune is far away from us</a:t>
              </a:r>
              <a:endParaRPr>
                <a:solidFill>
                  <a:schemeClr val="dk1"/>
                </a:solidFill>
                <a:latin typeface="Montserrat"/>
                <a:ea typeface="Montserrat"/>
                <a:cs typeface="Montserrat"/>
                <a:sym typeface="Montserrat"/>
              </a:endParaRPr>
            </a:p>
          </p:txBody>
        </p:sp>
      </p:grpSp>
      <p:grpSp>
        <p:nvGrpSpPr>
          <p:cNvPr id="2505" name="Google Shape;2505;p43"/>
          <p:cNvGrpSpPr/>
          <p:nvPr/>
        </p:nvGrpSpPr>
        <p:grpSpPr>
          <a:xfrm>
            <a:off x="2762128" y="1636933"/>
            <a:ext cx="1770795" cy="1121115"/>
            <a:chOff x="3044022" y="1219200"/>
            <a:chExt cx="1786156" cy="1121115"/>
          </a:xfrm>
        </p:grpSpPr>
        <p:sp>
          <p:nvSpPr>
            <p:cNvPr id="2506" name="Google Shape;2506;p43"/>
            <p:cNvSpPr txBox="1"/>
            <p:nvPr/>
          </p:nvSpPr>
          <p:spPr>
            <a:xfrm>
              <a:off x="3046378" y="1219200"/>
              <a:ext cx="1783800" cy="527700"/>
            </a:xfrm>
            <a:prstGeom prst="rect">
              <a:avLst/>
            </a:prstGeom>
            <a:noFill/>
            <a:ln>
              <a:noFill/>
            </a:ln>
          </p:spPr>
          <p:txBody>
            <a:bodyPr anchorCtr="0" anchor="b" bIns="91425" lIns="91425" spcFirstLastPara="1" rIns="91425" wrap="square" tIns="91425">
              <a:noAutofit/>
            </a:bodyPr>
            <a:lstStyle/>
            <a:p>
              <a:pPr indent="0" lvl="0" marL="0" rtl="0" algn="ctr">
                <a:spcBef>
                  <a:spcPts val="0"/>
                </a:spcBef>
                <a:spcAft>
                  <a:spcPts val="0"/>
                </a:spcAft>
                <a:buNone/>
              </a:pPr>
              <a:r>
                <a:rPr lang="en" sz="2400">
                  <a:solidFill>
                    <a:schemeClr val="dk1"/>
                  </a:solidFill>
                  <a:latin typeface="Lilita One"/>
                  <a:ea typeface="Lilita One"/>
                  <a:cs typeface="Lilita One"/>
                  <a:sym typeface="Lilita One"/>
                </a:rPr>
                <a:t>Grapevine</a:t>
              </a:r>
              <a:endParaRPr sz="2400">
                <a:solidFill>
                  <a:schemeClr val="dk1"/>
                </a:solidFill>
                <a:latin typeface="Lilita One"/>
                <a:ea typeface="Lilita One"/>
                <a:cs typeface="Lilita One"/>
                <a:sym typeface="Lilita One"/>
              </a:endParaRPr>
            </a:p>
          </p:txBody>
        </p:sp>
        <p:sp>
          <p:nvSpPr>
            <p:cNvPr id="2507" name="Google Shape;2507;p43"/>
            <p:cNvSpPr txBox="1"/>
            <p:nvPr/>
          </p:nvSpPr>
          <p:spPr>
            <a:xfrm>
              <a:off x="3044022" y="1767615"/>
              <a:ext cx="1783800" cy="572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Mercury is quite a small planet</a:t>
              </a:r>
              <a:endParaRPr>
                <a:solidFill>
                  <a:schemeClr val="dk1"/>
                </a:solidFill>
                <a:latin typeface="Montserrat"/>
                <a:ea typeface="Montserrat"/>
                <a:cs typeface="Montserrat"/>
                <a:sym typeface="Montserrat"/>
              </a:endParaRPr>
            </a:p>
          </p:txBody>
        </p:sp>
      </p:grpSp>
      <p:grpSp>
        <p:nvGrpSpPr>
          <p:cNvPr id="2508" name="Google Shape;2508;p43"/>
          <p:cNvGrpSpPr/>
          <p:nvPr/>
        </p:nvGrpSpPr>
        <p:grpSpPr>
          <a:xfrm>
            <a:off x="4647230" y="2995410"/>
            <a:ext cx="1770616" cy="1029877"/>
            <a:chOff x="4313981" y="3345823"/>
            <a:chExt cx="1783817" cy="1029877"/>
          </a:xfrm>
        </p:grpSpPr>
        <p:sp>
          <p:nvSpPr>
            <p:cNvPr id="2509" name="Google Shape;2509;p43"/>
            <p:cNvSpPr txBox="1"/>
            <p:nvPr/>
          </p:nvSpPr>
          <p:spPr>
            <a:xfrm>
              <a:off x="4313981" y="3345823"/>
              <a:ext cx="1783800" cy="527700"/>
            </a:xfrm>
            <a:prstGeom prst="rect">
              <a:avLst/>
            </a:prstGeom>
            <a:noFill/>
            <a:ln>
              <a:noFill/>
            </a:ln>
          </p:spPr>
          <p:txBody>
            <a:bodyPr anchorCtr="0" anchor="b" bIns="91425" lIns="91425" spcFirstLastPara="1" rIns="91425" wrap="square" tIns="91425">
              <a:noAutofit/>
            </a:bodyPr>
            <a:lstStyle/>
            <a:p>
              <a:pPr indent="0" lvl="0" marL="0" rtl="0" algn="ctr">
                <a:spcBef>
                  <a:spcPts val="0"/>
                </a:spcBef>
                <a:spcAft>
                  <a:spcPts val="0"/>
                </a:spcAft>
                <a:buNone/>
              </a:pPr>
              <a:r>
                <a:rPr lang="en" sz="2400">
                  <a:solidFill>
                    <a:schemeClr val="dk1"/>
                  </a:solidFill>
                  <a:latin typeface="Lilita One"/>
                  <a:ea typeface="Lilita One"/>
                  <a:cs typeface="Lilita One"/>
                  <a:sym typeface="Lilita One"/>
                </a:rPr>
                <a:t>Pine</a:t>
              </a:r>
              <a:endParaRPr sz="2400">
                <a:solidFill>
                  <a:schemeClr val="dk1"/>
                </a:solidFill>
                <a:latin typeface="Lilita One"/>
                <a:ea typeface="Lilita One"/>
                <a:cs typeface="Lilita One"/>
                <a:sym typeface="Lilita One"/>
              </a:endParaRPr>
            </a:p>
          </p:txBody>
        </p:sp>
        <p:sp>
          <p:nvSpPr>
            <p:cNvPr id="2510" name="Google Shape;2510;p43"/>
            <p:cNvSpPr txBox="1"/>
            <p:nvPr/>
          </p:nvSpPr>
          <p:spPr>
            <a:xfrm>
              <a:off x="4313998" y="3890900"/>
              <a:ext cx="1783800" cy="4848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Mars is actually a cold place</a:t>
              </a:r>
              <a:endParaRPr>
                <a:solidFill>
                  <a:schemeClr val="dk1"/>
                </a:solidFill>
                <a:latin typeface="Montserrat"/>
                <a:ea typeface="Montserrat"/>
                <a:cs typeface="Montserrat"/>
                <a:sym typeface="Montserrat"/>
              </a:endParaRPr>
            </a:p>
          </p:txBody>
        </p:sp>
      </p:grpSp>
      <p:grpSp>
        <p:nvGrpSpPr>
          <p:cNvPr id="2511" name="Google Shape;2511;p43"/>
          <p:cNvGrpSpPr/>
          <p:nvPr/>
        </p:nvGrpSpPr>
        <p:grpSpPr>
          <a:xfrm>
            <a:off x="879372" y="2995414"/>
            <a:ext cx="1768459" cy="1033224"/>
            <a:chOff x="5581585" y="1219200"/>
            <a:chExt cx="1783800" cy="1033224"/>
          </a:xfrm>
        </p:grpSpPr>
        <p:sp>
          <p:nvSpPr>
            <p:cNvPr id="2512" name="Google Shape;2512;p43"/>
            <p:cNvSpPr txBox="1"/>
            <p:nvPr/>
          </p:nvSpPr>
          <p:spPr>
            <a:xfrm>
              <a:off x="5581585" y="1219200"/>
              <a:ext cx="1783800" cy="527700"/>
            </a:xfrm>
            <a:prstGeom prst="rect">
              <a:avLst/>
            </a:prstGeom>
            <a:noFill/>
            <a:ln>
              <a:noFill/>
            </a:ln>
          </p:spPr>
          <p:txBody>
            <a:bodyPr anchorCtr="0" anchor="b" bIns="91425" lIns="91425" spcFirstLastPara="1" rIns="91425" wrap="square" tIns="91425">
              <a:noAutofit/>
            </a:bodyPr>
            <a:lstStyle/>
            <a:p>
              <a:pPr indent="0" lvl="0" marL="0" rtl="0" algn="ctr">
                <a:spcBef>
                  <a:spcPts val="0"/>
                </a:spcBef>
                <a:spcAft>
                  <a:spcPts val="0"/>
                </a:spcAft>
                <a:buNone/>
              </a:pPr>
              <a:r>
                <a:rPr lang="en" sz="2400">
                  <a:solidFill>
                    <a:schemeClr val="dk1"/>
                  </a:solidFill>
                  <a:latin typeface="Lilita One"/>
                  <a:ea typeface="Lilita One"/>
                  <a:cs typeface="Lilita One"/>
                  <a:sym typeface="Lilita One"/>
                </a:rPr>
                <a:t>Mistletoe</a:t>
              </a:r>
              <a:endParaRPr sz="2400">
                <a:solidFill>
                  <a:schemeClr val="dk1"/>
                </a:solidFill>
                <a:latin typeface="Lilita One"/>
                <a:ea typeface="Lilita One"/>
                <a:cs typeface="Lilita One"/>
                <a:sym typeface="Lilita One"/>
              </a:endParaRPr>
            </a:p>
          </p:txBody>
        </p:sp>
        <p:sp>
          <p:nvSpPr>
            <p:cNvPr id="2513" name="Google Shape;2513;p43"/>
            <p:cNvSpPr txBox="1"/>
            <p:nvPr/>
          </p:nvSpPr>
          <p:spPr>
            <a:xfrm>
              <a:off x="5581585" y="1767624"/>
              <a:ext cx="1783800" cy="4848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Venus has a beautiful name </a:t>
              </a:r>
              <a:endParaRPr>
                <a:solidFill>
                  <a:schemeClr val="dk1"/>
                </a:solidFill>
                <a:latin typeface="Montserrat"/>
                <a:ea typeface="Montserrat"/>
                <a:cs typeface="Montserrat"/>
                <a:sym typeface="Montserrat"/>
              </a:endParaRPr>
            </a:p>
          </p:txBody>
        </p:sp>
      </p:grpSp>
      <p:sp>
        <p:nvSpPr>
          <p:cNvPr id="2514" name="Google Shape;2514;p43"/>
          <p:cNvSpPr/>
          <p:nvPr/>
        </p:nvSpPr>
        <p:spPr>
          <a:xfrm>
            <a:off x="1378851" y="1687212"/>
            <a:ext cx="769500" cy="769500"/>
          </a:xfrm>
          <a:prstGeom prst="ellipse">
            <a:avLst/>
          </a:prstGeom>
          <a:solidFill>
            <a:schemeClr val="accent4"/>
          </a:solid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5" name="Google Shape;2515;p43"/>
          <p:cNvSpPr/>
          <p:nvPr/>
        </p:nvSpPr>
        <p:spPr>
          <a:xfrm>
            <a:off x="5147788" y="1687225"/>
            <a:ext cx="769500" cy="769500"/>
          </a:xfrm>
          <a:prstGeom prst="ellipse">
            <a:avLst/>
          </a:prstGeom>
          <a:solidFill>
            <a:schemeClr val="accent4"/>
          </a:solid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6" name="Google Shape;2516;p43"/>
          <p:cNvSpPr/>
          <p:nvPr/>
        </p:nvSpPr>
        <p:spPr>
          <a:xfrm>
            <a:off x="3262774" y="3245069"/>
            <a:ext cx="769500" cy="769500"/>
          </a:xfrm>
          <a:prstGeom prst="ellipse">
            <a:avLst/>
          </a:prstGeom>
          <a:solidFill>
            <a:schemeClr val="accent4"/>
          </a:solid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7" name="Google Shape;2517;p43"/>
          <p:cNvSpPr/>
          <p:nvPr/>
        </p:nvSpPr>
        <p:spPr>
          <a:xfrm>
            <a:off x="7032753" y="3245056"/>
            <a:ext cx="769500" cy="769500"/>
          </a:xfrm>
          <a:prstGeom prst="ellipse">
            <a:avLst/>
          </a:prstGeom>
          <a:solidFill>
            <a:schemeClr val="accent4"/>
          </a:solid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518" name="Google Shape;2518;p43"/>
          <p:cNvGrpSpPr/>
          <p:nvPr/>
        </p:nvGrpSpPr>
        <p:grpSpPr>
          <a:xfrm>
            <a:off x="3494676" y="3408391"/>
            <a:ext cx="305700" cy="442875"/>
            <a:chOff x="417900" y="2211550"/>
            <a:chExt cx="305700" cy="442875"/>
          </a:xfrm>
        </p:grpSpPr>
        <p:sp>
          <p:nvSpPr>
            <p:cNvPr id="2519" name="Google Shape;2519;p43"/>
            <p:cNvSpPr/>
            <p:nvPr/>
          </p:nvSpPr>
          <p:spPr>
            <a:xfrm>
              <a:off x="557550" y="2211550"/>
              <a:ext cx="61475" cy="124550"/>
            </a:xfrm>
            <a:custGeom>
              <a:rect b="b" l="l" r="r" t="t"/>
              <a:pathLst>
                <a:path extrusionOk="0" h="4982" w="2459">
                  <a:moveTo>
                    <a:pt x="1879" y="1"/>
                  </a:moveTo>
                  <a:cubicBezTo>
                    <a:pt x="1743" y="1"/>
                    <a:pt x="1607" y="53"/>
                    <a:pt x="1504" y="157"/>
                  </a:cubicBezTo>
                  <a:lnTo>
                    <a:pt x="1119" y="539"/>
                  </a:lnTo>
                  <a:cubicBezTo>
                    <a:pt x="856" y="802"/>
                    <a:pt x="637" y="1098"/>
                    <a:pt x="466" y="1411"/>
                  </a:cubicBezTo>
                  <a:cubicBezTo>
                    <a:pt x="164" y="1970"/>
                    <a:pt x="1" y="2593"/>
                    <a:pt x="1" y="3243"/>
                  </a:cubicBezTo>
                  <a:lnTo>
                    <a:pt x="1" y="4453"/>
                  </a:lnTo>
                  <a:cubicBezTo>
                    <a:pt x="1" y="4743"/>
                    <a:pt x="236" y="4981"/>
                    <a:pt x="532" y="4981"/>
                  </a:cubicBezTo>
                  <a:cubicBezTo>
                    <a:pt x="823" y="4981"/>
                    <a:pt x="1061" y="4746"/>
                    <a:pt x="1061" y="4453"/>
                  </a:cubicBezTo>
                  <a:lnTo>
                    <a:pt x="1061" y="3243"/>
                  </a:lnTo>
                  <a:cubicBezTo>
                    <a:pt x="1061" y="2836"/>
                    <a:pt x="1146" y="2443"/>
                    <a:pt x="1313" y="2083"/>
                  </a:cubicBezTo>
                  <a:cubicBezTo>
                    <a:pt x="1448" y="1793"/>
                    <a:pt x="1634" y="1521"/>
                    <a:pt x="1866" y="1289"/>
                  </a:cubicBezTo>
                  <a:lnTo>
                    <a:pt x="2251" y="907"/>
                  </a:lnTo>
                  <a:cubicBezTo>
                    <a:pt x="2459" y="699"/>
                    <a:pt x="2459" y="364"/>
                    <a:pt x="2254" y="157"/>
                  </a:cubicBezTo>
                  <a:cubicBezTo>
                    <a:pt x="2150" y="53"/>
                    <a:pt x="2014" y="1"/>
                    <a:pt x="1879"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0" name="Google Shape;2520;p43"/>
            <p:cNvSpPr/>
            <p:nvPr/>
          </p:nvSpPr>
          <p:spPr>
            <a:xfrm>
              <a:off x="557550" y="2246800"/>
              <a:ext cx="32825" cy="89300"/>
            </a:xfrm>
            <a:custGeom>
              <a:rect b="b" l="l" r="r" t="t"/>
              <a:pathLst>
                <a:path extrusionOk="0" h="3572" w="1313">
                  <a:moveTo>
                    <a:pt x="466" y="1"/>
                  </a:moveTo>
                  <a:cubicBezTo>
                    <a:pt x="164" y="560"/>
                    <a:pt x="1" y="1183"/>
                    <a:pt x="1" y="1833"/>
                  </a:cubicBezTo>
                  <a:lnTo>
                    <a:pt x="1" y="3043"/>
                  </a:lnTo>
                  <a:cubicBezTo>
                    <a:pt x="1" y="3333"/>
                    <a:pt x="236" y="3571"/>
                    <a:pt x="532" y="3571"/>
                  </a:cubicBezTo>
                  <a:cubicBezTo>
                    <a:pt x="823" y="3571"/>
                    <a:pt x="1061" y="3336"/>
                    <a:pt x="1061" y="3043"/>
                  </a:cubicBezTo>
                  <a:lnTo>
                    <a:pt x="1061" y="1833"/>
                  </a:lnTo>
                  <a:cubicBezTo>
                    <a:pt x="1061" y="1423"/>
                    <a:pt x="1146" y="1033"/>
                    <a:pt x="1313" y="673"/>
                  </a:cubicBezTo>
                  <a:lnTo>
                    <a:pt x="466" y="1"/>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1" name="Google Shape;2521;p43"/>
            <p:cNvSpPr/>
            <p:nvPr/>
          </p:nvSpPr>
          <p:spPr>
            <a:xfrm>
              <a:off x="525650" y="2529075"/>
              <a:ext cx="90325" cy="125350"/>
            </a:xfrm>
            <a:custGeom>
              <a:rect b="b" l="l" r="r" t="t"/>
              <a:pathLst>
                <a:path extrusionOk="0" h="5014" w="3613">
                  <a:moveTo>
                    <a:pt x="0" y="1"/>
                  </a:moveTo>
                  <a:lnTo>
                    <a:pt x="0" y="3209"/>
                  </a:lnTo>
                  <a:cubicBezTo>
                    <a:pt x="0" y="4205"/>
                    <a:pt x="811" y="5014"/>
                    <a:pt x="1808" y="5014"/>
                  </a:cubicBezTo>
                  <a:cubicBezTo>
                    <a:pt x="2804" y="5014"/>
                    <a:pt x="3613" y="4205"/>
                    <a:pt x="3613" y="3209"/>
                  </a:cubicBezTo>
                  <a:lnTo>
                    <a:pt x="3613" y="1"/>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2" name="Google Shape;2522;p43"/>
            <p:cNvSpPr/>
            <p:nvPr/>
          </p:nvSpPr>
          <p:spPr>
            <a:xfrm>
              <a:off x="570700" y="2529075"/>
              <a:ext cx="45225" cy="125350"/>
            </a:xfrm>
            <a:custGeom>
              <a:rect b="b" l="l" r="r" t="t"/>
              <a:pathLst>
                <a:path extrusionOk="0" h="5014" w="1809">
                  <a:moveTo>
                    <a:pt x="0" y="1"/>
                  </a:moveTo>
                  <a:lnTo>
                    <a:pt x="0" y="5014"/>
                  </a:lnTo>
                  <a:cubicBezTo>
                    <a:pt x="997" y="5014"/>
                    <a:pt x="1808" y="4205"/>
                    <a:pt x="1808" y="3209"/>
                  </a:cubicBezTo>
                  <a:lnTo>
                    <a:pt x="1808" y="1"/>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3" name="Google Shape;2523;p43"/>
            <p:cNvSpPr/>
            <p:nvPr/>
          </p:nvSpPr>
          <p:spPr>
            <a:xfrm>
              <a:off x="480400" y="2453375"/>
              <a:ext cx="90325" cy="125350"/>
            </a:xfrm>
            <a:custGeom>
              <a:rect b="b" l="l" r="r" t="t"/>
              <a:pathLst>
                <a:path extrusionOk="0" h="5014" w="3613">
                  <a:moveTo>
                    <a:pt x="0" y="0"/>
                  </a:moveTo>
                  <a:lnTo>
                    <a:pt x="0" y="3208"/>
                  </a:lnTo>
                  <a:cubicBezTo>
                    <a:pt x="0" y="4205"/>
                    <a:pt x="808" y="5013"/>
                    <a:pt x="1808" y="5013"/>
                  </a:cubicBezTo>
                  <a:cubicBezTo>
                    <a:pt x="2804" y="5013"/>
                    <a:pt x="3612" y="4205"/>
                    <a:pt x="3612" y="3208"/>
                  </a:cubicBezTo>
                  <a:lnTo>
                    <a:pt x="3612"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4" name="Google Shape;2524;p43"/>
            <p:cNvSpPr/>
            <p:nvPr/>
          </p:nvSpPr>
          <p:spPr>
            <a:xfrm>
              <a:off x="525575" y="2453300"/>
              <a:ext cx="45150" cy="125425"/>
            </a:xfrm>
            <a:custGeom>
              <a:rect b="b" l="l" r="r" t="t"/>
              <a:pathLst>
                <a:path extrusionOk="0" h="5017" w="1806">
                  <a:moveTo>
                    <a:pt x="1" y="1"/>
                  </a:moveTo>
                  <a:lnTo>
                    <a:pt x="1" y="5016"/>
                  </a:lnTo>
                  <a:cubicBezTo>
                    <a:pt x="997" y="5016"/>
                    <a:pt x="1805" y="4208"/>
                    <a:pt x="1805" y="3211"/>
                  </a:cubicBezTo>
                  <a:lnTo>
                    <a:pt x="1805" y="3"/>
                  </a:lnTo>
                  <a:lnTo>
                    <a:pt x="1805"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5" name="Google Shape;2525;p43"/>
            <p:cNvSpPr/>
            <p:nvPr/>
          </p:nvSpPr>
          <p:spPr>
            <a:xfrm>
              <a:off x="570825" y="2453375"/>
              <a:ext cx="90350" cy="125350"/>
            </a:xfrm>
            <a:custGeom>
              <a:rect b="b" l="l" r="r" t="t"/>
              <a:pathLst>
                <a:path extrusionOk="0" h="5014" w="3614">
                  <a:moveTo>
                    <a:pt x="1" y="0"/>
                  </a:moveTo>
                  <a:lnTo>
                    <a:pt x="1" y="3208"/>
                  </a:lnTo>
                  <a:cubicBezTo>
                    <a:pt x="1" y="4205"/>
                    <a:pt x="806" y="5013"/>
                    <a:pt x="1806" y="5013"/>
                  </a:cubicBezTo>
                  <a:cubicBezTo>
                    <a:pt x="2802" y="5013"/>
                    <a:pt x="3613" y="4205"/>
                    <a:pt x="3613" y="3208"/>
                  </a:cubicBezTo>
                  <a:lnTo>
                    <a:pt x="3613"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6" name="Google Shape;2526;p43"/>
            <p:cNvSpPr/>
            <p:nvPr/>
          </p:nvSpPr>
          <p:spPr>
            <a:xfrm>
              <a:off x="615950" y="2453300"/>
              <a:ext cx="45225" cy="125425"/>
            </a:xfrm>
            <a:custGeom>
              <a:rect b="b" l="l" r="r" t="t"/>
              <a:pathLst>
                <a:path extrusionOk="0" h="5017" w="1809">
                  <a:moveTo>
                    <a:pt x="1" y="1"/>
                  </a:moveTo>
                  <a:lnTo>
                    <a:pt x="1" y="5016"/>
                  </a:lnTo>
                  <a:cubicBezTo>
                    <a:pt x="997" y="5016"/>
                    <a:pt x="1808" y="4208"/>
                    <a:pt x="1808" y="3211"/>
                  </a:cubicBezTo>
                  <a:lnTo>
                    <a:pt x="1808" y="3"/>
                  </a:lnTo>
                  <a:lnTo>
                    <a:pt x="1808"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7" name="Google Shape;2527;p43"/>
            <p:cNvSpPr/>
            <p:nvPr/>
          </p:nvSpPr>
          <p:spPr>
            <a:xfrm>
              <a:off x="417900" y="2364725"/>
              <a:ext cx="101900" cy="141475"/>
            </a:xfrm>
            <a:custGeom>
              <a:rect b="b" l="l" r="r" t="t"/>
              <a:pathLst>
                <a:path extrusionOk="0" h="5659" w="4076">
                  <a:moveTo>
                    <a:pt x="1941" y="0"/>
                  </a:moveTo>
                  <a:cubicBezTo>
                    <a:pt x="867" y="0"/>
                    <a:pt x="1" y="870"/>
                    <a:pt x="1" y="1941"/>
                  </a:cubicBezTo>
                  <a:lnTo>
                    <a:pt x="1" y="3621"/>
                  </a:lnTo>
                  <a:cubicBezTo>
                    <a:pt x="1" y="4745"/>
                    <a:pt x="914" y="5658"/>
                    <a:pt x="2038" y="5658"/>
                  </a:cubicBezTo>
                  <a:cubicBezTo>
                    <a:pt x="3162" y="5658"/>
                    <a:pt x="4075" y="4745"/>
                    <a:pt x="4075" y="3621"/>
                  </a:cubicBezTo>
                  <a:lnTo>
                    <a:pt x="4075"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8" name="Google Shape;2528;p43"/>
            <p:cNvSpPr/>
            <p:nvPr/>
          </p:nvSpPr>
          <p:spPr>
            <a:xfrm>
              <a:off x="468825" y="2364725"/>
              <a:ext cx="50975" cy="141475"/>
            </a:xfrm>
            <a:custGeom>
              <a:rect b="b" l="l" r="r" t="t"/>
              <a:pathLst>
                <a:path extrusionOk="0" h="5659" w="2039">
                  <a:moveTo>
                    <a:pt x="1" y="0"/>
                  </a:moveTo>
                  <a:lnTo>
                    <a:pt x="1" y="5658"/>
                  </a:lnTo>
                  <a:cubicBezTo>
                    <a:pt x="1125" y="5658"/>
                    <a:pt x="2038" y="4745"/>
                    <a:pt x="2038" y="3621"/>
                  </a:cubicBezTo>
                  <a:lnTo>
                    <a:pt x="2038"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9" name="Google Shape;2529;p43"/>
            <p:cNvSpPr/>
            <p:nvPr/>
          </p:nvSpPr>
          <p:spPr>
            <a:xfrm>
              <a:off x="519775" y="2364725"/>
              <a:ext cx="101950" cy="141475"/>
            </a:xfrm>
            <a:custGeom>
              <a:rect b="b" l="l" r="r" t="t"/>
              <a:pathLst>
                <a:path extrusionOk="0" h="5659" w="4078">
                  <a:moveTo>
                    <a:pt x="0" y="0"/>
                  </a:moveTo>
                  <a:lnTo>
                    <a:pt x="0" y="3621"/>
                  </a:lnTo>
                  <a:cubicBezTo>
                    <a:pt x="0" y="4745"/>
                    <a:pt x="914" y="5658"/>
                    <a:pt x="2037" y="5658"/>
                  </a:cubicBezTo>
                  <a:cubicBezTo>
                    <a:pt x="3164" y="5658"/>
                    <a:pt x="4078" y="4745"/>
                    <a:pt x="4078" y="3621"/>
                  </a:cubicBezTo>
                  <a:lnTo>
                    <a:pt x="4078" y="0"/>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0" name="Google Shape;2530;p43"/>
            <p:cNvSpPr/>
            <p:nvPr/>
          </p:nvSpPr>
          <p:spPr>
            <a:xfrm>
              <a:off x="570700" y="2364725"/>
              <a:ext cx="51025" cy="141475"/>
            </a:xfrm>
            <a:custGeom>
              <a:rect b="b" l="l" r="r" t="t"/>
              <a:pathLst>
                <a:path extrusionOk="0" h="5659" w="2041">
                  <a:moveTo>
                    <a:pt x="0" y="0"/>
                  </a:moveTo>
                  <a:lnTo>
                    <a:pt x="0" y="5658"/>
                  </a:lnTo>
                  <a:cubicBezTo>
                    <a:pt x="1127" y="5658"/>
                    <a:pt x="2041" y="4745"/>
                    <a:pt x="2041" y="3621"/>
                  </a:cubicBezTo>
                  <a:lnTo>
                    <a:pt x="2041" y="0"/>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1" name="Google Shape;2531;p43"/>
            <p:cNvSpPr/>
            <p:nvPr/>
          </p:nvSpPr>
          <p:spPr>
            <a:xfrm>
              <a:off x="621700" y="2364725"/>
              <a:ext cx="101900" cy="141400"/>
            </a:xfrm>
            <a:custGeom>
              <a:rect b="b" l="l" r="r" t="t"/>
              <a:pathLst>
                <a:path extrusionOk="0" h="5656" w="4076">
                  <a:moveTo>
                    <a:pt x="1" y="0"/>
                  </a:moveTo>
                  <a:lnTo>
                    <a:pt x="1" y="3615"/>
                  </a:lnTo>
                  <a:cubicBezTo>
                    <a:pt x="1" y="4742"/>
                    <a:pt x="914" y="5656"/>
                    <a:pt x="2038" y="5656"/>
                  </a:cubicBezTo>
                  <a:cubicBezTo>
                    <a:pt x="3162" y="5656"/>
                    <a:pt x="4075" y="4742"/>
                    <a:pt x="4075" y="3615"/>
                  </a:cubicBezTo>
                  <a:lnTo>
                    <a:pt x="4075" y="1941"/>
                  </a:lnTo>
                  <a:cubicBezTo>
                    <a:pt x="4075" y="870"/>
                    <a:pt x="3206" y="0"/>
                    <a:pt x="213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2" name="Google Shape;2532;p43"/>
            <p:cNvSpPr/>
            <p:nvPr/>
          </p:nvSpPr>
          <p:spPr>
            <a:xfrm>
              <a:off x="480400" y="2285000"/>
              <a:ext cx="90325" cy="125350"/>
            </a:xfrm>
            <a:custGeom>
              <a:rect b="b" l="l" r="r" t="t"/>
              <a:pathLst>
                <a:path extrusionOk="0" h="5014" w="3613">
                  <a:moveTo>
                    <a:pt x="2345" y="1"/>
                  </a:moveTo>
                  <a:cubicBezTo>
                    <a:pt x="2159" y="1"/>
                    <a:pt x="1979" y="20"/>
                    <a:pt x="1808" y="61"/>
                  </a:cubicBezTo>
                  <a:cubicBezTo>
                    <a:pt x="772" y="305"/>
                    <a:pt x="0" y="1232"/>
                    <a:pt x="0" y="2342"/>
                  </a:cubicBezTo>
                  <a:lnTo>
                    <a:pt x="0" y="3206"/>
                  </a:lnTo>
                  <a:cubicBezTo>
                    <a:pt x="0" y="4202"/>
                    <a:pt x="808" y="5014"/>
                    <a:pt x="1808" y="5014"/>
                  </a:cubicBezTo>
                  <a:cubicBezTo>
                    <a:pt x="2804" y="5014"/>
                    <a:pt x="3612" y="4208"/>
                    <a:pt x="3612" y="3206"/>
                  </a:cubicBezTo>
                  <a:lnTo>
                    <a:pt x="3612"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3" name="Google Shape;2533;p43"/>
            <p:cNvSpPr/>
            <p:nvPr/>
          </p:nvSpPr>
          <p:spPr>
            <a:xfrm>
              <a:off x="525575" y="2284875"/>
              <a:ext cx="45150" cy="125475"/>
            </a:xfrm>
            <a:custGeom>
              <a:rect b="b" l="l" r="r" t="t"/>
              <a:pathLst>
                <a:path extrusionOk="0" h="5019" w="1806">
                  <a:moveTo>
                    <a:pt x="538" y="0"/>
                  </a:moveTo>
                  <a:cubicBezTo>
                    <a:pt x="352" y="0"/>
                    <a:pt x="172" y="22"/>
                    <a:pt x="1" y="64"/>
                  </a:cubicBezTo>
                  <a:lnTo>
                    <a:pt x="1" y="5019"/>
                  </a:lnTo>
                  <a:cubicBezTo>
                    <a:pt x="997" y="5019"/>
                    <a:pt x="1805" y="4213"/>
                    <a:pt x="1805" y="3211"/>
                  </a:cubicBezTo>
                  <a:lnTo>
                    <a:pt x="1805" y="6"/>
                  </a:lnTo>
                  <a:lnTo>
                    <a:pt x="180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4" name="Google Shape;2534;p43"/>
            <p:cNvSpPr/>
            <p:nvPr/>
          </p:nvSpPr>
          <p:spPr>
            <a:xfrm>
              <a:off x="570825" y="2285000"/>
              <a:ext cx="90350" cy="125350"/>
            </a:xfrm>
            <a:custGeom>
              <a:rect b="b" l="l" r="r" t="t"/>
              <a:pathLst>
                <a:path extrusionOk="0" h="5014" w="3614">
                  <a:moveTo>
                    <a:pt x="1" y="1"/>
                  </a:moveTo>
                  <a:lnTo>
                    <a:pt x="1" y="3206"/>
                  </a:lnTo>
                  <a:cubicBezTo>
                    <a:pt x="1" y="4202"/>
                    <a:pt x="806" y="5014"/>
                    <a:pt x="1806" y="5014"/>
                  </a:cubicBezTo>
                  <a:cubicBezTo>
                    <a:pt x="2802" y="5014"/>
                    <a:pt x="3613" y="4208"/>
                    <a:pt x="3613" y="3206"/>
                  </a:cubicBezTo>
                  <a:lnTo>
                    <a:pt x="3613" y="2342"/>
                  </a:lnTo>
                  <a:cubicBezTo>
                    <a:pt x="3613" y="1232"/>
                    <a:pt x="2841" y="299"/>
                    <a:pt x="1806" y="61"/>
                  </a:cubicBezTo>
                  <a:cubicBezTo>
                    <a:pt x="1634" y="20"/>
                    <a:pt x="1454" y="1"/>
                    <a:pt x="126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5" name="Google Shape;2535;p43"/>
            <p:cNvSpPr/>
            <p:nvPr/>
          </p:nvSpPr>
          <p:spPr>
            <a:xfrm>
              <a:off x="615950" y="2286450"/>
              <a:ext cx="45225" cy="123900"/>
            </a:xfrm>
            <a:custGeom>
              <a:rect b="b" l="l" r="r" t="t"/>
              <a:pathLst>
                <a:path extrusionOk="0" h="4956" w="1809">
                  <a:moveTo>
                    <a:pt x="1" y="1"/>
                  </a:moveTo>
                  <a:lnTo>
                    <a:pt x="1" y="4956"/>
                  </a:lnTo>
                  <a:cubicBezTo>
                    <a:pt x="997" y="4956"/>
                    <a:pt x="1808" y="4150"/>
                    <a:pt x="1808" y="3148"/>
                  </a:cubicBezTo>
                  <a:lnTo>
                    <a:pt x="1808" y="2284"/>
                  </a:lnTo>
                  <a:cubicBezTo>
                    <a:pt x="1808" y="1174"/>
                    <a:pt x="1036" y="241"/>
                    <a:pt x="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6" name="Google Shape;2536;p43"/>
            <p:cNvSpPr/>
            <p:nvPr/>
          </p:nvSpPr>
          <p:spPr>
            <a:xfrm>
              <a:off x="672625" y="2364725"/>
              <a:ext cx="50975" cy="141400"/>
            </a:xfrm>
            <a:custGeom>
              <a:rect b="b" l="l" r="r" t="t"/>
              <a:pathLst>
                <a:path extrusionOk="0" h="5656" w="2039">
                  <a:moveTo>
                    <a:pt x="1" y="0"/>
                  </a:moveTo>
                  <a:lnTo>
                    <a:pt x="1" y="5656"/>
                  </a:lnTo>
                  <a:cubicBezTo>
                    <a:pt x="1125" y="5656"/>
                    <a:pt x="2038" y="4742"/>
                    <a:pt x="2038" y="3615"/>
                  </a:cubicBezTo>
                  <a:lnTo>
                    <a:pt x="2038" y="1941"/>
                  </a:lnTo>
                  <a:cubicBezTo>
                    <a:pt x="2038" y="870"/>
                    <a:pt x="1169" y="0"/>
                    <a:pt x="9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537" name="Google Shape;2537;p43"/>
          <p:cNvGrpSpPr/>
          <p:nvPr/>
        </p:nvGrpSpPr>
        <p:grpSpPr>
          <a:xfrm>
            <a:off x="5427577" y="1854148"/>
            <a:ext cx="209922" cy="435660"/>
            <a:chOff x="2688065" y="2662482"/>
            <a:chExt cx="209922" cy="435660"/>
          </a:xfrm>
        </p:grpSpPr>
        <p:sp>
          <p:nvSpPr>
            <p:cNvPr id="2538" name="Google Shape;2538;p43"/>
            <p:cNvSpPr/>
            <p:nvPr/>
          </p:nvSpPr>
          <p:spPr>
            <a:xfrm>
              <a:off x="2771286" y="3032971"/>
              <a:ext cx="43447" cy="65171"/>
            </a:xfrm>
            <a:custGeom>
              <a:rect b="b" l="l" r="r" t="t"/>
              <a:pathLst>
                <a:path extrusionOk="0" h="2076" w="1384">
                  <a:moveTo>
                    <a:pt x="1" y="0"/>
                  </a:moveTo>
                  <a:lnTo>
                    <a:pt x="1" y="2075"/>
                  </a:lnTo>
                  <a:lnTo>
                    <a:pt x="1384" y="2075"/>
                  </a:lnTo>
                  <a:lnTo>
                    <a:pt x="1384" y="0"/>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9" name="Google Shape;2539;p43"/>
            <p:cNvSpPr/>
            <p:nvPr/>
          </p:nvSpPr>
          <p:spPr>
            <a:xfrm>
              <a:off x="2694030" y="2851839"/>
              <a:ext cx="197992" cy="130499"/>
            </a:xfrm>
            <a:custGeom>
              <a:rect b="b" l="l" r="r" t="t"/>
              <a:pathLst>
                <a:path extrusionOk="0" h="4157" w="6307">
                  <a:moveTo>
                    <a:pt x="1770" y="0"/>
                  </a:moveTo>
                  <a:lnTo>
                    <a:pt x="68" y="3831"/>
                  </a:lnTo>
                  <a:cubicBezTo>
                    <a:pt x="0" y="3987"/>
                    <a:pt x="109" y="4157"/>
                    <a:pt x="278" y="4157"/>
                  </a:cubicBezTo>
                  <a:lnTo>
                    <a:pt x="6028" y="4157"/>
                  </a:lnTo>
                  <a:cubicBezTo>
                    <a:pt x="6198" y="4157"/>
                    <a:pt x="6306" y="3987"/>
                    <a:pt x="6238" y="3831"/>
                  </a:cubicBezTo>
                  <a:lnTo>
                    <a:pt x="4536" y="0"/>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0" name="Google Shape;2540;p43"/>
            <p:cNvSpPr/>
            <p:nvPr/>
          </p:nvSpPr>
          <p:spPr>
            <a:xfrm>
              <a:off x="2688065" y="2982304"/>
              <a:ext cx="209922" cy="57919"/>
            </a:xfrm>
            <a:custGeom>
              <a:rect b="b" l="l" r="r" t="t"/>
              <a:pathLst>
                <a:path extrusionOk="0" h="1845" w="6687">
                  <a:moveTo>
                    <a:pt x="1004" y="1"/>
                  </a:moveTo>
                  <a:lnTo>
                    <a:pt x="95" y="1492"/>
                  </a:lnTo>
                  <a:cubicBezTo>
                    <a:pt x="0" y="1648"/>
                    <a:pt x="109" y="1845"/>
                    <a:pt x="292" y="1845"/>
                  </a:cubicBezTo>
                  <a:lnTo>
                    <a:pt x="6395" y="1845"/>
                  </a:lnTo>
                  <a:cubicBezTo>
                    <a:pt x="6578" y="1845"/>
                    <a:pt x="6686" y="1648"/>
                    <a:pt x="6591" y="1492"/>
                  </a:cubicBezTo>
                  <a:lnTo>
                    <a:pt x="5683" y="1"/>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1" name="Google Shape;2541;p43"/>
            <p:cNvSpPr/>
            <p:nvPr/>
          </p:nvSpPr>
          <p:spPr>
            <a:xfrm>
              <a:off x="2707842" y="2662482"/>
              <a:ext cx="170116" cy="218523"/>
            </a:xfrm>
            <a:custGeom>
              <a:rect b="b" l="l" r="r" t="t"/>
              <a:pathLst>
                <a:path extrusionOk="0" h="6961" w="5419">
                  <a:moveTo>
                    <a:pt x="2713" y="1"/>
                  </a:moveTo>
                  <a:cubicBezTo>
                    <a:pt x="2623" y="1"/>
                    <a:pt x="2534" y="52"/>
                    <a:pt x="2496" y="153"/>
                  </a:cubicBezTo>
                  <a:lnTo>
                    <a:pt x="62" y="6649"/>
                  </a:lnTo>
                  <a:cubicBezTo>
                    <a:pt x="1" y="6798"/>
                    <a:pt x="116" y="6961"/>
                    <a:pt x="279" y="6961"/>
                  </a:cubicBezTo>
                  <a:lnTo>
                    <a:pt x="5147" y="6961"/>
                  </a:lnTo>
                  <a:cubicBezTo>
                    <a:pt x="5310" y="6961"/>
                    <a:pt x="5419" y="6798"/>
                    <a:pt x="5364" y="6649"/>
                  </a:cubicBezTo>
                  <a:lnTo>
                    <a:pt x="2930" y="153"/>
                  </a:lnTo>
                  <a:cubicBezTo>
                    <a:pt x="2893" y="52"/>
                    <a:pt x="2803" y="1"/>
                    <a:pt x="2713"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542" name="Google Shape;2542;p43"/>
          <p:cNvGrpSpPr/>
          <p:nvPr/>
        </p:nvGrpSpPr>
        <p:grpSpPr>
          <a:xfrm>
            <a:off x="7206608" y="3438373"/>
            <a:ext cx="421790" cy="382852"/>
            <a:chOff x="3093954" y="2662569"/>
            <a:chExt cx="421790" cy="382852"/>
          </a:xfrm>
        </p:grpSpPr>
        <p:sp>
          <p:nvSpPr>
            <p:cNvPr id="2543" name="Google Shape;2543;p43"/>
            <p:cNvSpPr/>
            <p:nvPr/>
          </p:nvSpPr>
          <p:spPr>
            <a:xfrm>
              <a:off x="3093954" y="2662569"/>
              <a:ext cx="421790" cy="382852"/>
            </a:xfrm>
            <a:custGeom>
              <a:rect b="b" l="l" r="r" t="t"/>
              <a:pathLst>
                <a:path extrusionOk="0" h="12486" w="13757">
                  <a:moveTo>
                    <a:pt x="6879" y="1"/>
                  </a:moveTo>
                  <a:cubicBezTo>
                    <a:pt x="6804" y="1"/>
                    <a:pt x="6730" y="38"/>
                    <a:pt x="6686" y="113"/>
                  </a:cubicBezTo>
                  <a:lnTo>
                    <a:pt x="5567" y="1977"/>
                  </a:lnTo>
                  <a:cubicBezTo>
                    <a:pt x="5533" y="2032"/>
                    <a:pt x="5479" y="2072"/>
                    <a:pt x="5418" y="2079"/>
                  </a:cubicBezTo>
                  <a:lnTo>
                    <a:pt x="4597" y="2249"/>
                  </a:lnTo>
                  <a:cubicBezTo>
                    <a:pt x="4475" y="2269"/>
                    <a:pt x="4394" y="2384"/>
                    <a:pt x="4414" y="2506"/>
                  </a:cubicBezTo>
                  <a:lnTo>
                    <a:pt x="4794" y="4873"/>
                  </a:lnTo>
                  <a:cubicBezTo>
                    <a:pt x="4821" y="5025"/>
                    <a:pt x="4698" y="5136"/>
                    <a:pt x="4570" y="5136"/>
                  </a:cubicBezTo>
                  <a:cubicBezTo>
                    <a:pt x="4510" y="5136"/>
                    <a:pt x="4448" y="5112"/>
                    <a:pt x="4401" y="5056"/>
                  </a:cubicBezTo>
                  <a:lnTo>
                    <a:pt x="3214" y="3652"/>
                  </a:lnTo>
                  <a:cubicBezTo>
                    <a:pt x="3167" y="3599"/>
                    <a:pt x="3105" y="3573"/>
                    <a:pt x="3043" y="3573"/>
                  </a:cubicBezTo>
                  <a:cubicBezTo>
                    <a:pt x="2969" y="3573"/>
                    <a:pt x="2895" y="3609"/>
                    <a:pt x="2848" y="3679"/>
                  </a:cubicBezTo>
                  <a:lnTo>
                    <a:pt x="2671" y="3944"/>
                  </a:lnTo>
                  <a:cubicBezTo>
                    <a:pt x="2630" y="4008"/>
                    <a:pt x="2558" y="4044"/>
                    <a:pt x="2484" y="4044"/>
                  </a:cubicBezTo>
                  <a:cubicBezTo>
                    <a:pt x="2449" y="4044"/>
                    <a:pt x="2413" y="4036"/>
                    <a:pt x="2380" y="4018"/>
                  </a:cubicBezTo>
                  <a:lnTo>
                    <a:pt x="380" y="3015"/>
                  </a:lnTo>
                  <a:cubicBezTo>
                    <a:pt x="346" y="2998"/>
                    <a:pt x="311" y="2990"/>
                    <a:pt x="278" y="2990"/>
                  </a:cubicBezTo>
                  <a:cubicBezTo>
                    <a:pt x="126" y="2990"/>
                    <a:pt x="1" y="3150"/>
                    <a:pt x="68" y="3306"/>
                  </a:cubicBezTo>
                  <a:lnTo>
                    <a:pt x="915" y="5334"/>
                  </a:lnTo>
                  <a:cubicBezTo>
                    <a:pt x="949" y="5415"/>
                    <a:pt x="929" y="5517"/>
                    <a:pt x="861" y="5578"/>
                  </a:cubicBezTo>
                  <a:lnTo>
                    <a:pt x="305" y="6134"/>
                  </a:lnTo>
                  <a:cubicBezTo>
                    <a:pt x="190" y="6256"/>
                    <a:pt x="230" y="6446"/>
                    <a:pt x="380" y="6507"/>
                  </a:cubicBezTo>
                  <a:lnTo>
                    <a:pt x="997" y="6758"/>
                  </a:lnTo>
                  <a:cubicBezTo>
                    <a:pt x="1112" y="6798"/>
                    <a:pt x="1166" y="6927"/>
                    <a:pt x="1132" y="7036"/>
                  </a:cubicBezTo>
                  <a:lnTo>
                    <a:pt x="1031" y="7334"/>
                  </a:lnTo>
                  <a:cubicBezTo>
                    <a:pt x="997" y="7442"/>
                    <a:pt x="1044" y="7558"/>
                    <a:pt x="1139" y="7605"/>
                  </a:cubicBezTo>
                  <a:lnTo>
                    <a:pt x="3017" y="8595"/>
                  </a:lnTo>
                  <a:cubicBezTo>
                    <a:pt x="3160" y="8670"/>
                    <a:pt x="3187" y="8866"/>
                    <a:pt x="3065" y="8968"/>
                  </a:cubicBezTo>
                  <a:lnTo>
                    <a:pt x="814" y="10901"/>
                  </a:lnTo>
                  <a:cubicBezTo>
                    <a:pt x="685" y="11016"/>
                    <a:pt x="719" y="11226"/>
                    <a:pt x="888" y="11287"/>
                  </a:cubicBezTo>
                  <a:lnTo>
                    <a:pt x="4251" y="12474"/>
                  </a:lnTo>
                  <a:cubicBezTo>
                    <a:pt x="4276" y="12482"/>
                    <a:pt x="4301" y="12486"/>
                    <a:pt x="4325" y="12486"/>
                  </a:cubicBezTo>
                  <a:cubicBezTo>
                    <a:pt x="4383" y="12486"/>
                    <a:pt x="4439" y="12464"/>
                    <a:pt x="4482" y="12426"/>
                  </a:cubicBezTo>
                  <a:lnTo>
                    <a:pt x="6733" y="10385"/>
                  </a:lnTo>
                  <a:cubicBezTo>
                    <a:pt x="6774" y="10345"/>
                    <a:pt x="6828" y="10324"/>
                    <a:pt x="6883" y="10324"/>
                  </a:cubicBezTo>
                  <a:cubicBezTo>
                    <a:pt x="6938" y="10324"/>
                    <a:pt x="6994" y="10345"/>
                    <a:pt x="7038" y="10385"/>
                  </a:cubicBezTo>
                  <a:lnTo>
                    <a:pt x="9283" y="12426"/>
                  </a:lnTo>
                  <a:cubicBezTo>
                    <a:pt x="9325" y="12464"/>
                    <a:pt x="9382" y="12486"/>
                    <a:pt x="9439" y="12486"/>
                  </a:cubicBezTo>
                  <a:cubicBezTo>
                    <a:pt x="9464" y="12486"/>
                    <a:pt x="9489" y="12482"/>
                    <a:pt x="9513" y="12474"/>
                  </a:cubicBezTo>
                  <a:lnTo>
                    <a:pt x="12876" y="11287"/>
                  </a:lnTo>
                  <a:cubicBezTo>
                    <a:pt x="13046" y="11226"/>
                    <a:pt x="13087" y="11016"/>
                    <a:pt x="12951" y="10901"/>
                  </a:cubicBezTo>
                  <a:lnTo>
                    <a:pt x="10707" y="8968"/>
                  </a:lnTo>
                  <a:cubicBezTo>
                    <a:pt x="10578" y="8866"/>
                    <a:pt x="10605" y="8670"/>
                    <a:pt x="10747" y="8595"/>
                  </a:cubicBezTo>
                  <a:lnTo>
                    <a:pt x="12625" y="7605"/>
                  </a:lnTo>
                  <a:cubicBezTo>
                    <a:pt x="12720" y="7558"/>
                    <a:pt x="12768" y="7442"/>
                    <a:pt x="12734" y="7334"/>
                  </a:cubicBezTo>
                  <a:lnTo>
                    <a:pt x="12632" y="7036"/>
                  </a:lnTo>
                  <a:cubicBezTo>
                    <a:pt x="12598" y="6927"/>
                    <a:pt x="12653" y="6798"/>
                    <a:pt x="12768" y="6758"/>
                  </a:cubicBezTo>
                  <a:lnTo>
                    <a:pt x="13385" y="6507"/>
                  </a:lnTo>
                  <a:cubicBezTo>
                    <a:pt x="13534" y="6446"/>
                    <a:pt x="13575" y="6256"/>
                    <a:pt x="13459" y="6134"/>
                  </a:cubicBezTo>
                  <a:lnTo>
                    <a:pt x="12897" y="5578"/>
                  </a:lnTo>
                  <a:cubicBezTo>
                    <a:pt x="12829" y="5510"/>
                    <a:pt x="12815" y="5415"/>
                    <a:pt x="12849" y="5327"/>
                  </a:cubicBezTo>
                  <a:lnTo>
                    <a:pt x="13690" y="3306"/>
                  </a:lnTo>
                  <a:cubicBezTo>
                    <a:pt x="13756" y="3146"/>
                    <a:pt x="13633" y="2990"/>
                    <a:pt x="13482" y="2990"/>
                  </a:cubicBezTo>
                  <a:cubicBezTo>
                    <a:pt x="13448" y="2990"/>
                    <a:pt x="13413" y="2997"/>
                    <a:pt x="13378" y="3015"/>
                  </a:cubicBezTo>
                  <a:lnTo>
                    <a:pt x="11378" y="4018"/>
                  </a:lnTo>
                  <a:cubicBezTo>
                    <a:pt x="11347" y="4033"/>
                    <a:pt x="11314" y="4040"/>
                    <a:pt x="11280" y="4040"/>
                  </a:cubicBezTo>
                  <a:cubicBezTo>
                    <a:pt x="11204" y="4040"/>
                    <a:pt x="11129" y="4003"/>
                    <a:pt x="11086" y="3937"/>
                  </a:cubicBezTo>
                  <a:lnTo>
                    <a:pt x="10910" y="3672"/>
                  </a:lnTo>
                  <a:cubicBezTo>
                    <a:pt x="10866" y="3607"/>
                    <a:pt x="10794" y="3573"/>
                    <a:pt x="10721" y="3573"/>
                  </a:cubicBezTo>
                  <a:cubicBezTo>
                    <a:pt x="10658" y="3573"/>
                    <a:pt x="10595" y="3599"/>
                    <a:pt x="10551" y="3652"/>
                  </a:cubicBezTo>
                  <a:lnTo>
                    <a:pt x="9432" y="4968"/>
                  </a:lnTo>
                  <a:cubicBezTo>
                    <a:pt x="9385" y="5024"/>
                    <a:pt x="9325" y="5049"/>
                    <a:pt x="9264" y="5049"/>
                  </a:cubicBezTo>
                  <a:cubicBezTo>
                    <a:pt x="9131" y="5049"/>
                    <a:pt x="9001" y="4928"/>
                    <a:pt x="9038" y="4764"/>
                  </a:cubicBezTo>
                  <a:lnTo>
                    <a:pt x="9554" y="2520"/>
                  </a:lnTo>
                  <a:cubicBezTo>
                    <a:pt x="9581" y="2398"/>
                    <a:pt x="9500" y="2269"/>
                    <a:pt x="9371" y="2249"/>
                  </a:cubicBezTo>
                  <a:lnTo>
                    <a:pt x="8347" y="2079"/>
                  </a:lnTo>
                  <a:cubicBezTo>
                    <a:pt x="8279" y="2065"/>
                    <a:pt x="8225" y="2025"/>
                    <a:pt x="8191" y="1971"/>
                  </a:cubicBezTo>
                  <a:lnTo>
                    <a:pt x="7072" y="113"/>
                  </a:lnTo>
                  <a:cubicBezTo>
                    <a:pt x="7028" y="38"/>
                    <a:pt x="6953" y="1"/>
                    <a:pt x="6879"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4" name="Google Shape;2544;p43"/>
            <p:cNvSpPr/>
            <p:nvPr/>
          </p:nvSpPr>
          <p:spPr>
            <a:xfrm>
              <a:off x="3448295" y="2799019"/>
              <a:ext cx="24651" cy="21586"/>
            </a:xfrm>
            <a:custGeom>
              <a:rect b="b" l="l" r="r" t="t"/>
              <a:pathLst>
                <a:path extrusionOk="0" h="704" w="804">
                  <a:moveTo>
                    <a:pt x="551" y="0"/>
                  </a:moveTo>
                  <a:cubicBezTo>
                    <a:pt x="490" y="0"/>
                    <a:pt x="429" y="24"/>
                    <a:pt x="384" y="70"/>
                  </a:cubicBezTo>
                  <a:lnTo>
                    <a:pt x="160" y="314"/>
                  </a:lnTo>
                  <a:cubicBezTo>
                    <a:pt x="1" y="483"/>
                    <a:pt x="152" y="703"/>
                    <a:pt x="327" y="703"/>
                  </a:cubicBezTo>
                  <a:cubicBezTo>
                    <a:pt x="383" y="703"/>
                    <a:pt x="441" y="680"/>
                    <a:pt x="492" y="626"/>
                  </a:cubicBezTo>
                  <a:lnTo>
                    <a:pt x="716" y="382"/>
                  </a:lnTo>
                  <a:cubicBezTo>
                    <a:pt x="804" y="294"/>
                    <a:pt x="797" y="151"/>
                    <a:pt x="709" y="63"/>
                  </a:cubicBezTo>
                  <a:cubicBezTo>
                    <a:pt x="663" y="21"/>
                    <a:pt x="607" y="0"/>
                    <a:pt x="55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5" name="Google Shape;2545;p43"/>
            <p:cNvSpPr/>
            <p:nvPr/>
          </p:nvSpPr>
          <p:spPr>
            <a:xfrm>
              <a:off x="3216400" y="2814324"/>
              <a:ext cx="177065" cy="230006"/>
            </a:xfrm>
            <a:custGeom>
              <a:rect b="b" l="l" r="r" t="t"/>
              <a:pathLst>
                <a:path extrusionOk="0" h="12058" w="9285">
                  <a:moveTo>
                    <a:pt x="2146" y="1"/>
                  </a:moveTo>
                  <a:cubicBezTo>
                    <a:pt x="1975" y="1"/>
                    <a:pt x="1819" y="206"/>
                    <a:pt x="1965" y="377"/>
                  </a:cubicBezTo>
                  <a:lnTo>
                    <a:pt x="4413" y="3272"/>
                  </a:lnTo>
                  <a:lnTo>
                    <a:pt x="4413" y="7042"/>
                  </a:lnTo>
                  <a:cubicBezTo>
                    <a:pt x="4413" y="7178"/>
                    <a:pt x="4300" y="7269"/>
                    <a:pt x="4183" y="7269"/>
                  </a:cubicBezTo>
                  <a:cubicBezTo>
                    <a:pt x="4125" y="7269"/>
                    <a:pt x="4066" y="7247"/>
                    <a:pt x="4019" y="7198"/>
                  </a:cubicBezTo>
                  <a:lnTo>
                    <a:pt x="487" y="3435"/>
                  </a:lnTo>
                  <a:cubicBezTo>
                    <a:pt x="436" y="3382"/>
                    <a:pt x="378" y="3360"/>
                    <a:pt x="323" y="3360"/>
                  </a:cubicBezTo>
                  <a:cubicBezTo>
                    <a:pt x="150" y="3360"/>
                    <a:pt x="0" y="3577"/>
                    <a:pt x="154" y="3747"/>
                  </a:cubicBezTo>
                  <a:lnTo>
                    <a:pt x="3870" y="7700"/>
                  </a:lnTo>
                  <a:cubicBezTo>
                    <a:pt x="3999" y="7835"/>
                    <a:pt x="3918" y="8059"/>
                    <a:pt x="3735" y="8079"/>
                  </a:cubicBezTo>
                  <a:lnTo>
                    <a:pt x="975" y="8452"/>
                  </a:lnTo>
                  <a:cubicBezTo>
                    <a:pt x="692" y="8486"/>
                    <a:pt x="717" y="8900"/>
                    <a:pt x="995" y="8900"/>
                  </a:cubicBezTo>
                  <a:cubicBezTo>
                    <a:pt x="997" y="8900"/>
                    <a:pt x="1000" y="8900"/>
                    <a:pt x="1002" y="8900"/>
                  </a:cubicBezTo>
                  <a:lnTo>
                    <a:pt x="1036" y="8900"/>
                  </a:lnTo>
                  <a:lnTo>
                    <a:pt x="4155" y="8486"/>
                  </a:lnTo>
                  <a:cubicBezTo>
                    <a:pt x="4166" y="8484"/>
                    <a:pt x="4177" y="8484"/>
                    <a:pt x="4188" y="8484"/>
                  </a:cubicBezTo>
                  <a:cubicBezTo>
                    <a:pt x="4310" y="8484"/>
                    <a:pt x="4413" y="8585"/>
                    <a:pt x="4413" y="8710"/>
                  </a:cubicBezTo>
                  <a:lnTo>
                    <a:pt x="4413" y="11829"/>
                  </a:lnTo>
                  <a:cubicBezTo>
                    <a:pt x="4413" y="11982"/>
                    <a:pt x="4526" y="12058"/>
                    <a:pt x="4640" y="12058"/>
                  </a:cubicBezTo>
                  <a:cubicBezTo>
                    <a:pt x="4753" y="12058"/>
                    <a:pt x="4867" y="11982"/>
                    <a:pt x="4867" y="11829"/>
                  </a:cubicBezTo>
                  <a:lnTo>
                    <a:pt x="4867" y="8710"/>
                  </a:lnTo>
                  <a:cubicBezTo>
                    <a:pt x="4867" y="8585"/>
                    <a:pt x="4964" y="8484"/>
                    <a:pt x="5085" y="8484"/>
                  </a:cubicBezTo>
                  <a:cubicBezTo>
                    <a:pt x="5096" y="8484"/>
                    <a:pt x="5107" y="8484"/>
                    <a:pt x="5118" y="8486"/>
                  </a:cubicBezTo>
                  <a:lnTo>
                    <a:pt x="8244" y="8900"/>
                  </a:lnTo>
                  <a:lnTo>
                    <a:pt x="8271" y="8900"/>
                  </a:lnTo>
                  <a:cubicBezTo>
                    <a:pt x="8273" y="8900"/>
                    <a:pt x="8275" y="8900"/>
                    <a:pt x="8278" y="8900"/>
                  </a:cubicBezTo>
                  <a:cubicBezTo>
                    <a:pt x="8556" y="8900"/>
                    <a:pt x="8587" y="8486"/>
                    <a:pt x="8305" y="8445"/>
                  </a:cubicBezTo>
                  <a:lnTo>
                    <a:pt x="8305" y="8445"/>
                  </a:lnTo>
                  <a:lnTo>
                    <a:pt x="8312" y="8452"/>
                  </a:lnTo>
                  <a:lnTo>
                    <a:pt x="8312" y="8452"/>
                  </a:lnTo>
                  <a:lnTo>
                    <a:pt x="5545" y="8079"/>
                  </a:lnTo>
                  <a:cubicBezTo>
                    <a:pt x="5362" y="8059"/>
                    <a:pt x="5287" y="7835"/>
                    <a:pt x="5409" y="7700"/>
                  </a:cubicBezTo>
                  <a:lnTo>
                    <a:pt x="9125" y="3747"/>
                  </a:lnTo>
                  <a:cubicBezTo>
                    <a:pt x="9285" y="3577"/>
                    <a:pt x="9132" y="3360"/>
                    <a:pt x="8957" y="3360"/>
                  </a:cubicBezTo>
                  <a:cubicBezTo>
                    <a:pt x="8902" y="3360"/>
                    <a:pt x="8844" y="3382"/>
                    <a:pt x="8793" y="3435"/>
                  </a:cubicBezTo>
                  <a:lnTo>
                    <a:pt x="5260" y="7198"/>
                  </a:lnTo>
                  <a:cubicBezTo>
                    <a:pt x="5213" y="7247"/>
                    <a:pt x="5155" y="7269"/>
                    <a:pt x="5097" y="7269"/>
                  </a:cubicBezTo>
                  <a:cubicBezTo>
                    <a:pt x="4980" y="7269"/>
                    <a:pt x="4867" y="7178"/>
                    <a:pt x="4867" y="7042"/>
                  </a:cubicBezTo>
                  <a:lnTo>
                    <a:pt x="4867" y="3279"/>
                  </a:lnTo>
                  <a:lnTo>
                    <a:pt x="7539" y="383"/>
                  </a:lnTo>
                  <a:cubicBezTo>
                    <a:pt x="7692" y="219"/>
                    <a:pt x="7540" y="1"/>
                    <a:pt x="7366" y="1"/>
                  </a:cubicBezTo>
                  <a:cubicBezTo>
                    <a:pt x="7309" y="1"/>
                    <a:pt x="7251" y="24"/>
                    <a:pt x="7200" y="78"/>
                  </a:cubicBezTo>
                  <a:lnTo>
                    <a:pt x="4867" y="2607"/>
                  </a:lnTo>
                  <a:lnTo>
                    <a:pt x="4867" y="912"/>
                  </a:lnTo>
                  <a:cubicBezTo>
                    <a:pt x="4867" y="760"/>
                    <a:pt x="4753" y="683"/>
                    <a:pt x="4640" y="683"/>
                  </a:cubicBezTo>
                  <a:cubicBezTo>
                    <a:pt x="4526" y="683"/>
                    <a:pt x="4413" y="760"/>
                    <a:pt x="4413" y="912"/>
                  </a:cubicBezTo>
                  <a:lnTo>
                    <a:pt x="4413" y="2567"/>
                  </a:lnTo>
                  <a:lnTo>
                    <a:pt x="2317" y="85"/>
                  </a:lnTo>
                  <a:cubicBezTo>
                    <a:pt x="2267" y="26"/>
                    <a:pt x="2206" y="1"/>
                    <a:pt x="2146" y="1"/>
                  </a:cubicBezTo>
                  <a:close/>
                </a:path>
              </a:pathLst>
            </a:custGeom>
            <a:solidFill>
              <a:schemeClr val="accent3"/>
            </a:solidFill>
            <a:ln cap="flat" cmpd="sng" w="19050">
              <a:solidFill>
                <a:schemeClr val="accent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6" name="Google Shape;2546;p43"/>
            <p:cNvSpPr/>
            <p:nvPr/>
          </p:nvSpPr>
          <p:spPr>
            <a:xfrm>
              <a:off x="3434651" y="2987994"/>
              <a:ext cx="26674" cy="15055"/>
            </a:xfrm>
            <a:custGeom>
              <a:rect b="b" l="l" r="r" t="t"/>
              <a:pathLst>
                <a:path extrusionOk="0" h="491" w="870">
                  <a:moveTo>
                    <a:pt x="310" y="0"/>
                  </a:moveTo>
                  <a:cubicBezTo>
                    <a:pt x="44" y="0"/>
                    <a:pt x="1" y="418"/>
                    <a:pt x="286" y="457"/>
                  </a:cubicBezTo>
                  <a:lnTo>
                    <a:pt x="523" y="491"/>
                  </a:lnTo>
                  <a:lnTo>
                    <a:pt x="551" y="491"/>
                  </a:lnTo>
                  <a:cubicBezTo>
                    <a:pt x="835" y="491"/>
                    <a:pt x="869" y="71"/>
                    <a:pt x="584" y="37"/>
                  </a:cubicBezTo>
                  <a:lnTo>
                    <a:pt x="347" y="3"/>
                  </a:lnTo>
                  <a:cubicBezTo>
                    <a:pt x="334" y="1"/>
                    <a:pt x="322" y="0"/>
                    <a:pt x="31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7" name="Google Shape;2547;p43"/>
            <p:cNvSpPr/>
            <p:nvPr/>
          </p:nvSpPr>
          <p:spPr>
            <a:xfrm>
              <a:off x="3134549" y="2798896"/>
              <a:ext cx="24681" cy="21494"/>
            </a:xfrm>
            <a:custGeom>
              <a:rect b="b" l="l" r="r" t="t"/>
              <a:pathLst>
                <a:path extrusionOk="0" h="701" w="805">
                  <a:moveTo>
                    <a:pt x="331" y="1"/>
                  </a:moveTo>
                  <a:cubicBezTo>
                    <a:pt x="155" y="1"/>
                    <a:pt x="1" y="221"/>
                    <a:pt x="161" y="386"/>
                  </a:cubicBezTo>
                  <a:lnTo>
                    <a:pt x="391" y="630"/>
                  </a:lnTo>
                  <a:cubicBezTo>
                    <a:pt x="434" y="677"/>
                    <a:pt x="495" y="701"/>
                    <a:pt x="556" y="701"/>
                  </a:cubicBezTo>
                  <a:cubicBezTo>
                    <a:pt x="610" y="701"/>
                    <a:pt x="665" y="682"/>
                    <a:pt x="710" y="644"/>
                  </a:cubicBezTo>
                  <a:cubicBezTo>
                    <a:pt x="798" y="555"/>
                    <a:pt x="805" y="413"/>
                    <a:pt x="717" y="318"/>
                  </a:cubicBezTo>
                  <a:lnTo>
                    <a:pt x="493" y="74"/>
                  </a:lnTo>
                  <a:cubicBezTo>
                    <a:pt x="443" y="22"/>
                    <a:pt x="386" y="1"/>
                    <a:pt x="33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8" name="Google Shape;2548;p43"/>
            <p:cNvSpPr/>
            <p:nvPr/>
          </p:nvSpPr>
          <p:spPr>
            <a:xfrm>
              <a:off x="3148622" y="2988056"/>
              <a:ext cx="26644" cy="14994"/>
            </a:xfrm>
            <a:custGeom>
              <a:rect b="b" l="l" r="r" t="t"/>
              <a:pathLst>
                <a:path extrusionOk="0" h="489" w="869">
                  <a:moveTo>
                    <a:pt x="522" y="1"/>
                  </a:moveTo>
                  <a:lnTo>
                    <a:pt x="285" y="35"/>
                  </a:lnTo>
                  <a:cubicBezTo>
                    <a:pt x="0" y="69"/>
                    <a:pt x="27" y="489"/>
                    <a:pt x="312" y="489"/>
                  </a:cubicBezTo>
                  <a:lnTo>
                    <a:pt x="346" y="489"/>
                  </a:lnTo>
                  <a:lnTo>
                    <a:pt x="577" y="455"/>
                  </a:lnTo>
                  <a:cubicBezTo>
                    <a:pt x="868" y="416"/>
                    <a:pt x="825" y="5"/>
                    <a:pt x="560" y="5"/>
                  </a:cubicBezTo>
                  <a:cubicBezTo>
                    <a:pt x="548" y="5"/>
                    <a:pt x="535" y="6"/>
                    <a:pt x="522" y="8"/>
                  </a:cubicBezTo>
                  <a:lnTo>
                    <a:pt x="522"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9" name="Google Shape;2549;p43"/>
            <p:cNvSpPr/>
            <p:nvPr/>
          </p:nvSpPr>
          <p:spPr>
            <a:xfrm>
              <a:off x="3297876" y="2711814"/>
              <a:ext cx="13950" cy="20973"/>
            </a:xfrm>
            <a:custGeom>
              <a:rect b="b" l="l" r="r" t="t"/>
              <a:pathLst>
                <a:path extrusionOk="0" h="684" w="455">
                  <a:moveTo>
                    <a:pt x="228" y="0"/>
                  </a:moveTo>
                  <a:cubicBezTo>
                    <a:pt x="114" y="0"/>
                    <a:pt x="1" y="76"/>
                    <a:pt x="1" y="229"/>
                  </a:cubicBezTo>
                  <a:lnTo>
                    <a:pt x="1" y="459"/>
                  </a:lnTo>
                  <a:cubicBezTo>
                    <a:pt x="1" y="581"/>
                    <a:pt x="102" y="683"/>
                    <a:pt x="231" y="683"/>
                  </a:cubicBezTo>
                  <a:cubicBezTo>
                    <a:pt x="353" y="683"/>
                    <a:pt x="455" y="581"/>
                    <a:pt x="455" y="459"/>
                  </a:cubicBezTo>
                  <a:lnTo>
                    <a:pt x="455" y="229"/>
                  </a:lnTo>
                  <a:cubicBezTo>
                    <a:pt x="455" y="76"/>
                    <a:pt x="341" y="0"/>
                    <a:pt x="22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550" name="Google Shape;2550;p43"/>
          <p:cNvGrpSpPr/>
          <p:nvPr/>
        </p:nvGrpSpPr>
        <p:grpSpPr>
          <a:xfrm>
            <a:off x="1552699" y="1850910"/>
            <a:ext cx="421800" cy="442075"/>
            <a:chOff x="938450" y="2194425"/>
            <a:chExt cx="421800" cy="442075"/>
          </a:xfrm>
        </p:grpSpPr>
        <p:sp>
          <p:nvSpPr>
            <p:cNvPr id="2551" name="Google Shape;2551;p43"/>
            <p:cNvSpPr/>
            <p:nvPr/>
          </p:nvSpPr>
          <p:spPr>
            <a:xfrm>
              <a:off x="1175725" y="2453650"/>
              <a:ext cx="184525" cy="182250"/>
            </a:xfrm>
            <a:custGeom>
              <a:rect b="b" l="l" r="r" t="t"/>
              <a:pathLst>
                <a:path extrusionOk="0" h="7290" w="7381">
                  <a:moveTo>
                    <a:pt x="2260" y="1"/>
                  </a:moveTo>
                  <a:cubicBezTo>
                    <a:pt x="1875" y="1"/>
                    <a:pt x="1505" y="95"/>
                    <a:pt x="1180" y="274"/>
                  </a:cubicBezTo>
                  <a:cubicBezTo>
                    <a:pt x="1008" y="369"/>
                    <a:pt x="845" y="488"/>
                    <a:pt x="704" y="629"/>
                  </a:cubicBezTo>
                  <a:cubicBezTo>
                    <a:pt x="560" y="773"/>
                    <a:pt x="441" y="933"/>
                    <a:pt x="347" y="1108"/>
                  </a:cubicBezTo>
                  <a:cubicBezTo>
                    <a:pt x="70" y="1609"/>
                    <a:pt x="1" y="2226"/>
                    <a:pt x="159" y="2824"/>
                  </a:cubicBezTo>
                  <a:cubicBezTo>
                    <a:pt x="399" y="3710"/>
                    <a:pt x="532" y="4714"/>
                    <a:pt x="582" y="5116"/>
                  </a:cubicBezTo>
                  <a:cubicBezTo>
                    <a:pt x="592" y="5206"/>
                    <a:pt x="670" y="5272"/>
                    <a:pt x="758" y="5272"/>
                  </a:cubicBezTo>
                  <a:cubicBezTo>
                    <a:pt x="765" y="5272"/>
                    <a:pt x="772" y="5272"/>
                    <a:pt x="779" y="5271"/>
                  </a:cubicBezTo>
                  <a:cubicBezTo>
                    <a:pt x="906" y="5256"/>
                    <a:pt x="1030" y="5249"/>
                    <a:pt x="1153" y="5249"/>
                  </a:cubicBezTo>
                  <a:cubicBezTo>
                    <a:pt x="2355" y="5249"/>
                    <a:pt x="3354" y="5945"/>
                    <a:pt x="4172" y="6990"/>
                  </a:cubicBezTo>
                  <a:cubicBezTo>
                    <a:pt x="4207" y="7033"/>
                    <a:pt x="4260" y="7060"/>
                    <a:pt x="4315" y="7060"/>
                  </a:cubicBezTo>
                  <a:cubicBezTo>
                    <a:pt x="4327" y="7060"/>
                    <a:pt x="4338" y="7059"/>
                    <a:pt x="4350" y="7056"/>
                  </a:cubicBezTo>
                  <a:cubicBezTo>
                    <a:pt x="4573" y="7011"/>
                    <a:pt x="5119" y="6912"/>
                    <a:pt x="5663" y="6912"/>
                  </a:cubicBezTo>
                  <a:cubicBezTo>
                    <a:pt x="5818" y="6912"/>
                    <a:pt x="5973" y="6920"/>
                    <a:pt x="6121" y="6940"/>
                  </a:cubicBezTo>
                  <a:cubicBezTo>
                    <a:pt x="6478" y="6990"/>
                    <a:pt x="6824" y="7128"/>
                    <a:pt x="7104" y="7269"/>
                  </a:cubicBezTo>
                  <a:cubicBezTo>
                    <a:pt x="7131" y="7283"/>
                    <a:pt x="7158" y="7289"/>
                    <a:pt x="7184" y="7289"/>
                  </a:cubicBezTo>
                  <a:cubicBezTo>
                    <a:pt x="7232" y="7289"/>
                    <a:pt x="7276" y="7268"/>
                    <a:pt x="7309" y="7236"/>
                  </a:cubicBezTo>
                  <a:cubicBezTo>
                    <a:pt x="7361" y="7186"/>
                    <a:pt x="7381" y="7106"/>
                    <a:pt x="7342" y="7031"/>
                  </a:cubicBezTo>
                  <a:cubicBezTo>
                    <a:pt x="7201" y="6752"/>
                    <a:pt x="7062" y="6406"/>
                    <a:pt x="7015" y="6049"/>
                  </a:cubicBezTo>
                  <a:cubicBezTo>
                    <a:pt x="6924" y="5384"/>
                    <a:pt x="7071" y="4565"/>
                    <a:pt x="7129" y="4277"/>
                  </a:cubicBezTo>
                  <a:cubicBezTo>
                    <a:pt x="7143" y="4211"/>
                    <a:pt x="7115" y="4141"/>
                    <a:pt x="7062" y="4100"/>
                  </a:cubicBezTo>
                  <a:cubicBezTo>
                    <a:pt x="5914" y="3197"/>
                    <a:pt x="5188" y="2076"/>
                    <a:pt x="5343" y="706"/>
                  </a:cubicBezTo>
                  <a:cubicBezTo>
                    <a:pt x="5352" y="609"/>
                    <a:pt x="5288" y="518"/>
                    <a:pt x="5188" y="510"/>
                  </a:cubicBezTo>
                  <a:cubicBezTo>
                    <a:pt x="4787" y="460"/>
                    <a:pt x="3782" y="324"/>
                    <a:pt x="2896" y="86"/>
                  </a:cubicBezTo>
                  <a:cubicBezTo>
                    <a:pt x="2684" y="29"/>
                    <a:pt x="2470" y="1"/>
                    <a:pt x="2260"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2" name="Google Shape;2552;p43"/>
            <p:cNvSpPr/>
            <p:nvPr/>
          </p:nvSpPr>
          <p:spPr>
            <a:xfrm>
              <a:off x="1175725" y="2469425"/>
              <a:ext cx="182725" cy="166475"/>
            </a:xfrm>
            <a:custGeom>
              <a:rect b="b" l="l" r="r" t="t"/>
              <a:pathLst>
                <a:path extrusionOk="0" h="6659" w="7309">
                  <a:moveTo>
                    <a:pt x="704" y="0"/>
                  </a:moveTo>
                  <a:cubicBezTo>
                    <a:pt x="560" y="142"/>
                    <a:pt x="441" y="305"/>
                    <a:pt x="347" y="477"/>
                  </a:cubicBezTo>
                  <a:cubicBezTo>
                    <a:pt x="70" y="978"/>
                    <a:pt x="1" y="1595"/>
                    <a:pt x="159" y="2193"/>
                  </a:cubicBezTo>
                  <a:cubicBezTo>
                    <a:pt x="399" y="3079"/>
                    <a:pt x="532" y="4083"/>
                    <a:pt x="582" y="4485"/>
                  </a:cubicBezTo>
                  <a:cubicBezTo>
                    <a:pt x="592" y="4575"/>
                    <a:pt x="670" y="4641"/>
                    <a:pt x="758" y="4641"/>
                  </a:cubicBezTo>
                  <a:cubicBezTo>
                    <a:pt x="765" y="4641"/>
                    <a:pt x="772" y="4641"/>
                    <a:pt x="779" y="4640"/>
                  </a:cubicBezTo>
                  <a:cubicBezTo>
                    <a:pt x="906" y="4625"/>
                    <a:pt x="1030" y="4618"/>
                    <a:pt x="1153" y="4618"/>
                  </a:cubicBezTo>
                  <a:cubicBezTo>
                    <a:pt x="2355" y="4618"/>
                    <a:pt x="3354" y="5314"/>
                    <a:pt x="4172" y="6359"/>
                  </a:cubicBezTo>
                  <a:cubicBezTo>
                    <a:pt x="4207" y="6402"/>
                    <a:pt x="4260" y="6429"/>
                    <a:pt x="4315" y="6429"/>
                  </a:cubicBezTo>
                  <a:cubicBezTo>
                    <a:pt x="4327" y="6429"/>
                    <a:pt x="4338" y="6428"/>
                    <a:pt x="4350" y="6425"/>
                  </a:cubicBezTo>
                  <a:cubicBezTo>
                    <a:pt x="4573" y="6380"/>
                    <a:pt x="5119" y="6281"/>
                    <a:pt x="5663" y="6281"/>
                  </a:cubicBezTo>
                  <a:cubicBezTo>
                    <a:pt x="5818" y="6281"/>
                    <a:pt x="5973" y="6289"/>
                    <a:pt x="6121" y="6309"/>
                  </a:cubicBezTo>
                  <a:cubicBezTo>
                    <a:pt x="6478" y="6359"/>
                    <a:pt x="6824" y="6497"/>
                    <a:pt x="7104" y="6638"/>
                  </a:cubicBezTo>
                  <a:cubicBezTo>
                    <a:pt x="7131" y="6652"/>
                    <a:pt x="7158" y="6658"/>
                    <a:pt x="7184" y="6658"/>
                  </a:cubicBezTo>
                  <a:cubicBezTo>
                    <a:pt x="7232" y="6658"/>
                    <a:pt x="7276" y="6637"/>
                    <a:pt x="7309" y="6605"/>
                  </a:cubicBezTo>
                  <a:lnTo>
                    <a:pt x="4809" y="4106"/>
                  </a:lnTo>
                  <a:lnTo>
                    <a:pt x="704" y="0"/>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3" name="Google Shape;2553;p43"/>
            <p:cNvSpPr/>
            <p:nvPr/>
          </p:nvSpPr>
          <p:spPr>
            <a:xfrm>
              <a:off x="1184375" y="2460425"/>
              <a:ext cx="117475" cy="116000"/>
            </a:xfrm>
            <a:custGeom>
              <a:rect b="b" l="l" r="r" t="t"/>
              <a:pathLst>
                <a:path extrusionOk="0" h="4640" w="4699">
                  <a:moveTo>
                    <a:pt x="834" y="1"/>
                  </a:moveTo>
                  <a:cubicBezTo>
                    <a:pt x="662" y="92"/>
                    <a:pt x="499" y="214"/>
                    <a:pt x="358" y="355"/>
                  </a:cubicBezTo>
                  <a:cubicBezTo>
                    <a:pt x="214" y="502"/>
                    <a:pt x="92" y="659"/>
                    <a:pt x="1" y="837"/>
                  </a:cubicBezTo>
                  <a:lnTo>
                    <a:pt x="3630" y="4466"/>
                  </a:lnTo>
                  <a:cubicBezTo>
                    <a:pt x="3746" y="4582"/>
                    <a:pt x="3898" y="4640"/>
                    <a:pt x="4049" y="4640"/>
                  </a:cubicBezTo>
                  <a:cubicBezTo>
                    <a:pt x="4201" y="4640"/>
                    <a:pt x="4352" y="4582"/>
                    <a:pt x="4469" y="4466"/>
                  </a:cubicBezTo>
                  <a:cubicBezTo>
                    <a:pt x="4698" y="4236"/>
                    <a:pt x="4698" y="3859"/>
                    <a:pt x="4469" y="3630"/>
                  </a:cubicBezTo>
                  <a:lnTo>
                    <a:pt x="834" y="1"/>
                  </a:ln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4" name="Google Shape;2554;p43"/>
            <p:cNvSpPr/>
            <p:nvPr/>
          </p:nvSpPr>
          <p:spPr>
            <a:xfrm>
              <a:off x="1184375" y="2469425"/>
              <a:ext cx="111725" cy="107000"/>
            </a:xfrm>
            <a:custGeom>
              <a:rect b="b" l="l" r="r" t="t"/>
              <a:pathLst>
                <a:path extrusionOk="0" h="4280" w="4469">
                  <a:moveTo>
                    <a:pt x="358" y="0"/>
                  </a:moveTo>
                  <a:cubicBezTo>
                    <a:pt x="214" y="142"/>
                    <a:pt x="92" y="299"/>
                    <a:pt x="1" y="477"/>
                  </a:cubicBezTo>
                  <a:lnTo>
                    <a:pt x="3630" y="4106"/>
                  </a:lnTo>
                  <a:cubicBezTo>
                    <a:pt x="3746" y="4222"/>
                    <a:pt x="3898" y="4280"/>
                    <a:pt x="4049" y="4280"/>
                  </a:cubicBezTo>
                  <a:cubicBezTo>
                    <a:pt x="4201" y="4280"/>
                    <a:pt x="4352" y="4222"/>
                    <a:pt x="4469" y="4106"/>
                  </a:cubicBezTo>
                  <a:lnTo>
                    <a:pt x="358" y="0"/>
                  </a:ln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5" name="Google Shape;2555;p43"/>
            <p:cNvSpPr/>
            <p:nvPr/>
          </p:nvSpPr>
          <p:spPr>
            <a:xfrm>
              <a:off x="1071850" y="2194550"/>
              <a:ext cx="155750" cy="218300"/>
            </a:xfrm>
            <a:custGeom>
              <a:rect b="b" l="l" r="r" t="t"/>
              <a:pathLst>
                <a:path extrusionOk="0" h="8732" w="6230">
                  <a:moveTo>
                    <a:pt x="3121" y="1"/>
                  </a:moveTo>
                  <a:cubicBezTo>
                    <a:pt x="3040" y="1"/>
                    <a:pt x="2966" y="45"/>
                    <a:pt x="2935" y="134"/>
                  </a:cubicBezTo>
                  <a:cubicBezTo>
                    <a:pt x="2841" y="391"/>
                    <a:pt x="2708" y="682"/>
                    <a:pt x="2525" y="925"/>
                  </a:cubicBezTo>
                  <a:cubicBezTo>
                    <a:pt x="2152" y="1415"/>
                    <a:pt x="1526" y="1855"/>
                    <a:pt x="1283" y="2019"/>
                  </a:cubicBezTo>
                  <a:cubicBezTo>
                    <a:pt x="1222" y="2060"/>
                    <a:pt x="1186" y="2132"/>
                    <a:pt x="1197" y="2204"/>
                  </a:cubicBezTo>
                  <a:cubicBezTo>
                    <a:pt x="1357" y="3555"/>
                    <a:pt x="1094" y="4773"/>
                    <a:pt x="98" y="5576"/>
                  </a:cubicBezTo>
                  <a:cubicBezTo>
                    <a:pt x="15" y="5642"/>
                    <a:pt x="1" y="5767"/>
                    <a:pt x="65" y="5850"/>
                  </a:cubicBezTo>
                  <a:cubicBezTo>
                    <a:pt x="308" y="6160"/>
                    <a:pt x="867" y="6901"/>
                    <a:pt x="1291" y="7632"/>
                  </a:cubicBezTo>
                  <a:cubicBezTo>
                    <a:pt x="1573" y="8125"/>
                    <a:pt x="2016" y="8485"/>
                    <a:pt x="2523" y="8643"/>
                  </a:cubicBezTo>
                  <a:cubicBezTo>
                    <a:pt x="2714" y="8701"/>
                    <a:pt x="2910" y="8731"/>
                    <a:pt x="3115" y="8731"/>
                  </a:cubicBezTo>
                  <a:cubicBezTo>
                    <a:pt x="3317" y="8731"/>
                    <a:pt x="3516" y="8701"/>
                    <a:pt x="3705" y="8643"/>
                  </a:cubicBezTo>
                  <a:cubicBezTo>
                    <a:pt x="4211" y="8482"/>
                    <a:pt x="4651" y="8125"/>
                    <a:pt x="4936" y="7632"/>
                  </a:cubicBezTo>
                  <a:cubicBezTo>
                    <a:pt x="5357" y="6901"/>
                    <a:pt x="5916" y="6165"/>
                    <a:pt x="6163" y="5850"/>
                  </a:cubicBezTo>
                  <a:cubicBezTo>
                    <a:pt x="6229" y="5764"/>
                    <a:pt x="6215" y="5642"/>
                    <a:pt x="6146" y="5576"/>
                  </a:cubicBezTo>
                  <a:cubicBezTo>
                    <a:pt x="5150" y="4773"/>
                    <a:pt x="4887" y="3558"/>
                    <a:pt x="5044" y="2204"/>
                  </a:cubicBezTo>
                  <a:cubicBezTo>
                    <a:pt x="5053" y="2132"/>
                    <a:pt x="5020" y="2060"/>
                    <a:pt x="4959" y="2019"/>
                  </a:cubicBezTo>
                  <a:cubicBezTo>
                    <a:pt x="4715" y="1858"/>
                    <a:pt x="4089" y="1415"/>
                    <a:pt x="3716" y="925"/>
                  </a:cubicBezTo>
                  <a:cubicBezTo>
                    <a:pt x="3530" y="682"/>
                    <a:pt x="3397" y="391"/>
                    <a:pt x="3309" y="134"/>
                  </a:cubicBezTo>
                  <a:cubicBezTo>
                    <a:pt x="3276" y="45"/>
                    <a:pt x="3201" y="1"/>
                    <a:pt x="3121"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6" name="Google Shape;2556;p43"/>
            <p:cNvSpPr/>
            <p:nvPr/>
          </p:nvSpPr>
          <p:spPr>
            <a:xfrm>
              <a:off x="1149725" y="2194425"/>
              <a:ext cx="77875" cy="218425"/>
            </a:xfrm>
            <a:custGeom>
              <a:rect b="b" l="l" r="r" t="t"/>
              <a:pathLst>
                <a:path extrusionOk="0" h="8737" w="3115">
                  <a:moveTo>
                    <a:pt x="0" y="0"/>
                  </a:moveTo>
                  <a:lnTo>
                    <a:pt x="0" y="8736"/>
                  </a:lnTo>
                  <a:cubicBezTo>
                    <a:pt x="202" y="8736"/>
                    <a:pt x="401" y="8706"/>
                    <a:pt x="590" y="8648"/>
                  </a:cubicBezTo>
                  <a:cubicBezTo>
                    <a:pt x="1096" y="8487"/>
                    <a:pt x="1536" y="8130"/>
                    <a:pt x="1821" y="7637"/>
                  </a:cubicBezTo>
                  <a:cubicBezTo>
                    <a:pt x="2242" y="6906"/>
                    <a:pt x="2801" y="6170"/>
                    <a:pt x="3048" y="5855"/>
                  </a:cubicBezTo>
                  <a:cubicBezTo>
                    <a:pt x="3114" y="5769"/>
                    <a:pt x="3100" y="5647"/>
                    <a:pt x="3023" y="5575"/>
                  </a:cubicBezTo>
                  <a:cubicBezTo>
                    <a:pt x="2026" y="4772"/>
                    <a:pt x="1763" y="3557"/>
                    <a:pt x="1924" y="2204"/>
                  </a:cubicBezTo>
                  <a:cubicBezTo>
                    <a:pt x="1929" y="2132"/>
                    <a:pt x="1899" y="2060"/>
                    <a:pt x="1835" y="2018"/>
                  </a:cubicBezTo>
                  <a:cubicBezTo>
                    <a:pt x="1594" y="1858"/>
                    <a:pt x="969" y="1415"/>
                    <a:pt x="595" y="925"/>
                  </a:cubicBezTo>
                  <a:cubicBezTo>
                    <a:pt x="407" y="681"/>
                    <a:pt x="277" y="390"/>
                    <a:pt x="186" y="130"/>
                  </a:cubicBezTo>
                  <a:cubicBezTo>
                    <a:pt x="155" y="44"/>
                    <a:pt x="75" y="0"/>
                    <a:pt x="0"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7" name="Google Shape;2557;p43"/>
            <p:cNvSpPr/>
            <p:nvPr/>
          </p:nvSpPr>
          <p:spPr>
            <a:xfrm>
              <a:off x="1134900" y="2275175"/>
              <a:ext cx="29575" cy="137675"/>
            </a:xfrm>
            <a:custGeom>
              <a:rect b="b" l="l" r="r" t="t"/>
              <a:pathLst>
                <a:path extrusionOk="0" h="5507" w="1183">
                  <a:moveTo>
                    <a:pt x="593" y="0"/>
                  </a:moveTo>
                  <a:cubicBezTo>
                    <a:pt x="266" y="0"/>
                    <a:pt x="1" y="266"/>
                    <a:pt x="1" y="593"/>
                  </a:cubicBezTo>
                  <a:lnTo>
                    <a:pt x="1" y="5418"/>
                  </a:lnTo>
                  <a:cubicBezTo>
                    <a:pt x="192" y="5476"/>
                    <a:pt x="388" y="5506"/>
                    <a:pt x="593" y="5506"/>
                  </a:cubicBezTo>
                  <a:cubicBezTo>
                    <a:pt x="795" y="5506"/>
                    <a:pt x="994" y="5476"/>
                    <a:pt x="1183" y="5418"/>
                  </a:cubicBezTo>
                  <a:lnTo>
                    <a:pt x="1183" y="593"/>
                  </a:lnTo>
                  <a:cubicBezTo>
                    <a:pt x="1183" y="269"/>
                    <a:pt x="917" y="6"/>
                    <a:pt x="593"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8" name="Google Shape;2558;p43"/>
            <p:cNvSpPr/>
            <p:nvPr/>
          </p:nvSpPr>
          <p:spPr>
            <a:xfrm>
              <a:off x="1149725" y="2275175"/>
              <a:ext cx="14750" cy="137675"/>
            </a:xfrm>
            <a:custGeom>
              <a:rect b="b" l="l" r="r" t="t"/>
              <a:pathLst>
                <a:path extrusionOk="0" h="5507" w="590">
                  <a:moveTo>
                    <a:pt x="0" y="0"/>
                  </a:moveTo>
                  <a:lnTo>
                    <a:pt x="0" y="5506"/>
                  </a:lnTo>
                  <a:cubicBezTo>
                    <a:pt x="202" y="5506"/>
                    <a:pt x="401" y="5476"/>
                    <a:pt x="590" y="5418"/>
                  </a:cubicBezTo>
                  <a:lnTo>
                    <a:pt x="590" y="593"/>
                  </a:lnTo>
                  <a:cubicBezTo>
                    <a:pt x="590" y="269"/>
                    <a:pt x="324" y="6"/>
                    <a:pt x="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9" name="Google Shape;2559;p43"/>
            <p:cNvSpPr/>
            <p:nvPr/>
          </p:nvSpPr>
          <p:spPr>
            <a:xfrm>
              <a:off x="938450" y="2454250"/>
              <a:ext cx="184500" cy="182250"/>
            </a:xfrm>
            <a:custGeom>
              <a:rect b="b" l="l" r="r" t="t"/>
              <a:pathLst>
                <a:path extrusionOk="0" h="7290" w="7380">
                  <a:moveTo>
                    <a:pt x="5125" y="1"/>
                  </a:moveTo>
                  <a:cubicBezTo>
                    <a:pt x="4914" y="1"/>
                    <a:pt x="4698" y="29"/>
                    <a:pt x="4484" y="87"/>
                  </a:cubicBezTo>
                  <a:cubicBezTo>
                    <a:pt x="3599" y="325"/>
                    <a:pt x="2594" y="461"/>
                    <a:pt x="2192" y="508"/>
                  </a:cubicBezTo>
                  <a:cubicBezTo>
                    <a:pt x="2093" y="519"/>
                    <a:pt x="2029" y="610"/>
                    <a:pt x="2037" y="707"/>
                  </a:cubicBezTo>
                  <a:cubicBezTo>
                    <a:pt x="2192" y="2077"/>
                    <a:pt x="1467" y="3198"/>
                    <a:pt x="318" y="4101"/>
                  </a:cubicBezTo>
                  <a:cubicBezTo>
                    <a:pt x="266" y="4142"/>
                    <a:pt x="238" y="4212"/>
                    <a:pt x="252" y="4278"/>
                  </a:cubicBezTo>
                  <a:cubicBezTo>
                    <a:pt x="310" y="4563"/>
                    <a:pt x="457" y="5385"/>
                    <a:pt x="365" y="6050"/>
                  </a:cubicBezTo>
                  <a:cubicBezTo>
                    <a:pt x="318" y="6404"/>
                    <a:pt x="180" y="6750"/>
                    <a:pt x="39" y="7032"/>
                  </a:cubicBezTo>
                  <a:cubicBezTo>
                    <a:pt x="0" y="7107"/>
                    <a:pt x="19" y="7187"/>
                    <a:pt x="72" y="7234"/>
                  </a:cubicBezTo>
                  <a:cubicBezTo>
                    <a:pt x="105" y="7269"/>
                    <a:pt x="149" y="7290"/>
                    <a:pt x="197" y="7290"/>
                  </a:cubicBezTo>
                  <a:cubicBezTo>
                    <a:pt x="223" y="7290"/>
                    <a:pt x="250" y="7284"/>
                    <a:pt x="277" y="7270"/>
                  </a:cubicBezTo>
                  <a:cubicBezTo>
                    <a:pt x="556" y="7129"/>
                    <a:pt x="902" y="6991"/>
                    <a:pt x="1260" y="6941"/>
                  </a:cubicBezTo>
                  <a:cubicBezTo>
                    <a:pt x="1409" y="6921"/>
                    <a:pt x="1567" y="6913"/>
                    <a:pt x="1724" y="6913"/>
                  </a:cubicBezTo>
                  <a:cubicBezTo>
                    <a:pt x="2266" y="6913"/>
                    <a:pt x="2808" y="7009"/>
                    <a:pt x="3031" y="7054"/>
                  </a:cubicBezTo>
                  <a:cubicBezTo>
                    <a:pt x="3043" y="7057"/>
                    <a:pt x="3054" y="7058"/>
                    <a:pt x="3066" y="7058"/>
                  </a:cubicBezTo>
                  <a:cubicBezTo>
                    <a:pt x="3121" y="7058"/>
                    <a:pt x="3174" y="7032"/>
                    <a:pt x="3208" y="6991"/>
                  </a:cubicBezTo>
                  <a:cubicBezTo>
                    <a:pt x="4028" y="5942"/>
                    <a:pt x="5028" y="5247"/>
                    <a:pt x="6232" y="5247"/>
                  </a:cubicBezTo>
                  <a:cubicBezTo>
                    <a:pt x="6353" y="5247"/>
                    <a:pt x="6477" y="5254"/>
                    <a:pt x="6602" y="5269"/>
                  </a:cubicBezTo>
                  <a:cubicBezTo>
                    <a:pt x="6609" y="5270"/>
                    <a:pt x="6616" y="5270"/>
                    <a:pt x="6622" y="5270"/>
                  </a:cubicBezTo>
                  <a:cubicBezTo>
                    <a:pt x="6711" y="5270"/>
                    <a:pt x="6791" y="5204"/>
                    <a:pt x="6799" y="5114"/>
                  </a:cubicBezTo>
                  <a:cubicBezTo>
                    <a:pt x="6848" y="4713"/>
                    <a:pt x="6984" y="3711"/>
                    <a:pt x="7222" y="2825"/>
                  </a:cubicBezTo>
                  <a:cubicBezTo>
                    <a:pt x="7380" y="2227"/>
                    <a:pt x="7311" y="1612"/>
                    <a:pt x="7034" y="1103"/>
                  </a:cubicBezTo>
                  <a:cubicBezTo>
                    <a:pt x="6942" y="931"/>
                    <a:pt x="6821" y="768"/>
                    <a:pt x="6677" y="627"/>
                  </a:cubicBezTo>
                  <a:cubicBezTo>
                    <a:pt x="6536" y="486"/>
                    <a:pt x="6375" y="364"/>
                    <a:pt x="6201" y="270"/>
                  </a:cubicBezTo>
                  <a:cubicBezTo>
                    <a:pt x="5878" y="93"/>
                    <a:pt x="5508" y="1"/>
                    <a:pt x="5125"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0" name="Google Shape;2560;p43"/>
            <p:cNvSpPr/>
            <p:nvPr/>
          </p:nvSpPr>
          <p:spPr>
            <a:xfrm>
              <a:off x="940250" y="2469975"/>
              <a:ext cx="182700" cy="166525"/>
            </a:xfrm>
            <a:custGeom>
              <a:rect b="b" l="l" r="r" t="t"/>
              <a:pathLst>
                <a:path extrusionOk="0" h="6661" w="7308">
                  <a:moveTo>
                    <a:pt x="6605" y="1"/>
                  </a:moveTo>
                  <a:lnTo>
                    <a:pt x="0" y="6605"/>
                  </a:lnTo>
                  <a:cubicBezTo>
                    <a:pt x="33" y="6640"/>
                    <a:pt x="77" y="6661"/>
                    <a:pt x="125" y="6661"/>
                  </a:cubicBezTo>
                  <a:cubicBezTo>
                    <a:pt x="151" y="6661"/>
                    <a:pt x="178" y="6655"/>
                    <a:pt x="205" y="6641"/>
                  </a:cubicBezTo>
                  <a:cubicBezTo>
                    <a:pt x="484" y="6500"/>
                    <a:pt x="830" y="6362"/>
                    <a:pt x="1188" y="6312"/>
                  </a:cubicBezTo>
                  <a:cubicBezTo>
                    <a:pt x="1337" y="6292"/>
                    <a:pt x="1495" y="6284"/>
                    <a:pt x="1652" y="6284"/>
                  </a:cubicBezTo>
                  <a:cubicBezTo>
                    <a:pt x="2194" y="6284"/>
                    <a:pt x="2736" y="6380"/>
                    <a:pt x="2959" y="6425"/>
                  </a:cubicBezTo>
                  <a:cubicBezTo>
                    <a:pt x="2971" y="6428"/>
                    <a:pt x="2982" y="6429"/>
                    <a:pt x="2994" y="6429"/>
                  </a:cubicBezTo>
                  <a:cubicBezTo>
                    <a:pt x="3049" y="6429"/>
                    <a:pt x="3102" y="6403"/>
                    <a:pt x="3136" y="6362"/>
                  </a:cubicBezTo>
                  <a:cubicBezTo>
                    <a:pt x="3956" y="5313"/>
                    <a:pt x="4956" y="4618"/>
                    <a:pt x="6160" y="4618"/>
                  </a:cubicBezTo>
                  <a:cubicBezTo>
                    <a:pt x="6281" y="4618"/>
                    <a:pt x="6405" y="4625"/>
                    <a:pt x="6530" y="4640"/>
                  </a:cubicBezTo>
                  <a:cubicBezTo>
                    <a:pt x="6537" y="4641"/>
                    <a:pt x="6544" y="4641"/>
                    <a:pt x="6550" y="4641"/>
                  </a:cubicBezTo>
                  <a:cubicBezTo>
                    <a:pt x="6639" y="4641"/>
                    <a:pt x="6719" y="4575"/>
                    <a:pt x="6727" y="4485"/>
                  </a:cubicBezTo>
                  <a:cubicBezTo>
                    <a:pt x="6776" y="4084"/>
                    <a:pt x="6912" y="3082"/>
                    <a:pt x="7150" y="2196"/>
                  </a:cubicBezTo>
                  <a:cubicBezTo>
                    <a:pt x="7308" y="1598"/>
                    <a:pt x="7239" y="983"/>
                    <a:pt x="6962" y="480"/>
                  </a:cubicBezTo>
                  <a:cubicBezTo>
                    <a:pt x="6868" y="305"/>
                    <a:pt x="6749" y="142"/>
                    <a:pt x="6605"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1" name="Google Shape;2561;p43"/>
            <p:cNvSpPr/>
            <p:nvPr/>
          </p:nvSpPr>
          <p:spPr>
            <a:xfrm>
              <a:off x="996850" y="2460975"/>
              <a:ext cx="117450" cy="116075"/>
            </a:xfrm>
            <a:custGeom>
              <a:rect b="b" l="l" r="r" t="t"/>
              <a:pathLst>
                <a:path extrusionOk="0" h="4643" w="4698">
                  <a:moveTo>
                    <a:pt x="3862" y="1"/>
                  </a:moveTo>
                  <a:lnTo>
                    <a:pt x="233" y="3632"/>
                  </a:lnTo>
                  <a:cubicBezTo>
                    <a:pt x="0" y="3862"/>
                    <a:pt x="0" y="4236"/>
                    <a:pt x="233" y="4468"/>
                  </a:cubicBezTo>
                  <a:cubicBezTo>
                    <a:pt x="348" y="4585"/>
                    <a:pt x="499" y="4643"/>
                    <a:pt x="650" y="4643"/>
                  </a:cubicBezTo>
                  <a:cubicBezTo>
                    <a:pt x="801" y="4643"/>
                    <a:pt x="953" y="4585"/>
                    <a:pt x="1069" y="4468"/>
                  </a:cubicBezTo>
                  <a:lnTo>
                    <a:pt x="4698" y="840"/>
                  </a:lnTo>
                  <a:cubicBezTo>
                    <a:pt x="4606" y="665"/>
                    <a:pt x="4485" y="505"/>
                    <a:pt x="4338" y="358"/>
                  </a:cubicBezTo>
                  <a:cubicBezTo>
                    <a:pt x="4197" y="217"/>
                    <a:pt x="4033" y="95"/>
                    <a:pt x="386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2" name="Google Shape;2562;p43"/>
            <p:cNvSpPr/>
            <p:nvPr/>
          </p:nvSpPr>
          <p:spPr>
            <a:xfrm>
              <a:off x="1002650" y="2469975"/>
              <a:ext cx="111650" cy="107075"/>
            </a:xfrm>
            <a:custGeom>
              <a:rect b="b" l="l" r="r" t="t"/>
              <a:pathLst>
                <a:path extrusionOk="0" h="4283" w="4466">
                  <a:moveTo>
                    <a:pt x="4106" y="1"/>
                  </a:moveTo>
                  <a:lnTo>
                    <a:pt x="1" y="4108"/>
                  </a:lnTo>
                  <a:cubicBezTo>
                    <a:pt x="116" y="4225"/>
                    <a:pt x="267" y="4283"/>
                    <a:pt x="418" y="4283"/>
                  </a:cubicBezTo>
                  <a:cubicBezTo>
                    <a:pt x="569" y="4283"/>
                    <a:pt x="721" y="4225"/>
                    <a:pt x="837" y="4108"/>
                  </a:cubicBezTo>
                  <a:lnTo>
                    <a:pt x="4466" y="480"/>
                  </a:lnTo>
                  <a:cubicBezTo>
                    <a:pt x="4374" y="305"/>
                    <a:pt x="4253" y="145"/>
                    <a:pt x="4106"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3" name="Google Shape;2563;p43"/>
            <p:cNvSpPr/>
            <p:nvPr/>
          </p:nvSpPr>
          <p:spPr>
            <a:xfrm>
              <a:off x="1050825" y="2378275"/>
              <a:ext cx="103400" cy="103425"/>
            </a:xfrm>
            <a:custGeom>
              <a:rect b="b" l="l" r="r" t="t"/>
              <a:pathLst>
                <a:path extrusionOk="0" h="4137" w="4136">
                  <a:moveTo>
                    <a:pt x="2068" y="1"/>
                  </a:moveTo>
                  <a:cubicBezTo>
                    <a:pt x="928" y="1"/>
                    <a:pt x="0" y="928"/>
                    <a:pt x="0" y="2071"/>
                  </a:cubicBezTo>
                  <a:cubicBezTo>
                    <a:pt x="0" y="3212"/>
                    <a:pt x="928" y="4136"/>
                    <a:pt x="2068" y="4136"/>
                  </a:cubicBezTo>
                  <a:cubicBezTo>
                    <a:pt x="3211" y="4136"/>
                    <a:pt x="4136" y="3212"/>
                    <a:pt x="4136" y="2071"/>
                  </a:cubicBezTo>
                  <a:cubicBezTo>
                    <a:pt x="4136" y="928"/>
                    <a:pt x="3209" y="1"/>
                    <a:pt x="2068"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4" name="Google Shape;2564;p43"/>
            <p:cNvSpPr/>
            <p:nvPr/>
          </p:nvSpPr>
          <p:spPr>
            <a:xfrm>
              <a:off x="1102525" y="2378275"/>
              <a:ext cx="51700" cy="103425"/>
            </a:xfrm>
            <a:custGeom>
              <a:rect b="b" l="l" r="r" t="t"/>
              <a:pathLst>
                <a:path extrusionOk="0" h="4137" w="2068">
                  <a:moveTo>
                    <a:pt x="0" y="1"/>
                  </a:moveTo>
                  <a:lnTo>
                    <a:pt x="0" y="4136"/>
                  </a:lnTo>
                  <a:cubicBezTo>
                    <a:pt x="1143" y="4136"/>
                    <a:pt x="2068" y="3212"/>
                    <a:pt x="2068" y="2071"/>
                  </a:cubicBezTo>
                  <a:cubicBezTo>
                    <a:pt x="2068" y="928"/>
                    <a:pt x="1141" y="1"/>
                    <a:pt x="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5" name="Google Shape;2565;p43"/>
            <p:cNvSpPr/>
            <p:nvPr/>
          </p:nvSpPr>
          <p:spPr>
            <a:xfrm>
              <a:off x="1145275" y="2378425"/>
              <a:ext cx="103275" cy="103275"/>
            </a:xfrm>
            <a:custGeom>
              <a:rect b="b" l="l" r="r" t="t"/>
              <a:pathLst>
                <a:path extrusionOk="0" h="4131" w="4131">
                  <a:moveTo>
                    <a:pt x="2076" y="0"/>
                  </a:moveTo>
                  <a:cubicBezTo>
                    <a:pt x="2073" y="0"/>
                    <a:pt x="2069" y="0"/>
                    <a:pt x="2066" y="0"/>
                  </a:cubicBezTo>
                  <a:cubicBezTo>
                    <a:pt x="923" y="0"/>
                    <a:pt x="1" y="922"/>
                    <a:pt x="1" y="2065"/>
                  </a:cubicBezTo>
                  <a:cubicBezTo>
                    <a:pt x="1" y="3203"/>
                    <a:pt x="923" y="4130"/>
                    <a:pt x="2066" y="4130"/>
                  </a:cubicBezTo>
                  <a:cubicBezTo>
                    <a:pt x="3204" y="4130"/>
                    <a:pt x="4131" y="3206"/>
                    <a:pt x="4131" y="2065"/>
                  </a:cubicBezTo>
                  <a:cubicBezTo>
                    <a:pt x="4131" y="926"/>
                    <a:pt x="3209" y="0"/>
                    <a:pt x="2076"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6" name="Google Shape;2566;p43"/>
            <p:cNvSpPr/>
            <p:nvPr/>
          </p:nvSpPr>
          <p:spPr>
            <a:xfrm>
              <a:off x="1196900" y="2378275"/>
              <a:ext cx="51650" cy="103425"/>
            </a:xfrm>
            <a:custGeom>
              <a:rect b="b" l="l" r="r" t="t"/>
              <a:pathLst>
                <a:path extrusionOk="0" h="4137" w="2066">
                  <a:moveTo>
                    <a:pt x="1" y="1"/>
                  </a:moveTo>
                  <a:lnTo>
                    <a:pt x="1" y="4136"/>
                  </a:lnTo>
                  <a:cubicBezTo>
                    <a:pt x="1139" y="4136"/>
                    <a:pt x="2066" y="3212"/>
                    <a:pt x="2066" y="2071"/>
                  </a:cubicBezTo>
                  <a:cubicBezTo>
                    <a:pt x="2066" y="928"/>
                    <a:pt x="1139" y="1"/>
                    <a:pt x="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7" name="Google Shape;2567;p43"/>
            <p:cNvSpPr/>
            <p:nvPr/>
          </p:nvSpPr>
          <p:spPr>
            <a:xfrm>
              <a:off x="1097950" y="2440150"/>
              <a:ext cx="103425" cy="103350"/>
            </a:xfrm>
            <a:custGeom>
              <a:rect b="b" l="l" r="r" t="t"/>
              <a:pathLst>
                <a:path extrusionOk="0" h="4134" w="4137">
                  <a:moveTo>
                    <a:pt x="2071" y="1"/>
                  </a:moveTo>
                  <a:cubicBezTo>
                    <a:pt x="928" y="1"/>
                    <a:pt x="1" y="925"/>
                    <a:pt x="1" y="2066"/>
                  </a:cubicBezTo>
                  <a:cubicBezTo>
                    <a:pt x="1" y="3209"/>
                    <a:pt x="928" y="4133"/>
                    <a:pt x="2071" y="4133"/>
                  </a:cubicBezTo>
                  <a:cubicBezTo>
                    <a:pt x="3209" y="4133"/>
                    <a:pt x="4136" y="3209"/>
                    <a:pt x="4136" y="2066"/>
                  </a:cubicBezTo>
                  <a:cubicBezTo>
                    <a:pt x="4136" y="925"/>
                    <a:pt x="3212" y="1"/>
                    <a:pt x="207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8" name="Google Shape;2568;p43"/>
            <p:cNvSpPr/>
            <p:nvPr/>
          </p:nvSpPr>
          <p:spPr>
            <a:xfrm>
              <a:off x="1149725" y="2440075"/>
              <a:ext cx="51650" cy="103425"/>
            </a:xfrm>
            <a:custGeom>
              <a:rect b="b" l="l" r="r" t="t"/>
              <a:pathLst>
                <a:path extrusionOk="0" h="4137" w="2066">
                  <a:moveTo>
                    <a:pt x="0" y="1"/>
                  </a:moveTo>
                  <a:lnTo>
                    <a:pt x="0" y="4136"/>
                  </a:lnTo>
                  <a:cubicBezTo>
                    <a:pt x="1138" y="4136"/>
                    <a:pt x="2065" y="3212"/>
                    <a:pt x="2065" y="2069"/>
                  </a:cubicBezTo>
                  <a:cubicBezTo>
                    <a:pt x="2065" y="928"/>
                    <a:pt x="1141" y="4"/>
                    <a:pt x="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cxnSp>
        <p:nvCxnSpPr>
          <p:cNvPr id="2569" name="Google Shape;2569;p43"/>
          <p:cNvCxnSpPr>
            <a:stCxn id="2514" idx="4"/>
            <a:endCxn id="2512" idx="0"/>
          </p:cNvCxnSpPr>
          <p:nvPr/>
        </p:nvCxnSpPr>
        <p:spPr>
          <a:xfrm>
            <a:off x="1763601" y="2456712"/>
            <a:ext cx="0" cy="538800"/>
          </a:xfrm>
          <a:prstGeom prst="straightConnector1">
            <a:avLst/>
          </a:prstGeom>
          <a:noFill/>
          <a:ln cap="flat" cmpd="sng" w="19050">
            <a:solidFill>
              <a:schemeClr val="accent1"/>
            </a:solidFill>
            <a:prstDash val="solid"/>
            <a:round/>
            <a:headEnd len="med" w="med" type="none"/>
            <a:tailEnd len="med" w="med" type="none"/>
          </a:ln>
        </p:spPr>
      </p:cxnSp>
      <p:cxnSp>
        <p:nvCxnSpPr>
          <p:cNvPr id="2570" name="Google Shape;2570;p43"/>
          <p:cNvCxnSpPr>
            <a:stCxn id="2507" idx="2"/>
            <a:endCxn id="2516" idx="0"/>
          </p:cNvCxnSpPr>
          <p:nvPr/>
        </p:nvCxnSpPr>
        <p:spPr>
          <a:xfrm>
            <a:off x="3646358" y="2758049"/>
            <a:ext cx="1200" cy="486900"/>
          </a:xfrm>
          <a:prstGeom prst="straightConnector1">
            <a:avLst/>
          </a:prstGeom>
          <a:noFill/>
          <a:ln cap="flat" cmpd="sng" w="19050">
            <a:solidFill>
              <a:schemeClr val="accent1"/>
            </a:solidFill>
            <a:prstDash val="solid"/>
            <a:round/>
            <a:headEnd len="med" w="med" type="none"/>
            <a:tailEnd len="med" w="med" type="none"/>
          </a:ln>
        </p:spPr>
      </p:cxnSp>
      <p:cxnSp>
        <p:nvCxnSpPr>
          <p:cNvPr id="2571" name="Google Shape;2571;p43"/>
          <p:cNvCxnSpPr>
            <a:stCxn id="2515" idx="4"/>
            <a:endCxn id="2509" idx="0"/>
          </p:cNvCxnSpPr>
          <p:nvPr/>
        </p:nvCxnSpPr>
        <p:spPr>
          <a:xfrm>
            <a:off x="5532538" y="2456725"/>
            <a:ext cx="0" cy="538800"/>
          </a:xfrm>
          <a:prstGeom prst="straightConnector1">
            <a:avLst/>
          </a:prstGeom>
          <a:noFill/>
          <a:ln cap="flat" cmpd="sng" w="19050">
            <a:solidFill>
              <a:schemeClr val="accent1"/>
            </a:solidFill>
            <a:prstDash val="solid"/>
            <a:round/>
            <a:headEnd len="med" w="med" type="none"/>
            <a:tailEnd len="med" w="med" type="none"/>
          </a:ln>
        </p:spPr>
      </p:cxnSp>
      <p:cxnSp>
        <p:nvCxnSpPr>
          <p:cNvPr id="2572" name="Google Shape;2572;p43"/>
          <p:cNvCxnSpPr>
            <a:stCxn id="2504" idx="2"/>
            <a:endCxn id="2517" idx="0"/>
          </p:cNvCxnSpPr>
          <p:nvPr/>
        </p:nvCxnSpPr>
        <p:spPr>
          <a:xfrm>
            <a:off x="7417478" y="2754701"/>
            <a:ext cx="0" cy="490500"/>
          </a:xfrm>
          <a:prstGeom prst="straightConnector1">
            <a:avLst/>
          </a:prstGeom>
          <a:noFill/>
          <a:ln cap="flat" cmpd="sng" w="19050">
            <a:solidFill>
              <a:schemeClr val="accent1"/>
            </a:solidFill>
            <a:prstDash val="solid"/>
            <a:round/>
            <a:headEnd len="med" w="med" type="none"/>
            <a:tailEnd len="med" w="med" type="none"/>
          </a:ln>
        </p:spPr>
      </p:cxnSp>
    </p:spTree>
  </p:cSld>
  <p:clrMapOvr>
    <a:masterClrMapping/>
  </p:clrMapOvr>
</p:sld>
</file>

<file path=ppt/slides/slide2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576" name="Shape 2576"/>
        <p:cNvGrpSpPr/>
        <p:nvPr/>
      </p:nvGrpSpPr>
      <p:grpSpPr>
        <a:xfrm>
          <a:off x="0" y="0"/>
          <a:ext cx="0" cy="0"/>
          <a:chOff x="0" y="0"/>
          <a:chExt cx="0" cy="0"/>
        </a:xfrm>
      </p:grpSpPr>
      <p:sp>
        <p:nvSpPr>
          <p:cNvPr id="2577" name="Google Shape;2577;p44"/>
          <p:cNvSpPr/>
          <p:nvPr/>
        </p:nvSpPr>
        <p:spPr>
          <a:xfrm>
            <a:off x="4991046" y="1663788"/>
            <a:ext cx="1132800" cy="11328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8" name="Google Shape;2578;p44"/>
          <p:cNvSpPr/>
          <p:nvPr/>
        </p:nvSpPr>
        <p:spPr>
          <a:xfrm>
            <a:off x="3018242" y="1663788"/>
            <a:ext cx="1132800" cy="11328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9" name="Google Shape;2579;p44"/>
          <p:cNvSpPr/>
          <p:nvPr/>
        </p:nvSpPr>
        <p:spPr>
          <a:xfrm>
            <a:off x="1045450" y="1663788"/>
            <a:ext cx="1132800" cy="11328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0" name="Google Shape;2580;p44"/>
          <p:cNvSpPr/>
          <p:nvPr/>
        </p:nvSpPr>
        <p:spPr>
          <a:xfrm>
            <a:off x="6963850" y="1663788"/>
            <a:ext cx="1132800" cy="11328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1" name="Google Shape;2581;p44"/>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 </a:t>
            </a:r>
            <a:r>
              <a:rPr lang="en"/>
              <a:t>Welcome winter! - infographics</a:t>
            </a:r>
            <a:endParaRPr/>
          </a:p>
        </p:txBody>
      </p:sp>
      <p:grpSp>
        <p:nvGrpSpPr>
          <p:cNvPr id="2582" name="Google Shape;2582;p44"/>
          <p:cNvGrpSpPr/>
          <p:nvPr/>
        </p:nvGrpSpPr>
        <p:grpSpPr>
          <a:xfrm>
            <a:off x="3448639" y="1803186"/>
            <a:ext cx="271987" cy="854003"/>
            <a:chOff x="6413000" y="3401350"/>
            <a:chExt cx="685450" cy="2152225"/>
          </a:xfrm>
        </p:grpSpPr>
        <p:sp>
          <p:nvSpPr>
            <p:cNvPr id="2583" name="Google Shape;2583;p44"/>
            <p:cNvSpPr/>
            <p:nvPr/>
          </p:nvSpPr>
          <p:spPr>
            <a:xfrm>
              <a:off x="6673650" y="3495025"/>
              <a:ext cx="275100" cy="2058550"/>
            </a:xfrm>
            <a:custGeom>
              <a:rect b="b" l="l" r="r" t="t"/>
              <a:pathLst>
                <a:path extrusionOk="0" fill="none" h="82342" w="11004">
                  <a:moveTo>
                    <a:pt x="2432" y="0"/>
                  </a:moveTo>
                  <a:cubicBezTo>
                    <a:pt x="0" y="27660"/>
                    <a:pt x="3070" y="55746"/>
                    <a:pt x="11003" y="82342"/>
                  </a:cubicBezTo>
                </a:path>
              </a:pathLst>
            </a:custGeom>
            <a:solidFill>
              <a:schemeClr val="lt1"/>
            </a:solidFill>
            <a:ln cap="flat" cmpd="sng" w="20525">
              <a:solidFill>
                <a:schemeClr val="accent1"/>
              </a:solidFill>
              <a:prstDash val="solid"/>
              <a:miter lim="30395"/>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4" name="Google Shape;2584;p44"/>
            <p:cNvSpPr/>
            <p:nvPr/>
          </p:nvSpPr>
          <p:spPr>
            <a:xfrm>
              <a:off x="6666050" y="3401350"/>
              <a:ext cx="156975" cy="319825"/>
            </a:xfrm>
            <a:custGeom>
              <a:rect b="b" l="l" r="r" t="t"/>
              <a:pathLst>
                <a:path extrusionOk="0" h="12793" w="6279">
                  <a:moveTo>
                    <a:pt x="3262" y="1"/>
                  </a:moveTo>
                  <a:cubicBezTo>
                    <a:pt x="3087" y="1"/>
                    <a:pt x="2911" y="23"/>
                    <a:pt x="2736" y="70"/>
                  </a:cubicBezTo>
                  <a:cubicBezTo>
                    <a:pt x="1672" y="373"/>
                    <a:pt x="1064" y="1468"/>
                    <a:pt x="791" y="2532"/>
                  </a:cubicBezTo>
                  <a:cubicBezTo>
                    <a:pt x="0" y="5298"/>
                    <a:pt x="426" y="8246"/>
                    <a:pt x="1064" y="11042"/>
                  </a:cubicBezTo>
                  <a:cubicBezTo>
                    <a:pt x="1186" y="11620"/>
                    <a:pt x="1368" y="12197"/>
                    <a:pt x="1824" y="12532"/>
                  </a:cubicBezTo>
                  <a:cubicBezTo>
                    <a:pt x="2059" y="12711"/>
                    <a:pt x="2289" y="12793"/>
                    <a:pt x="2512" y="12793"/>
                  </a:cubicBezTo>
                  <a:cubicBezTo>
                    <a:pt x="4713" y="12793"/>
                    <a:pt x="6278" y="4834"/>
                    <a:pt x="6140" y="3565"/>
                  </a:cubicBezTo>
                  <a:cubicBezTo>
                    <a:pt x="6049" y="2653"/>
                    <a:pt x="5806" y="1711"/>
                    <a:pt x="5198" y="981"/>
                  </a:cubicBezTo>
                  <a:cubicBezTo>
                    <a:pt x="4707" y="392"/>
                    <a:pt x="3997" y="1"/>
                    <a:pt x="3262"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5" name="Google Shape;2585;p44"/>
            <p:cNvSpPr/>
            <p:nvPr/>
          </p:nvSpPr>
          <p:spPr>
            <a:xfrm>
              <a:off x="6723025" y="3677975"/>
              <a:ext cx="234850" cy="186675"/>
            </a:xfrm>
            <a:custGeom>
              <a:rect b="b" l="l" r="r" t="t"/>
              <a:pathLst>
                <a:path extrusionOk="0" h="7467" w="9394">
                  <a:moveTo>
                    <a:pt x="7429" y="0"/>
                  </a:moveTo>
                  <a:cubicBezTo>
                    <a:pt x="6885" y="0"/>
                    <a:pt x="6309" y="170"/>
                    <a:pt x="5807" y="403"/>
                  </a:cubicBezTo>
                  <a:cubicBezTo>
                    <a:pt x="3648" y="1436"/>
                    <a:pt x="1977" y="3321"/>
                    <a:pt x="578" y="5266"/>
                  </a:cubicBezTo>
                  <a:cubicBezTo>
                    <a:pt x="305" y="5631"/>
                    <a:pt x="1" y="6056"/>
                    <a:pt x="31" y="6543"/>
                  </a:cubicBezTo>
                  <a:cubicBezTo>
                    <a:pt x="99" y="7207"/>
                    <a:pt x="574" y="7466"/>
                    <a:pt x="1266" y="7466"/>
                  </a:cubicBezTo>
                  <a:cubicBezTo>
                    <a:pt x="3392" y="7466"/>
                    <a:pt x="7558" y="5019"/>
                    <a:pt x="8177" y="4354"/>
                  </a:cubicBezTo>
                  <a:cubicBezTo>
                    <a:pt x="8694" y="3777"/>
                    <a:pt x="9150" y="3108"/>
                    <a:pt x="9272" y="2348"/>
                  </a:cubicBezTo>
                  <a:cubicBezTo>
                    <a:pt x="9393" y="1588"/>
                    <a:pt x="9120" y="707"/>
                    <a:pt x="8481" y="281"/>
                  </a:cubicBezTo>
                  <a:cubicBezTo>
                    <a:pt x="8170" y="82"/>
                    <a:pt x="7807" y="0"/>
                    <a:pt x="7429"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6" name="Google Shape;2586;p44"/>
            <p:cNvSpPr/>
            <p:nvPr/>
          </p:nvSpPr>
          <p:spPr>
            <a:xfrm>
              <a:off x="6540650" y="3695575"/>
              <a:ext cx="217375" cy="187500"/>
            </a:xfrm>
            <a:custGeom>
              <a:rect b="b" l="l" r="r" t="t"/>
              <a:pathLst>
                <a:path extrusionOk="0" h="7500" w="8695">
                  <a:moveTo>
                    <a:pt x="1946" y="1"/>
                  </a:moveTo>
                  <a:cubicBezTo>
                    <a:pt x="1306" y="1"/>
                    <a:pt x="656" y="301"/>
                    <a:pt x="366" y="824"/>
                  </a:cubicBezTo>
                  <a:cubicBezTo>
                    <a:pt x="1" y="1523"/>
                    <a:pt x="305" y="2404"/>
                    <a:pt x="730" y="3073"/>
                  </a:cubicBezTo>
                  <a:cubicBezTo>
                    <a:pt x="1794" y="4866"/>
                    <a:pt x="3527" y="6112"/>
                    <a:pt x="5320" y="7146"/>
                  </a:cubicBezTo>
                  <a:cubicBezTo>
                    <a:pt x="5605" y="7301"/>
                    <a:pt x="5955" y="7500"/>
                    <a:pt x="6278" y="7500"/>
                  </a:cubicBezTo>
                  <a:cubicBezTo>
                    <a:pt x="6334" y="7500"/>
                    <a:pt x="6390" y="7494"/>
                    <a:pt x="6445" y="7480"/>
                  </a:cubicBezTo>
                  <a:cubicBezTo>
                    <a:pt x="8694" y="7055"/>
                    <a:pt x="4712" y="1371"/>
                    <a:pt x="3861" y="763"/>
                  </a:cubicBezTo>
                  <a:cubicBezTo>
                    <a:pt x="3345" y="337"/>
                    <a:pt x="2737" y="33"/>
                    <a:pt x="2037" y="3"/>
                  </a:cubicBezTo>
                  <a:cubicBezTo>
                    <a:pt x="2007" y="1"/>
                    <a:pt x="1976" y="1"/>
                    <a:pt x="1946"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7" name="Google Shape;2587;p44"/>
            <p:cNvSpPr/>
            <p:nvPr/>
          </p:nvSpPr>
          <p:spPr>
            <a:xfrm>
              <a:off x="6468475" y="3848375"/>
              <a:ext cx="286500" cy="225475"/>
            </a:xfrm>
            <a:custGeom>
              <a:rect b="b" l="l" r="r" t="t"/>
              <a:pathLst>
                <a:path extrusionOk="0" h="9019" w="11460">
                  <a:moveTo>
                    <a:pt x="2432" y="0"/>
                  </a:moveTo>
                  <a:cubicBezTo>
                    <a:pt x="1581" y="0"/>
                    <a:pt x="730" y="456"/>
                    <a:pt x="365" y="1216"/>
                  </a:cubicBezTo>
                  <a:cubicBezTo>
                    <a:pt x="0" y="2128"/>
                    <a:pt x="456" y="3192"/>
                    <a:pt x="1034" y="3982"/>
                  </a:cubicBezTo>
                  <a:cubicBezTo>
                    <a:pt x="2554" y="6110"/>
                    <a:pt x="4864" y="7538"/>
                    <a:pt x="7174" y="8663"/>
                  </a:cubicBezTo>
                  <a:cubicBezTo>
                    <a:pt x="7523" y="8850"/>
                    <a:pt x="7927" y="9018"/>
                    <a:pt x="8315" y="9018"/>
                  </a:cubicBezTo>
                  <a:cubicBezTo>
                    <a:pt x="8433" y="9018"/>
                    <a:pt x="8550" y="9002"/>
                    <a:pt x="8663" y="8967"/>
                  </a:cubicBezTo>
                  <a:cubicBezTo>
                    <a:pt x="11460" y="8238"/>
                    <a:pt x="5897" y="1490"/>
                    <a:pt x="4773" y="791"/>
                  </a:cubicBezTo>
                  <a:cubicBezTo>
                    <a:pt x="4073" y="335"/>
                    <a:pt x="3253" y="0"/>
                    <a:pt x="2432"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8" name="Google Shape;2588;p44"/>
            <p:cNvSpPr/>
            <p:nvPr/>
          </p:nvSpPr>
          <p:spPr>
            <a:xfrm>
              <a:off x="6451000" y="4050300"/>
              <a:ext cx="320700" cy="225525"/>
            </a:xfrm>
            <a:custGeom>
              <a:rect b="b" l="l" r="r" t="t"/>
              <a:pathLst>
                <a:path extrusionOk="0" h="9021" w="12828">
                  <a:moveTo>
                    <a:pt x="2627" y="0"/>
                  </a:moveTo>
                  <a:cubicBezTo>
                    <a:pt x="2542" y="0"/>
                    <a:pt x="2457" y="3"/>
                    <a:pt x="2371" y="9"/>
                  </a:cubicBezTo>
                  <a:cubicBezTo>
                    <a:pt x="1490" y="130"/>
                    <a:pt x="578" y="677"/>
                    <a:pt x="304" y="1528"/>
                  </a:cubicBezTo>
                  <a:cubicBezTo>
                    <a:pt x="0" y="2562"/>
                    <a:pt x="578" y="3626"/>
                    <a:pt x="1277" y="4416"/>
                  </a:cubicBezTo>
                  <a:cubicBezTo>
                    <a:pt x="3101" y="6513"/>
                    <a:pt x="5684" y="7759"/>
                    <a:pt x="8298" y="8762"/>
                  </a:cubicBezTo>
                  <a:cubicBezTo>
                    <a:pt x="8642" y="8891"/>
                    <a:pt x="9032" y="9020"/>
                    <a:pt x="9413" y="9020"/>
                  </a:cubicBezTo>
                  <a:cubicBezTo>
                    <a:pt x="9571" y="9020"/>
                    <a:pt x="9728" y="8998"/>
                    <a:pt x="9879" y="8945"/>
                  </a:cubicBezTo>
                  <a:cubicBezTo>
                    <a:pt x="12827" y="7881"/>
                    <a:pt x="6171" y="1285"/>
                    <a:pt x="4955" y="616"/>
                  </a:cubicBezTo>
                  <a:cubicBezTo>
                    <a:pt x="4239" y="258"/>
                    <a:pt x="3447" y="0"/>
                    <a:pt x="2627"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9" name="Google Shape;2589;p44"/>
            <p:cNvSpPr/>
            <p:nvPr/>
          </p:nvSpPr>
          <p:spPr>
            <a:xfrm>
              <a:off x="6413000" y="4276750"/>
              <a:ext cx="385300" cy="203875"/>
            </a:xfrm>
            <a:custGeom>
              <a:rect b="b" l="l" r="r" t="t"/>
              <a:pathLst>
                <a:path extrusionOk="0" h="8155" w="15412">
                  <a:moveTo>
                    <a:pt x="3266" y="0"/>
                  </a:moveTo>
                  <a:cubicBezTo>
                    <a:pt x="2796" y="0"/>
                    <a:pt x="2330" y="63"/>
                    <a:pt x="1885" y="221"/>
                  </a:cubicBezTo>
                  <a:cubicBezTo>
                    <a:pt x="912" y="586"/>
                    <a:pt x="122" y="1437"/>
                    <a:pt x="92" y="2440"/>
                  </a:cubicBezTo>
                  <a:cubicBezTo>
                    <a:pt x="0" y="3626"/>
                    <a:pt x="943" y="4629"/>
                    <a:pt x="1915" y="5328"/>
                  </a:cubicBezTo>
                  <a:cubicBezTo>
                    <a:pt x="4469" y="7121"/>
                    <a:pt x="7599" y="7759"/>
                    <a:pt x="10730" y="8094"/>
                  </a:cubicBezTo>
                  <a:cubicBezTo>
                    <a:pt x="10963" y="8129"/>
                    <a:pt x="11205" y="8155"/>
                    <a:pt x="11444" y="8155"/>
                  </a:cubicBezTo>
                  <a:cubicBezTo>
                    <a:pt x="11828" y="8155"/>
                    <a:pt x="12205" y="8087"/>
                    <a:pt x="12524" y="7881"/>
                  </a:cubicBezTo>
                  <a:cubicBezTo>
                    <a:pt x="15411" y="5936"/>
                    <a:pt x="6353" y="525"/>
                    <a:pt x="4833" y="191"/>
                  </a:cubicBezTo>
                  <a:cubicBezTo>
                    <a:pt x="4320" y="79"/>
                    <a:pt x="3791" y="0"/>
                    <a:pt x="3266"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0" name="Google Shape;2590;p44"/>
            <p:cNvSpPr/>
            <p:nvPr/>
          </p:nvSpPr>
          <p:spPr>
            <a:xfrm>
              <a:off x="6737175" y="4295525"/>
              <a:ext cx="336200" cy="192750"/>
            </a:xfrm>
            <a:custGeom>
              <a:rect b="b" l="l" r="r" t="t"/>
              <a:pathLst>
                <a:path extrusionOk="0" h="7710" w="13448">
                  <a:moveTo>
                    <a:pt x="10566" y="0"/>
                  </a:moveTo>
                  <a:cubicBezTo>
                    <a:pt x="10148" y="0"/>
                    <a:pt x="9722" y="55"/>
                    <a:pt x="9314" y="139"/>
                  </a:cubicBezTo>
                  <a:cubicBezTo>
                    <a:pt x="6274" y="747"/>
                    <a:pt x="3599" y="2601"/>
                    <a:pt x="1259" y="4607"/>
                  </a:cubicBezTo>
                  <a:cubicBezTo>
                    <a:pt x="803" y="5002"/>
                    <a:pt x="286" y="5458"/>
                    <a:pt x="195" y="6066"/>
                  </a:cubicBezTo>
                  <a:cubicBezTo>
                    <a:pt x="0" y="7287"/>
                    <a:pt x="1154" y="7709"/>
                    <a:pt x="2779" y="7709"/>
                  </a:cubicBezTo>
                  <a:cubicBezTo>
                    <a:pt x="5726" y="7709"/>
                    <a:pt x="10223" y="6321"/>
                    <a:pt x="11046" y="5792"/>
                  </a:cubicBezTo>
                  <a:cubicBezTo>
                    <a:pt x="11897" y="5215"/>
                    <a:pt x="12657" y="4546"/>
                    <a:pt x="13052" y="3574"/>
                  </a:cubicBezTo>
                  <a:cubicBezTo>
                    <a:pt x="13447" y="2662"/>
                    <a:pt x="13356" y="1507"/>
                    <a:pt x="12687" y="777"/>
                  </a:cubicBezTo>
                  <a:cubicBezTo>
                    <a:pt x="12129" y="199"/>
                    <a:pt x="11362" y="0"/>
                    <a:pt x="10566"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1" name="Google Shape;2591;p44"/>
            <p:cNvSpPr/>
            <p:nvPr/>
          </p:nvSpPr>
          <p:spPr>
            <a:xfrm>
              <a:off x="6723350" y="4127675"/>
              <a:ext cx="308225" cy="160450"/>
            </a:xfrm>
            <a:custGeom>
              <a:rect b="b" l="l" r="r" t="t"/>
              <a:pathLst>
                <a:path extrusionOk="0" h="6418" w="12329">
                  <a:moveTo>
                    <a:pt x="9534" y="0"/>
                  </a:moveTo>
                  <a:cubicBezTo>
                    <a:pt x="9288" y="0"/>
                    <a:pt x="9042" y="17"/>
                    <a:pt x="8803" y="44"/>
                  </a:cubicBezTo>
                  <a:cubicBezTo>
                    <a:pt x="6067" y="379"/>
                    <a:pt x="3544" y="1868"/>
                    <a:pt x="1325" y="3509"/>
                  </a:cubicBezTo>
                  <a:cubicBezTo>
                    <a:pt x="869" y="3813"/>
                    <a:pt x="413" y="4178"/>
                    <a:pt x="292" y="4725"/>
                  </a:cubicBezTo>
                  <a:cubicBezTo>
                    <a:pt x="1" y="6003"/>
                    <a:pt x="1421" y="6417"/>
                    <a:pt x="3266" y="6417"/>
                  </a:cubicBezTo>
                  <a:cubicBezTo>
                    <a:pt x="5854" y="6417"/>
                    <a:pt x="9278" y="5602"/>
                    <a:pt x="9988" y="5212"/>
                  </a:cubicBezTo>
                  <a:cubicBezTo>
                    <a:pt x="10748" y="4756"/>
                    <a:pt x="11508" y="4178"/>
                    <a:pt x="11903" y="3388"/>
                  </a:cubicBezTo>
                  <a:cubicBezTo>
                    <a:pt x="12329" y="2567"/>
                    <a:pt x="12329" y="1564"/>
                    <a:pt x="11751" y="835"/>
                  </a:cubicBezTo>
                  <a:cubicBezTo>
                    <a:pt x="11233" y="198"/>
                    <a:pt x="10385" y="0"/>
                    <a:pt x="9534"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2" name="Google Shape;2592;p44"/>
            <p:cNvSpPr/>
            <p:nvPr/>
          </p:nvSpPr>
          <p:spPr>
            <a:xfrm>
              <a:off x="6757975" y="4513250"/>
              <a:ext cx="308550" cy="160350"/>
            </a:xfrm>
            <a:custGeom>
              <a:rect b="b" l="l" r="r" t="t"/>
              <a:pathLst>
                <a:path extrusionOk="0" h="6414" w="12342">
                  <a:moveTo>
                    <a:pt x="9495" y="0"/>
                  </a:moveTo>
                  <a:cubicBezTo>
                    <a:pt x="9266" y="0"/>
                    <a:pt x="9038" y="13"/>
                    <a:pt x="8816" y="32"/>
                  </a:cubicBezTo>
                  <a:cubicBezTo>
                    <a:pt x="6080" y="397"/>
                    <a:pt x="3588" y="1856"/>
                    <a:pt x="1339" y="3497"/>
                  </a:cubicBezTo>
                  <a:cubicBezTo>
                    <a:pt x="883" y="3801"/>
                    <a:pt x="427" y="4196"/>
                    <a:pt x="305" y="4713"/>
                  </a:cubicBezTo>
                  <a:cubicBezTo>
                    <a:pt x="0" y="5997"/>
                    <a:pt x="1433" y="6414"/>
                    <a:pt x="3293" y="6414"/>
                  </a:cubicBezTo>
                  <a:cubicBezTo>
                    <a:pt x="5880" y="6414"/>
                    <a:pt x="9294" y="5606"/>
                    <a:pt x="10001" y="5199"/>
                  </a:cubicBezTo>
                  <a:cubicBezTo>
                    <a:pt x="10761" y="4743"/>
                    <a:pt x="11521" y="4196"/>
                    <a:pt x="11947" y="3375"/>
                  </a:cubicBezTo>
                  <a:cubicBezTo>
                    <a:pt x="12342" y="2585"/>
                    <a:pt x="12342" y="1552"/>
                    <a:pt x="11795" y="853"/>
                  </a:cubicBezTo>
                  <a:cubicBezTo>
                    <a:pt x="11241" y="179"/>
                    <a:pt x="10365" y="0"/>
                    <a:pt x="9495"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3" name="Google Shape;2593;p44"/>
            <p:cNvSpPr/>
            <p:nvPr/>
          </p:nvSpPr>
          <p:spPr>
            <a:xfrm>
              <a:off x="6757600" y="4752700"/>
              <a:ext cx="340850" cy="135250"/>
            </a:xfrm>
            <a:custGeom>
              <a:rect b="b" l="l" r="r" t="t"/>
              <a:pathLst>
                <a:path extrusionOk="0" h="5410" w="13634">
                  <a:moveTo>
                    <a:pt x="9219" y="1"/>
                  </a:moveTo>
                  <a:cubicBezTo>
                    <a:pt x="6915" y="1"/>
                    <a:pt x="4633" y="706"/>
                    <a:pt x="2478" y="1518"/>
                  </a:cubicBezTo>
                  <a:cubicBezTo>
                    <a:pt x="1992" y="1700"/>
                    <a:pt x="1414" y="1974"/>
                    <a:pt x="1202" y="2430"/>
                  </a:cubicBezTo>
                  <a:cubicBezTo>
                    <a:pt x="0" y="4682"/>
                    <a:pt x="6136" y="5410"/>
                    <a:pt x="9087" y="5410"/>
                  </a:cubicBezTo>
                  <a:cubicBezTo>
                    <a:pt x="9719" y="5410"/>
                    <a:pt x="10206" y="5376"/>
                    <a:pt x="10442" y="5317"/>
                  </a:cubicBezTo>
                  <a:cubicBezTo>
                    <a:pt x="11293" y="5105"/>
                    <a:pt x="12144" y="4709"/>
                    <a:pt x="12752" y="4071"/>
                  </a:cubicBezTo>
                  <a:cubicBezTo>
                    <a:pt x="13360" y="3372"/>
                    <a:pt x="13633" y="2399"/>
                    <a:pt x="13238" y="1609"/>
                  </a:cubicBezTo>
                  <a:cubicBezTo>
                    <a:pt x="12782" y="606"/>
                    <a:pt x="11627" y="241"/>
                    <a:pt x="10594" y="89"/>
                  </a:cubicBezTo>
                  <a:cubicBezTo>
                    <a:pt x="10135" y="29"/>
                    <a:pt x="9676" y="1"/>
                    <a:pt x="9219"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4" name="Google Shape;2594;p44"/>
            <p:cNvSpPr/>
            <p:nvPr/>
          </p:nvSpPr>
          <p:spPr>
            <a:xfrm>
              <a:off x="6443400" y="4560775"/>
              <a:ext cx="340200" cy="136725"/>
            </a:xfrm>
            <a:custGeom>
              <a:rect b="b" l="l" r="r" t="t"/>
              <a:pathLst>
                <a:path extrusionOk="0" h="5469" w="13608">
                  <a:moveTo>
                    <a:pt x="4328" y="1"/>
                  </a:moveTo>
                  <a:cubicBezTo>
                    <a:pt x="3900" y="1"/>
                    <a:pt x="3471" y="25"/>
                    <a:pt x="3040" y="76"/>
                  </a:cubicBezTo>
                  <a:cubicBezTo>
                    <a:pt x="1976" y="198"/>
                    <a:pt x="851" y="623"/>
                    <a:pt x="395" y="1566"/>
                  </a:cubicBezTo>
                  <a:cubicBezTo>
                    <a:pt x="0" y="2386"/>
                    <a:pt x="274" y="3389"/>
                    <a:pt x="882" y="4058"/>
                  </a:cubicBezTo>
                  <a:cubicBezTo>
                    <a:pt x="1490" y="4757"/>
                    <a:pt x="2341" y="5122"/>
                    <a:pt x="3192" y="5365"/>
                  </a:cubicBezTo>
                  <a:cubicBezTo>
                    <a:pt x="3451" y="5430"/>
                    <a:pt x="4013" y="5468"/>
                    <a:pt x="4740" y="5468"/>
                  </a:cubicBezTo>
                  <a:cubicBezTo>
                    <a:pt x="7756" y="5468"/>
                    <a:pt x="13608" y="4804"/>
                    <a:pt x="12432" y="2599"/>
                  </a:cubicBezTo>
                  <a:cubicBezTo>
                    <a:pt x="12219" y="2082"/>
                    <a:pt x="11642" y="1839"/>
                    <a:pt x="11156" y="1626"/>
                  </a:cubicBezTo>
                  <a:cubicBezTo>
                    <a:pt x="8970" y="726"/>
                    <a:pt x="6676" y="1"/>
                    <a:pt x="4328"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5" name="Google Shape;2595;p44"/>
            <p:cNvSpPr/>
            <p:nvPr/>
          </p:nvSpPr>
          <p:spPr>
            <a:xfrm>
              <a:off x="6801175" y="4951250"/>
              <a:ext cx="261550" cy="103800"/>
            </a:xfrm>
            <a:custGeom>
              <a:rect b="b" l="l" r="r" t="t"/>
              <a:pathLst>
                <a:path extrusionOk="0" h="4152" w="10462">
                  <a:moveTo>
                    <a:pt x="7056" y="0"/>
                  </a:moveTo>
                  <a:cubicBezTo>
                    <a:pt x="5349" y="0"/>
                    <a:pt x="3619" y="516"/>
                    <a:pt x="1951" y="1114"/>
                  </a:cubicBezTo>
                  <a:cubicBezTo>
                    <a:pt x="1586" y="1236"/>
                    <a:pt x="1161" y="1448"/>
                    <a:pt x="948" y="1783"/>
                  </a:cubicBezTo>
                  <a:cubicBezTo>
                    <a:pt x="0" y="3550"/>
                    <a:pt x="4924" y="4152"/>
                    <a:pt x="7115" y="4152"/>
                  </a:cubicBezTo>
                  <a:cubicBezTo>
                    <a:pt x="7524" y="4152"/>
                    <a:pt x="7837" y="4131"/>
                    <a:pt x="8000" y="4093"/>
                  </a:cubicBezTo>
                  <a:cubicBezTo>
                    <a:pt x="8638" y="3941"/>
                    <a:pt x="9337" y="3637"/>
                    <a:pt x="9793" y="3150"/>
                  </a:cubicBezTo>
                  <a:cubicBezTo>
                    <a:pt x="10249" y="2664"/>
                    <a:pt x="10462" y="1904"/>
                    <a:pt x="10219" y="1266"/>
                  </a:cubicBezTo>
                  <a:cubicBezTo>
                    <a:pt x="9854" y="506"/>
                    <a:pt x="9003" y="202"/>
                    <a:pt x="8182" y="81"/>
                  </a:cubicBezTo>
                  <a:cubicBezTo>
                    <a:pt x="7808" y="26"/>
                    <a:pt x="7433" y="0"/>
                    <a:pt x="7056"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6" name="Google Shape;2596;p44"/>
            <p:cNvSpPr/>
            <p:nvPr/>
          </p:nvSpPr>
          <p:spPr>
            <a:xfrm>
              <a:off x="6599175" y="4994200"/>
              <a:ext cx="264475" cy="135025"/>
            </a:xfrm>
            <a:custGeom>
              <a:rect b="b" l="l" r="r" t="t"/>
              <a:pathLst>
                <a:path extrusionOk="0" h="5401" w="10579">
                  <a:moveTo>
                    <a:pt x="7877" y="0"/>
                  </a:moveTo>
                  <a:cubicBezTo>
                    <a:pt x="7734" y="0"/>
                    <a:pt x="7589" y="14"/>
                    <a:pt x="7447" y="34"/>
                  </a:cubicBezTo>
                  <a:cubicBezTo>
                    <a:pt x="5320" y="186"/>
                    <a:pt x="3162" y="551"/>
                    <a:pt x="1368" y="1706"/>
                  </a:cubicBezTo>
                  <a:cubicBezTo>
                    <a:pt x="700" y="2162"/>
                    <a:pt x="0" y="2831"/>
                    <a:pt x="61" y="3621"/>
                  </a:cubicBezTo>
                  <a:cubicBezTo>
                    <a:pt x="92" y="4320"/>
                    <a:pt x="578" y="4928"/>
                    <a:pt x="1216" y="5202"/>
                  </a:cubicBezTo>
                  <a:cubicBezTo>
                    <a:pt x="1547" y="5350"/>
                    <a:pt x="1913" y="5400"/>
                    <a:pt x="2290" y="5400"/>
                  </a:cubicBezTo>
                  <a:cubicBezTo>
                    <a:pt x="2608" y="5400"/>
                    <a:pt x="2933" y="5365"/>
                    <a:pt x="3253" y="5323"/>
                  </a:cubicBezTo>
                  <a:cubicBezTo>
                    <a:pt x="4317" y="5110"/>
                    <a:pt x="10578" y="1676"/>
                    <a:pt x="8663" y="217"/>
                  </a:cubicBezTo>
                  <a:cubicBezTo>
                    <a:pt x="8440" y="55"/>
                    <a:pt x="8163" y="0"/>
                    <a:pt x="7877"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7" name="Google Shape;2597;p44"/>
            <p:cNvSpPr/>
            <p:nvPr/>
          </p:nvSpPr>
          <p:spPr>
            <a:xfrm>
              <a:off x="6678950" y="5131150"/>
              <a:ext cx="219650" cy="143475"/>
            </a:xfrm>
            <a:custGeom>
              <a:rect b="b" l="l" r="r" t="t"/>
              <a:pathLst>
                <a:path extrusionOk="0" h="5739" w="8786">
                  <a:moveTo>
                    <a:pt x="6537" y="0"/>
                  </a:moveTo>
                  <a:cubicBezTo>
                    <a:pt x="6296" y="0"/>
                    <a:pt x="6060" y="68"/>
                    <a:pt x="5837" y="149"/>
                  </a:cubicBezTo>
                  <a:cubicBezTo>
                    <a:pt x="4044" y="666"/>
                    <a:pt x="2250" y="1395"/>
                    <a:pt x="974" y="2733"/>
                  </a:cubicBezTo>
                  <a:cubicBezTo>
                    <a:pt x="457" y="3249"/>
                    <a:pt x="1" y="3948"/>
                    <a:pt x="214" y="4617"/>
                  </a:cubicBezTo>
                  <a:cubicBezTo>
                    <a:pt x="366" y="5225"/>
                    <a:pt x="913" y="5620"/>
                    <a:pt x="1490" y="5711"/>
                  </a:cubicBezTo>
                  <a:cubicBezTo>
                    <a:pt x="1612" y="5730"/>
                    <a:pt x="1734" y="5738"/>
                    <a:pt x="1855" y="5738"/>
                  </a:cubicBezTo>
                  <a:cubicBezTo>
                    <a:pt x="2339" y="5738"/>
                    <a:pt x="2816" y="5602"/>
                    <a:pt x="3253" y="5407"/>
                  </a:cubicBezTo>
                  <a:cubicBezTo>
                    <a:pt x="4074" y="5043"/>
                    <a:pt x="8785" y="909"/>
                    <a:pt x="6901" y="58"/>
                  </a:cubicBezTo>
                  <a:cubicBezTo>
                    <a:pt x="6779" y="17"/>
                    <a:pt x="6658" y="0"/>
                    <a:pt x="6537"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8" name="Google Shape;2598;p44"/>
            <p:cNvSpPr/>
            <p:nvPr/>
          </p:nvSpPr>
          <p:spPr>
            <a:xfrm>
              <a:off x="6836250" y="5125925"/>
              <a:ext cx="236350" cy="97100"/>
            </a:xfrm>
            <a:custGeom>
              <a:rect b="b" l="l" r="r" t="t"/>
              <a:pathLst>
                <a:path extrusionOk="0" h="3884" w="9454">
                  <a:moveTo>
                    <a:pt x="4817" y="0"/>
                  </a:moveTo>
                  <a:cubicBezTo>
                    <a:pt x="4000" y="0"/>
                    <a:pt x="3177" y="85"/>
                    <a:pt x="2372" y="206"/>
                  </a:cubicBezTo>
                  <a:cubicBezTo>
                    <a:pt x="2007" y="236"/>
                    <a:pt x="1612" y="297"/>
                    <a:pt x="1399" y="571"/>
                  </a:cubicBezTo>
                  <a:cubicBezTo>
                    <a:pt x="1" y="2091"/>
                    <a:pt x="5958" y="3884"/>
                    <a:pt x="6901" y="3884"/>
                  </a:cubicBezTo>
                  <a:cubicBezTo>
                    <a:pt x="7509" y="3884"/>
                    <a:pt x="8117" y="3762"/>
                    <a:pt x="8603" y="3428"/>
                  </a:cubicBezTo>
                  <a:cubicBezTo>
                    <a:pt x="9089" y="3094"/>
                    <a:pt x="9454" y="2486"/>
                    <a:pt x="9332" y="1908"/>
                  </a:cubicBezTo>
                  <a:cubicBezTo>
                    <a:pt x="9211" y="1209"/>
                    <a:pt x="8481" y="753"/>
                    <a:pt x="7843" y="510"/>
                  </a:cubicBezTo>
                  <a:cubicBezTo>
                    <a:pt x="6875" y="137"/>
                    <a:pt x="5851" y="0"/>
                    <a:pt x="4817"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9" name="Google Shape;2599;p44"/>
            <p:cNvSpPr/>
            <p:nvPr/>
          </p:nvSpPr>
          <p:spPr>
            <a:xfrm>
              <a:off x="6483675" y="4800225"/>
              <a:ext cx="352600" cy="151125"/>
            </a:xfrm>
            <a:custGeom>
              <a:rect b="b" l="l" r="r" t="t"/>
              <a:pathLst>
                <a:path extrusionOk="0" h="6045" w="14104">
                  <a:moveTo>
                    <a:pt x="7979" y="1"/>
                  </a:moveTo>
                  <a:cubicBezTo>
                    <a:pt x="5996" y="1"/>
                    <a:pt x="4008" y="253"/>
                    <a:pt x="2189" y="1076"/>
                  </a:cubicBezTo>
                  <a:cubicBezTo>
                    <a:pt x="1247" y="1471"/>
                    <a:pt x="274" y="2200"/>
                    <a:pt x="122" y="3264"/>
                  </a:cubicBezTo>
                  <a:cubicBezTo>
                    <a:pt x="0" y="4176"/>
                    <a:pt x="578" y="5058"/>
                    <a:pt x="1338" y="5514"/>
                  </a:cubicBezTo>
                  <a:cubicBezTo>
                    <a:pt x="1979" y="5898"/>
                    <a:pt x="2728" y="6045"/>
                    <a:pt x="3494" y="6045"/>
                  </a:cubicBezTo>
                  <a:cubicBezTo>
                    <a:pt x="3636" y="6045"/>
                    <a:pt x="3779" y="6040"/>
                    <a:pt x="3921" y="6030"/>
                  </a:cubicBezTo>
                  <a:cubicBezTo>
                    <a:pt x="5289" y="6000"/>
                    <a:pt x="14104" y="2808"/>
                    <a:pt x="11885" y="620"/>
                  </a:cubicBezTo>
                  <a:cubicBezTo>
                    <a:pt x="11520" y="225"/>
                    <a:pt x="10912" y="164"/>
                    <a:pt x="10365" y="103"/>
                  </a:cubicBezTo>
                  <a:cubicBezTo>
                    <a:pt x="9578" y="42"/>
                    <a:pt x="8779" y="1"/>
                    <a:pt x="7979"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0" name="Google Shape;2600;p44"/>
            <p:cNvSpPr/>
            <p:nvPr/>
          </p:nvSpPr>
          <p:spPr>
            <a:xfrm>
              <a:off x="6714800" y="3914450"/>
              <a:ext cx="278775" cy="164875"/>
            </a:xfrm>
            <a:custGeom>
              <a:rect b="b" l="l" r="r" t="t"/>
              <a:pathLst>
                <a:path extrusionOk="0" h="6595" w="11151">
                  <a:moveTo>
                    <a:pt x="8749" y="0"/>
                  </a:moveTo>
                  <a:cubicBezTo>
                    <a:pt x="8390" y="0"/>
                    <a:pt x="8027" y="49"/>
                    <a:pt x="7686" y="123"/>
                  </a:cubicBezTo>
                  <a:cubicBezTo>
                    <a:pt x="5163" y="701"/>
                    <a:pt x="2974" y="2312"/>
                    <a:pt x="999" y="4014"/>
                  </a:cubicBezTo>
                  <a:cubicBezTo>
                    <a:pt x="634" y="4348"/>
                    <a:pt x="208" y="4743"/>
                    <a:pt x="148" y="5230"/>
                  </a:cubicBezTo>
                  <a:cubicBezTo>
                    <a:pt x="0" y="6240"/>
                    <a:pt x="913" y="6595"/>
                    <a:pt x="2215" y="6595"/>
                  </a:cubicBezTo>
                  <a:cubicBezTo>
                    <a:pt x="4671" y="6595"/>
                    <a:pt x="8510" y="5331"/>
                    <a:pt x="9205" y="4835"/>
                  </a:cubicBezTo>
                  <a:cubicBezTo>
                    <a:pt x="9905" y="4348"/>
                    <a:pt x="10543" y="3740"/>
                    <a:pt x="10847" y="2981"/>
                  </a:cubicBezTo>
                  <a:cubicBezTo>
                    <a:pt x="11151" y="2190"/>
                    <a:pt x="11090" y="1248"/>
                    <a:pt x="10513" y="640"/>
                  </a:cubicBezTo>
                  <a:cubicBezTo>
                    <a:pt x="10059" y="166"/>
                    <a:pt x="9412" y="0"/>
                    <a:pt x="8749"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601" name="Google Shape;2601;p44"/>
          <p:cNvGrpSpPr/>
          <p:nvPr/>
        </p:nvGrpSpPr>
        <p:grpSpPr>
          <a:xfrm>
            <a:off x="7242000" y="1819722"/>
            <a:ext cx="577204" cy="820932"/>
            <a:chOff x="7455400" y="3656675"/>
            <a:chExt cx="1243975" cy="1769250"/>
          </a:xfrm>
        </p:grpSpPr>
        <p:sp>
          <p:nvSpPr>
            <p:cNvPr id="2602" name="Google Shape;2602;p44"/>
            <p:cNvSpPr/>
            <p:nvPr/>
          </p:nvSpPr>
          <p:spPr>
            <a:xfrm>
              <a:off x="7455400" y="3656675"/>
              <a:ext cx="1243975" cy="1647550"/>
            </a:xfrm>
            <a:custGeom>
              <a:rect b="b" l="l" r="r" t="t"/>
              <a:pathLst>
                <a:path extrusionOk="0" h="65902" w="49759">
                  <a:moveTo>
                    <a:pt x="28501" y="0"/>
                  </a:moveTo>
                  <a:cubicBezTo>
                    <a:pt x="28309" y="0"/>
                    <a:pt x="28119" y="14"/>
                    <a:pt x="27934" y="39"/>
                  </a:cubicBezTo>
                  <a:cubicBezTo>
                    <a:pt x="24256" y="495"/>
                    <a:pt x="22676" y="4629"/>
                    <a:pt x="22645" y="8215"/>
                  </a:cubicBezTo>
                  <a:cubicBezTo>
                    <a:pt x="22645" y="10404"/>
                    <a:pt x="22919" y="12714"/>
                    <a:pt x="22797" y="14902"/>
                  </a:cubicBezTo>
                  <a:cubicBezTo>
                    <a:pt x="22726" y="16014"/>
                    <a:pt x="21829" y="16660"/>
                    <a:pt x="20918" y="16660"/>
                  </a:cubicBezTo>
                  <a:cubicBezTo>
                    <a:pt x="20285" y="16660"/>
                    <a:pt x="19645" y="16348"/>
                    <a:pt x="19271" y="15662"/>
                  </a:cubicBezTo>
                  <a:cubicBezTo>
                    <a:pt x="18390" y="13991"/>
                    <a:pt x="17660" y="12197"/>
                    <a:pt x="16232" y="10981"/>
                  </a:cubicBezTo>
                  <a:cubicBezTo>
                    <a:pt x="15146" y="10062"/>
                    <a:pt x="13716" y="9598"/>
                    <a:pt x="12324" y="9598"/>
                  </a:cubicBezTo>
                  <a:cubicBezTo>
                    <a:pt x="11416" y="9598"/>
                    <a:pt x="10525" y="9795"/>
                    <a:pt x="9758" y="10191"/>
                  </a:cubicBezTo>
                  <a:cubicBezTo>
                    <a:pt x="7843" y="11194"/>
                    <a:pt x="6718" y="13322"/>
                    <a:pt x="6809" y="15541"/>
                  </a:cubicBezTo>
                  <a:cubicBezTo>
                    <a:pt x="6992" y="20404"/>
                    <a:pt x="12098" y="24082"/>
                    <a:pt x="14226" y="28672"/>
                  </a:cubicBezTo>
                  <a:cubicBezTo>
                    <a:pt x="14773" y="29948"/>
                    <a:pt x="15138" y="31316"/>
                    <a:pt x="14773" y="32562"/>
                  </a:cubicBezTo>
                  <a:cubicBezTo>
                    <a:pt x="14464" y="33712"/>
                    <a:pt x="13406" y="34681"/>
                    <a:pt x="12170" y="34681"/>
                  </a:cubicBezTo>
                  <a:cubicBezTo>
                    <a:pt x="12066" y="34681"/>
                    <a:pt x="11961" y="34674"/>
                    <a:pt x="11855" y="34660"/>
                  </a:cubicBezTo>
                  <a:cubicBezTo>
                    <a:pt x="8934" y="34298"/>
                    <a:pt x="7654" y="29582"/>
                    <a:pt x="4764" y="29582"/>
                  </a:cubicBezTo>
                  <a:cubicBezTo>
                    <a:pt x="4737" y="29582"/>
                    <a:pt x="4709" y="29583"/>
                    <a:pt x="4681" y="29584"/>
                  </a:cubicBezTo>
                  <a:cubicBezTo>
                    <a:pt x="3435" y="29644"/>
                    <a:pt x="2523" y="30739"/>
                    <a:pt x="2311" y="31924"/>
                  </a:cubicBezTo>
                  <a:cubicBezTo>
                    <a:pt x="2159" y="33079"/>
                    <a:pt x="2584" y="34356"/>
                    <a:pt x="3070" y="35480"/>
                  </a:cubicBezTo>
                  <a:cubicBezTo>
                    <a:pt x="4286" y="38216"/>
                    <a:pt x="6019" y="40769"/>
                    <a:pt x="8177" y="42958"/>
                  </a:cubicBezTo>
                  <a:cubicBezTo>
                    <a:pt x="8967" y="43778"/>
                    <a:pt x="9818" y="44569"/>
                    <a:pt x="10335" y="45511"/>
                  </a:cubicBezTo>
                  <a:cubicBezTo>
                    <a:pt x="10882" y="46453"/>
                    <a:pt x="10973" y="47730"/>
                    <a:pt x="10274" y="48490"/>
                  </a:cubicBezTo>
                  <a:cubicBezTo>
                    <a:pt x="9834" y="48955"/>
                    <a:pt x="9253" y="49125"/>
                    <a:pt x="8593" y="49125"/>
                  </a:cubicBezTo>
                  <a:cubicBezTo>
                    <a:pt x="6818" y="49125"/>
                    <a:pt x="4471" y="47897"/>
                    <a:pt x="2751" y="47897"/>
                  </a:cubicBezTo>
                  <a:cubicBezTo>
                    <a:pt x="2063" y="47897"/>
                    <a:pt x="1476" y="48093"/>
                    <a:pt x="1064" y="48642"/>
                  </a:cubicBezTo>
                  <a:cubicBezTo>
                    <a:pt x="1" y="50040"/>
                    <a:pt x="1642" y="52076"/>
                    <a:pt x="3070" y="53383"/>
                  </a:cubicBezTo>
                  <a:lnTo>
                    <a:pt x="13435" y="62502"/>
                  </a:lnTo>
                  <a:cubicBezTo>
                    <a:pt x="15201" y="64068"/>
                    <a:pt x="17260" y="65901"/>
                    <a:pt x="19488" y="65901"/>
                  </a:cubicBezTo>
                  <a:cubicBezTo>
                    <a:pt x="19638" y="65901"/>
                    <a:pt x="19789" y="65893"/>
                    <a:pt x="19940" y="65876"/>
                  </a:cubicBezTo>
                  <a:cubicBezTo>
                    <a:pt x="28694" y="64812"/>
                    <a:pt x="40123" y="59371"/>
                    <a:pt x="41339" y="51924"/>
                  </a:cubicBezTo>
                  <a:cubicBezTo>
                    <a:pt x="41643" y="50070"/>
                    <a:pt x="40123" y="50009"/>
                    <a:pt x="38451" y="50009"/>
                  </a:cubicBezTo>
                  <a:cubicBezTo>
                    <a:pt x="38334" y="50009"/>
                    <a:pt x="38216" y="50010"/>
                    <a:pt x="38097" y="50010"/>
                  </a:cubicBezTo>
                  <a:cubicBezTo>
                    <a:pt x="36531" y="50010"/>
                    <a:pt x="34934" y="49957"/>
                    <a:pt x="34652" y="48459"/>
                  </a:cubicBezTo>
                  <a:cubicBezTo>
                    <a:pt x="34165" y="45936"/>
                    <a:pt x="37539" y="45298"/>
                    <a:pt x="39424" y="43809"/>
                  </a:cubicBezTo>
                  <a:cubicBezTo>
                    <a:pt x="46871" y="38064"/>
                    <a:pt x="47722" y="36453"/>
                    <a:pt x="49576" y="29614"/>
                  </a:cubicBezTo>
                  <a:cubicBezTo>
                    <a:pt x="49728" y="29006"/>
                    <a:pt x="49758" y="28337"/>
                    <a:pt x="49515" y="27729"/>
                  </a:cubicBezTo>
                  <a:cubicBezTo>
                    <a:pt x="49033" y="26568"/>
                    <a:pt x="47698" y="26038"/>
                    <a:pt x="46398" y="26038"/>
                  </a:cubicBezTo>
                  <a:cubicBezTo>
                    <a:pt x="45895" y="26038"/>
                    <a:pt x="45397" y="26118"/>
                    <a:pt x="44956" y="26270"/>
                  </a:cubicBezTo>
                  <a:cubicBezTo>
                    <a:pt x="43345" y="26848"/>
                    <a:pt x="42129" y="28064"/>
                    <a:pt x="40548" y="28641"/>
                  </a:cubicBezTo>
                  <a:lnTo>
                    <a:pt x="40488" y="28641"/>
                  </a:lnTo>
                  <a:cubicBezTo>
                    <a:pt x="40228" y="28734"/>
                    <a:pt x="39974" y="28776"/>
                    <a:pt x="39732" y="28776"/>
                  </a:cubicBezTo>
                  <a:cubicBezTo>
                    <a:pt x="37985" y="28776"/>
                    <a:pt x="36809" y="26576"/>
                    <a:pt x="38117" y="25055"/>
                  </a:cubicBezTo>
                  <a:cubicBezTo>
                    <a:pt x="40427" y="22410"/>
                    <a:pt x="42068" y="19219"/>
                    <a:pt x="42858" y="15754"/>
                  </a:cubicBezTo>
                  <a:cubicBezTo>
                    <a:pt x="43284" y="14021"/>
                    <a:pt x="43010" y="11498"/>
                    <a:pt x="41095" y="11012"/>
                  </a:cubicBezTo>
                  <a:cubicBezTo>
                    <a:pt x="40911" y="10962"/>
                    <a:pt x="40727" y="10939"/>
                    <a:pt x="40545" y="10939"/>
                  </a:cubicBezTo>
                  <a:cubicBezTo>
                    <a:pt x="39731" y="10939"/>
                    <a:pt x="38944" y="11386"/>
                    <a:pt x="38299" y="11833"/>
                  </a:cubicBezTo>
                  <a:cubicBezTo>
                    <a:pt x="36536" y="13109"/>
                    <a:pt x="35016" y="14568"/>
                    <a:pt x="33740" y="16240"/>
                  </a:cubicBezTo>
                  <a:cubicBezTo>
                    <a:pt x="33291" y="16867"/>
                    <a:pt x="32380" y="18040"/>
                    <a:pt x="31543" y="18040"/>
                  </a:cubicBezTo>
                  <a:cubicBezTo>
                    <a:pt x="31245" y="18040"/>
                    <a:pt x="30956" y="17892"/>
                    <a:pt x="30700" y="17517"/>
                  </a:cubicBezTo>
                  <a:cubicBezTo>
                    <a:pt x="30153" y="16696"/>
                    <a:pt x="31886" y="13930"/>
                    <a:pt x="32098" y="13170"/>
                  </a:cubicBezTo>
                  <a:cubicBezTo>
                    <a:pt x="32980" y="10343"/>
                    <a:pt x="33101" y="7060"/>
                    <a:pt x="32342" y="3899"/>
                  </a:cubicBezTo>
                  <a:cubicBezTo>
                    <a:pt x="32007" y="2501"/>
                    <a:pt x="31338" y="951"/>
                    <a:pt x="29971" y="313"/>
                  </a:cubicBezTo>
                  <a:cubicBezTo>
                    <a:pt x="29509" y="93"/>
                    <a:pt x="29000" y="0"/>
                    <a:pt x="28501"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3" name="Google Shape;2603;p44"/>
            <p:cNvSpPr/>
            <p:nvPr/>
          </p:nvSpPr>
          <p:spPr>
            <a:xfrm>
              <a:off x="7692475" y="3947675"/>
              <a:ext cx="797175" cy="1312600"/>
            </a:xfrm>
            <a:custGeom>
              <a:rect b="b" l="l" r="r" t="t"/>
              <a:pathLst>
                <a:path extrusionOk="0" h="52504" w="31887">
                  <a:moveTo>
                    <a:pt x="17881" y="0"/>
                  </a:moveTo>
                  <a:cubicBezTo>
                    <a:pt x="16623" y="0"/>
                    <a:pt x="15915" y="1558"/>
                    <a:pt x="15624" y="2837"/>
                  </a:cubicBezTo>
                  <a:cubicBezTo>
                    <a:pt x="15260" y="4478"/>
                    <a:pt x="14834" y="6150"/>
                    <a:pt x="14439" y="7761"/>
                  </a:cubicBezTo>
                  <a:cubicBezTo>
                    <a:pt x="14226" y="8673"/>
                    <a:pt x="13953" y="9706"/>
                    <a:pt x="13162" y="10193"/>
                  </a:cubicBezTo>
                  <a:cubicBezTo>
                    <a:pt x="12808" y="10429"/>
                    <a:pt x="12407" y="10528"/>
                    <a:pt x="11997" y="10528"/>
                  </a:cubicBezTo>
                  <a:cubicBezTo>
                    <a:pt x="11351" y="10528"/>
                    <a:pt x="10680" y="10284"/>
                    <a:pt x="10123" y="9950"/>
                  </a:cubicBezTo>
                  <a:cubicBezTo>
                    <a:pt x="9211" y="9372"/>
                    <a:pt x="8451" y="8582"/>
                    <a:pt x="7509" y="8035"/>
                  </a:cubicBezTo>
                  <a:cubicBezTo>
                    <a:pt x="6998" y="7763"/>
                    <a:pt x="6404" y="7593"/>
                    <a:pt x="5841" y="7593"/>
                  </a:cubicBezTo>
                  <a:cubicBezTo>
                    <a:pt x="5330" y="7593"/>
                    <a:pt x="4845" y="7733"/>
                    <a:pt x="4469" y="8065"/>
                  </a:cubicBezTo>
                  <a:cubicBezTo>
                    <a:pt x="3405" y="9038"/>
                    <a:pt x="3800" y="10740"/>
                    <a:pt x="4469" y="11986"/>
                  </a:cubicBezTo>
                  <a:cubicBezTo>
                    <a:pt x="5594" y="14114"/>
                    <a:pt x="7357" y="15907"/>
                    <a:pt x="8421" y="18065"/>
                  </a:cubicBezTo>
                  <a:cubicBezTo>
                    <a:pt x="9484" y="20223"/>
                    <a:pt x="9728" y="23111"/>
                    <a:pt x="8056" y="24874"/>
                  </a:cubicBezTo>
                  <a:cubicBezTo>
                    <a:pt x="7752" y="25208"/>
                    <a:pt x="7387" y="25482"/>
                    <a:pt x="6931" y="25634"/>
                  </a:cubicBezTo>
                  <a:cubicBezTo>
                    <a:pt x="6717" y="25698"/>
                    <a:pt x="6498" y="25725"/>
                    <a:pt x="6278" y="25725"/>
                  </a:cubicBezTo>
                  <a:cubicBezTo>
                    <a:pt x="5161" y="25725"/>
                    <a:pt x="3979" y="25034"/>
                    <a:pt x="2890" y="25034"/>
                  </a:cubicBezTo>
                  <a:cubicBezTo>
                    <a:pt x="2576" y="25034"/>
                    <a:pt x="2271" y="25091"/>
                    <a:pt x="1977" y="25238"/>
                  </a:cubicBezTo>
                  <a:cubicBezTo>
                    <a:pt x="974" y="25786"/>
                    <a:pt x="700" y="27184"/>
                    <a:pt x="974" y="28339"/>
                  </a:cubicBezTo>
                  <a:cubicBezTo>
                    <a:pt x="1521" y="30770"/>
                    <a:pt x="3618" y="32442"/>
                    <a:pt x="5138" y="34357"/>
                  </a:cubicBezTo>
                  <a:cubicBezTo>
                    <a:pt x="5776" y="35178"/>
                    <a:pt x="6354" y="36120"/>
                    <a:pt x="6475" y="37154"/>
                  </a:cubicBezTo>
                  <a:cubicBezTo>
                    <a:pt x="6597" y="38157"/>
                    <a:pt x="6080" y="39312"/>
                    <a:pt x="5138" y="39737"/>
                  </a:cubicBezTo>
                  <a:cubicBezTo>
                    <a:pt x="4844" y="39851"/>
                    <a:pt x="4537" y="39889"/>
                    <a:pt x="4224" y="39889"/>
                  </a:cubicBezTo>
                  <a:cubicBezTo>
                    <a:pt x="3552" y="39889"/>
                    <a:pt x="2852" y="39711"/>
                    <a:pt x="2194" y="39711"/>
                  </a:cubicBezTo>
                  <a:cubicBezTo>
                    <a:pt x="1763" y="39711"/>
                    <a:pt x="1349" y="39788"/>
                    <a:pt x="974" y="40041"/>
                  </a:cubicBezTo>
                  <a:cubicBezTo>
                    <a:pt x="244" y="40497"/>
                    <a:pt x="1" y="41500"/>
                    <a:pt x="214" y="42351"/>
                  </a:cubicBezTo>
                  <a:cubicBezTo>
                    <a:pt x="396" y="43172"/>
                    <a:pt x="882" y="43932"/>
                    <a:pt x="1430" y="44631"/>
                  </a:cubicBezTo>
                  <a:cubicBezTo>
                    <a:pt x="3010" y="46880"/>
                    <a:pt x="4652" y="49099"/>
                    <a:pt x="6749" y="50892"/>
                  </a:cubicBezTo>
                  <a:cubicBezTo>
                    <a:pt x="7387" y="51470"/>
                    <a:pt x="8147" y="52047"/>
                    <a:pt x="8968" y="52260"/>
                  </a:cubicBezTo>
                  <a:cubicBezTo>
                    <a:pt x="9576" y="52443"/>
                    <a:pt x="10184" y="52503"/>
                    <a:pt x="10852" y="52503"/>
                  </a:cubicBezTo>
                  <a:cubicBezTo>
                    <a:pt x="15412" y="52443"/>
                    <a:pt x="19880" y="50406"/>
                    <a:pt x="22889" y="47032"/>
                  </a:cubicBezTo>
                  <a:cubicBezTo>
                    <a:pt x="24378" y="45300"/>
                    <a:pt x="25533" y="43233"/>
                    <a:pt x="25625" y="40953"/>
                  </a:cubicBezTo>
                  <a:cubicBezTo>
                    <a:pt x="25655" y="39980"/>
                    <a:pt x="25442" y="38916"/>
                    <a:pt x="24621" y="38400"/>
                  </a:cubicBezTo>
                  <a:cubicBezTo>
                    <a:pt x="23558" y="37701"/>
                    <a:pt x="21734" y="38096"/>
                    <a:pt x="21278" y="36910"/>
                  </a:cubicBezTo>
                  <a:cubicBezTo>
                    <a:pt x="21156" y="36485"/>
                    <a:pt x="21248" y="36029"/>
                    <a:pt x="21369" y="35664"/>
                  </a:cubicBezTo>
                  <a:cubicBezTo>
                    <a:pt x="23011" y="31074"/>
                    <a:pt x="29272" y="31226"/>
                    <a:pt x="31430" y="26728"/>
                  </a:cubicBezTo>
                  <a:cubicBezTo>
                    <a:pt x="31704" y="26211"/>
                    <a:pt x="31886" y="25542"/>
                    <a:pt x="31734" y="24935"/>
                  </a:cubicBezTo>
                  <a:cubicBezTo>
                    <a:pt x="31532" y="23980"/>
                    <a:pt x="30447" y="23410"/>
                    <a:pt x="29426" y="23410"/>
                  </a:cubicBezTo>
                  <a:cubicBezTo>
                    <a:pt x="29374" y="23410"/>
                    <a:pt x="29323" y="23412"/>
                    <a:pt x="29272" y="23415"/>
                  </a:cubicBezTo>
                  <a:cubicBezTo>
                    <a:pt x="28208" y="23506"/>
                    <a:pt x="27266" y="23992"/>
                    <a:pt x="26324" y="24479"/>
                  </a:cubicBezTo>
                  <a:cubicBezTo>
                    <a:pt x="25077" y="25087"/>
                    <a:pt x="23801" y="25634"/>
                    <a:pt x="22463" y="25634"/>
                  </a:cubicBezTo>
                  <a:cubicBezTo>
                    <a:pt x="22432" y="25634"/>
                    <a:pt x="22401" y="25635"/>
                    <a:pt x="22370" y="25635"/>
                  </a:cubicBezTo>
                  <a:cubicBezTo>
                    <a:pt x="21087" y="25635"/>
                    <a:pt x="19682" y="25028"/>
                    <a:pt x="19059" y="23871"/>
                  </a:cubicBezTo>
                  <a:cubicBezTo>
                    <a:pt x="18390" y="22685"/>
                    <a:pt x="18634" y="21165"/>
                    <a:pt x="19272" y="20010"/>
                  </a:cubicBezTo>
                  <a:cubicBezTo>
                    <a:pt x="19941" y="18825"/>
                    <a:pt x="20944" y="17883"/>
                    <a:pt x="21855" y="16940"/>
                  </a:cubicBezTo>
                  <a:cubicBezTo>
                    <a:pt x="23102" y="15633"/>
                    <a:pt x="24287" y="14235"/>
                    <a:pt x="25381" y="12746"/>
                  </a:cubicBezTo>
                  <a:cubicBezTo>
                    <a:pt x="26384" y="11408"/>
                    <a:pt x="27296" y="9767"/>
                    <a:pt x="26871" y="8187"/>
                  </a:cubicBezTo>
                  <a:cubicBezTo>
                    <a:pt x="26840" y="7943"/>
                    <a:pt x="26719" y="7761"/>
                    <a:pt x="26536" y="7609"/>
                  </a:cubicBezTo>
                  <a:cubicBezTo>
                    <a:pt x="26384" y="7487"/>
                    <a:pt x="26202" y="7487"/>
                    <a:pt x="25989" y="7487"/>
                  </a:cubicBezTo>
                  <a:cubicBezTo>
                    <a:pt x="25017" y="7548"/>
                    <a:pt x="24196" y="8187"/>
                    <a:pt x="23497" y="8916"/>
                  </a:cubicBezTo>
                  <a:cubicBezTo>
                    <a:pt x="22767" y="9585"/>
                    <a:pt x="22099" y="10345"/>
                    <a:pt x="21126" y="10649"/>
                  </a:cubicBezTo>
                  <a:cubicBezTo>
                    <a:pt x="20924" y="10714"/>
                    <a:pt x="20709" y="10745"/>
                    <a:pt x="20493" y="10745"/>
                  </a:cubicBezTo>
                  <a:cubicBezTo>
                    <a:pt x="19700" y="10745"/>
                    <a:pt x="18905" y="10319"/>
                    <a:pt x="18786" y="9554"/>
                  </a:cubicBezTo>
                  <a:cubicBezTo>
                    <a:pt x="18694" y="9129"/>
                    <a:pt x="18816" y="8734"/>
                    <a:pt x="18937" y="8339"/>
                  </a:cubicBezTo>
                  <a:cubicBezTo>
                    <a:pt x="19424" y="6667"/>
                    <a:pt x="19697" y="4873"/>
                    <a:pt x="19728" y="3141"/>
                  </a:cubicBezTo>
                  <a:cubicBezTo>
                    <a:pt x="19758" y="1834"/>
                    <a:pt x="19363" y="162"/>
                    <a:pt x="18056" y="10"/>
                  </a:cubicBezTo>
                  <a:cubicBezTo>
                    <a:pt x="17997" y="4"/>
                    <a:pt x="17938" y="0"/>
                    <a:pt x="1788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4" name="Google Shape;2604;p44"/>
            <p:cNvSpPr/>
            <p:nvPr/>
          </p:nvSpPr>
          <p:spPr>
            <a:xfrm>
              <a:off x="7883975" y="4257950"/>
              <a:ext cx="235600" cy="1167975"/>
            </a:xfrm>
            <a:custGeom>
              <a:rect b="b" l="l" r="r" t="t"/>
              <a:pathLst>
                <a:path extrusionOk="0" fill="none" h="46719" w="9424">
                  <a:moveTo>
                    <a:pt x="9423" y="1"/>
                  </a:moveTo>
                  <a:cubicBezTo>
                    <a:pt x="8876" y="16141"/>
                    <a:pt x="5685" y="31946"/>
                    <a:pt x="1" y="46719"/>
                  </a:cubicBezTo>
                </a:path>
              </a:pathLst>
            </a:custGeom>
            <a:solidFill>
              <a:schemeClr val="accent2"/>
            </a:solidFill>
            <a:ln cap="rnd" cmpd="sng" w="987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5" name="Google Shape;2605;p44"/>
            <p:cNvSpPr/>
            <p:nvPr/>
          </p:nvSpPr>
          <p:spPr>
            <a:xfrm>
              <a:off x="7809500" y="4935025"/>
              <a:ext cx="459000" cy="178575"/>
            </a:xfrm>
            <a:custGeom>
              <a:rect b="b" l="l" r="r" t="t"/>
              <a:pathLst>
                <a:path extrusionOk="0" fill="none" h="7143" w="18360">
                  <a:moveTo>
                    <a:pt x="18360" y="0"/>
                  </a:moveTo>
                  <a:cubicBezTo>
                    <a:pt x="15776" y="4195"/>
                    <a:pt x="12524" y="7143"/>
                    <a:pt x="7235" y="6839"/>
                  </a:cubicBezTo>
                  <a:cubicBezTo>
                    <a:pt x="6354" y="6809"/>
                    <a:pt x="2341" y="4711"/>
                    <a:pt x="1" y="1368"/>
                  </a:cubicBezTo>
                </a:path>
              </a:pathLst>
            </a:custGeom>
            <a:noFill/>
            <a:ln cap="rnd" cmpd="sng" w="987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6" name="Google Shape;2606;p44"/>
            <p:cNvSpPr/>
            <p:nvPr/>
          </p:nvSpPr>
          <p:spPr>
            <a:xfrm>
              <a:off x="7852825" y="4529225"/>
              <a:ext cx="469625" cy="199875"/>
            </a:xfrm>
            <a:custGeom>
              <a:rect b="b" l="l" r="r" t="t"/>
              <a:pathLst>
                <a:path extrusionOk="0" fill="none" h="7995" w="18785">
                  <a:moveTo>
                    <a:pt x="18785" y="1"/>
                  </a:moveTo>
                  <a:cubicBezTo>
                    <a:pt x="16718" y="5077"/>
                    <a:pt x="10487" y="7995"/>
                    <a:pt x="4621" y="6597"/>
                  </a:cubicBezTo>
                  <a:cubicBezTo>
                    <a:pt x="2797" y="6171"/>
                    <a:pt x="943" y="5259"/>
                    <a:pt x="0" y="3709"/>
                  </a:cubicBezTo>
                </a:path>
              </a:pathLst>
            </a:custGeom>
            <a:solidFill>
              <a:schemeClr val="accent2"/>
            </a:solidFill>
            <a:ln cap="rnd" cmpd="sng" w="987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7" name="Google Shape;2607;p44"/>
            <p:cNvSpPr/>
            <p:nvPr/>
          </p:nvSpPr>
          <p:spPr>
            <a:xfrm>
              <a:off x="7936400" y="4213125"/>
              <a:ext cx="346550" cy="173275"/>
            </a:xfrm>
            <a:custGeom>
              <a:rect b="b" l="l" r="r" t="t"/>
              <a:pathLst>
                <a:path extrusionOk="0" fill="none" h="6931" w="13862">
                  <a:moveTo>
                    <a:pt x="13861" y="0"/>
                  </a:moveTo>
                  <a:cubicBezTo>
                    <a:pt x="12919" y="1824"/>
                    <a:pt x="11582" y="3435"/>
                    <a:pt x="10032" y="4803"/>
                  </a:cubicBezTo>
                  <a:cubicBezTo>
                    <a:pt x="8725" y="5927"/>
                    <a:pt x="7022" y="6930"/>
                    <a:pt x="5199" y="6566"/>
                  </a:cubicBezTo>
                  <a:cubicBezTo>
                    <a:pt x="3892" y="6353"/>
                    <a:pt x="2767" y="5502"/>
                    <a:pt x="1916" y="4499"/>
                  </a:cubicBezTo>
                  <a:cubicBezTo>
                    <a:pt x="1095" y="3465"/>
                    <a:pt x="518" y="2280"/>
                    <a:pt x="1" y="1155"/>
                  </a:cubicBezTo>
                </a:path>
              </a:pathLst>
            </a:custGeom>
            <a:noFill/>
            <a:ln cap="rnd" cmpd="sng" w="987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8" name="Google Shape;2608;p44"/>
            <p:cNvSpPr/>
            <p:nvPr/>
          </p:nvSpPr>
          <p:spPr>
            <a:xfrm>
              <a:off x="8103600" y="3821600"/>
              <a:ext cx="40275" cy="97475"/>
            </a:xfrm>
            <a:custGeom>
              <a:rect b="b" l="l" r="r" t="t"/>
              <a:pathLst>
                <a:path extrusionOk="0" h="3899" w="1611">
                  <a:moveTo>
                    <a:pt x="923" y="1"/>
                  </a:moveTo>
                  <a:cubicBezTo>
                    <a:pt x="598" y="1"/>
                    <a:pt x="356" y="336"/>
                    <a:pt x="243" y="646"/>
                  </a:cubicBezTo>
                  <a:cubicBezTo>
                    <a:pt x="91" y="1163"/>
                    <a:pt x="61" y="1770"/>
                    <a:pt x="30" y="2287"/>
                  </a:cubicBezTo>
                  <a:cubicBezTo>
                    <a:pt x="30" y="2561"/>
                    <a:pt x="0" y="2865"/>
                    <a:pt x="61" y="3138"/>
                  </a:cubicBezTo>
                  <a:cubicBezTo>
                    <a:pt x="152" y="3381"/>
                    <a:pt x="334" y="3685"/>
                    <a:pt x="608" y="3837"/>
                  </a:cubicBezTo>
                  <a:cubicBezTo>
                    <a:pt x="669" y="3898"/>
                    <a:pt x="699" y="3898"/>
                    <a:pt x="790" y="3898"/>
                  </a:cubicBezTo>
                  <a:cubicBezTo>
                    <a:pt x="912" y="3898"/>
                    <a:pt x="942" y="3777"/>
                    <a:pt x="973" y="3685"/>
                  </a:cubicBezTo>
                  <a:cubicBezTo>
                    <a:pt x="1398" y="2986"/>
                    <a:pt x="1459" y="2135"/>
                    <a:pt x="1581" y="1315"/>
                  </a:cubicBezTo>
                  <a:cubicBezTo>
                    <a:pt x="1611" y="1071"/>
                    <a:pt x="1611" y="798"/>
                    <a:pt x="1550" y="555"/>
                  </a:cubicBezTo>
                  <a:cubicBezTo>
                    <a:pt x="1459" y="311"/>
                    <a:pt x="1277" y="38"/>
                    <a:pt x="1003" y="7"/>
                  </a:cubicBezTo>
                  <a:cubicBezTo>
                    <a:pt x="976" y="3"/>
                    <a:pt x="949" y="1"/>
                    <a:pt x="923"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9" name="Google Shape;2609;p44"/>
            <p:cNvSpPr/>
            <p:nvPr/>
          </p:nvSpPr>
          <p:spPr>
            <a:xfrm>
              <a:off x="8160575" y="3767500"/>
              <a:ext cx="28900" cy="33775"/>
            </a:xfrm>
            <a:custGeom>
              <a:rect b="b" l="l" r="r" t="t"/>
              <a:pathLst>
                <a:path extrusionOk="0" h="1351" w="1156">
                  <a:moveTo>
                    <a:pt x="894" y="1"/>
                  </a:moveTo>
                  <a:cubicBezTo>
                    <a:pt x="872" y="1"/>
                    <a:pt x="848" y="5"/>
                    <a:pt x="821" y="13"/>
                  </a:cubicBezTo>
                  <a:cubicBezTo>
                    <a:pt x="639" y="13"/>
                    <a:pt x="487" y="135"/>
                    <a:pt x="365" y="226"/>
                  </a:cubicBezTo>
                  <a:cubicBezTo>
                    <a:pt x="244" y="439"/>
                    <a:pt x="1" y="804"/>
                    <a:pt x="1" y="1077"/>
                  </a:cubicBezTo>
                  <a:cubicBezTo>
                    <a:pt x="1" y="1199"/>
                    <a:pt x="92" y="1351"/>
                    <a:pt x="213" y="1351"/>
                  </a:cubicBezTo>
                  <a:cubicBezTo>
                    <a:pt x="244" y="1351"/>
                    <a:pt x="305" y="1351"/>
                    <a:pt x="335" y="1290"/>
                  </a:cubicBezTo>
                  <a:cubicBezTo>
                    <a:pt x="700" y="1138"/>
                    <a:pt x="1004" y="804"/>
                    <a:pt x="1125" y="378"/>
                  </a:cubicBezTo>
                  <a:cubicBezTo>
                    <a:pt x="1156" y="257"/>
                    <a:pt x="1156" y="165"/>
                    <a:pt x="1034" y="44"/>
                  </a:cubicBezTo>
                  <a:cubicBezTo>
                    <a:pt x="991" y="22"/>
                    <a:pt x="948" y="1"/>
                    <a:pt x="894"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0" name="Google Shape;2610;p44"/>
            <p:cNvSpPr/>
            <p:nvPr/>
          </p:nvSpPr>
          <p:spPr>
            <a:xfrm>
              <a:off x="8059525" y="3907150"/>
              <a:ext cx="15200" cy="24825"/>
            </a:xfrm>
            <a:custGeom>
              <a:rect b="b" l="l" r="r" t="t"/>
              <a:pathLst>
                <a:path extrusionOk="0" h="993" w="608">
                  <a:moveTo>
                    <a:pt x="401" y="0"/>
                  </a:moveTo>
                  <a:cubicBezTo>
                    <a:pt x="378" y="0"/>
                    <a:pt x="356" y="6"/>
                    <a:pt x="334" y="20"/>
                  </a:cubicBezTo>
                  <a:cubicBezTo>
                    <a:pt x="304" y="20"/>
                    <a:pt x="304" y="51"/>
                    <a:pt x="274" y="51"/>
                  </a:cubicBezTo>
                  <a:cubicBezTo>
                    <a:pt x="91" y="233"/>
                    <a:pt x="0" y="507"/>
                    <a:pt x="30" y="810"/>
                  </a:cubicBezTo>
                  <a:cubicBezTo>
                    <a:pt x="30" y="871"/>
                    <a:pt x="91" y="962"/>
                    <a:pt x="152" y="993"/>
                  </a:cubicBezTo>
                  <a:cubicBezTo>
                    <a:pt x="182" y="993"/>
                    <a:pt x="274" y="993"/>
                    <a:pt x="304" y="962"/>
                  </a:cubicBezTo>
                  <a:cubicBezTo>
                    <a:pt x="426" y="932"/>
                    <a:pt x="456" y="810"/>
                    <a:pt x="486" y="689"/>
                  </a:cubicBezTo>
                  <a:cubicBezTo>
                    <a:pt x="578" y="567"/>
                    <a:pt x="608" y="263"/>
                    <a:pt x="578" y="111"/>
                  </a:cubicBezTo>
                  <a:cubicBezTo>
                    <a:pt x="554" y="65"/>
                    <a:pt x="477" y="0"/>
                    <a:pt x="40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1" name="Google Shape;2611;p44"/>
            <p:cNvSpPr/>
            <p:nvPr/>
          </p:nvSpPr>
          <p:spPr>
            <a:xfrm>
              <a:off x="8074725" y="4067475"/>
              <a:ext cx="15975" cy="24300"/>
            </a:xfrm>
            <a:custGeom>
              <a:rect b="b" l="l" r="r" t="t"/>
              <a:pathLst>
                <a:path extrusionOk="0" h="972" w="639">
                  <a:moveTo>
                    <a:pt x="123" y="1"/>
                  </a:moveTo>
                  <a:cubicBezTo>
                    <a:pt x="67" y="1"/>
                    <a:pt x="18" y="15"/>
                    <a:pt x="0" y="51"/>
                  </a:cubicBezTo>
                  <a:lnTo>
                    <a:pt x="0" y="142"/>
                  </a:lnTo>
                  <a:cubicBezTo>
                    <a:pt x="0" y="385"/>
                    <a:pt x="122" y="689"/>
                    <a:pt x="334" y="902"/>
                  </a:cubicBezTo>
                  <a:cubicBezTo>
                    <a:pt x="384" y="927"/>
                    <a:pt x="453" y="971"/>
                    <a:pt x="509" y="971"/>
                  </a:cubicBezTo>
                  <a:cubicBezTo>
                    <a:pt x="523" y="971"/>
                    <a:pt x="536" y="969"/>
                    <a:pt x="547" y="963"/>
                  </a:cubicBezTo>
                  <a:cubicBezTo>
                    <a:pt x="578" y="963"/>
                    <a:pt x="608" y="902"/>
                    <a:pt x="608" y="841"/>
                  </a:cubicBezTo>
                  <a:cubicBezTo>
                    <a:pt x="638" y="750"/>
                    <a:pt x="638" y="629"/>
                    <a:pt x="578" y="507"/>
                  </a:cubicBezTo>
                  <a:cubicBezTo>
                    <a:pt x="547" y="385"/>
                    <a:pt x="395" y="142"/>
                    <a:pt x="243" y="21"/>
                  </a:cubicBezTo>
                  <a:cubicBezTo>
                    <a:pt x="205" y="8"/>
                    <a:pt x="162" y="1"/>
                    <a:pt x="123"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2" name="Google Shape;2612;p44"/>
            <p:cNvSpPr/>
            <p:nvPr/>
          </p:nvSpPr>
          <p:spPr>
            <a:xfrm>
              <a:off x="8115750" y="3749400"/>
              <a:ext cx="28125" cy="12075"/>
            </a:xfrm>
            <a:custGeom>
              <a:rect b="b" l="l" r="r" t="t"/>
              <a:pathLst>
                <a:path extrusionOk="0" h="483" w="1125">
                  <a:moveTo>
                    <a:pt x="470" y="0"/>
                  </a:moveTo>
                  <a:cubicBezTo>
                    <a:pt x="364" y="0"/>
                    <a:pt x="258" y="15"/>
                    <a:pt x="152" y="38"/>
                  </a:cubicBezTo>
                  <a:cubicBezTo>
                    <a:pt x="61" y="99"/>
                    <a:pt x="0" y="129"/>
                    <a:pt x="0" y="190"/>
                  </a:cubicBezTo>
                  <a:cubicBezTo>
                    <a:pt x="0" y="221"/>
                    <a:pt x="31" y="281"/>
                    <a:pt x="61" y="312"/>
                  </a:cubicBezTo>
                  <a:cubicBezTo>
                    <a:pt x="152" y="373"/>
                    <a:pt x="274" y="433"/>
                    <a:pt x="426" y="464"/>
                  </a:cubicBezTo>
                  <a:cubicBezTo>
                    <a:pt x="482" y="475"/>
                    <a:pt x="558" y="482"/>
                    <a:pt x="639" y="482"/>
                  </a:cubicBezTo>
                  <a:cubicBezTo>
                    <a:pt x="780" y="482"/>
                    <a:pt x="937" y="461"/>
                    <a:pt x="1034" y="403"/>
                  </a:cubicBezTo>
                  <a:cubicBezTo>
                    <a:pt x="1095" y="342"/>
                    <a:pt x="1125" y="251"/>
                    <a:pt x="1064" y="160"/>
                  </a:cubicBezTo>
                  <a:cubicBezTo>
                    <a:pt x="1034" y="129"/>
                    <a:pt x="1034" y="129"/>
                    <a:pt x="973" y="129"/>
                  </a:cubicBezTo>
                  <a:cubicBezTo>
                    <a:pt x="805" y="36"/>
                    <a:pt x="638" y="0"/>
                    <a:pt x="47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3" name="Google Shape;2613;p44"/>
            <p:cNvSpPr/>
            <p:nvPr/>
          </p:nvSpPr>
          <p:spPr>
            <a:xfrm>
              <a:off x="8149950" y="4064900"/>
              <a:ext cx="43325" cy="44900"/>
            </a:xfrm>
            <a:custGeom>
              <a:rect b="b" l="l" r="r" t="t"/>
              <a:pathLst>
                <a:path extrusionOk="0" h="1796" w="1733">
                  <a:moveTo>
                    <a:pt x="841" y="1"/>
                  </a:moveTo>
                  <a:cubicBezTo>
                    <a:pt x="772" y="1"/>
                    <a:pt x="703" y="11"/>
                    <a:pt x="638" y="32"/>
                  </a:cubicBezTo>
                  <a:cubicBezTo>
                    <a:pt x="456" y="124"/>
                    <a:pt x="304" y="276"/>
                    <a:pt x="274" y="458"/>
                  </a:cubicBezTo>
                  <a:cubicBezTo>
                    <a:pt x="122" y="732"/>
                    <a:pt x="0" y="1309"/>
                    <a:pt x="213" y="1552"/>
                  </a:cubicBezTo>
                  <a:cubicBezTo>
                    <a:pt x="335" y="1674"/>
                    <a:pt x="487" y="1795"/>
                    <a:pt x="669" y="1795"/>
                  </a:cubicBezTo>
                  <a:cubicBezTo>
                    <a:pt x="882" y="1795"/>
                    <a:pt x="1064" y="1674"/>
                    <a:pt x="1216" y="1552"/>
                  </a:cubicBezTo>
                  <a:cubicBezTo>
                    <a:pt x="1398" y="1400"/>
                    <a:pt x="1550" y="1188"/>
                    <a:pt x="1672" y="944"/>
                  </a:cubicBezTo>
                  <a:cubicBezTo>
                    <a:pt x="1733" y="792"/>
                    <a:pt x="1733" y="610"/>
                    <a:pt x="1672" y="428"/>
                  </a:cubicBezTo>
                  <a:cubicBezTo>
                    <a:pt x="1581" y="276"/>
                    <a:pt x="1398" y="154"/>
                    <a:pt x="1216" y="93"/>
                  </a:cubicBezTo>
                  <a:cubicBezTo>
                    <a:pt x="1098" y="34"/>
                    <a:pt x="968" y="1"/>
                    <a:pt x="84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4" name="Google Shape;2614;p44"/>
            <p:cNvSpPr/>
            <p:nvPr/>
          </p:nvSpPr>
          <p:spPr>
            <a:xfrm>
              <a:off x="8078500" y="3981025"/>
              <a:ext cx="49425" cy="31900"/>
            </a:xfrm>
            <a:custGeom>
              <a:rect b="b" l="l" r="r" t="t"/>
              <a:pathLst>
                <a:path extrusionOk="0" h="1276" w="1977">
                  <a:moveTo>
                    <a:pt x="987" y="1"/>
                  </a:moveTo>
                  <a:cubicBezTo>
                    <a:pt x="836" y="1"/>
                    <a:pt x="707" y="22"/>
                    <a:pt x="579" y="44"/>
                  </a:cubicBezTo>
                  <a:cubicBezTo>
                    <a:pt x="183" y="196"/>
                    <a:pt x="1" y="591"/>
                    <a:pt x="244" y="925"/>
                  </a:cubicBezTo>
                  <a:cubicBezTo>
                    <a:pt x="396" y="1169"/>
                    <a:pt x="639" y="1260"/>
                    <a:pt x="913" y="1260"/>
                  </a:cubicBezTo>
                  <a:cubicBezTo>
                    <a:pt x="963" y="1271"/>
                    <a:pt x="1011" y="1276"/>
                    <a:pt x="1058" y="1276"/>
                  </a:cubicBezTo>
                  <a:cubicBezTo>
                    <a:pt x="1266" y="1276"/>
                    <a:pt x="1444" y="1177"/>
                    <a:pt x="1642" y="1077"/>
                  </a:cubicBezTo>
                  <a:cubicBezTo>
                    <a:pt x="1794" y="1017"/>
                    <a:pt x="1916" y="895"/>
                    <a:pt x="1946" y="713"/>
                  </a:cubicBezTo>
                  <a:cubicBezTo>
                    <a:pt x="1977" y="500"/>
                    <a:pt x="1855" y="318"/>
                    <a:pt x="1703" y="196"/>
                  </a:cubicBezTo>
                  <a:cubicBezTo>
                    <a:pt x="1551" y="74"/>
                    <a:pt x="1369" y="14"/>
                    <a:pt x="1186" y="14"/>
                  </a:cubicBezTo>
                  <a:cubicBezTo>
                    <a:pt x="1115" y="5"/>
                    <a:pt x="1049" y="1"/>
                    <a:pt x="987"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5" name="Google Shape;2615;p44"/>
            <p:cNvSpPr/>
            <p:nvPr/>
          </p:nvSpPr>
          <p:spPr>
            <a:xfrm>
              <a:off x="8137775" y="3946400"/>
              <a:ext cx="12950" cy="10650"/>
            </a:xfrm>
            <a:custGeom>
              <a:rect b="b" l="l" r="r" t="t"/>
              <a:pathLst>
                <a:path extrusionOk="0" h="426" w="518">
                  <a:moveTo>
                    <a:pt x="92" y="0"/>
                  </a:moveTo>
                  <a:cubicBezTo>
                    <a:pt x="31" y="61"/>
                    <a:pt x="1" y="213"/>
                    <a:pt x="31" y="304"/>
                  </a:cubicBezTo>
                  <a:cubicBezTo>
                    <a:pt x="62" y="365"/>
                    <a:pt x="153" y="426"/>
                    <a:pt x="214" y="426"/>
                  </a:cubicBezTo>
                  <a:cubicBezTo>
                    <a:pt x="305" y="426"/>
                    <a:pt x="366" y="426"/>
                    <a:pt x="457" y="335"/>
                  </a:cubicBezTo>
                  <a:cubicBezTo>
                    <a:pt x="487" y="304"/>
                    <a:pt x="518" y="274"/>
                    <a:pt x="518" y="213"/>
                  </a:cubicBezTo>
                  <a:cubicBezTo>
                    <a:pt x="518" y="183"/>
                    <a:pt x="487" y="122"/>
                    <a:pt x="457" y="61"/>
                  </a:cubicBezTo>
                  <a:cubicBezTo>
                    <a:pt x="396" y="31"/>
                    <a:pt x="335" y="31"/>
                    <a:pt x="30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6" name="Google Shape;2616;p44"/>
            <p:cNvSpPr/>
            <p:nvPr/>
          </p:nvSpPr>
          <p:spPr>
            <a:xfrm>
              <a:off x="8058000" y="3830125"/>
              <a:ext cx="13700" cy="10675"/>
            </a:xfrm>
            <a:custGeom>
              <a:rect b="b" l="l" r="r" t="t"/>
              <a:pathLst>
                <a:path extrusionOk="0" h="427" w="548">
                  <a:moveTo>
                    <a:pt x="152" y="1"/>
                  </a:moveTo>
                  <a:cubicBezTo>
                    <a:pt x="31" y="92"/>
                    <a:pt x="0" y="214"/>
                    <a:pt x="61" y="305"/>
                  </a:cubicBezTo>
                  <a:cubicBezTo>
                    <a:pt x="91" y="396"/>
                    <a:pt x="183" y="426"/>
                    <a:pt x="243" y="426"/>
                  </a:cubicBezTo>
                  <a:cubicBezTo>
                    <a:pt x="335" y="426"/>
                    <a:pt x="395" y="426"/>
                    <a:pt x="487" y="366"/>
                  </a:cubicBezTo>
                  <a:cubicBezTo>
                    <a:pt x="517" y="305"/>
                    <a:pt x="547" y="274"/>
                    <a:pt x="547" y="244"/>
                  </a:cubicBezTo>
                  <a:cubicBezTo>
                    <a:pt x="547" y="214"/>
                    <a:pt x="517" y="122"/>
                    <a:pt x="487" y="92"/>
                  </a:cubicBezTo>
                  <a:cubicBezTo>
                    <a:pt x="456" y="62"/>
                    <a:pt x="365" y="62"/>
                    <a:pt x="33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7" name="Google Shape;2617;p44"/>
            <p:cNvSpPr/>
            <p:nvPr/>
          </p:nvSpPr>
          <p:spPr>
            <a:xfrm>
              <a:off x="8084600" y="3792150"/>
              <a:ext cx="12175" cy="12800"/>
            </a:xfrm>
            <a:custGeom>
              <a:rect b="b" l="l" r="r" t="t"/>
              <a:pathLst>
                <a:path extrusionOk="0" h="512" w="487">
                  <a:moveTo>
                    <a:pt x="183" y="0"/>
                  </a:moveTo>
                  <a:cubicBezTo>
                    <a:pt x="91" y="0"/>
                    <a:pt x="61" y="61"/>
                    <a:pt x="31" y="91"/>
                  </a:cubicBezTo>
                  <a:cubicBezTo>
                    <a:pt x="0" y="122"/>
                    <a:pt x="0" y="213"/>
                    <a:pt x="31" y="243"/>
                  </a:cubicBezTo>
                  <a:cubicBezTo>
                    <a:pt x="31" y="304"/>
                    <a:pt x="61" y="365"/>
                    <a:pt x="91" y="426"/>
                  </a:cubicBezTo>
                  <a:cubicBezTo>
                    <a:pt x="144" y="479"/>
                    <a:pt x="218" y="511"/>
                    <a:pt x="282" y="511"/>
                  </a:cubicBezTo>
                  <a:cubicBezTo>
                    <a:pt x="328" y="511"/>
                    <a:pt x="370" y="494"/>
                    <a:pt x="395" y="456"/>
                  </a:cubicBezTo>
                  <a:cubicBezTo>
                    <a:pt x="456" y="426"/>
                    <a:pt x="486" y="365"/>
                    <a:pt x="456" y="274"/>
                  </a:cubicBezTo>
                  <a:cubicBezTo>
                    <a:pt x="456" y="213"/>
                    <a:pt x="365" y="122"/>
                    <a:pt x="335" y="91"/>
                  </a:cubicBezTo>
                  <a:cubicBezTo>
                    <a:pt x="304" y="30"/>
                    <a:pt x="243" y="0"/>
                    <a:pt x="183"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8" name="Google Shape;2618;p44"/>
            <p:cNvSpPr/>
            <p:nvPr/>
          </p:nvSpPr>
          <p:spPr>
            <a:xfrm>
              <a:off x="8083075" y="3752625"/>
              <a:ext cx="7625" cy="4575"/>
            </a:xfrm>
            <a:custGeom>
              <a:rect b="b" l="l" r="r" t="t"/>
              <a:pathLst>
                <a:path extrusionOk="0" h="183" w="305">
                  <a:moveTo>
                    <a:pt x="122" y="0"/>
                  </a:moveTo>
                  <a:cubicBezTo>
                    <a:pt x="61" y="31"/>
                    <a:pt x="0" y="122"/>
                    <a:pt x="61" y="152"/>
                  </a:cubicBezTo>
                  <a:cubicBezTo>
                    <a:pt x="92" y="183"/>
                    <a:pt x="122" y="183"/>
                    <a:pt x="152" y="183"/>
                  </a:cubicBezTo>
                  <a:cubicBezTo>
                    <a:pt x="213" y="183"/>
                    <a:pt x="244" y="183"/>
                    <a:pt x="274" y="152"/>
                  </a:cubicBezTo>
                  <a:cubicBezTo>
                    <a:pt x="304" y="152"/>
                    <a:pt x="304" y="92"/>
                    <a:pt x="304" y="92"/>
                  </a:cubicBezTo>
                  <a:cubicBezTo>
                    <a:pt x="304" y="61"/>
                    <a:pt x="304" y="61"/>
                    <a:pt x="274" y="31"/>
                  </a:cubicBezTo>
                  <a:cubicBezTo>
                    <a:pt x="244" y="31"/>
                    <a:pt x="244" y="0"/>
                    <a:pt x="183"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9" name="Google Shape;2619;p44"/>
            <p:cNvSpPr/>
            <p:nvPr/>
          </p:nvSpPr>
          <p:spPr>
            <a:xfrm>
              <a:off x="8115750" y="3792900"/>
              <a:ext cx="7625" cy="5350"/>
            </a:xfrm>
            <a:custGeom>
              <a:rect b="b" l="l" r="r" t="t"/>
              <a:pathLst>
                <a:path extrusionOk="0" h="214" w="305">
                  <a:moveTo>
                    <a:pt x="92" y="0"/>
                  </a:moveTo>
                  <a:cubicBezTo>
                    <a:pt x="31" y="61"/>
                    <a:pt x="0" y="92"/>
                    <a:pt x="31" y="183"/>
                  </a:cubicBezTo>
                  <a:cubicBezTo>
                    <a:pt x="61" y="213"/>
                    <a:pt x="122" y="213"/>
                    <a:pt x="152" y="213"/>
                  </a:cubicBezTo>
                  <a:cubicBezTo>
                    <a:pt x="183" y="213"/>
                    <a:pt x="213" y="213"/>
                    <a:pt x="274" y="183"/>
                  </a:cubicBezTo>
                  <a:cubicBezTo>
                    <a:pt x="304" y="183"/>
                    <a:pt x="304" y="122"/>
                    <a:pt x="304" y="122"/>
                  </a:cubicBezTo>
                  <a:cubicBezTo>
                    <a:pt x="304" y="92"/>
                    <a:pt x="304" y="92"/>
                    <a:pt x="274" y="61"/>
                  </a:cubicBezTo>
                  <a:cubicBezTo>
                    <a:pt x="213" y="61"/>
                    <a:pt x="213" y="0"/>
                    <a:pt x="183"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0" name="Google Shape;2620;p44"/>
            <p:cNvSpPr/>
            <p:nvPr/>
          </p:nvSpPr>
          <p:spPr>
            <a:xfrm>
              <a:off x="8108150" y="3723750"/>
              <a:ext cx="7625" cy="5350"/>
            </a:xfrm>
            <a:custGeom>
              <a:rect b="b" l="l" r="r" t="t"/>
              <a:pathLst>
                <a:path extrusionOk="0" h="214" w="305">
                  <a:moveTo>
                    <a:pt x="92" y="0"/>
                  </a:moveTo>
                  <a:cubicBezTo>
                    <a:pt x="31" y="92"/>
                    <a:pt x="0" y="122"/>
                    <a:pt x="31" y="152"/>
                  </a:cubicBezTo>
                  <a:cubicBezTo>
                    <a:pt x="61" y="213"/>
                    <a:pt x="122" y="213"/>
                    <a:pt x="152" y="213"/>
                  </a:cubicBezTo>
                  <a:cubicBezTo>
                    <a:pt x="183" y="213"/>
                    <a:pt x="213" y="213"/>
                    <a:pt x="244" y="152"/>
                  </a:cubicBezTo>
                  <a:cubicBezTo>
                    <a:pt x="304" y="152"/>
                    <a:pt x="304" y="122"/>
                    <a:pt x="304" y="122"/>
                  </a:cubicBezTo>
                  <a:cubicBezTo>
                    <a:pt x="304" y="92"/>
                    <a:pt x="304" y="92"/>
                    <a:pt x="244" y="61"/>
                  </a:cubicBezTo>
                  <a:cubicBezTo>
                    <a:pt x="213" y="61"/>
                    <a:pt x="213" y="0"/>
                    <a:pt x="183"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1" name="Google Shape;2621;p44"/>
            <p:cNvSpPr/>
            <p:nvPr/>
          </p:nvSpPr>
          <p:spPr>
            <a:xfrm>
              <a:off x="8162850" y="3726800"/>
              <a:ext cx="15225" cy="10650"/>
            </a:xfrm>
            <a:custGeom>
              <a:rect b="b" l="l" r="r" t="t"/>
              <a:pathLst>
                <a:path extrusionOk="0" h="426" w="609">
                  <a:moveTo>
                    <a:pt x="214" y="0"/>
                  </a:moveTo>
                  <a:cubicBezTo>
                    <a:pt x="62" y="91"/>
                    <a:pt x="1" y="182"/>
                    <a:pt x="92" y="304"/>
                  </a:cubicBezTo>
                  <a:cubicBezTo>
                    <a:pt x="122" y="395"/>
                    <a:pt x="183" y="426"/>
                    <a:pt x="305" y="426"/>
                  </a:cubicBezTo>
                  <a:cubicBezTo>
                    <a:pt x="396" y="426"/>
                    <a:pt x="457" y="426"/>
                    <a:pt x="548" y="334"/>
                  </a:cubicBezTo>
                  <a:cubicBezTo>
                    <a:pt x="578" y="304"/>
                    <a:pt x="609" y="274"/>
                    <a:pt x="609" y="243"/>
                  </a:cubicBezTo>
                  <a:cubicBezTo>
                    <a:pt x="609" y="182"/>
                    <a:pt x="578" y="122"/>
                    <a:pt x="548" y="91"/>
                  </a:cubicBezTo>
                  <a:cubicBezTo>
                    <a:pt x="518" y="30"/>
                    <a:pt x="426" y="0"/>
                    <a:pt x="396"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2" name="Google Shape;2622;p44"/>
            <p:cNvSpPr/>
            <p:nvPr/>
          </p:nvSpPr>
          <p:spPr>
            <a:xfrm>
              <a:off x="8127900" y="3699425"/>
              <a:ext cx="14475" cy="10675"/>
            </a:xfrm>
            <a:custGeom>
              <a:rect b="b" l="l" r="r" t="t"/>
              <a:pathLst>
                <a:path extrusionOk="0" h="427" w="579">
                  <a:moveTo>
                    <a:pt x="153" y="1"/>
                  </a:moveTo>
                  <a:cubicBezTo>
                    <a:pt x="92" y="62"/>
                    <a:pt x="1" y="183"/>
                    <a:pt x="92" y="305"/>
                  </a:cubicBezTo>
                  <a:cubicBezTo>
                    <a:pt x="122" y="366"/>
                    <a:pt x="183" y="426"/>
                    <a:pt x="274" y="426"/>
                  </a:cubicBezTo>
                  <a:cubicBezTo>
                    <a:pt x="335" y="426"/>
                    <a:pt x="426" y="426"/>
                    <a:pt x="487" y="335"/>
                  </a:cubicBezTo>
                  <a:cubicBezTo>
                    <a:pt x="548" y="305"/>
                    <a:pt x="578" y="274"/>
                    <a:pt x="578" y="214"/>
                  </a:cubicBezTo>
                  <a:cubicBezTo>
                    <a:pt x="578" y="183"/>
                    <a:pt x="548" y="122"/>
                    <a:pt x="487" y="62"/>
                  </a:cubicBezTo>
                  <a:cubicBezTo>
                    <a:pt x="457" y="31"/>
                    <a:pt x="396" y="31"/>
                    <a:pt x="33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3" name="Google Shape;2623;p44"/>
            <p:cNvSpPr/>
            <p:nvPr/>
          </p:nvSpPr>
          <p:spPr>
            <a:xfrm>
              <a:off x="7747950" y="4074475"/>
              <a:ext cx="50175" cy="96125"/>
            </a:xfrm>
            <a:custGeom>
              <a:rect b="b" l="l" r="r" t="t"/>
              <a:pathLst>
                <a:path extrusionOk="0" h="3845" w="2007">
                  <a:moveTo>
                    <a:pt x="570" y="1"/>
                  </a:moveTo>
                  <a:cubicBezTo>
                    <a:pt x="532" y="1"/>
                    <a:pt x="494" y="5"/>
                    <a:pt x="457" y="14"/>
                  </a:cubicBezTo>
                  <a:cubicBezTo>
                    <a:pt x="92" y="75"/>
                    <a:pt x="1" y="531"/>
                    <a:pt x="31" y="865"/>
                  </a:cubicBezTo>
                  <a:cubicBezTo>
                    <a:pt x="122" y="1412"/>
                    <a:pt x="305" y="2020"/>
                    <a:pt x="487" y="2537"/>
                  </a:cubicBezTo>
                  <a:cubicBezTo>
                    <a:pt x="609" y="2811"/>
                    <a:pt x="700" y="3115"/>
                    <a:pt x="882" y="3358"/>
                  </a:cubicBezTo>
                  <a:cubicBezTo>
                    <a:pt x="1065" y="3571"/>
                    <a:pt x="1338" y="3814"/>
                    <a:pt x="1642" y="3844"/>
                  </a:cubicBezTo>
                  <a:cubicBezTo>
                    <a:pt x="1703" y="3844"/>
                    <a:pt x="1794" y="3844"/>
                    <a:pt x="1825" y="3814"/>
                  </a:cubicBezTo>
                  <a:cubicBezTo>
                    <a:pt x="1916" y="3753"/>
                    <a:pt x="1946" y="3662"/>
                    <a:pt x="1946" y="3540"/>
                  </a:cubicBezTo>
                  <a:cubicBezTo>
                    <a:pt x="2007" y="2689"/>
                    <a:pt x="1764" y="1868"/>
                    <a:pt x="1490" y="1017"/>
                  </a:cubicBezTo>
                  <a:cubicBezTo>
                    <a:pt x="1399" y="805"/>
                    <a:pt x="1338" y="531"/>
                    <a:pt x="1156" y="318"/>
                  </a:cubicBezTo>
                  <a:cubicBezTo>
                    <a:pt x="1027" y="138"/>
                    <a:pt x="788" y="1"/>
                    <a:pt x="57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4" name="Google Shape;2624;p44"/>
            <p:cNvSpPr/>
            <p:nvPr/>
          </p:nvSpPr>
          <p:spPr>
            <a:xfrm>
              <a:off x="7773025" y="4000800"/>
              <a:ext cx="23600" cy="39975"/>
            </a:xfrm>
            <a:custGeom>
              <a:rect b="b" l="l" r="r" t="t"/>
              <a:pathLst>
                <a:path extrusionOk="0" h="1599" w="944">
                  <a:moveTo>
                    <a:pt x="602" y="1"/>
                  </a:moveTo>
                  <a:cubicBezTo>
                    <a:pt x="546" y="1"/>
                    <a:pt x="501" y="29"/>
                    <a:pt x="457" y="74"/>
                  </a:cubicBezTo>
                  <a:cubicBezTo>
                    <a:pt x="305" y="134"/>
                    <a:pt x="183" y="286"/>
                    <a:pt x="153" y="438"/>
                  </a:cubicBezTo>
                  <a:cubicBezTo>
                    <a:pt x="62" y="682"/>
                    <a:pt x="1" y="1168"/>
                    <a:pt x="92" y="1381"/>
                  </a:cubicBezTo>
                  <a:cubicBezTo>
                    <a:pt x="146" y="1489"/>
                    <a:pt x="298" y="1598"/>
                    <a:pt x="417" y="1598"/>
                  </a:cubicBezTo>
                  <a:cubicBezTo>
                    <a:pt x="430" y="1598"/>
                    <a:pt x="444" y="1597"/>
                    <a:pt x="457" y="1593"/>
                  </a:cubicBezTo>
                  <a:cubicBezTo>
                    <a:pt x="487" y="1593"/>
                    <a:pt x="518" y="1533"/>
                    <a:pt x="518" y="1502"/>
                  </a:cubicBezTo>
                  <a:cubicBezTo>
                    <a:pt x="791" y="1198"/>
                    <a:pt x="943" y="773"/>
                    <a:pt x="852" y="317"/>
                  </a:cubicBezTo>
                  <a:cubicBezTo>
                    <a:pt x="852" y="226"/>
                    <a:pt x="791" y="74"/>
                    <a:pt x="670" y="13"/>
                  </a:cubicBezTo>
                  <a:cubicBezTo>
                    <a:pt x="645" y="5"/>
                    <a:pt x="623" y="1"/>
                    <a:pt x="60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5" name="Google Shape;2625;p44"/>
            <p:cNvSpPr/>
            <p:nvPr/>
          </p:nvSpPr>
          <p:spPr>
            <a:xfrm>
              <a:off x="7737325" y="4177675"/>
              <a:ext cx="14450" cy="25600"/>
            </a:xfrm>
            <a:custGeom>
              <a:rect b="b" l="l" r="r" t="t"/>
              <a:pathLst>
                <a:path extrusionOk="0" h="1024" w="578">
                  <a:moveTo>
                    <a:pt x="198" y="0"/>
                  </a:moveTo>
                  <a:cubicBezTo>
                    <a:pt x="163" y="0"/>
                    <a:pt x="134" y="7"/>
                    <a:pt x="122" y="20"/>
                  </a:cubicBezTo>
                  <a:cubicBezTo>
                    <a:pt x="122" y="20"/>
                    <a:pt x="92" y="50"/>
                    <a:pt x="92" y="81"/>
                  </a:cubicBezTo>
                  <a:cubicBezTo>
                    <a:pt x="0" y="354"/>
                    <a:pt x="61" y="628"/>
                    <a:pt x="213" y="901"/>
                  </a:cubicBezTo>
                  <a:cubicBezTo>
                    <a:pt x="243" y="962"/>
                    <a:pt x="304" y="1023"/>
                    <a:pt x="395" y="1023"/>
                  </a:cubicBezTo>
                  <a:cubicBezTo>
                    <a:pt x="426" y="1023"/>
                    <a:pt x="456" y="993"/>
                    <a:pt x="487" y="962"/>
                  </a:cubicBezTo>
                  <a:cubicBezTo>
                    <a:pt x="578" y="901"/>
                    <a:pt x="578" y="780"/>
                    <a:pt x="578" y="658"/>
                  </a:cubicBezTo>
                  <a:cubicBezTo>
                    <a:pt x="547" y="506"/>
                    <a:pt x="456" y="202"/>
                    <a:pt x="365" y="50"/>
                  </a:cubicBezTo>
                  <a:cubicBezTo>
                    <a:pt x="312" y="15"/>
                    <a:pt x="248" y="0"/>
                    <a:pt x="198"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6" name="Google Shape;2626;p44"/>
            <p:cNvSpPr/>
            <p:nvPr/>
          </p:nvSpPr>
          <p:spPr>
            <a:xfrm>
              <a:off x="7807225" y="4068750"/>
              <a:ext cx="22825" cy="20900"/>
            </a:xfrm>
            <a:custGeom>
              <a:rect b="b" l="l" r="r" t="t"/>
              <a:pathLst>
                <a:path extrusionOk="0" h="836" w="913">
                  <a:moveTo>
                    <a:pt x="183" y="0"/>
                  </a:moveTo>
                  <a:cubicBezTo>
                    <a:pt x="92" y="0"/>
                    <a:pt x="1" y="30"/>
                    <a:pt x="1" y="122"/>
                  </a:cubicBezTo>
                  <a:cubicBezTo>
                    <a:pt x="1" y="152"/>
                    <a:pt x="1" y="152"/>
                    <a:pt x="31" y="182"/>
                  </a:cubicBezTo>
                  <a:cubicBezTo>
                    <a:pt x="153" y="456"/>
                    <a:pt x="365" y="699"/>
                    <a:pt x="639" y="790"/>
                  </a:cubicBezTo>
                  <a:cubicBezTo>
                    <a:pt x="669" y="821"/>
                    <a:pt x="707" y="836"/>
                    <a:pt x="745" y="836"/>
                  </a:cubicBezTo>
                  <a:cubicBezTo>
                    <a:pt x="783" y="836"/>
                    <a:pt x="821" y="821"/>
                    <a:pt x="852" y="790"/>
                  </a:cubicBezTo>
                  <a:cubicBezTo>
                    <a:pt x="913" y="760"/>
                    <a:pt x="913" y="730"/>
                    <a:pt x="913" y="699"/>
                  </a:cubicBezTo>
                  <a:cubicBezTo>
                    <a:pt x="913" y="578"/>
                    <a:pt x="821" y="456"/>
                    <a:pt x="761" y="395"/>
                  </a:cubicBezTo>
                  <a:cubicBezTo>
                    <a:pt x="639" y="243"/>
                    <a:pt x="365" y="30"/>
                    <a:pt x="183"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7" name="Google Shape;2627;p44"/>
            <p:cNvSpPr/>
            <p:nvPr/>
          </p:nvSpPr>
          <p:spPr>
            <a:xfrm>
              <a:off x="7719850" y="4002925"/>
              <a:ext cx="25100" cy="14550"/>
            </a:xfrm>
            <a:custGeom>
              <a:rect b="b" l="l" r="r" t="t"/>
              <a:pathLst>
                <a:path extrusionOk="0" h="582" w="1004">
                  <a:moveTo>
                    <a:pt x="669" y="0"/>
                  </a:moveTo>
                  <a:cubicBezTo>
                    <a:pt x="447" y="0"/>
                    <a:pt x="260" y="87"/>
                    <a:pt x="91" y="232"/>
                  </a:cubicBezTo>
                  <a:cubicBezTo>
                    <a:pt x="61" y="293"/>
                    <a:pt x="0" y="353"/>
                    <a:pt x="31" y="445"/>
                  </a:cubicBezTo>
                  <a:lnTo>
                    <a:pt x="122" y="536"/>
                  </a:lnTo>
                  <a:cubicBezTo>
                    <a:pt x="183" y="566"/>
                    <a:pt x="243" y="581"/>
                    <a:pt x="304" y="581"/>
                  </a:cubicBezTo>
                  <a:cubicBezTo>
                    <a:pt x="365" y="581"/>
                    <a:pt x="426" y="566"/>
                    <a:pt x="487" y="536"/>
                  </a:cubicBezTo>
                  <a:cubicBezTo>
                    <a:pt x="639" y="536"/>
                    <a:pt x="912" y="384"/>
                    <a:pt x="973" y="293"/>
                  </a:cubicBezTo>
                  <a:cubicBezTo>
                    <a:pt x="1003" y="201"/>
                    <a:pt x="1003" y="80"/>
                    <a:pt x="942" y="49"/>
                  </a:cubicBezTo>
                  <a:cubicBezTo>
                    <a:pt x="912" y="49"/>
                    <a:pt x="912" y="49"/>
                    <a:pt x="851" y="19"/>
                  </a:cubicBezTo>
                  <a:cubicBezTo>
                    <a:pt x="788" y="6"/>
                    <a:pt x="727" y="0"/>
                    <a:pt x="669"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8" name="Google Shape;2628;p44"/>
            <p:cNvSpPr/>
            <p:nvPr/>
          </p:nvSpPr>
          <p:spPr>
            <a:xfrm>
              <a:off x="7872575" y="4077100"/>
              <a:ext cx="37275" cy="47000"/>
            </a:xfrm>
            <a:custGeom>
              <a:rect b="b" l="l" r="r" t="t"/>
              <a:pathLst>
                <a:path extrusionOk="0" h="1880" w="1491">
                  <a:moveTo>
                    <a:pt x="730" y="0"/>
                  </a:moveTo>
                  <a:cubicBezTo>
                    <a:pt x="517" y="0"/>
                    <a:pt x="335" y="61"/>
                    <a:pt x="183" y="152"/>
                  </a:cubicBezTo>
                  <a:cubicBezTo>
                    <a:pt x="31" y="274"/>
                    <a:pt x="1" y="487"/>
                    <a:pt x="1" y="700"/>
                  </a:cubicBezTo>
                  <a:cubicBezTo>
                    <a:pt x="31" y="1034"/>
                    <a:pt x="153" y="1611"/>
                    <a:pt x="457" y="1794"/>
                  </a:cubicBezTo>
                  <a:cubicBezTo>
                    <a:pt x="545" y="1847"/>
                    <a:pt x="644" y="1879"/>
                    <a:pt x="741" y="1879"/>
                  </a:cubicBezTo>
                  <a:cubicBezTo>
                    <a:pt x="810" y="1879"/>
                    <a:pt x="879" y="1862"/>
                    <a:pt x="943" y="1824"/>
                  </a:cubicBezTo>
                  <a:cubicBezTo>
                    <a:pt x="1125" y="1763"/>
                    <a:pt x="1247" y="1611"/>
                    <a:pt x="1338" y="1429"/>
                  </a:cubicBezTo>
                  <a:cubicBezTo>
                    <a:pt x="1429" y="1186"/>
                    <a:pt x="1490" y="912"/>
                    <a:pt x="1490" y="669"/>
                  </a:cubicBezTo>
                  <a:cubicBezTo>
                    <a:pt x="1490" y="456"/>
                    <a:pt x="1399" y="274"/>
                    <a:pt x="1247" y="152"/>
                  </a:cubicBezTo>
                  <a:cubicBezTo>
                    <a:pt x="1095" y="31"/>
                    <a:pt x="913" y="0"/>
                    <a:pt x="73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9" name="Google Shape;2629;p44"/>
            <p:cNvSpPr/>
            <p:nvPr/>
          </p:nvSpPr>
          <p:spPr>
            <a:xfrm>
              <a:off x="7785950" y="4233950"/>
              <a:ext cx="45625" cy="34700"/>
            </a:xfrm>
            <a:custGeom>
              <a:rect b="b" l="l" r="r" t="t"/>
              <a:pathLst>
                <a:path extrusionOk="0" h="1388" w="1825">
                  <a:moveTo>
                    <a:pt x="1143" y="1"/>
                  </a:moveTo>
                  <a:cubicBezTo>
                    <a:pt x="1024" y="1"/>
                    <a:pt x="902" y="30"/>
                    <a:pt x="791" y="49"/>
                  </a:cubicBezTo>
                  <a:cubicBezTo>
                    <a:pt x="609" y="79"/>
                    <a:pt x="426" y="201"/>
                    <a:pt x="274" y="322"/>
                  </a:cubicBezTo>
                  <a:cubicBezTo>
                    <a:pt x="1" y="535"/>
                    <a:pt x="1" y="1021"/>
                    <a:pt x="335" y="1265"/>
                  </a:cubicBezTo>
                  <a:cubicBezTo>
                    <a:pt x="472" y="1350"/>
                    <a:pt x="609" y="1388"/>
                    <a:pt x="752" y="1388"/>
                  </a:cubicBezTo>
                  <a:cubicBezTo>
                    <a:pt x="862" y="1388"/>
                    <a:pt x="975" y="1365"/>
                    <a:pt x="1095" y="1325"/>
                  </a:cubicBezTo>
                  <a:cubicBezTo>
                    <a:pt x="1338" y="1265"/>
                    <a:pt x="1520" y="1113"/>
                    <a:pt x="1672" y="869"/>
                  </a:cubicBezTo>
                  <a:cubicBezTo>
                    <a:pt x="1764" y="717"/>
                    <a:pt x="1824" y="565"/>
                    <a:pt x="1794" y="413"/>
                  </a:cubicBezTo>
                  <a:cubicBezTo>
                    <a:pt x="1733" y="231"/>
                    <a:pt x="1551" y="79"/>
                    <a:pt x="1368" y="49"/>
                  </a:cubicBezTo>
                  <a:cubicBezTo>
                    <a:pt x="1297" y="13"/>
                    <a:pt x="1221" y="1"/>
                    <a:pt x="1143"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0" name="Google Shape;2630;p44"/>
            <p:cNvSpPr/>
            <p:nvPr/>
          </p:nvSpPr>
          <p:spPr>
            <a:xfrm>
              <a:off x="7819400" y="4187275"/>
              <a:ext cx="14450" cy="10675"/>
            </a:xfrm>
            <a:custGeom>
              <a:rect b="b" l="l" r="r" t="t"/>
              <a:pathLst>
                <a:path extrusionOk="0" h="427" w="578">
                  <a:moveTo>
                    <a:pt x="274" y="1"/>
                  </a:moveTo>
                  <a:cubicBezTo>
                    <a:pt x="182" y="1"/>
                    <a:pt x="152" y="62"/>
                    <a:pt x="122" y="92"/>
                  </a:cubicBezTo>
                  <a:cubicBezTo>
                    <a:pt x="0" y="153"/>
                    <a:pt x="0" y="305"/>
                    <a:pt x="122" y="396"/>
                  </a:cubicBezTo>
                  <a:cubicBezTo>
                    <a:pt x="182" y="426"/>
                    <a:pt x="274" y="426"/>
                    <a:pt x="334" y="426"/>
                  </a:cubicBezTo>
                  <a:cubicBezTo>
                    <a:pt x="426" y="396"/>
                    <a:pt x="456" y="366"/>
                    <a:pt x="517" y="274"/>
                  </a:cubicBezTo>
                  <a:cubicBezTo>
                    <a:pt x="578" y="244"/>
                    <a:pt x="578" y="214"/>
                    <a:pt x="578" y="122"/>
                  </a:cubicBezTo>
                  <a:cubicBezTo>
                    <a:pt x="578" y="92"/>
                    <a:pt x="486" y="1"/>
                    <a:pt x="456"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1" name="Google Shape;2631;p44"/>
            <p:cNvSpPr/>
            <p:nvPr/>
          </p:nvSpPr>
          <p:spPr>
            <a:xfrm>
              <a:off x="7701600" y="4105975"/>
              <a:ext cx="14475" cy="10650"/>
            </a:xfrm>
            <a:custGeom>
              <a:rect b="b" l="l" r="r" t="t"/>
              <a:pathLst>
                <a:path extrusionOk="0" h="426" w="579">
                  <a:moveTo>
                    <a:pt x="274" y="0"/>
                  </a:moveTo>
                  <a:cubicBezTo>
                    <a:pt x="183" y="0"/>
                    <a:pt x="153" y="31"/>
                    <a:pt x="122" y="61"/>
                  </a:cubicBezTo>
                  <a:cubicBezTo>
                    <a:pt x="1" y="152"/>
                    <a:pt x="1" y="304"/>
                    <a:pt x="122" y="365"/>
                  </a:cubicBezTo>
                  <a:cubicBezTo>
                    <a:pt x="183" y="426"/>
                    <a:pt x="274" y="426"/>
                    <a:pt x="335" y="426"/>
                  </a:cubicBezTo>
                  <a:cubicBezTo>
                    <a:pt x="426" y="365"/>
                    <a:pt x="457" y="335"/>
                    <a:pt x="517" y="274"/>
                  </a:cubicBezTo>
                  <a:cubicBezTo>
                    <a:pt x="578" y="213"/>
                    <a:pt x="578" y="183"/>
                    <a:pt x="578" y="122"/>
                  </a:cubicBezTo>
                  <a:cubicBezTo>
                    <a:pt x="578" y="61"/>
                    <a:pt x="487" y="0"/>
                    <a:pt x="457"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2" name="Google Shape;2632;p44"/>
            <p:cNvSpPr/>
            <p:nvPr/>
          </p:nvSpPr>
          <p:spPr>
            <a:xfrm>
              <a:off x="7710725" y="4058850"/>
              <a:ext cx="12950" cy="12675"/>
            </a:xfrm>
            <a:custGeom>
              <a:rect b="b" l="l" r="r" t="t"/>
              <a:pathLst>
                <a:path extrusionOk="0" h="507" w="518">
                  <a:moveTo>
                    <a:pt x="92" y="1"/>
                  </a:moveTo>
                  <a:cubicBezTo>
                    <a:pt x="61" y="1"/>
                    <a:pt x="0" y="92"/>
                    <a:pt x="0" y="122"/>
                  </a:cubicBezTo>
                  <a:cubicBezTo>
                    <a:pt x="0" y="183"/>
                    <a:pt x="61" y="244"/>
                    <a:pt x="61" y="274"/>
                  </a:cubicBezTo>
                  <a:cubicBezTo>
                    <a:pt x="92" y="335"/>
                    <a:pt x="122" y="396"/>
                    <a:pt x="213" y="426"/>
                  </a:cubicBezTo>
                  <a:cubicBezTo>
                    <a:pt x="241" y="483"/>
                    <a:pt x="289" y="507"/>
                    <a:pt x="336" y="507"/>
                  </a:cubicBezTo>
                  <a:cubicBezTo>
                    <a:pt x="389" y="507"/>
                    <a:pt x="440" y="475"/>
                    <a:pt x="456" y="426"/>
                  </a:cubicBezTo>
                  <a:cubicBezTo>
                    <a:pt x="517" y="366"/>
                    <a:pt x="456" y="274"/>
                    <a:pt x="426" y="214"/>
                  </a:cubicBezTo>
                  <a:cubicBezTo>
                    <a:pt x="396" y="122"/>
                    <a:pt x="304" y="92"/>
                    <a:pt x="244" y="62"/>
                  </a:cubicBezTo>
                  <a:cubicBezTo>
                    <a:pt x="213" y="1"/>
                    <a:pt x="122" y="1"/>
                    <a:pt x="9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3" name="Google Shape;2633;p44"/>
            <p:cNvSpPr/>
            <p:nvPr/>
          </p:nvSpPr>
          <p:spPr>
            <a:xfrm>
              <a:off x="7691725" y="4022375"/>
              <a:ext cx="6875" cy="6500"/>
            </a:xfrm>
            <a:custGeom>
              <a:rect b="b" l="l" r="r" t="t"/>
              <a:pathLst>
                <a:path extrusionOk="0" h="260" w="275">
                  <a:moveTo>
                    <a:pt x="92" y="1"/>
                  </a:moveTo>
                  <a:cubicBezTo>
                    <a:pt x="31" y="1"/>
                    <a:pt x="1" y="31"/>
                    <a:pt x="1" y="31"/>
                  </a:cubicBezTo>
                  <a:cubicBezTo>
                    <a:pt x="1" y="123"/>
                    <a:pt x="1" y="183"/>
                    <a:pt x="61" y="214"/>
                  </a:cubicBezTo>
                  <a:cubicBezTo>
                    <a:pt x="77" y="244"/>
                    <a:pt x="92" y="259"/>
                    <a:pt x="107" y="259"/>
                  </a:cubicBezTo>
                  <a:cubicBezTo>
                    <a:pt x="122" y="259"/>
                    <a:pt x="137" y="244"/>
                    <a:pt x="153" y="214"/>
                  </a:cubicBezTo>
                  <a:cubicBezTo>
                    <a:pt x="213" y="214"/>
                    <a:pt x="244" y="183"/>
                    <a:pt x="244" y="153"/>
                  </a:cubicBezTo>
                  <a:cubicBezTo>
                    <a:pt x="244" y="123"/>
                    <a:pt x="274" y="123"/>
                    <a:pt x="244" y="62"/>
                  </a:cubicBezTo>
                  <a:cubicBezTo>
                    <a:pt x="244" y="31"/>
                    <a:pt x="213" y="31"/>
                    <a:pt x="153"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4" name="Google Shape;2634;p44"/>
            <p:cNvSpPr/>
            <p:nvPr/>
          </p:nvSpPr>
          <p:spPr>
            <a:xfrm>
              <a:off x="7736550" y="4048975"/>
              <a:ext cx="6875" cy="6500"/>
            </a:xfrm>
            <a:custGeom>
              <a:rect b="b" l="l" r="r" t="t"/>
              <a:pathLst>
                <a:path extrusionOk="0" h="260" w="275">
                  <a:moveTo>
                    <a:pt x="62" y="1"/>
                  </a:moveTo>
                  <a:cubicBezTo>
                    <a:pt x="31" y="1"/>
                    <a:pt x="1" y="31"/>
                    <a:pt x="1" y="31"/>
                  </a:cubicBezTo>
                  <a:cubicBezTo>
                    <a:pt x="1" y="122"/>
                    <a:pt x="1" y="183"/>
                    <a:pt x="31" y="214"/>
                  </a:cubicBezTo>
                  <a:cubicBezTo>
                    <a:pt x="62" y="244"/>
                    <a:pt x="85" y="259"/>
                    <a:pt x="104" y="259"/>
                  </a:cubicBezTo>
                  <a:cubicBezTo>
                    <a:pt x="123" y="259"/>
                    <a:pt x="138" y="244"/>
                    <a:pt x="153" y="214"/>
                  </a:cubicBezTo>
                  <a:cubicBezTo>
                    <a:pt x="183" y="214"/>
                    <a:pt x="244" y="183"/>
                    <a:pt x="244" y="153"/>
                  </a:cubicBezTo>
                  <a:cubicBezTo>
                    <a:pt x="244" y="122"/>
                    <a:pt x="274" y="122"/>
                    <a:pt x="244" y="62"/>
                  </a:cubicBezTo>
                  <a:cubicBezTo>
                    <a:pt x="244" y="31"/>
                    <a:pt x="183" y="31"/>
                    <a:pt x="153"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5" name="Google Shape;2635;p44"/>
            <p:cNvSpPr/>
            <p:nvPr/>
          </p:nvSpPr>
          <p:spPr>
            <a:xfrm>
              <a:off x="7702375" y="3985900"/>
              <a:ext cx="6850" cy="6675"/>
            </a:xfrm>
            <a:custGeom>
              <a:rect b="b" l="l" r="r" t="t"/>
              <a:pathLst>
                <a:path extrusionOk="0" h="267" w="274">
                  <a:moveTo>
                    <a:pt x="91" y="1"/>
                  </a:moveTo>
                  <a:cubicBezTo>
                    <a:pt x="31" y="1"/>
                    <a:pt x="0" y="62"/>
                    <a:pt x="0" y="62"/>
                  </a:cubicBezTo>
                  <a:cubicBezTo>
                    <a:pt x="0" y="123"/>
                    <a:pt x="0" y="214"/>
                    <a:pt x="31" y="244"/>
                  </a:cubicBezTo>
                  <a:cubicBezTo>
                    <a:pt x="61" y="259"/>
                    <a:pt x="84" y="267"/>
                    <a:pt x="103" y="267"/>
                  </a:cubicBezTo>
                  <a:cubicBezTo>
                    <a:pt x="122" y="267"/>
                    <a:pt x="137" y="259"/>
                    <a:pt x="152" y="244"/>
                  </a:cubicBezTo>
                  <a:cubicBezTo>
                    <a:pt x="182" y="244"/>
                    <a:pt x="243" y="214"/>
                    <a:pt x="243" y="153"/>
                  </a:cubicBezTo>
                  <a:cubicBezTo>
                    <a:pt x="243" y="123"/>
                    <a:pt x="274" y="123"/>
                    <a:pt x="243" y="92"/>
                  </a:cubicBezTo>
                  <a:cubicBezTo>
                    <a:pt x="243" y="62"/>
                    <a:pt x="182" y="62"/>
                    <a:pt x="15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6" name="Google Shape;2636;p44"/>
            <p:cNvSpPr/>
            <p:nvPr/>
          </p:nvSpPr>
          <p:spPr>
            <a:xfrm>
              <a:off x="7752525" y="3966575"/>
              <a:ext cx="14450" cy="11000"/>
            </a:xfrm>
            <a:custGeom>
              <a:rect b="b" l="l" r="r" t="t"/>
              <a:pathLst>
                <a:path extrusionOk="0" h="440" w="578">
                  <a:moveTo>
                    <a:pt x="402" y="1"/>
                  </a:moveTo>
                  <a:cubicBezTo>
                    <a:pt x="368" y="1"/>
                    <a:pt x="335" y="14"/>
                    <a:pt x="274" y="14"/>
                  </a:cubicBezTo>
                  <a:cubicBezTo>
                    <a:pt x="213" y="14"/>
                    <a:pt x="152" y="75"/>
                    <a:pt x="122" y="105"/>
                  </a:cubicBezTo>
                  <a:cubicBezTo>
                    <a:pt x="0" y="227"/>
                    <a:pt x="0" y="318"/>
                    <a:pt x="122" y="409"/>
                  </a:cubicBezTo>
                  <a:cubicBezTo>
                    <a:pt x="213" y="440"/>
                    <a:pt x="274" y="440"/>
                    <a:pt x="365" y="440"/>
                  </a:cubicBezTo>
                  <a:cubicBezTo>
                    <a:pt x="426" y="409"/>
                    <a:pt x="456" y="379"/>
                    <a:pt x="547" y="288"/>
                  </a:cubicBezTo>
                  <a:cubicBezTo>
                    <a:pt x="578" y="257"/>
                    <a:pt x="578" y="227"/>
                    <a:pt x="578" y="136"/>
                  </a:cubicBezTo>
                  <a:cubicBezTo>
                    <a:pt x="578" y="75"/>
                    <a:pt x="517" y="14"/>
                    <a:pt x="456" y="14"/>
                  </a:cubicBezTo>
                  <a:cubicBezTo>
                    <a:pt x="436" y="4"/>
                    <a:pt x="419" y="1"/>
                    <a:pt x="40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7" name="Google Shape;2637;p44"/>
            <p:cNvSpPr/>
            <p:nvPr/>
          </p:nvSpPr>
          <p:spPr>
            <a:xfrm>
              <a:off x="7710725" y="3954000"/>
              <a:ext cx="13700" cy="10650"/>
            </a:xfrm>
            <a:custGeom>
              <a:rect b="b" l="l" r="r" t="t"/>
              <a:pathLst>
                <a:path extrusionOk="0" h="426" w="548">
                  <a:moveTo>
                    <a:pt x="244" y="0"/>
                  </a:moveTo>
                  <a:cubicBezTo>
                    <a:pt x="152" y="0"/>
                    <a:pt x="122" y="31"/>
                    <a:pt x="92" y="61"/>
                  </a:cubicBezTo>
                  <a:cubicBezTo>
                    <a:pt x="0" y="152"/>
                    <a:pt x="0" y="304"/>
                    <a:pt x="92" y="365"/>
                  </a:cubicBezTo>
                  <a:cubicBezTo>
                    <a:pt x="152" y="426"/>
                    <a:pt x="244" y="426"/>
                    <a:pt x="304" y="426"/>
                  </a:cubicBezTo>
                  <a:cubicBezTo>
                    <a:pt x="396" y="365"/>
                    <a:pt x="426" y="335"/>
                    <a:pt x="517" y="274"/>
                  </a:cubicBezTo>
                  <a:cubicBezTo>
                    <a:pt x="548" y="213"/>
                    <a:pt x="548" y="183"/>
                    <a:pt x="548" y="122"/>
                  </a:cubicBezTo>
                  <a:cubicBezTo>
                    <a:pt x="548" y="61"/>
                    <a:pt x="456" y="0"/>
                    <a:pt x="426"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8" name="Google Shape;2638;p44"/>
            <p:cNvSpPr/>
            <p:nvPr/>
          </p:nvSpPr>
          <p:spPr>
            <a:xfrm>
              <a:off x="7633225" y="4541675"/>
              <a:ext cx="34975" cy="43325"/>
            </a:xfrm>
            <a:custGeom>
              <a:rect b="b" l="l" r="r" t="t"/>
              <a:pathLst>
                <a:path extrusionOk="0" h="1733" w="1399">
                  <a:moveTo>
                    <a:pt x="749" y="1"/>
                  </a:moveTo>
                  <a:cubicBezTo>
                    <a:pt x="642" y="1"/>
                    <a:pt x="479" y="88"/>
                    <a:pt x="334" y="232"/>
                  </a:cubicBezTo>
                  <a:cubicBezTo>
                    <a:pt x="61" y="475"/>
                    <a:pt x="0" y="719"/>
                    <a:pt x="0" y="931"/>
                  </a:cubicBezTo>
                  <a:cubicBezTo>
                    <a:pt x="30" y="1114"/>
                    <a:pt x="152" y="1327"/>
                    <a:pt x="304" y="1478"/>
                  </a:cubicBezTo>
                  <a:cubicBezTo>
                    <a:pt x="365" y="1570"/>
                    <a:pt x="456" y="1691"/>
                    <a:pt x="578" y="1722"/>
                  </a:cubicBezTo>
                  <a:cubicBezTo>
                    <a:pt x="598" y="1728"/>
                    <a:pt x="626" y="1732"/>
                    <a:pt x="660" y="1732"/>
                  </a:cubicBezTo>
                  <a:cubicBezTo>
                    <a:pt x="775" y="1732"/>
                    <a:pt x="953" y="1687"/>
                    <a:pt x="1094" y="1570"/>
                  </a:cubicBezTo>
                  <a:cubicBezTo>
                    <a:pt x="1125" y="1539"/>
                    <a:pt x="1216" y="1478"/>
                    <a:pt x="1246" y="1448"/>
                  </a:cubicBezTo>
                  <a:cubicBezTo>
                    <a:pt x="1338" y="1387"/>
                    <a:pt x="1338" y="1327"/>
                    <a:pt x="1338" y="1266"/>
                  </a:cubicBezTo>
                  <a:cubicBezTo>
                    <a:pt x="1398" y="810"/>
                    <a:pt x="1216" y="506"/>
                    <a:pt x="1064" y="202"/>
                  </a:cubicBezTo>
                  <a:cubicBezTo>
                    <a:pt x="1034" y="111"/>
                    <a:pt x="942" y="19"/>
                    <a:pt x="821" y="19"/>
                  </a:cubicBezTo>
                  <a:cubicBezTo>
                    <a:pt x="802" y="7"/>
                    <a:pt x="777" y="1"/>
                    <a:pt x="749"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9" name="Google Shape;2639;p44"/>
            <p:cNvSpPr/>
            <p:nvPr/>
          </p:nvSpPr>
          <p:spPr>
            <a:xfrm>
              <a:off x="7629425" y="4465750"/>
              <a:ext cx="22800" cy="40250"/>
            </a:xfrm>
            <a:custGeom>
              <a:rect b="b" l="l" r="r" t="t"/>
              <a:pathLst>
                <a:path extrusionOk="0" h="1610" w="912">
                  <a:moveTo>
                    <a:pt x="379" y="1"/>
                  </a:moveTo>
                  <a:cubicBezTo>
                    <a:pt x="357" y="1"/>
                    <a:pt x="332" y="6"/>
                    <a:pt x="304" y="17"/>
                  </a:cubicBezTo>
                  <a:cubicBezTo>
                    <a:pt x="213" y="17"/>
                    <a:pt x="152" y="78"/>
                    <a:pt x="122" y="108"/>
                  </a:cubicBezTo>
                  <a:cubicBezTo>
                    <a:pt x="0" y="260"/>
                    <a:pt x="0" y="412"/>
                    <a:pt x="0" y="625"/>
                  </a:cubicBezTo>
                  <a:cubicBezTo>
                    <a:pt x="31" y="868"/>
                    <a:pt x="182" y="1324"/>
                    <a:pt x="365" y="1537"/>
                  </a:cubicBezTo>
                  <a:cubicBezTo>
                    <a:pt x="432" y="1587"/>
                    <a:pt x="508" y="1609"/>
                    <a:pt x="583" y="1609"/>
                  </a:cubicBezTo>
                  <a:cubicBezTo>
                    <a:pt x="645" y="1609"/>
                    <a:pt x="705" y="1594"/>
                    <a:pt x="760" y="1567"/>
                  </a:cubicBezTo>
                  <a:cubicBezTo>
                    <a:pt x="790" y="1537"/>
                    <a:pt x="790" y="1476"/>
                    <a:pt x="790" y="1446"/>
                  </a:cubicBezTo>
                  <a:cubicBezTo>
                    <a:pt x="912" y="1020"/>
                    <a:pt x="821" y="564"/>
                    <a:pt x="608" y="199"/>
                  </a:cubicBezTo>
                  <a:cubicBezTo>
                    <a:pt x="534" y="100"/>
                    <a:pt x="479" y="1"/>
                    <a:pt x="379"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0" name="Google Shape;2640;p44"/>
            <p:cNvSpPr/>
            <p:nvPr/>
          </p:nvSpPr>
          <p:spPr>
            <a:xfrm>
              <a:off x="7668175" y="4651700"/>
              <a:ext cx="19025" cy="24225"/>
            </a:xfrm>
            <a:custGeom>
              <a:rect b="b" l="l" r="r" t="t"/>
              <a:pathLst>
                <a:path extrusionOk="0" h="969" w="761">
                  <a:moveTo>
                    <a:pt x="159" y="1"/>
                  </a:moveTo>
                  <a:cubicBezTo>
                    <a:pt x="89" y="1"/>
                    <a:pt x="22" y="44"/>
                    <a:pt x="0" y="87"/>
                  </a:cubicBezTo>
                  <a:lnTo>
                    <a:pt x="0" y="178"/>
                  </a:lnTo>
                  <a:cubicBezTo>
                    <a:pt x="31" y="421"/>
                    <a:pt x="183" y="695"/>
                    <a:pt x="426" y="877"/>
                  </a:cubicBezTo>
                  <a:cubicBezTo>
                    <a:pt x="487" y="938"/>
                    <a:pt x="578" y="968"/>
                    <a:pt x="639" y="968"/>
                  </a:cubicBezTo>
                  <a:cubicBezTo>
                    <a:pt x="699" y="907"/>
                    <a:pt x="730" y="877"/>
                    <a:pt x="730" y="847"/>
                  </a:cubicBezTo>
                  <a:cubicBezTo>
                    <a:pt x="760" y="725"/>
                    <a:pt x="730" y="603"/>
                    <a:pt x="639" y="512"/>
                  </a:cubicBezTo>
                  <a:cubicBezTo>
                    <a:pt x="578" y="360"/>
                    <a:pt x="395" y="87"/>
                    <a:pt x="243" y="26"/>
                  </a:cubicBezTo>
                  <a:cubicBezTo>
                    <a:pt x="217" y="8"/>
                    <a:pt x="187" y="1"/>
                    <a:pt x="159"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1" name="Google Shape;2641;p44"/>
            <p:cNvSpPr/>
            <p:nvPr/>
          </p:nvSpPr>
          <p:spPr>
            <a:xfrm>
              <a:off x="7794300" y="4766875"/>
              <a:ext cx="26625" cy="15425"/>
            </a:xfrm>
            <a:custGeom>
              <a:rect b="b" l="l" r="r" t="t"/>
              <a:pathLst>
                <a:path extrusionOk="0" h="617" w="1065">
                  <a:moveTo>
                    <a:pt x="269" y="1"/>
                  </a:moveTo>
                  <a:cubicBezTo>
                    <a:pt x="229" y="1"/>
                    <a:pt x="189" y="3"/>
                    <a:pt x="153" y="9"/>
                  </a:cubicBezTo>
                  <a:cubicBezTo>
                    <a:pt x="92" y="9"/>
                    <a:pt x="1" y="130"/>
                    <a:pt x="62" y="191"/>
                  </a:cubicBezTo>
                  <a:cubicBezTo>
                    <a:pt x="62" y="221"/>
                    <a:pt x="92" y="221"/>
                    <a:pt x="92" y="282"/>
                  </a:cubicBezTo>
                  <a:cubicBezTo>
                    <a:pt x="275" y="465"/>
                    <a:pt x="579" y="616"/>
                    <a:pt x="882" y="616"/>
                  </a:cubicBezTo>
                  <a:cubicBezTo>
                    <a:pt x="974" y="616"/>
                    <a:pt x="1034" y="616"/>
                    <a:pt x="1065" y="525"/>
                  </a:cubicBezTo>
                  <a:cubicBezTo>
                    <a:pt x="1065" y="495"/>
                    <a:pt x="1065" y="434"/>
                    <a:pt x="1034" y="373"/>
                  </a:cubicBezTo>
                  <a:cubicBezTo>
                    <a:pt x="1004" y="282"/>
                    <a:pt x="882" y="191"/>
                    <a:pt x="761" y="161"/>
                  </a:cubicBezTo>
                  <a:cubicBezTo>
                    <a:pt x="685" y="60"/>
                    <a:pt x="464" y="1"/>
                    <a:pt x="269"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2" name="Google Shape;2642;p44"/>
            <p:cNvSpPr/>
            <p:nvPr/>
          </p:nvSpPr>
          <p:spPr>
            <a:xfrm>
              <a:off x="7580025" y="4486675"/>
              <a:ext cx="20550" cy="19775"/>
            </a:xfrm>
            <a:custGeom>
              <a:rect b="b" l="l" r="r" t="t"/>
              <a:pathLst>
                <a:path extrusionOk="0" h="791" w="822">
                  <a:moveTo>
                    <a:pt x="608" y="1"/>
                  </a:moveTo>
                  <a:cubicBezTo>
                    <a:pt x="335" y="92"/>
                    <a:pt x="122" y="274"/>
                    <a:pt x="31" y="548"/>
                  </a:cubicBezTo>
                  <a:cubicBezTo>
                    <a:pt x="0" y="609"/>
                    <a:pt x="0" y="700"/>
                    <a:pt x="31" y="761"/>
                  </a:cubicBezTo>
                  <a:cubicBezTo>
                    <a:pt x="61" y="791"/>
                    <a:pt x="122" y="791"/>
                    <a:pt x="183" y="791"/>
                  </a:cubicBezTo>
                  <a:cubicBezTo>
                    <a:pt x="304" y="791"/>
                    <a:pt x="426" y="761"/>
                    <a:pt x="487" y="700"/>
                  </a:cubicBezTo>
                  <a:cubicBezTo>
                    <a:pt x="608" y="578"/>
                    <a:pt x="791" y="335"/>
                    <a:pt x="821" y="183"/>
                  </a:cubicBezTo>
                  <a:cubicBezTo>
                    <a:pt x="821" y="122"/>
                    <a:pt x="791" y="1"/>
                    <a:pt x="669"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3" name="Google Shape;2643;p44"/>
            <p:cNvSpPr/>
            <p:nvPr/>
          </p:nvSpPr>
          <p:spPr>
            <a:xfrm>
              <a:off x="7849025" y="4695000"/>
              <a:ext cx="38775" cy="46450"/>
            </a:xfrm>
            <a:custGeom>
              <a:rect b="b" l="l" r="r" t="t"/>
              <a:pathLst>
                <a:path extrusionOk="0" h="1858" w="1551">
                  <a:moveTo>
                    <a:pt x="804" y="0"/>
                  </a:moveTo>
                  <a:cubicBezTo>
                    <a:pt x="681" y="0"/>
                    <a:pt x="561" y="36"/>
                    <a:pt x="456" y="57"/>
                  </a:cubicBezTo>
                  <a:cubicBezTo>
                    <a:pt x="304" y="148"/>
                    <a:pt x="92" y="270"/>
                    <a:pt x="61" y="422"/>
                  </a:cubicBezTo>
                  <a:cubicBezTo>
                    <a:pt x="0" y="604"/>
                    <a:pt x="31" y="817"/>
                    <a:pt x="152" y="1029"/>
                  </a:cubicBezTo>
                  <a:cubicBezTo>
                    <a:pt x="244" y="1273"/>
                    <a:pt x="608" y="1789"/>
                    <a:pt x="943" y="1850"/>
                  </a:cubicBezTo>
                  <a:cubicBezTo>
                    <a:pt x="969" y="1855"/>
                    <a:pt x="996" y="1858"/>
                    <a:pt x="1023" y="1858"/>
                  </a:cubicBezTo>
                  <a:cubicBezTo>
                    <a:pt x="1156" y="1858"/>
                    <a:pt x="1298" y="1799"/>
                    <a:pt x="1399" y="1698"/>
                  </a:cubicBezTo>
                  <a:cubicBezTo>
                    <a:pt x="1520" y="1546"/>
                    <a:pt x="1551" y="1364"/>
                    <a:pt x="1551" y="1181"/>
                  </a:cubicBezTo>
                  <a:cubicBezTo>
                    <a:pt x="1551" y="908"/>
                    <a:pt x="1459" y="634"/>
                    <a:pt x="1368" y="422"/>
                  </a:cubicBezTo>
                  <a:cubicBezTo>
                    <a:pt x="1277" y="270"/>
                    <a:pt x="1125" y="57"/>
                    <a:pt x="973" y="26"/>
                  </a:cubicBezTo>
                  <a:cubicBezTo>
                    <a:pt x="917" y="8"/>
                    <a:pt x="860" y="0"/>
                    <a:pt x="804"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4" name="Google Shape;2644;p44"/>
            <p:cNvSpPr/>
            <p:nvPr/>
          </p:nvSpPr>
          <p:spPr>
            <a:xfrm>
              <a:off x="7737325" y="4675900"/>
              <a:ext cx="41050" cy="38950"/>
            </a:xfrm>
            <a:custGeom>
              <a:rect b="b" l="l" r="r" t="t"/>
              <a:pathLst>
                <a:path extrusionOk="0" h="1558" w="1642">
                  <a:moveTo>
                    <a:pt x="1003" y="0"/>
                  </a:moveTo>
                  <a:cubicBezTo>
                    <a:pt x="791" y="0"/>
                    <a:pt x="639" y="122"/>
                    <a:pt x="487" y="213"/>
                  </a:cubicBezTo>
                  <a:cubicBezTo>
                    <a:pt x="365" y="334"/>
                    <a:pt x="243" y="517"/>
                    <a:pt x="152" y="669"/>
                  </a:cubicBezTo>
                  <a:cubicBezTo>
                    <a:pt x="0" y="1064"/>
                    <a:pt x="213" y="1490"/>
                    <a:pt x="608" y="1550"/>
                  </a:cubicBezTo>
                  <a:cubicBezTo>
                    <a:pt x="654" y="1555"/>
                    <a:pt x="699" y="1558"/>
                    <a:pt x="744" y="1558"/>
                  </a:cubicBezTo>
                  <a:cubicBezTo>
                    <a:pt x="970" y="1558"/>
                    <a:pt x="1181" y="1495"/>
                    <a:pt x="1307" y="1368"/>
                  </a:cubicBezTo>
                  <a:cubicBezTo>
                    <a:pt x="1490" y="1216"/>
                    <a:pt x="1581" y="973"/>
                    <a:pt x="1611" y="730"/>
                  </a:cubicBezTo>
                  <a:cubicBezTo>
                    <a:pt x="1642" y="578"/>
                    <a:pt x="1611" y="365"/>
                    <a:pt x="1520" y="213"/>
                  </a:cubicBezTo>
                  <a:cubicBezTo>
                    <a:pt x="1399" y="61"/>
                    <a:pt x="1186" y="0"/>
                    <a:pt x="1003"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5" name="Google Shape;2645;p44"/>
            <p:cNvSpPr/>
            <p:nvPr/>
          </p:nvSpPr>
          <p:spPr>
            <a:xfrm>
              <a:off x="7710725" y="4557350"/>
              <a:ext cx="40300" cy="38975"/>
            </a:xfrm>
            <a:custGeom>
              <a:rect b="b" l="l" r="r" t="t"/>
              <a:pathLst>
                <a:path extrusionOk="0" h="1559" w="1612">
                  <a:moveTo>
                    <a:pt x="943" y="0"/>
                  </a:moveTo>
                  <a:cubicBezTo>
                    <a:pt x="760" y="0"/>
                    <a:pt x="608" y="92"/>
                    <a:pt x="456" y="213"/>
                  </a:cubicBezTo>
                  <a:cubicBezTo>
                    <a:pt x="304" y="335"/>
                    <a:pt x="183" y="517"/>
                    <a:pt x="122" y="669"/>
                  </a:cubicBezTo>
                  <a:cubicBezTo>
                    <a:pt x="0" y="1003"/>
                    <a:pt x="213" y="1459"/>
                    <a:pt x="578" y="1551"/>
                  </a:cubicBezTo>
                  <a:cubicBezTo>
                    <a:pt x="624" y="1556"/>
                    <a:pt x="669" y="1558"/>
                    <a:pt x="714" y="1558"/>
                  </a:cubicBezTo>
                  <a:cubicBezTo>
                    <a:pt x="939" y="1558"/>
                    <a:pt x="1150" y="1495"/>
                    <a:pt x="1277" y="1368"/>
                  </a:cubicBezTo>
                  <a:cubicBezTo>
                    <a:pt x="1459" y="1216"/>
                    <a:pt x="1520" y="973"/>
                    <a:pt x="1551" y="700"/>
                  </a:cubicBezTo>
                  <a:cubicBezTo>
                    <a:pt x="1611" y="548"/>
                    <a:pt x="1551" y="365"/>
                    <a:pt x="1490" y="213"/>
                  </a:cubicBezTo>
                  <a:cubicBezTo>
                    <a:pt x="1368" y="61"/>
                    <a:pt x="1156" y="0"/>
                    <a:pt x="943"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6" name="Google Shape;2646;p44"/>
            <p:cNvSpPr/>
            <p:nvPr/>
          </p:nvSpPr>
          <p:spPr>
            <a:xfrm>
              <a:off x="7743400" y="4627250"/>
              <a:ext cx="12175" cy="12200"/>
            </a:xfrm>
            <a:custGeom>
              <a:rect b="b" l="l" r="r" t="t"/>
              <a:pathLst>
                <a:path extrusionOk="0" h="488" w="487">
                  <a:moveTo>
                    <a:pt x="304" y="1"/>
                  </a:moveTo>
                  <a:cubicBezTo>
                    <a:pt x="213" y="1"/>
                    <a:pt x="183" y="31"/>
                    <a:pt x="152" y="92"/>
                  </a:cubicBezTo>
                  <a:cubicBezTo>
                    <a:pt x="122" y="122"/>
                    <a:pt x="61" y="153"/>
                    <a:pt x="31" y="244"/>
                  </a:cubicBezTo>
                  <a:cubicBezTo>
                    <a:pt x="0" y="335"/>
                    <a:pt x="31" y="457"/>
                    <a:pt x="183" y="487"/>
                  </a:cubicBezTo>
                  <a:cubicBezTo>
                    <a:pt x="274" y="487"/>
                    <a:pt x="335" y="487"/>
                    <a:pt x="426" y="426"/>
                  </a:cubicBezTo>
                  <a:cubicBezTo>
                    <a:pt x="456" y="396"/>
                    <a:pt x="487" y="305"/>
                    <a:pt x="487" y="244"/>
                  </a:cubicBezTo>
                  <a:cubicBezTo>
                    <a:pt x="487" y="183"/>
                    <a:pt x="487" y="122"/>
                    <a:pt x="456" y="92"/>
                  </a:cubicBezTo>
                  <a:cubicBezTo>
                    <a:pt x="426" y="31"/>
                    <a:pt x="335" y="1"/>
                    <a:pt x="304"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7" name="Google Shape;2647;p44"/>
            <p:cNvSpPr/>
            <p:nvPr/>
          </p:nvSpPr>
          <p:spPr>
            <a:xfrm>
              <a:off x="7604350" y="4595350"/>
              <a:ext cx="12925" cy="12175"/>
            </a:xfrm>
            <a:custGeom>
              <a:rect b="b" l="l" r="r" t="t"/>
              <a:pathLst>
                <a:path extrusionOk="0" h="487" w="517">
                  <a:moveTo>
                    <a:pt x="304" y="0"/>
                  </a:moveTo>
                  <a:cubicBezTo>
                    <a:pt x="243" y="0"/>
                    <a:pt x="213" y="31"/>
                    <a:pt x="152" y="61"/>
                  </a:cubicBezTo>
                  <a:cubicBezTo>
                    <a:pt x="122" y="91"/>
                    <a:pt x="91" y="152"/>
                    <a:pt x="61" y="213"/>
                  </a:cubicBezTo>
                  <a:cubicBezTo>
                    <a:pt x="0" y="304"/>
                    <a:pt x="91" y="456"/>
                    <a:pt x="213" y="487"/>
                  </a:cubicBezTo>
                  <a:cubicBezTo>
                    <a:pt x="274" y="487"/>
                    <a:pt x="365" y="487"/>
                    <a:pt x="426" y="395"/>
                  </a:cubicBezTo>
                  <a:cubicBezTo>
                    <a:pt x="456" y="365"/>
                    <a:pt x="517" y="304"/>
                    <a:pt x="517" y="213"/>
                  </a:cubicBezTo>
                  <a:cubicBezTo>
                    <a:pt x="517" y="183"/>
                    <a:pt x="517" y="91"/>
                    <a:pt x="456" y="61"/>
                  </a:cubicBezTo>
                  <a:cubicBezTo>
                    <a:pt x="426" y="31"/>
                    <a:pt x="365" y="0"/>
                    <a:pt x="304"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8" name="Google Shape;2648;p44"/>
            <p:cNvSpPr/>
            <p:nvPr/>
          </p:nvSpPr>
          <p:spPr>
            <a:xfrm>
              <a:off x="7592175" y="4550500"/>
              <a:ext cx="13700" cy="10675"/>
            </a:xfrm>
            <a:custGeom>
              <a:rect b="b" l="l" r="r" t="t"/>
              <a:pathLst>
                <a:path extrusionOk="0" h="427" w="548">
                  <a:moveTo>
                    <a:pt x="183" y="1"/>
                  </a:moveTo>
                  <a:cubicBezTo>
                    <a:pt x="153" y="1"/>
                    <a:pt x="92" y="1"/>
                    <a:pt x="31" y="31"/>
                  </a:cubicBezTo>
                  <a:cubicBezTo>
                    <a:pt x="1" y="62"/>
                    <a:pt x="1" y="153"/>
                    <a:pt x="1" y="183"/>
                  </a:cubicBezTo>
                  <a:cubicBezTo>
                    <a:pt x="31" y="214"/>
                    <a:pt x="92" y="305"/>
                    <a:pt x="122" y="335"/>
                  </a:cubicBezTo>
                  <a:cubicBezTo>
                    <a:pt x="153" y="366"/>
                    <a:pt x="214" y="426"/>
                    <a:pt x="305" y="426"/>
                  </a:cubicBezTo>
                  <a:cubicBezTo>
                    <a:pt x="426" y="426"/>
                    <a:pt x="548" y="366"/>
                    <a:pt x="548" y="274"/>
                  </a:cubicBezTo>
                  <a:cubicBezTo>
                    <a:pt x="548" y="183"/>
                    <a:pt x="487" y="122"/>
                    <a:pt x="426" y="62"/>
                  </a:cubicBezTo>
                  <a:cubicBezTo>
                    <a:pt x="335" y="31"/>
                    <a:pt x="274" y="1"/>
                    <a:pt x="183"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9" name="Google Shape;2649;p44"/>
            <p:cNvSpPr/>
            <p:nvPr/>
          </p:nvSpPr>
          <p:spPr>
            <a:xfrm>
              <a:off x="7611175" y="4529225"/>
              <a:ext cx="6100" cy="6875"/>
            </a:xfrm>
            <a:custGeom>
              <a:rect b="b" l="l" r="r" t="t"/>
              <a:pathLst>
                <a:path extrusionOk="0" h="275" w="244">
                  <a:moveTo>
                    <a:pt x="153" y="1"/>
                  </a:moveTo>
                  <a:cubicBezTo>
                    <a:pt x="122" y="1"/>
                    <a:pt x="122" y="1"/>
                    <a:pt x="92" y="62"/>
                  </a:cubicBezTo>
                  <a:cubicBezTo>
                    <a:pt x="31" y="92"/>
                    <a:pt x="31" y="92"/>
                    <a:pt x="31" y="122"/>
                  </a:cubicBezTo>
                  <a:cubicBezTo>
                    <a:pt x="1" y="214"/>
                    <a:pt x="31" y="274"/>
                    <a:pt x="92" y="274"/>
                  </a:cubicBezTo>
                  <a:cubicBezTo>
                    <a:pt x="122" y="274"/>
                    <a:pt x="153" y="274"/>
                    <a:pt x="183" y="244"/>
                  </a:cubicBezTo>
                  <a:cubicBezTo>
                    <a:pt x="244" y="183"/>
                    <a:pt x="244" y="153"/>
                    <a:pt x="244" y="122"/>
                  </a:cubicBezTo>
                  <a:lnTo>
                    <a:pt x="244" y="62"/>
                  </a:lnTo>
                  <a:cubicBezTo>
                    <a:pt x="244" y="1"/>
                    <a:pt x="183" y="1"/>
                    <a:pt x="153"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0" name="Google Shape;2650;p44"/>
            <p:cNvSpPr/>
            <p:nvPr/>
          </p:nvSpPr>
          <p:spPr>
            <a:xfrm>
              <a:off x="7591425" y="4443375"/>
              <a:ext cx="12175" cy="12175"/>
            </a:xfrm>
            <a:custGeom>
              <a:rect b="b" l="l" r="r" t="t"/>
              <a:pathLst>
                <a:path extrusionOk="0" h="487" w="487">
                  <a:moveTo>
                    <a:pt x="304" y="0"/>
                  </a:moveTo>
                  <a:cubicBezTo>
                    <a:pt x="213" y="0"/>
                    <a:pt x="183" y="30"/>
                    <a:pt x="152" y="61"/>
                  </a:cubicBezTo>
                  <a:cubicBezTo>
                    <a:pt x="122" y="91"/>
                    <a:pt x="61" y="152"/>
                    <a:pt x="31" y="213"/>
                  </a:cubicBezTo>
                  <a:cubicBezTo>
                    <a:pt x="0" y="334"/>
                    <a:pt x="61" y="486"/>
                    <a:pt x="183" y="486"/>
                  </a:cubicBezTo>
                  <a:cubicBezTo>
                    <a:pt x="274" y="486"/>
                    <a:pt x="335" y="486"/>
                    <a:pt x="426" y="395"/>
                  </a:cubicBezTo>
                  <a:cubicBezTo>
                    <a:pt x="456" y="365"/>
                    <a:pt x="487" y="304"/>
                    <a:pt x="487" y="213"/>
                  </a:cubicBezTo>
                  <a:cubicBezTo>
                    <a:pt x="487" y="182"/>
                    <a:pt x="487" y="91"/>
                    <a:pt x="456" y="61"/>
                  </a:cubicBezTo>
                  <a:cubicBezTo>
                    <a:pt x="426" y="30"/>
                    <a:pt x="335" y="0"/>
                    <a:pt x="304"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651" name="Google Shape;2651;p44"/>
          <p:cNvGrpSpPr/>
          <p:nvPr/>
        </p:nvGrpSpPr>
        <p:grpSpPr>
          <a:xfrm>
            <a:off x="5268868" y="1758324"/>
            <a:ext cx="577158" cy="943728"/>
            <a:chOff x="6981525" y="3097750"/>
            <a:chExt cx="1474975" cy="2411775"/>
          </a:xfrm>
        </p:grpSpPr>
        <p:sp>
          <p:nvSpPr>
            <p:cNvPr id="2652" name="Google Shape;2652;p44"/>
            <p:cNvSpPr/>
            <p:nvPr/>
          </p:nvSpPr>
          <p:spPr>
            <a:xfrm>
              <a:off x="6981525" y="3097750"/>
              <a:ext cx="1474975" cy="1327975"/>
            </a:xfrm>
            <a:custGeom>
              <a:rect b="b" l="l" r="r" t="t"/>
              <a:pathLst>
                <a:path extrusionOk="0" h="53119" w="58999">
                  <a:moveTo>
                    <a:pt x="31208" y="0"/>
                  </a:moveTo>
                  <a:cubicBezTo>
                    <a:pt x="30379" y="0"/>
                    <a:pt x="29577" y="88"/>
                    <a:pt x="28907" y="238"/>
                  </a:cubicBezTo>
                  <a:cubicBezTo>
                    <a:pt x="21429" y="1940"/>
                    <a:pt x="17144" y="4311"/>
                    <a:pt x="11581" y="7411"/>
                  </a:cubicBezTo>
                  <a:cubicBezTo>
                    <a:pt x="5624" y="10815"/>
                    <a:pt x="1551" y="15162"/>
                    <a:pt x="487" y="22396"/>
                  </a:cubicBezTo>
                  <a:cubicBezTo>
                    <a:pt x="0" y="25588"/>
                    <a:pt x="122" y="29539"/>
                    <a:pt x="1642" y="32396"/>
                  </a:cubicBezTo>
                  <a:cubicBezTo>
                    <a:pt x="3923" y="36696"/>
                    <a:pt x="7583" y="41079"/>
                    <a:pt x="13137" y="41079"/>
                  </a:cubicBezTo>
                  <a:cubicBezTo>
                    <a:pt x="13355" y="41079"/>
                    <a:pt x="13576" y="41073"/>
                    <a:pt x="13800" y="41059"/>
                  </a:cubicBezTo>
                  <a:cubicBezTo>
                    <a:pt x="15988" y="40937"/>
                    <a:pt x="18785" y="40238"/>
                    <a:pt x="21065" y="40025"/>
                  </a:cubicBezTo>
                  <a:cubicBezTo>
                    <a:pt x="23506" y="47551"/>
                    <a:pt x="32472" y="53118"/>
                    <a:pt x="40626" y="53118"/>
                  </a:cubicBezTo>
                  <a:cubicBezTo>
                    <a:pt x="42318" y="53118"/>
                    <a:pt x="43976" y="52878"/>
                    <a:pt x="45533" y="52366"/>
                  </a:cubicBezTo>
                  <a:cubicBezTo>
                    <a:pt x="54561" y="49418"/>
                    <a:pt x="58998" y="37624"/>
                    <a:pt x="55655" y="27898"/>
                  </a:cubicBezTo>
                  <a:cubicBezTo>
                    <a:pt x="54652" y="24949"/>
                    <a:pt x="53588" y="22609"/>
                    <a:pt x="51795" y="20025"/>
                  </a:cubicBezTo>
                  <a:cubicBezTo>
                    <a:pt x="46080" y="11818"/>
                    <a:pt x="41490" y="6651"/>
                    <a:pt x="35715" y="1302"/>
                  </a:cubicBezTo>
                  <a:cubicBezTo>
                    <a:pt x="34696" y="364"/>
                    <a:pt x="32897" y="0"/>
                    <a:pt x="3120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3" name="Google Shape;2653;p44"/>
            <p:cNvSpPr/>
            <p:nvPr/>
          </p:nvSpPr>
          <p:spPr>
            <a:xfrm>
              <a:off x="7395650" y="3134825"/>
              <a:ext cx="465850" cy="2374700"/>
            </a:xfrm>
            <a:custGeom>
              <a:rect b="b" l="l" r="r" t="t"/>
              <a:pathLst>
                <a:path extrusionOk="0" fill="none" h="94988" w="18634">
                  <a:moveTo>
                    <a:pt x="6840" y="94987"/>
                  </a:moveTo>
                  <a:cubicBezTo>
                    <a:pt x="1" y="66354"/>
                    <a:pt x="2098" y="22250"/>
                    <a:pt x="17053" y="2402"/>
                  </a:cubicBezTo>
                  <a:cubicBezTo>
                    <a:pt x="17357" y="2037"/>
                    <a:pt x="18360" y="426"/>
                    <a:pt x="18634" y="1"/>
                  </a:cubicBezTo>
                </a:path>
              </a:pathLst>
            </a:custGeom>
            <a:noFill/>
            <a:ln cap="rnd" cmpd="sng" w="1367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4" name="Google Shape;2654;p44"/>
            <p:cNvSpPr/>
            <p:nvPr/>
          </p:nvSpPr>
          <p:spPr>
            <a:xfrm>
              <a:off x="7600825" y="3140925"/>
              <a:ext cx="422525" cy="227975"/>
            </a:xfrm>
            <a:custGeom>
              <a:rect b="b" l="l" r="r" t="t"/>
              <a:pathLst>
                <a:path extrusionOk="0" fill="none" h="9119" w="16901">
                  <a:moveTo>
                    <a:pt x="1" y="0"/>
                  </a:moveTo>
                  <a:cubicBezTo>
                    <a:pt x="122" y="1854"/>
                    <a:pt x="548" y="3769"/>
                    <a:pt x="1490" y="5380"/>
                  </a:cubicBezTo>
                  <a:cubicBezTo>
                    <a:pt x="2432" y="7021"/>
                    <a:pt x="3952" y="8359"/>
                    <a:pt x="5776" y="8845"/>
                  </a:cubicBezTo>
                  <a:cubicBezTo>
                    <a:pt x="6749" y="9119"/>
                    <a:pt x="7813" y="9119"/>
                    <a:pt x="8846" y="9028"/>
                  </a:cubicBezTo>
                  <a:cubicBezTo>
                    <a:pt x="11703" y="8784"/>
                    <a:pt x="14500" y="7812"/>
                    <a:pt x="16901" y="6292"/>
                  </a:cubicBezTo>
                </a:path>
              </a:pathLst>
            </a:custGeom>
            <a:noFill/>
            <a:ln cap="rnd" cmpd="sng" w="1367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5" name="Google Shape;2655;p44"/>
            <p:cNvSpPr/>
            <p:nvPr/>
          </p:nvSpPr>
          <p:spPr>
            <a:xfrm>
              <a:off x="7390350" y="3227550"/>
              <a:ext cx="927850" cy="530425"/>
            </a:xfrm>
            <a:custGeom>
              <a:rect b="b" l="l" r="r" t="t"/>
              <a:pathLst>
                <a:path extrusionOk="0" fill="none" h="21217" w="37114">
                  <a:moveTo>
                    <a:pt x="0" y="0"/>
                  </a:moveTo>
                  <a:cubicBezTo>
                    <a:pt x="61" y="3921"/>
                    <a:pt x="1155" y="7903"/>
                    <a:pt x="3131" y="11307"/>
                  </a:cubicBezTo>
                  <a:cubicBezTo>
                    <a:pt x="4134" y="13009"/>
                    <a:pt x="5350" y="14590"/>
                    <a:pt x="6870" y="15836"/>
                  </a:cubicBezTo>
                  <a:cubicBezTo>
                    <a:pt x="9058" y="17660"/>
                    <a:pt x="11794" y="18633"/>
                    <a:pt x="14529" y="19362"/>
                  </a:cubicBezTo>
                  <a:cubicBezTo>
                    <a:pt x="21946" y="21216"/>
                    <a:pt x="29879" y="20882"/>
                    <a:pt x="37113" y="18420"/>
                  </a:cubicBezTo>
                </a:path>
              </a:pathLst>
            </a:custGeom>
            <a:noFill/>
            <a:ln cap="rnd" cmpd="sng" w="1367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6" name="Google Shape;2656;p44"/>
            <p:cNvSpPr/>
            <p:nvPr/>
          </p:nvSpPr>
          <p:spPr>
            <a:xfrm>
              <a:off x="7195050" y="3343800"/>
              <a:ext cx="257625" cy="127700"/>
            </a:xfrm>
            <a:custGeom>
              <a:rect b="b" l="l" r="r" t="t"/>
              <a:pathLst>
                <a:path extrusionOk="0" fill="none" h="5108" w="10305">
                  <a:moveTo>
                    <a:pt x="1" y="1"/>
                  </a:moveTo>
                  <a:cubicBezTo>
                    <a:pt x="882" y="1794"/>
                    <a:pt x="2584" y="3101"/>
                    <a:pt x="4469" y="3800"/>
                  </a:cubicBezTo>
                  <a:cubicBezTo>
                    <a:pt x="6323" y="4560"/>
                    <a:pt x="8329" y="4834"/>
                    <a:pt x="10305" y="5107"/>
                  </a:cubicBezTo>
                </a:path>
              </a:pathLst>
            </a:custGeom>
            <a:noFill/>
            <a:ln cap="rnd" cmpd="sng" w="1367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7" name="Google Shape;2657;p44"/>
            <p:cNvSpPr/>
            <p:nvPr/>
          </p:nvSpPr>
          <p:spPr>
            <a:xfrm>
              <a:off x="7924550" y="3507175"/>
              <a:ext cx="275875" cy="231800"/>
            </a:xfrm>
            <a:custGeom>
              <a:rect b="b" l="l" r="r" t="t"/>
              <a:pathLst>
                <a:path extrusionOk="0" fill="none" h="9272" w="11035">
                  <a:moveTo>
                    <a:pt x="0" y="8967"/>
                  </a:moveTo>
                  <a:cubicBezTo>
                    <a:pt x="213" y="9271"/>
                    <a:pt x="669" y="9119"/>
                    <a:pt x="973" y="8937"/>
                  </a:cubicBezTo>
                  <a:cubicBezTo>
                    <a:pt x="4833" y="6536"/>
                    <a:pt x="8876" y="4013"/>
                    <a:pt x="11034" y="1"/>
                  </a:cubicBezTo>
                </a:path>
              </a:pathLst>
            </a:custGeom>
            <a:noFill/>
            <a:ln cap="rnd" cmpd="sng" w="1367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8" name="Google Shape;2658;p44"/>
            <p:cNvSpPr/>
            <p:nvPr/>
          </p:nvSpPr>
          <p:spPr>
            <a:xfrm>
              <a:off x="7027125" y="3535300"/>
              <a:ext cx="539550" cy="282700"/>
            </a:xfrm>
            <a:custGeom>
              <a:rect b="b" l="l" r="r" t="t"/>
              <a:pathLst>
                <a:path extrusionOk="0" fill="none" h="11308" w="21582">
                  <a:moveTo>
                    <a:pt x="0" y="0"/>
                  </a:moveTo>
                  <a:cubicBezTo>
                    <a:pt x="182" y="2797"/>
                    <a:pt x="2158" y="5168"/>
                    <a:pt x="4316" y="6931"/>
                  </a:cubicBezTo>
                  <a:cubicBezTo>
                    <a:pt x="5471" y="7842"/>
                    <a:pt x="6657" y="8724"/>
                    <a:pt x="7994" y="9332"/>
                  </a:cubicBezTo>
                  <a:cubicBezTo>
                    <a:pt x="12158" y="11308"/>
                    <a:pt x="17174" y="11004"/>
                    <a:pt x="21581" y="9575"/>
                  </a:cubicBezTo>
                </a:path>
              </a:pathLst>
            </a:custGeom>
            <a:noFill/>
            <a:ln cap="rnd" cmpd="sng" w="1367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9" name="Google Shape;2659;p44"/>
            <p:cNvSpPr/>
            <p:nvPr/>
          </p:nvSpPr>
          <p:spPr>
            <a:xfrm>
              <a:off x="7034725" y="3856725"/>
              <a:ext cx="520550" cy="107925"/>
            </a:xfrm>
            <a:custGeom>
              <a:rect b="b" l="l" r="r" t="t"/>
              <a:pathLst>
                <a:path extrusionOk="0" fill="none" h="4317" w="20822">
                  <a:moveTo>
                    <a:pt x="0" y="1581"/>
                  </a:moveTo>
                  <a:cubicBezTo>
                    <a:pt x="1368" y="3739"/>
                    <a:pt x="4255" y="4317"/>
                    <a:pt x="6809" y="4256"/>
                  </a:cubicBezTo>
                  <a:cubicBezTo>
                    <a:pt x="11490" y="4195"/>
                    <a:pt x="16870" y="2554"/>
                    <a:pt x="20821" y="1"/>
                  </a:cubicBezTo>
                </a:path>
              </a:pathLst>
            </a:custGeom>
            <a:noFill/>
            <a:ln cap="rnd" cmpd="sng" w="1367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0" name="Google Shape;2660;p44"/>
            <p:cNvSpPr/>
            <p:nvPr/>
          </p:nvSpPr>
          <p:spPr>
            <a:xfrm>
              <a:off x="7568925" y="3773150"/>
              <a:ext cx="806275" cy="395150"/>
            </a:xfrm>
            <a:custGeom>
              <a:rect b="b" l="l" r="r" t="t"/>
              <a:pathLst>
                <a:path extrusionOk="0" fill="none" h="15806" w="32251">
                  <a:moveTo>
                    <a:pt x="0" y="0"/>
                  </a:moveTo>
                  <a:cubicBezTo>
                    <a:pt x="1003" y="4164"/>
                    <a:pt x="4012" y="7599"/>
                    <a:pt x="7538" y="10000"/>
                  </a:cubicBezTo>
                  <a:cubicBezTo>
                    <a:pt x="14681" y="14864"/>
                    <a:pt x="24347" y="15806"/>
                    <a:pt x="32250" y="12402"/>
                  </a:cubicBezTo>
                </a:path>
              </a:pathLst>
            </a:custGeom>
            <a:noFill/>
            <a:ln cap="rnd" cmpd="sng" w="1367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1" name="Google Shape;2661;p44"/>
            <p:cNvSpPr/>
            <p:nvPr/>
          </p:nvSpPr>
          <p:spPr>
            <a:xfrm>
              <a:off x="7745975" y="4014775"/>
              <a:ext cx="409600" cy="365550"/>
            </a:xfrm>
            <a:custGeom>
              <a:rect b="b" l="l" r="r" t="t"/>
              <a:pathLst>
                <a:path extrusionOk="0" fill="none" h="14622" w="16384">
                  <a:moveTo>
                    <a:pt x="0" y="1"/>
                  </a:moveTo>
                  <a:cubicBezTo>
                    <a:pt x="274" y="2585"/>
                    <a:pt x="1885" y="4864"/>
                    <a:pt x="3648" y="6749"/>
                  </a:cubicBezTo>
                  <a:cubicBezTo>
                    <a:pt x="7113" y="10487"/>
                    <a:pt x="11490" y="13405"/>
                    <a:pt x="16384" y="14621"/>
                  </a:cubicBezTo>
                </a:path>
              </a:pathLst>
            </a:custGeom>
            <a:noFill/>
            <a:ln cap="rnd" cmpd="sng" w="1367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662" name="Google Shape;2662;p44"/>
          <p:cNvGrpSpPr/>
          <p:nvPr/>
        </p:nvGrpSpPr>
        <p:grpSpPr>
          <a:xfrm>
            <a:off x="1297189" y="1803138"/>
            <a:ext cx="629330" cy="854098"/>
            <a:chOff x="6792950" y="3068425"/>
            <a:chExt cx="1490950" cy="2023450"/>
          </a:xfrm>
        </p:grpSpPr>
        <p:sp>
          <p:nvSpPr>
            <p:cNvPr id="2663" name="Google Shape;2663;p44"/>
            <p:cNvSpPr/>
            <p:nvPr/>
          </p:nvSpPr>
          <p:spPr>
            <a:xfrm>
              <a:off x="8278550" y="4101725"/>
              <a:ext cx="5350" cy="6850"/>
            </a:xfrm>
            <a:custGeom>
              <a:rect b="b" l="l" r="r" t="t"/>
              <a:pathLst>
                <a:path extrusionOk="0" h="274" w="214">
                  <a:moveTo>
                    <a:pt x="152" y="0"/>
                  </a:moveTo>
                  <a:cubicBezTo>
                    <a:pt x="92" y="0"/>
                    <a:pt x="92" y="0"/>
                    <a:pt x="61" y="31"/>
                  </a:cubicBezTo>
                  <a:cubicBezTo>
                    <a:pt x="31" y="92"/>
                    <a:pt x="31" y="92"/>
                    <a:pt x="31" y="122"/>
                  </a:cubicBezTo>
                  <a:cubicBezTo>
                    <a:pt x="1" y="183"/>
                    <a:pt x="1" y="274"/>
                    <a:pt x="61" y="274"/>
                  </a:cubicBezTo>
                  <a:cubicBezTo>
                    <a:pt x="122" y="274"/>
                    <a:pt x="152" y="274"/>
                    <a:pt x="183" y="244"/>
                  </a:cubicBezTo>
                  <a:cubicBezTo>
                    <a:pt x="213" y="183"/>
                    <a:pt x="213" y="152"/>
                    <a:pt x="213" y="122"/>
                  </a:cubicBezTo>
                  <a:lnTo>
                    <a:pt x="213" y="31"/>
                  </a:lnTo>
                  <a:cubicBezTo>
                    <a:pt x="213" y="0"/>
                    <a:pt x="183" y="0"/>
                    <a:pt x="152"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4" name="Google Shape;2664;p44"/>
            <p:cNvSpPr/>
            <p:nvPr/>
          </p:nvSpPr>
          <p:spPr>
            <a:xfrm>
              <a:off x="6792950" y="3068425"/>
              <a:ext cx="1395200" cy="1868850"/>
            </a:xfrm>
            <a:custGeom>
              <a:rect b="b" l="l" r="r" t="t"/>
              <a:pathLst>
                <a:path extrusionOk="0" h="74754" w="55808">
                  <a:moveTo>
                    <a:pt x="4270" y="0"/>
                  </a:moveTo>
                  <a:cubicBezTo>
                    <a:pt x="3473" y="0"/>
                    <a:pt x="2678" y="193"/>
                    <a:pt x="2007" y="633"/>
                  </a:cubicBezTo>
                  <a:cubicBezTo>
                    <a:pt x="1" y="1879"/>
                    <a:pt x="153" y="4007"/>
                    <a:pt x="670" y="5830"/>
                  </a:cubicBezTo>
                  <a:cubicBezTo>
                    <a:pt x="2189" y="10998"/>
                    <a:pt x="6141" y="15071"/>
                    <a:pt x="10001" y="18870"/>
                  </a:cubicBezTo>
                  <a:lnTo>
                    <a:pt x="16779" y="25679"/>
                  </a:lnTo>
                  <a:cubicBezTo>
                    <a:pt x="17022" y="25891"/>
                    <a:pt x="17235" y="26165"/>
                    <a:pt x="17448" y="26469"/>
                  </a:cubicBezTo>
                  <a:cubicBezTo>
                    <a:pt x="18656" y="28531"/>
                    <a:pt x="16609" y="29908"/>
                    <a:pt x="14904" y="29908"/>
                  </a:cubicBezTo>
                  <a:cubicBezTo>
                    <a:pt x="14850" y="29908"/>
                    <a:pt x="14796" y="29906"/>
                    <a:pt x="14743" y="29904"/>
                  </a:cubicBezTo>
                  <a:cubicBezTo>
                    <a:pt x="13345" y="29812"/>
                    <a:pt x="12038" y="29144"/>
                    <a:pt x="10639" y="28931"/>
                  </a:cubicBezTo>
                  <a:cubicBezTo>
                    <a:pt x="10450" y="28906"/>
                    <a:pt x="10253" y="28893"/>
                    <a:pt x="10055" y="28893"/>
                  </a:cubicBezTo>
                  <a:cubicBezTo>
                    <a:pt x="8824" y="28893"/>
                    <a:pt x="7510" y="29394"/>
                    <a:pt x="7144" y="30572"/>
                  </a:cubicBezTo>
                  <a:cubicBezTo>
                    <a:pt x="7022" y="31028"/>
                    <a:pt x="7022" y="31484"/>
                    <a:pt x="7144" y="31940"/>
                  </a:cubicBezTo>
                  <a:cubicBezTo>
                    <a:pt x="7965" y="35770"/>
                    <a:pt x="12737" y="36925"/>
                    <a:pt x="16445" y="38262"/>
                  </a:cubicBezTo>
                  <a:cubicBezTo>
                    <a:pt x="20700" y="39782"/>
                    <a:pt x="24500" y="42487"/>
                    <a:pt x="27266" y="46013"/>
                  </a:cubicBezTo>
                  <a:cubicBezTo>
                    <a:pt x="27722" y="46560"/>
                    <a:pt x="27965" y="47290"/>
                    <a:pt x="27874" y="48019"/>
                  </a:cubicBezTo>
                  <a:cubicBezTo>
                    <a:pt x="27691" y="49357"/>
                    <a:pt x="26597" y="49661"/>
                    <a:pt x="25594" y="49691"/>
                  </a:cubicBezTo>
                  <a:cubicBezTo>
                    <a:pt x="25560" y="49692"/>
                    <a:pt x="25526" y="49692"/>
                    <a:pt x="25491" y="49692"/>
                  </a:cubicBezTo>
                  <a:cubicBezTo>
                    <a:pt x="22220" y="49692"/>
                    <a:pt x="18931" y="47417"/>
                    <a:pt x="15836" y="47417"/>
                  </a:cubicBezTo>
                  <a:cubicBezTo>
                    <a:pt x="15053" y="47417"/>
                    <a:pt x="14282" y="47563"/>
                    <a:pt x="13527" y="47928"/>
                  </a:cubicBezTo>
                  <a:cubicBezTo>
                    <a:pt x="10305" y="49539"/>
                    <a:pt x="10153" y="54463"/>
                    <a:pt x="12372" y="57351"/>
                  </a:cubicBezTo>
                  <a:cubicBezTo>
                    <a:pt x="14591" y="60208"/>
                    <a:pt x="18238" y="61515"/>
                    <a:pt x="21703" y="62640"/>
                  </a:cubicBezTo>
                  <a:cubicBezTo>
                    <a:pt x="23588" y="63278"/>
                    <a:pt x="25533" y="63886"/>
                    <a:pt x="27418" y="64555"/>
                  </a:cubicBezTo>
                  <a:cubicBezTo>
                    <a:pt x="27553" y="64508"/>
                    <a:pt x="27680" y="64487"/>
                    <a:pt x="27797" y="64487"/>
                  </a:cubicBezTo>
                  <a:cubicBezTo>
                    <a:pt x="28602" y="64487"/>
                    <a:pt x="28955" y="65495"/>
                    <a:pt x="28451" y="66318"/>
                  </a:cubicBezTo>
                  <a:cubicBezTo>
                    <a:pt x="27418" y="67959"/>
                    <a:pt x="24135" y="66287"/>
                    <a:pt x="23223" y="68050"/>
                  </a:cubicBezTo>
                  <a:cubicBezTo>
                    <a:pt x="22950" y="68567"/>
                    <a:pt x="23010" y="69175"/>
                    <a:pt x="23314" y="69661"/>
                  </a:cubicBezTo>
                  <a:cubicBezTo>
                    <a:pt x="23892" y="70512"/>
                    <a:pt x="24834" y="70847"/>
                    <a:pt x="25746" y="71150"/>
                  </a:cubicBezTo>
                  <a:cubicBezTo>
                    <a:pt x="29758" y="72457"/>
                    <a:pt x="33862" y="73461"/>
                    <a:pt x="37996" y="74220"/>
                  </a:cubicBezTo>
                  <a:cubicBezTo>
                    <a:pt x="39534" y="74493"/>
                    <a:pt x="41097" y="74753"/>
                    <a:pt x="42637" y="74753"/>
                  </a:cubicBezTo>
                  <a:cubicBezTo>
                    <a:pt x="43501" y="74753"/>
                    <a:pt x="44358" y="74671"/>
                    <a:pt x="45199" y="74464"/>
                  </a:cubicBezTo>
                  <a:cubicBezTo>
                    <a:pt x="49455" y="73491"/>
                    <a:pt x="51400" y="68233"/>
                    <a:pt x="53011" y="64159"/>
                  </a:cubicBezTo>
                  <a:cubicBezTo>
                    <a:pt x="54379" y="60634"/>
                    <a:pt x="55017" y="57108"/>
                    <a:pt x="55473" y="53369"/>
                  </a:cubicBezTo>
                  <a:cubicBezTo>
                    <a:pt x="55807" y="50694"/>
                    <a:pt x="55655" y="47837"/>
                    <a:pt x="54713" y="45284"/>
                  </a:cubicBezTo>
                  <a:cubicBezTo>
                    <a:pt x="54471" y="44637"/>
                    <a:pt x="53884" y="44300"/>
                    <a:pt x="53292" y="44300"/>
                  </a:cubicBezTo>
                  <a:cubicBezTo>
                    <a:pt x="52771" y="44300"/>
                    <a:pt x="52246" y="44561"/>
                    <a:pt x="51947" y="45101"/>
                  </a:cubicBezTo>
                  <a:cubicBezTo>
                    <a:pt x="51693" y="45566"/>
                    <a:pt x="51270" y="45769"/>
                    <a:pt x="50850" y="45769"/>
                  </a:cubicBezTo>
                  <a:cubicBezTo>
                    <a:pt x="50116" y="45769"/>
                    <a:pt x="49394" y="45148"/>
                    <a:pt x="49607" y="44220"/>
                  </a:cubicBezTo>
                  <a:lnTo>
                    <a:pt x="49607" y="44159"/>
                  </a:lnTo>
                  <a:cubicBezTo>
                    <a:pt x="51248" y="37107"/>
                    <a:pt x="51978" y="29265"/>
                    <a:pt x="48330" y="23034"/>
                  </a:cubicBezTo>
                  <a:cubicBezTo>
                    <a:pt x="47831" y="22202"/>
                    <a:pt x="47230" y="21369"/>
                    <a:pt x="46112" y="21369"/>
                  </a:cubicBezTo>
                  <a:cubicBezTo>
                    <a:pt x="46005" y="21369"/>
                    <a:pt x="45893" y="21377"/>
                    <a:pt x="45777" y="21393"/>
                  </a:cubicBezTo>
                  <a:cubicBezTo>
                    <a:pt x="45199" y="21454"/>
                    <a:pt x="44713" y="21727"/>
                    <a:pt x="44287" y="22092"/>
                  </a:cubicBezTo>
                  <a:cubicBezTo>
                    <a:pt x="43315" y="23004"/>
                    <a:pt x="42980" y="24311"/>
                    <a:pt x="42616" y="25557"/>
                  </a:cubicBezTo>
                  <a:cubicBezTo>
                    <a:pt x="41947" y="28232"/>
                    <a:pt x="41248" y="30846"/>
                    <a:pt x="40549" y="33490"/>
                  </a:cubicBezTo>
                  <a:cubicBezTo>
                    <a:pt x="40245" y="34645"/>
                    <a:pt x="39789" y="35983"/>
                    <a:pt x="38512" y="36196"/>
                  </a:cubicBezTo>
                  <a:cubicBezTo>
                    <a:pt x="38398" y="36220"/>
                    <a:pt x="38283" y="36232"/>
                    <a:pt x="38167" y="36232"/>
                  </a:cubicBezTo>
                  <a:cubicBezTo>
                    <a:pt x="37574" y="36232"/>
                    <a:pt x="36979" y="35919"/>
                    <a:pt x="36597" y="35436"/>
                  </a:cubicBezTo>
                  <a:cubicBezTo>
                    <a:pt x="35685" y="34341"/>
                    <a:pt x="35685" y="32943"/>
                    <a:pt x="35716" y="31575"/>
                  </a:cubicBezTo>
                  <a:cubicBezTo>
                    <a:pt x="35898" y="23521"/>
                    <a:pt x="36050" y="14676"/>
                    <a:pt x="30305" y="8657"/>
                  </a:cubicBezTo>
                  <a:cubicBezTo>
                    <a:pt x="29532" y="7834"/>
                    <a:pt x="28472" y="7338"/>
                    <a:pt x="27377" y="7338"/>
                  </a:cubicBezTo>
                  <a:cubicBezTo>
                    <a:pt x="27138" y="7338"/>
                    <a:pt x="26898" y="7362"/>
                    <a:pt x="26658" y="7411"/>
                  </a:cubicBezTo>
                  <a:cubicBezTo>
                    <a:pt x="23862" y="7928"/>
                    <a:pt x="23466" y="11362"/>
                    <a:pt x="23862" y="13946"/>
                  </a:cubicBezTo>
                  <a:cubicBezTo>
                    <a:pt x="24014" y="15040"/>
                    <a:pt x="24226" y="16165"/>
                    <a:pt x="24226" y="17320"/>
                  </a:cubicBezTo>
                  <a:cubicBezTo>
                    <a:pt x="24267" y="18593"/>
                    <a:pt x="23212" y="19450"/>
                    <a:pt x="22120" y="19450"/>
                  </a:cubicBezTo>
                  <a:cubicBezTo>
                    <a:pt x="21596" y="19450"/>
                    <a:pt x="21063" y="19253"/>
                    <a:pt x="20640" y="18809"/>
                  </a:cubicBezTo>
                  <a:cubicBezTo>
                    <a:pt x="18269" y="16317"/>
                    <a:pt x="16567" y="13125"/>
                    <a:pt x="15108" y="10025"/>
                  </a:cubicBezTo>
                  <a:cubicBezTo>
                    <a:pt x="13041" y="5526"/>
                    <a:pt x="10062" y="815"/>
                    <a:pt x="5016" y="55"/>
                  </a:cubicBezTo>
                  <a:cubicBezTo>
                    <a:pt x="4770" y="19"/>
                    <a:pt x="4520" y="0"/>
                    <a:pt x="427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5" name="Google Shape;2665;p44"/>
            <p:cNvSpPr/>
            <p:nvPr/>
          </p:nvSpPr>
          <p:spPr>
            <a:xfrm>
              <a:off x="6939625" y="3209625"/>
              <a:ext cx="1084375" cy="1630775"/>
            </a:xfrm>
            <a:custGeom>
              <a:rect b="b" l="l" r="r" t="t"/>
              <a:pathLst>
                <a:path extrusionOk="0" h="65231" w="43375">
                  <a:moveTo>
                    <a:pt x="1429" y="0"/>
                  </a:moveTo>
                  <a:cubicBezTo>
                    <a:pt x="547" y="213"/>
                    <a:pt x="0" y="1155"/>
                    <a:pt x="61" y="2037"/>
                  </a:cubicBezTo>
                  <a:cubicBezTo>
                    <a:pt x="91" y="2888"/>
                    <a:pt x="547" y="3739"/>
                    <a:pt x="1034" y="4468"/>
                  </a:cubicBezTo>
                  <a:cubicBezTo>
                    <a:pt x="5563" y="11338"/>
                    <a:pt x="13648" y="15441"/>
                    <a:pt x="17083" y="23009"/>
                  </a:cubicBezTo>
                  <a:cubicBezTo>
                    <a:pt x="17356" y="23617"/>
                    <a:pt x="17387" y="24316"/>
                    <a:pt x="17052" y="24894"/>
                  </a:cubicBezTo>
                  <a:cubicBezTo>
                    <a:pt x="16643" y="25576"/>
                    <a:pt x="16002" y="25744"/>
                    <a:pt x="15271" y="25744"/>
                  </a:cubicBezTo>
                  <a:cubicBezTo>
                    <a:pt x="14560" y="25744"/>
                    <a:pt x="13763" y="25584"/>
                    <a:pt x="13013" y="25584"/>
                  </a:cubicBezTo>
                  <a:cubicBezTo>
                    <a:pt x="12816" y="25584"/>
                    <a:pt x="12621" y="25595"/>
                    <a:pt x="12432" y="25623"/>
                  </a:cubicBezTo>
                  <a:cubicBezTo>
                    <a:pt x="11794" y="25684"/>
                    <a:pt x="11125" y="26110"/>
                    <a:pt x="11004" y="26748"/>
                  </a:cubicBezTo>
                  <a:cubicBezTo>
                    <a:pt x="10882" y="27447"/>
                    <a:pt x="11490" y="28025"/>
                    <a:pt x="12037" y="28481"/>
                  </a:cubicBezTo>
                  <a:cubicBezTo>
                    <a:pt x="17539" y="32888"/>
                    <a:pt x="24408" y="36080"/>
                    <a:pt x="28025" y="42159"/>
                  </a:cubicBezTo>
                  <a:cubicBezTo>
                    <a:pt x="28998" y="43800"/>
                    <a:pt x="29697" y="46080"/>
                    <a:pt x="28025" y="47539"/>
                  </a:cubicBezTo>
                  <a:cubicBezTo>
                    <a:pt x="27569" y="47934"/>
                    <a:pt x="27022" y="48147"/>
                    <a:pt x="26475" y="48268"/>
                  </a:cubicBezTo>
                  <a:cubicBezTo>
                    <a:pt x="26075" y="48351"/>
                    <a:pt x="25681" y="48385"/>
                    <a:pt x="25292" y="48385"/>
                  </a:cubicBezTo>
                  <a:cubicBezTo>
                    <a:pt x="23669" y="48385"/>
                    <a:pt x="22120" y="47802"/>
                    <a:pt x="20511" y="47802"/>
                  </a:cubicBezTo>
                  <a:cubicBezTo>
                    <a:pt x="20392" y="47802"/>
                    <a:pt x="20272" y="47805"/>
                    <a:pt x="20153" y="47812"/>
                  </a:cubicBezTo>
                  <a:cubicBezTo>
                    <a:pt x="19575" y="47843"/>
                    <a:pt x="19058" y="48116"/>
                    <a:pt x="18754" y="48603"/>
                  </a:cubicBezTo>
                  <a:cubicBezTo>
                    <a:pt x="18025" y="49758"/>
                    <a:pt x="19241" y="51004"/>
                    <a:pt x="20335" y="51733"/>
                  </a:cubicBezTo>
                  <a:cubicBezTo>
                    <a:pt x="22007" y="52858"/>
                    <a:pt x="23648" y="53952"/>
                    <a:pt x="25320" y="55107"/>
                  </a:cubicBezTo>
                  <a:cubicBezTo>
                    <a:pt x="26110" y="55624"/>
                    <a:pt x="26961" y="56201"/>
                    <a:pt x="27326" y="57113"/>
                  </a:cubicBezTo>
                  <a:cubicBezTo>
                    <a:pt x="27539" y="57539"/>
                    <a:pt x="27569" y="58056"/>
                    <a:pt x="27448" y="58511"/>
                  </a:cubicBezTo>
                  <a:cubicBezTo>
                    <a:pt x="26992" y="60153"/>
                    <a:pt x="24894" y="59393"/>
                    <a:pt x="24378" y="60913"/>
                  </a:cubicBezTo>
                  <a:cubicBezTo>
                    <a:pt x="24226" y="61338"/>
                    <a:pt x="24256" y="61794"/>
                    <a:pt x="24438" y="62159"/>
                  </a:cubicBezTo>
                  <a:cubicBezTo>
                    <a:pt x="24894" y="63132"/>
                    <a:pt x="25867" y="63557"/>
                    <a:pt x="26779" y="63922"/>
                  </a:cubicBezTo>
                  <a:cubicBezTo>
                    <a:pt x="29006" y="64757"/>
                    <a:pt x="31387" y="65210"/>
                    <a:pt x="33781" y="65210"/>
                  </a:cubicBezTo>
                  <a:cubicBezTo>
                    <a:pt x="34000" y="65210"/>
                    <a:pt x="34219" y="65206"/>
                    <a:pt x="34439" y="65199"/>
                  </a:cubicBezTo>
                  <a:cubicBezTo>
                    <a:pt x="34581" y="65220"/>
                    <a:pt x="34724" y="65231"/>
                    <a:pt x="34867" y="65231"/>
                  </a:cubicBezTo>
                  <a:cubicBezTo>
                    <a:pt x="36526" y="65231"/>
                    <a:pt x="38199" y="63834"/>
                    <a:pt x="39150" y="62463"/>
                  </a:cubicBezTo>
                  <a:cubicBezTo>
                    <a:pt x="42038" y="58299"/>
                    <a:pt x="43375" y="53040"/>
                    <a:pt x="42828" y="47964"/>
                  </a:cubicBezTo>
                  <a:cubicBezTo>
                    <a:pt x="42797" y="47569"/>
                    <a:pt x="42737" y="47174"/>
                    <a:pt x="42372" y="47022"/>
                  </a:cubicBezTo>
                  <a:cubicBezTo>
                    <a:pt x="42285" y="46978"/>
                    <a:pt x="42199" y="46959"/>
                    <a:pt x="42115" y="46959"/>
                  </a:cubicBezTo>
                  <a:cubicBezTo>
                    <a:pt x="41408" y="46959"/>
                    <a:pt x="40780" y="48317"/>
                    <a:pt x="40076" y="48317"/>
                  </a:cubicBezTo>
                  <a:cubicBezTo>
                    <a:pt x="39981" y="48317"/>
                    <a:pt x="39886" y="48293"/>
                    <a:pt x="39788" y="48238"/>
                  </a:cubicBezTo>
                  <a:cubicBezTo>
                    <a:pt x="38086" y="43587"/>
                    <a:pt x="39545" y="37843"/>
                    <a:pt x="37174" y="33709"/>
                  </a:cubicBezTo>
                  <a:cubicBezTo>
                    <a:pt x="36970" y="33343"/>
                    <a:pt x="36603" y="33161"/>
                    <a:pt x="36241" y="33161"/>
                  </a:cubicBezTo>
                  <a:cubicBezTo>
                    <a:pt x="35850" y="33161"/>
                    <a:pt x="35463" y="33374"/>
                    <a:pt x="35290" y="33800"/>
                  </a:cubicBezTo>
                  <a:cubicBezTo>
                    <a:pt x="34743" y="35046"/>
                    <a:pt x="34560" y="36627"/>
                    <a:pt x="32949" y="36931"/>
                  </a:cubicBezTo>
                  <a:cubicBezTo>
                    <a:pt x="32801" y="36963"/>
                    <a:pt x="32651" y="36979"/>
                    <a:pt x="32501" y="36979"/>
                  </a:cubicBezTo>
                  <a:cubicBezTo>
                    <a:pt x="31672" y="36979"/>
                    <a:pt x="30855" y="36501"/>
                    <a:pt x="30366" y="35806"/>
                  </a:cubicBezTo>
                  <a:cubicBezTo>
                    <a:pt x="26414" y="29879"/>
                    <a:pt x="26384" y="22250"/>
                    <a:pt x="22706" y="16231"/>
                  </a:cubicBezTo>
                  <a:cubicBezTo>
                    <a:pt x="22523" y="15927"/>
                    <a:pt x="22280" y="15593"/>
                    <a:pt x="21946" y="15502"/>
                  </a:cubicBezTo>
                  <a:cubicBezTo>
                    <a:pt x="21882" y="15486"/>
                    <a:pt x="21820" y="15479"/>
                    <a:pt x="21760" y="15479"/>
                  </a:cubicBezTo>
                  <a:cubicBezTo>
                    <a:pt x="20985" y="15479"/>
                    <a:pt x="20502" y="16683"/>
                    <a:pt x="20700" y="17417"/>
                  </a:cubicBezTo>
                  <a:cubicBezTo>
                    <a:pt x="20791" y="17933"/>
                    <a:pt x="20791" y="18481"/>
                    <a:pt x="20548" y="18967"/>
                  </a:cubicBezTo>
                  <a:cubicBezTo>
                    <a:pt x="20263" y="19512"/>
                    <a:pt x="19841" y="19719"/>
                    <a:pt x="19378" y="19719"/>
                  </a:cubicBezTo>
                  <a:cubicBezTo>
                    <a:pt x="18705" y="19719"/>
                    <a:pt x="17945" y="19283"/>
                    <a:pt x="17387" y="18815"/>
                  </a:cubicBezTo>
                  <a:cubicBezTo>
                    <a:pt x="10973" y="13435"/>
                    <a:pt x="7812" y="5410"/>
                    <a:pt x="142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6" name="Google Shape;2666;p44"/>
            <p:cNvSpPr/>
            <p:nvPr/>
          </p:nvSpPr>
          <p:spPr>
            <a:xfrm>
              <a:off x="7005725" y="3297000"/>
              <a:ext cx="1002325" cy="1794875"/>
            </a:xfrm>
            <a:custGeom>
              <a:rect b="b" l="l" r="r" t="t"/>
              <a:pathLst>
                <a:path extrusionOk="0" fill="none" h="71795" w="40093">
                  <a:moveTo>
                    <a:pt x="1" y="1"/>
                  </a:moveTo>
                  <a:cubicBezTo>
                    <a:pt x="18420" y="20578"/>
                    <a:pt x="32251" y="45260"/>
                    <a:pt x="40093" y="71795"/>
                  </a:cubicBezTo>
                </a:path>
              </a:pathLst>
            </a:custGeom>
            <a:noFill/>
            <a:ln cap="rnd" cmpd="sng" w="987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7" name="Google Shape;2667;p44"/>
            <p:cNvSpPr/>
            <p:nvPr/>
          </p:nvSpPr>
          <p:spPr>
            <a:xfrm>
              <a:off x="7481425" y="4102475"/>
              <a:ext cx="351100" cy="310075"/>
            </a:xfrm>
            <a:custGeom>
              <a:rect b="b" l="l" r="r" t="t"/>
              <a:pathLst>
                <a:path extrusionOk="0" fill="none" h="12403" w="14044">
                  <a:moveTo>
                    <a:pt x="14043" y="1"/>
                  </a:moveTo>
                  <a:cubicBezTo>
                    <a:pt x="13770" y="2888"/>
                    <a:pt x="13405" y="5928"/>
                    <a:pt x="11733" y="8299"/>
                  </a:cubicBezTo>
                  <a:cubicBezTo>
                    <a:pt x="10487" y="10031"/>
                    <a:pt x="8511" y="11247"/>
                    <a:pt x="6414" y="11825"/>
                  </a:cubicBezTo>
                  <a:cubicBezTo>
                    <a:pt x="4317" y="12402"/>
                    <a:pt x="2098" y="12311"/>
                    <a:pt x="0" y="11855"/>
                  </a:cubicBezTo>
                </a:path>
              </a:pathLst>
            </a:custGeom>
            <a:noFill/>
            <a:ln cap="rnd" cmpd="sng" w="987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668" name="Google Shape;2668;p44"/>
          <p:cNvGrpSpPr/>
          <p:nvPr/>
        </p:nvGrpSpPr>
        <p:grpSpPr>
          <a:xfrm>
            <a:off x="6644954" y="3063606"/>
            <a:ext cx="1770600" cy="1029877"/>
            <a:chOff x="1778775" y="3345823"/>
            <a:chExt cx="1783800" cy="1029877"/>
          </a:xfrm>
        </p:grpSpPr>
        <p:sp>
          <p:nvSpPr>
            <p:cNvPr id="2669" name="Google Shape;2669;p44"/>
            <p:cNvSpPr txBox="1"/>
            <p:nvPr/>
          </p:nvSpPr>
          <p:spPr>
            <a:xfrm>
              <a:off x="1778775" y="3345823"/>
              <a:ext cx="1783800" cy="527700"/>
            </a:xfrm>
            <a:prstGeom prst="rect">
              <a:avLst/>
            </a:prstGeom>
            <a:noFill/>
            <a:ln>
              <a:noFill/>
            </a:ln>
          </p:spPr>
          <p:txBody>
            <a:bodyPr anchorCtr="0" anchor="b" bIns="91425" lIns="91425" spcFirstLastPara="1" rIns="91425" wrap="square" tIns="91425">
              <a:noAutofit/>
            </a:bodyPr>
            <a:lstStyle/>
            <a:p>
              <a:pPr indent="0" lvl="0" marL="0" rtl="0" algn="ctr">
                <a:spcBef>
                  <a:spcPts val="0"/>
                </a:spcBef>
                <a:spcAft>
                  <a:spcPts val="0"/>
                </a:spcAft>
                <a:buNone/>
              </a:pPr>
              <a:r>
                <a:rPr lang="en" sz="2400">
                  <a:solidFill>
                    <a:schemeClr val="dk1"/>
                  </a:solidFill>
                  <a:latin typeface="Lilita One"/>
                  <a:ea typeface="Lilita One"/>
                  <a:cs typeface="Lilita One"/>
                  <a:sym typeface="Lilita One"/>
                </a:rPr>
                <a:t>Maple</a:t>
              </a:r>
              <a:endParaRPr sz="2400">
                <a:solidFill>
                  <a:schemeClr val="dk1"/>
                </a:solidFill>
                <a:latin typeface="Lilita One"/>
                <a:ea typeface="Lilita One"/>
                <a:cs typeface="Lilita One"/>
                <a:sym typeface="Lilita One"/>
              </a:endParaRPr>
            </a:p>
          </p:txBody>
        </p:sp>
        <p:sp>
          <p:nvSpPr>
            <p:cNvPr id="2670" name="Google Shape;2670;p44"/>
            <p:cNvSpPr txBox="1"/>
            <p:nvPr/>
          </p:nvSpPr>
          <p:spPr>
            <a:xfrm>
              <a:off x="1778775" y="3890900"/>
              <a:ext cx="1783800" cy="4848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Neptune is far away from us</a:t>
              </a:r>
              <a:endParaRPr>
                <a:solidFill>
                  <a:schemeClr val="dk1"/>
                </a:solidFill>
                <a:latin typeface="Montserrat"/>
                <a:ea typeface="Montserrat"/>
                <a:cs typeface="Montserrat"/>
                <a:sym typeface="Montserrat"/>
              </a:endParaRPr>
            </a:p>
          </p:txBody>
        </p:sp>
      </p:grpSp>
      <p:grpSp>
        <p:nvGrpSpPr>
          <p:cNvPr id="2671" name="Google Shape;2671;p44"/>
          <p:cNvGrpSpPr/>
          <p:nvPr/>
        </p:nvGrpSpPr>
        <p:grpSpPr>
          <a:xfrm>
            <a:off x="728446" y="3061936"/>
            <a:ext cx="1770799" cy="1033224"/>
            <a:chOff x="3044019" y="1219200"/>
            <a:chExt cx="1786160" cy="1033224"/>
          </a:xfrm>
        </p:grpSpPr>
        <p:sp>
          <p:nvSpPr>
            <p:cNvPr id="2672" name="Google Shape;2672;p44"/>
            <p:cNvSpPr txBox="1"/>
            <p:nvPr/>
          </p:nvSpPr>
          <p:spPr>
            <a:xfrm>
              <a:off x="3046378" y="1219200"/>
              <a:ext cx="1783800" cy="527700"/>
            </a:xfrm>
            <a:prstGeom prst="rect">
              <a:avLst/>
            </a:prstGeom>
            <a:noFill/>
            <a:ln>
              <a:noFill/>
            </a:ln>
          </p:spPr>
          <p:txBody>
            <a:bodyPr anchorCtr="0" anchor="b" bIns="91425" lIns="91425" spcFirstLastPara="1" rIns="91425" wrap="square" tIns="91425">
              <a:noAutofit/>
            </a:bodyPr>
            <a:lstStyle/>
            <a:p>
              <a:pPr indent="0" lvl="0" marL="0" rtl="0" algn="ctr">
                <a:spcBef>
                  <a:spcPts val="0"/>
                </a:spcBef>
                <a:spcAft>
                  <a:spcPts val="0"/>
                </a:spcAft>
                <a:buNone/>
              </a:pPr>
              <a:r>
                <a:rPr lang="en" sz="2400">
                  <a:solidFill>
                    <a:schemeClr val="dk1"/>
                  </a:solidFill>
                  <a:latin typeface="Lilita One"/>
                  <a:ea typeface="Lilita One"/>
                  <a:cs typeface="Lilita One"/>
                  <a:sym typeface="Lilita One"/>
                </a:rPr>
                <a:t>Oak</a:t>
              </a:r>
              <a:endParaRPr sz="2400">
                <a:solidFill>
                  <a:schemeClr val="dk1"/>
                </a:solidFill>
                <a:latin typeface="Lilita One"/>
                <a:ea typeface="Lilita One"/>
                <a:cs typeface="Lilita One"/>
                <a:sym typeface="Lilita One"/>
              </a:endParaRPr>
            </a:p>
          </p:txBody>
        </p:sp>
        <p:sp>
          <p:nvSpPr>
            <p:cNvPr id="2673" name="Google Shape;2673;p44"/>
            <p:cNvSpPr txBox="1"/>
            <p:nvPr/>
          </p:nvSpPr>
          <p:spPr>
            <a:xfrm>
              <a:off x="3044019" y="1767624"/>
              <a:ext cx="1783800" cy="4848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Mercury is quite a small planet</a:t>
              </a:r>
              <a:endParaRPr>
                <a:solidFill>
                  <a:schemeClr val="dk1"/>
                </a:solidFill>
                <a:latin typeface="Montserrat"/>
                <a:ea typeface="Montserrat"/>
                <a:cs typeface="Montserrat"/>
                <a:sym typeface="Montserrat"/>
              </a:endParaRPr>
            </a:p>
          </p:txBody>
        </p:sp>
      </p:grpSp>
      <p:grpSp>
        <p:nvGrpSpPr>
          <p:cNvPr id="2674" name="Google Shape;2674;p44"/>
          <p:cNvGrpSpPr/>
          <p:nvPr/>
        </p:nvGrpSpPr>
        <p:grpSpPr>
          <a:xfrm>
            <a:off x="4672126" y="3063606"/>
            <a:ext cx="1770616" cy="1029877"/>
            <a:chOff x="4313981" y="3345823"/>
            <a:chExt cx="1783817" cy="1029877"/>
          </a:xfrm>
        </p:grpSpPr>
        <p:sp>
          <p:nvSpPr>
            <p:cNvPr id="2675" name="Google Shape;2675;p44"/>
            <p:cNvSpPr txBox="1"/>
            <p:nvPr/>
          </p:nvSpPr>
          <p:spPr>
            <a:xfrm>
              <a:off x="4313981" y="3345823"/>
              <a:ext cx="1783800" cy="527700"/>
            </a:xfrm>
            <a:prstGeom prst="rect">
              <a:avLst/>
            </a:prstGeom>
            <a:noFill/>
            <a:ln>
              <a:noFill/>
            </a:ln>
          </p:spPr>
          <p:txBody>
            <a:bodyPr anchorCtr="0" anchor="b" bIns="91425" lIns="91425" spcFirstLastPara="1" rIns="91425" wrap="square" tIns="91425">
              <a:noAutofit/>
            </a:bodyPr>
            <a:lstStyle/>
            <a:p>
              <a:pPr indent="0" lvl="0" marL="0" rtl="0" algn="ctr">
                <a:spcBef>
                  <a:spcPts val="0"/>
                </a:spcBef>
                <a:spcAft>
                  <a:spcPts val="0"/>
                </a:spcAft>
                <a:buNone/>
              </a:pPr>
              <a:r>
                <a:rPr lang="en" sz="2400">
                  <a:solidFill>
                    <a:schemeClr val="dk1"/>
                  </a:solidFill>
                  <a:latin typeface="Lilita One"/>
                  <a:ea typeface="Lilita One"/>
                  <a:cs typeface="Lilita One"/>
                  <a:sym typeface="Lilita One"/>
                </a:rPr>
                <a:t>Aspen</a:t>
              </a:r>
              <a:endParaRPr sz="2400">
                <a:solidFill>
                  <a:schemeClr val="dk1"/>
                </a:solidFill>
                <a:latin typeface="Lilita One"/>
                <a:ea typeface="Lilita One"/>
                <a:cs typeface="Lilita One"/>
                <a:sym typeface="Lilita One"/>
              </a:endParaRPr>
            </a:p>
          </p:txBody>
        </p:sp>
        <p:sp>
          <p:nvSpPr>
            <p:cNvPr id="2676" name="Google Shape;2676;p44"/>
            <p:cNvSpPr txBox="1"/>
            <p:nvPr/>
          </p:nvSpPr>
          <p:spPr>
            <a:xfrm>
              <a:off x="4313998" y="3890900"/>
              <a:ext cx="1783800" cy="4848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Mars is actually a cold place</a:t>
              </a:r>
              <a:endParaRPr>
                <a:solidFill>
                  <a:schemeClr val="dk1"/>
                </a:solidFill>
                <a:latin typeface="Montserrat"/>
                <a:ea typeface="Montserrat"/>
                <a:cs typeface="Montserrat"/>
                <a:sym typeface="Montserrat"/>
              </a:endParaRPr>
            </a:p>
          </p:txBody>
        </p:sp>
      </p:grpSp>
      <p:grpSp>
        <p:nvGrpSpPr>
          <p:cNvPr id="2677" name="Google Shape;2677;p44"/>
          <p:cNvGrpSpPr/>
          <p:nvPr/>
        </p:nvGrpSpPr>
        <p:grpSpPr>
          <a:xfrm>
            <a:off x="2701456" y="3061936"/>
            <a:ext cx="1768459" cy="1033224"/>
            <a:chOff x="5581585" y="1219200"/>
            <a:chExt cx="1783800" cy="1033224"/>
          </a:xfrm>
        </p:grpSpPr>
        <p:sp>
          <p:nvSpPr>
            <p:cNvPr id="2678" name="Google Shape;2678;p44"/>
            <p:cNvSpPr txBox="1"/>
            <p:nvPr/>
          </p:nvSpPr>
          <p:spPr>
            <a:xfrm>
              <a:off x="5581585" y="1219200"/>
              <a:ext cx="1783800" cy="527700"/>
            </a:xfrm>
            <a:prstGeom prst="rect">
              <a:avLst/>
            </a:prstGeom>
            <a:noFill/>
            <a:ln>
              <a:noFill/>
            </a:ln>
          </p:spPr>
          <p:txBody>
            <a:bodyPr anchorCtr="0" anchor="b" bIns="91425" lIns="91425" spcFirstLastPara="1" rIns="91425" wrap="square" tIns="91425">
              <a:noAutofit/>
            </a:bodyPr>
            <a:lstStyle/>
            <a:p>
              <a:pPr indent="0" lvl="0" marL="0" rtl="0" algn="ctr">
                <a:spcBef>
                  <a:spcPts val="0"/>
                </a:spcBef>
                <a:spcAft>
                  <a:spcPts val="0"/>
                </a:spcAft>
                <a:buNone/>
              </a:pPr>
              <a:r>
                <a:rPr lang="en" sz="2400">
                  <a:solidFill>
                    <a:schemeClr val="dk1"/>
                  </a:solidFill>
                  <a:latin typeface="Lilita One"/>
                  <a:ea typeface="Lilita One"/>
                  <a:cs typeface="Lilita One"/>
                  <a:sym typeface="Lilita One"/>
                </a:rPr>
                <a:t>Rowan</a:t>
              </a:r>
              <a:endParaRPr sz="2400">
                <a:solidFill>
                  <a:schemeClr val="dk1"/>
                </a:solidFill>
                <a:latin typeface="Lilita One"/>
                <a:ea typeface="Lilita One"/>
                <a:cs typeface="Lilita One"/>
                <a:sym typeface="Lilita One"/>
              </a:endParaRPr>
            </a:p>
          </p:txBody>
        </p:sp>
        <p:sp>
          <p:nvSpPr>
            <p:cNvPr id="2679" name="Google Shape;2679;p44"/>
            <p:cNvSpPr txBox="1"/>
            <p:nvPr/>
          </p:nvSpPr>
          <p:spPr>
            <a:xfrm>
              <a:off x="5581585" y="1767624"/>
              <a:ext cx="1783800" cy="4848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Venus has a beautiful name </a:t>
              </a:r>
              <a:endParaRPr>
                <a:solidFill>
                  <a:schemeClr val="dk1"/>
                </a:solidFill>
                <a:latin typeface="Montserrat"/>
                <a:ea typeface="Montserrat"/>
                <a:cs typeface="Montserrat"/>
                <a:sym typeface="Montserrat"/>
              </a:endParaRPr>
            </a:p>
          </p:txBody>
        </p:sp>
      </p:grpSp>
    </p:spTree>
  </p:cSld>
  <p:clrMapOvr>
    <a:masterClrMapping/>
  </p:clrMapOvr>
</p:sld>
</file>

<file path=ppt/slides/slide2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683" name="Shape 2683"/>
        <p:cNvGrpSpPr/>
        <p:nvPr/>
      </p:nvGrpSpPr>
      <p:grpSpPr>
        <a:xfrm>
          <a:off x="0" y="0"/>
          <a:ext cx="0" cy="0"/>
          <a:chOff x="0" y="0"/>
          <a:chExt cx="0" cy="0"/>
        </a:xfrm>
      </p:grpSpPr>
      <p:sp>
        <p:nvSpPr>
          <p:cNvPr id="2684" name="Google Shape;2684;p45"/>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 </a:t>
            </a:r>
            <a:r>
              <a:rPr lang="en"/>
              <a:t>Welcome winter! - infographics</a:t>
            </a:r>
            <a:endParaRPr/>
          </a:p>
        </p:txBody>
      </p:sp>
      <p:sp>
        <p:nvSpPr>
          <p:cNvPr id="2685" name="Google Shape;2685;p45"/>
          <p:cNvSpPr txBox="1"/>
          <p:nvPr/>
        </p:nvSpPr>
        <p:spPr>
          <a:xfrm>
            <a:off x="3855074" y="2491575"/>
            <a:ext cx="1292100" cy="5277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3500">
                <a:solidFill>
                  <a:schemeClr val="dk2"/>
                </a:solidFill>
                <a:latin typeface="Lilita One"/>
                <a:ea typeface="Lilita One"/>
                <a:cs typeface="Lilita One"/>
                <a:sym typeface="Lilita One"/>
              </a:rPr>
              <a:t>2</a:t>
            </a:r>
            <a:r>
              <a:rPr lang="en" sz="3500">
                <a:solidFill>
                  <a:schemeClr val="dk2"/>
                </a:solidFill>
                <a:latin typeface="Lilita One"/>
                <a:ea typeface="Lilita One"/>
                <a:cs typeface="Lilita One"/>
                <a:sym typeface="Lilita One"/>
              </a:rPr>
              <a:t>0%</a:t>
            </a:r>
            <a:endParaRPr sz="3500">
              <a:solidFill>
                <a:schemeClr val="dk2"/>
              </a:solidFill>
              <a:latin typeface="Lilita One"/>
              <a:ea typeface="Lilita One"/>
              <a:cs typeface="Lilita One"/>
              <a:sym typeface="Lilita One"/>
            </a:endParaRPr>
          </a:p>
        </p:txBody>
      </p:sp>
      <p:sp>
        <p:nvSpPr>
          <p:cNvPr id="2686" name="Google Shape;2686;p45"/>
          <p:cNvSpPr txBox="1"/>
          <p:nvPr/>
        </p:nvSpPr>
        <p:spPr>
          <a:xfrm>
            <a:off x="3855074" y="3603421"/>
            <a:ext cx="1292100" cy="5277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3500">
                <a:solidFill>
                  <a:schemeClr val="lt1"/>
                </a:solidFill>
                <a:latin typeface="Lilita One"/>
                <a:ea typeface="Lilita One"/>
                <a:cs typeface="Lilita One"/>
                <a:sym typeface="Lilita One"/>
              </a:rPr>
              <a:t>90</a:t>
            </a:r>
            <a:r>
              <a:rPr lang="en" sz="3500">
                <a:solidFill>
                  <a:schemeClr val="lt1"/>
                </a:solidFill>
                <a:latin typeface="Lilita One"/>
                <a:ea typeface="Lilita One"/>
                <a:cs typeface="Lilita One"/>
                <a:sym typeface="Lilita One"/>
              </a:rPr>
              <a:t>%</a:t>
            </a:r>
            <a:endParaRPr sz="3500">
              <a:solidFill>
                <a:schemeClr val="lt1"/>
              </a:solidFill>
              <a:latin typeface="Lilita One"/>
              <a:ea typeface="Lilita One"/>
              <a:cs typeface="Lilita One"/>
              <a:sym typeface="Lilita One"/>
            </a:endParaRPr>
          </a:p>
        </p:txBody>
      </p:sp>
      <p:sp>
        <p:nvSpPr>
          <p:cNvPr id="2687" name="Google Shape;2687;p45"/>
          <p:cNvSpPr txBox="1"/>
          <p:nvPr/>
        </p:nvSpPr>
        <p:spPr>
          <a:xfrm>
            <a:off x="3855074" y="1327991"/>
            <a:ext cx="1292100" cy="5277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3500">
                <a:solidFill>
                  <a:schemeClr val="lt2"/>
                </a:solidFill>
                <a:latin typeface="Lilita One"/>
                <a:ea typeface="Lilita One"/>
                <a:cs typeface="Lilita One"/>
                <a:sym typeface="Lilita One"/>
              </a:rPr>
              <a:t>4</a:t>
            </a:r>
            <a:r>
              <a:rPr lang="en" sz="3500">
                <a:solidFill>
                  <a:schemeClr val="lt2"/>
                </a:solidFill>
                <a:latin typeface="Lilita One"/>
                <a:ea typeface="Lilita One"/>
                <a:cs typeface="Lilita One"/>
                <a:sym typeface="Lilita One"/>
              </a:rPr>
              <a:t>0%</a:t>
            </a:r>
            <a:endParaRPr sz="3500">
              <a:solidFill>
                <a:schemeClr val="lt2"/>
              </a:solidFill>
              <a:latin typeface="Lilita One"/>
              <a:ea typeface="Lilita One"/>
              <a:cs typeface="Lilita One"/>
              <a:sym typeface="Lilita One"/>
            </a:endParaRPr>
          </a:p>
        </p:txBody>
      </p:sp>
      <p:grpSp>
        <p:nvGrpSpPr>
          <p:cNvPr id="2688" name="Google Shape;2688;p45"/>
          <p:cNvGrpSpPr/>
          <p:nvPr/>
        </p:nvGrpSpPr>
        <p:grpSpPr>
          <a:xfrm>
            <a:off x="5470043" y="3603557"/>
            <a:ext cx="2952685" cy="527720"/>
            <a:chOff x="4868243" y="2837399"/>
            <a:chExt cx="2952685" cy="527720"/>
          </a:xfrm>
        </p:grpSpPr>
        <p:sp>
          <p:nvSpPr>
            <p:cNvPr id="2689" name="Google Shape;2689;p45"/>
            <p:cNvSpPr txBox="1"/>
            <p:nvPr/>
          </p:nvSpPr>
          <p:spPr>
            <a:xfrm>
              <a:off x="4868243" y="2837419"/>
              <a:ext cx="1328390" cy="527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2400">
                  <a:solidFill>
                    <a:schemeClr val="dk1"/>
                  </a:solidFill>
                  <a:latin typeface="Lilita One"/>
                  <a:ea typeface="Lilita One"/>
                  <a:cs typeface="Lilita One"/>
                  <a:sym typeface="Lilita One"/>
                </a:rPr>
                <a:t>Mercury</a:t>
              </a:r>
              <a:endParaRPr sz="2400">
                <a:solidFill>
                  <a:schemeClr val="dk1"/>
                </a:solidFill>
                <a:latin typeface="Lilita One"/>
                <a:ea typeface="Lilita One"/>
                <a:cs typeface="Lilita One"/>
                <a:sym typeface="Lilita One"/>
              </a:endParaRPr>
            </a:p>
          </p:txBody>
        </p:sp>
        <p:sp>
          <p:nvSpPr>
            <p:cNvPr id="2690" name="Google Shape;2690;p45"/>
            <p:cNvSpPr txBox="1"/>
            <p:nvPr/>
          </p:nvSpPr>
          <p:spPr>
            <a:xfrm>
              <a:off x="6217128" y="2837399"/>
              <a:ext cx="1603800" cy="527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a:solidFill>
                    <a:schemeClr val="dk1"/>
                  </a:solidFill>
                  <a:latin typeface="Montserrat"/>
                  <a:ea typeface="Montserrat"/>
                  <a:cs typeface="Montserrat"/>
                  <a:sym typeface="Montserrat"/>
                </a:rPr>
                <a:t>Mercury is a small planet</a:t>
              </a:r>
              <a:endParaRPr>
                <a:solidFill>
                  <a:schemeClr val="dk1"/>
                </a:solidFill>
                <a:latin typeface="Montserrat"/>
                <a:ea typeface="Montserrat"/>
                <a:cs typeface="Montserrat"/>
                <a:sym typeface="Montserrat"/>
              </a:endParaRPr>
            </a:p>
          </p:txBody>
        </p:sp>
      </p:grpSp>
      <p:grpSp>
        <p:nvGrpSpPr>
          <p:cNvPr id="2691" name="Google Shape;2691;p45"/>
          <p:cNvGrpSpPr/>
          <p:nvPr/>
        </p:nvGrpSpPr>
        <p:grpSpPr>
          <a:xfrm>
            <a:off x="5468531" y="2491587"/>
            <a:ext cx="2955469" cy="527701"/>
            <a:chOff x="4866731" y="1804474"/>
            <a:chExt cx="2955469" cy="527701"/>
          </a:xfrm>
        </p:grpSpPr>
        <p:sp>
          <p:nvSpPr>
            <p:cNvPr id="2692" name="Google Shape;2692;p45"/>
            <p:cNvSpPr txBox="1"/>
            <p:nvPr/>
          </p:nvSpPr>
          <p:spPr>
            <a:xfrm>
              <a:off x="4866731" y="1804474"/>
              <a:ext cx="1329900" cy="527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2400">
                  <a:solidFill>
                    <a:schemeClr val="dk1"/>
                  </a:solidFill>
                  <a:latin typeface="Lilita One"/>
                  <a:ea typeface="Lilita One"/>
                  <a:cs typeface="Lilita One"/>
                  <a:sym typeface="Lilita One"/>
                </a:rPr>
                <a:t>Mars</a:t>
              </a:r>
              <a:endParaRPr sz="2400">
                <a:solidFill>
                  <a:schemeClr val="dk1"/>
                </a:solidFill>
                <a:latin typeface="Lilita One"/>
                <a:ea typeface="Lilita One"/>
                <a:cs typeface="Lilita One"/>
                <a:sym typeface="Lilita One"/>
              </a:endParaRPr>
            </a:p>
          </p:txBody>
        </p:sp>
        <p:sp>
          <p:nvSpPr>
            <p:cNvPr id="2693" name="Google Shape;2693;p45"/>
            <p:cNvSpPr txBox="1"/>
            <p:nvPr/>
          </p:nvSpPr>
          <p:spPr>
            <a:xfrm>
              <a:off x="6216300" y="1804475"/>
              <a:ext cx="1605900" cy="527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a:solidFill>
                    <a:schemeClr val="dk1"/>
                  </a:solidFill>
                  <a:latin typeface="Montserrat"/>
                  <a:ea typeface="Montserrat"/>
                  <a:cs typeface="Montserrat"/>
                  <a:sym typeface="Montserrat"/>
                </a:rPr>
                <a:t>Mars is actually a cold place</a:t>
              </a:r>
              <a:endParaRPr>
                <a:solidFill>
                  <a:schemeClr val="dk1"/>
                </a:solidFill>
                <a:latin typeface="Montserrat"/>
                <a:ea typeface="Montserrat"/>
                <a:cs typeface="Montserrat"/>
                <a:sym typeface="Montserrat"/>
              </a:endParaRPr>
            </a:p>
          </p:txBody>
        </p:sp>
      </p:grpSp>
      <p:grpSp>
        <p:nvGrpSpPr>
          <p:cNvPr id="2694" name="Google Shape;2694;p45"/>
          <p:cNvGrpSpPr/>
          <p:nvPr/>
        </p:nvGrpSpPr>
        <p:grpSpPr>
          <a:xfrm>
            <a:off x="5469609" y="1328278"/>
            <a:ext cx="2953463" cy="531098"/>
            <a:chOff x="4867809" y="3870349"/>
            <a:chExt cx="2953463" cy="531098"/>
          </a:xfrm>
        </p:grpSpPr>
        <p:sp>
          <p:nvSpPr>
            <p:cNvPr id="2695" name="Google Shape;2695;p45"/>
            <p:cNvSpPr txBox="1"/>
            <p:nvPr/>
          </p:nvSpPr>
          <p:spPr>
            <a:xfrm>
              <a:off x="4867809" y="3873748"/>
              <a:ext cx="1328390" cy="527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2400">
                  <a:solidFill>
                    <a:schemeClr val="dk1"/>
                  </a:solidFill>
                  <a:latin typeface="Lilita One"/>
                  <a:ea typeface="Lilita One"/>
                  <a:cs typeface="Lilita One"/>
                  <a:sym typeface="Lilita One"/>
                </a:rPr>
                <a:t>Venus</a:t>
              </a:r>
              <a:endParaRPr sz="2400">
                <a:solidFill>
                  <a:schemeClr val="dk1"/>
                </a:solidFill>
                <a:latin typeface="Lilita One"/>
                <a:ea typeface="Lilita One"/>
                <a:cs typeface="Lilita One"/>
                <a:sym typeface="Lilita One"/>
              </a:endParaRPr>
            </a:p>
          </p:txBody>
        </p:sp>
        <p:sp>
          <p:nvSpPr>
            <p:cNvPr id="2696" name="Google Shape;2696;p45"/>
            <p:cNvSpPr txBox="1"/>
            <p:nvPr/>
          </p:nvSpPr>
          <p:spPr>
            <a:xfrm>
              <a:off x="6217472" y="3870349"/>
              <a:ext cx="1603800" cy="527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a:solidFill>
                    <a:schemeClr val="dk1"/>
                  </a:solidFill>
                  <a:latin typeface="Montserrat"/>
                  <a:ea typeface="Montserrat"/>
                  <a:cs typeface="Montserrat"/>
                  <a:sym typeface="Montserrat"/>
                </a:rPr>
                <a:t>Venus has a beautiful name </a:t>
              </a:r>
              <a:endParaRPr>
                <a:solidFill>
                  <a:schemeClr val="dk1"/>
                </a:solidFill>
                <a:latin typeface="Montserrat"/>
                <a:ea typeface="Montserrat"/>
                <a:cs typeface="Montserrat"/>
                <a:sym typeface="Montserrat"/>
              </a:endParaRPr>
            </a:p>
          </p:txBody>
        </p:sp>
      </p:grpSp>
      <p:pic>
        <p:nvPicPr>
          <p:cNvPr id="2697" name="Google Shape;2697;p45" title="Chart">
            <a:hlinkClick r:id="rId3"/>
          </p:cNvPr>
          <p:cNvPicPr preferRelativeResize="0"/>
          <p:nvPr/>
        </p:nvPicPr>
        <p:blipFill>
          <a:blip r:embed="rId4">
            <a:alphaModFix/>
          </a:blip>
          <a:stretch>
            <a:fillRect/>
          </a:stretch>
        </p:blipFill>
        <p:spPr>
          <a:xfrm>
            <a:off x="775675" y="1289475"/>
            <a:ext cx="2758049" cy="2931926"/>
          </a:xfrm>
          <a:prstGeom prst="rect">
            <a:avLst/>
          </a:prstGeom>
          <a:noFill/>
          <a:ln>
            <a:noFill/>
          </a:ln>
        </p:spPr>
      </p:pic>
      <p:sp>
        <p:nvSpPr>
          <p:cNvPr id="2698" name="Google Shape;2698;p45"/>
          <p:cNvSpPr txBox="1"/>
          <p:nvPr/>
        </p:nvSpPr>
        <p:spPr>
          <a:xfrm>
            <a:off x="720000" y="4205200"/>
            <a:ext cx="7704000" cy="3288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100">
                <a:solidFill>
                  <a:schemeClr val="dk1"/>
                </a:solidFill>
                <a:latin typeface="Montserrat"/>
                <a:ea typeface="Montserrat"/>
                <a:cs typeface="Montserrat"/>
                <a:sym typeface="Montserrat"/>
              </a:rPr>
              <a:t>Follow the link in the graph to modify its data and then paste the new one here. </a:t>
            </a:r>
            <a:r>
              <a:rPr b="1" lang="en" sz="1100">
                <a:solidFill>
                  <a:schemeClr val="dk1"/>
                </a:solidFill>
                <a:uFill>
                  <a:noFill/>
                </a:uFill>
                <a:latin typeface="Montserrat"/>
                <a:ea typeface="Montserrat"/>
                <a:cs typeface="Montserrat"/>
                <a:sym typeface="Montserrat"/>
                <a:hlinkClick r:id="rId5">
                  <a:extLst>
                    <a:ext uri="{A12FA001-AC4F-418D-AE19-62706E023703}">
                      <ahyp:hlinkClr val="tx"/>
                    </a:ext>
                  </a:extLst>
                </a:hlinkClick>
              </a:rPr>
              <a:t>For more info, click here</a:t>
            </a:r>
            <a:endParaRPr sz="1100">
              <a:solidFill>
                <a:schemeClr val="dk1"/>
              </a:solidFill>
              <a:latin typeface="Montserrat"/>
              <a:ea typeface="Montserrat"/>
              <a:cs typeface="Montserrat"/>
              <a:sym typeface="Montserrat"/>
            </a:endParaRPr>
          </a:p>
        </p:txBody>
      </p:sp>
    </p:spTree>
  </p:cSld>
  <p:clrMapOvr>
    <a:masterClrMapping/>
  </p:clrMapOvr>
</p:sld>
</file>

<file path=ppt/slides/slide2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702" name="Shape 2702"/>
        <p:cNvGrpSpPr/>
        <p:nvPr/>
      </p:nvGrpSpPr>
      <p:grpSpPr>
        <a:xfrm>
          <a:off x="0" y="0"/>
          <a:ext cx="0" cy="0"/>
          <a:chOff x="0" y="0"/>
          <a:chExt cx="0" cy="0"/>
        </a:xfrm>
      </p:grpSpPr>
      <p:sp>
        <p:nvSpPr>
          <p:cNvPr id="2703" name="Google Shape;2703;p46"/>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 </a:t>
            </a:r>
            <a:r>
              <a:rPr lang="en"/>
              <a:t>Welcome winter! - infographics</a:t>
            </a:r>
            <a:endParaRPr/>
          </a:p>
        </p:txBody>
      </p:sp>
      <p:graphicFrame>
        <p:nvGraphicFramePr>
          <p:cNvPr id="2704" name="Google Shape;2704;p46"/>
          <p:cNvGraphicFramePr/>
          <p:nvPr/>
        </p:nvGraphicFramePr>
        <p:xfrm>
          <a:off x="877214" y="1428642"/>
          <a:ext cx="3000000" cy="3000000"/>
        </p:xfrm>
        <a:graphic>
          <a:graphicData uri="http://schemas.openxmlformats.org/drawingml/2006/table">
            <a:tbl>
              <a:tblPr>
                <a:noFill/>
                <a:tableStyleId>{329CD89D-03E4-45DC-9E49-A2BCEE179E82}</a:tableStyleId>
              </a:tblPr>
              <a:tblGrid>
                <a:gridCol w="550725"/>
                <a:gridCol w="550725"/>
                <a:gridCol w="550725"/>
                <a:gridCol w="550725"/>
                <a:gridCol w="550725"/>
                <a:gridCol w="550725"/>
                <a:gridCol w="550725"/>
              </a:tblGrid>
              <a:tr h="548600">
                <a:tc gridSpan="7">
                  <a:txBody>
                    <a:bodyPr/>
                    <a:lstStyle/>
                    <a:p>
                      <a:pPr indent="0" lvl="0" marL="0" rtl="0" algn="ctr">
                        <a:spcBef>
                          <a:spcPts val="0"/>
                        </a:spcBef>
                        <a:spcAft>
                          <a:spcPts val="0"/>
                        </a:spcAft>
                        <a:buNone/>
                      </a:pPr>
                      <a:r>
                        <a:rPr lang="en" sz="2400">
                          <a:solidFill>
                            <a:schemeClr val="dk1"/>
                          </a:solidFill>
                          <a:latin typeface="Lilita One"/>
                          <a:ea typeface="Lilita One"/>
                          <a:cs typeface="Lilita One"/>
                          <a:sym typeface="Lilita One"/>
                        </a:rPr>
                        <a:t>December</a:t>
                      </a:r>
                      <a:endParaRPr sz="2400">
                        <a:solidFill>
                          <a:schemeClr val="dk1"/>
                        </a:solidFill>
                        <a:latin typeface="Lilita One"/>
                        <a:ea typeface="Lilita One"/>
                        <a:cs typeface="Lilita One"/>
                        <a:sym typeface="Lilita One"/>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19050">
                      <a:solidFill>
                        <a:schemeClr val="accent1"/>
                      </a:solidFill>
                      <a:prstDash val="solid"/>
                      <a:round/>
                      <a:headEnd len="sm" w="sm" type="none"/>
                      <a:tailEnd len="sm" w="sm" type="none"/>
                    </a:lnB>
                  </a:tcPr>
                </a:tc>
                <a:tc hMerge="1"/>
                <a:tc hMerge="1"/>
                <a:tc hMerge="1"/>
                <a:tc hMerge="1"/>
                <a:tc hMerge="1"/>
                <a:tc hMerge="1"/>
              </a:tr>
              <a:tr h="548600">
                <a:tc>
                  <a:txBody>
                    <a:bodyPr/>
                    <a:lstStyle/>
                    <a:p>
                      <a:pPr indent="0" lvl="0" marL="0" rtl="0" algn="ctr">
                        <a:spcBef>
                          <a:spcPts val="0"/>
                        </a:spcBef>
                        <a:spcAft>
                          <a:spcPts val="0"/>
                        </a:spcAft>
                        <a:buNone/>
                      </a:pPr>
                      <a:r>
                        <a:rPr lang="en" sz="2400">
                          <a:solidFill>
                            <a:schemeClr val="accent1"/>
                          </a:solidFill>
                          <a:latin typeface="Lilita One"/>
                          <a:ea typeface="Lilita One"/>
                          <a:cs typeface="Lilita One"/>
                          <a:sym typeface="Lilita One"/>
                        </a:rPr>
                        <a:t>M</a:t>
                      </a:r>
                      <a:endParaRPr sz="2400">
                        <a:solidFill>
                          <a:schemeClr val="accent1"/>
                        </a:solidFill>
                        <a:latin typeface="Lilita One"/>
                        <a:ea typeface="Lilita One"/>
                        <a:cs typeface="Lilita One"/>
                        <a:sym typeface="Lilita One"/>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sz="2400">
                          <a:solidFill>
                            <a:schemeClr val="accent1"/>
                          </a:solidFill>
                          <a:latin typeface="Lilita One"/>
                          <a:ea typeface="Lilita One"/>
                          <a:cs typeface="Lilita One"/>
                          <a:sym typeface="Lilita One"/>
                        </a:rPr>
                        <a:t>Tu</a:t>
                      </a:r>
                      <a:endParaRPr sz="2400">
                        <a:solidFill>
                          <a:schemeClr val="accent1"/>
                        </a:solidFill>
                        <a:latin typeface="Lilita One"/>
                        <a:ea typeface="Lilita One"/>
                        <a:cs typeface="Lilita One"/>
                        <a:sym typeface="Lilita One"/>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sz="2400">
                          <a:solidFill>
                            <a:schemeClr val="accent1"/>
                          </a:solidFill>
                          <a:latin typeface="Lilita One"/>
                          <a:ea typeface="Lilita One"/>
                          <a:cs typeface="Lilita One"/>
                          <a:sym typeface="Lilita One"/>
                        </a:rPr>
                        <a:t>W</a:t>
                      </a:r>
                      <a:endParaRPr sz="2400">
                        <a:solidFill>
                          <a:schemeClr val="accent1"/>
                        </a:solidFill>
                        <a:latin typeface="Lilita One"/>
                        <a:ea typeface="Lilita One"/>
                        <a:cs typeface="Lilita One"/>
                        <a:sym typeface="Lilita One"/>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sz="2400">
                          <a:solidFill>
                            <a:schemeClr val="accent1"/>
                          </a:solidFill>
                          <a:latin typeface="Lilita One"/>
                          <a:ea typeface="Lilita One"/>
                          <a:cs typeface="Lilita One"/>
                          <a:sym typeface="Lilita One"/>
                        </a:rPr>
                        <a:t>Th</a:t>
                      </a:r>
                      <a:endParaRPr sz="2400">
                        <a:solidFill>
                          <a:schemeClr val="accent1"/>
                        </a:solidFill>
                        <a:latin typeface="Lilita One"/>
                        <a:ea typeface="Lilita One"/>
                        <a:cs typeface="Lilita One"/>
                        <a:sym typeface="Lilita One"/>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sz="2400">
                          <a:solidFill>
                            <a:schemeClr val="accent1"/>
                          </a:solidFill>
                          <a:latin typeface="Lilita One"/>
                          <a:ea typeface="Lilita One"/>
                          <a:cs typeface="Lilita One"/>
                          <a:sym typeface="Lilita One"/>
                        </a:rPr>
                        <a:t>F</a:t>
                      </a:r>
                      <a:endParaRPr sz="2400">
                        <a:solidFill>
                          <a:schemeClr val="accent1"/>
                        </a:solidFill>
                        <a:latin typeface="Lilita One"/>
                        <a:ea typeface="Lilita One"/>
                        <a:cs typeface="Lilita One"/>
                        <a:sym typeface="Lilita One"/>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sz="2400">
                          <a:solidFill>
                            <a:schemeClr val="accent1"/>
                          </a:solidFill>
                          <a:latin typeface="Lilita One"/>
                          <a:ea typeface="Lilita One"/>
                          <a:cs typeface="Lilita One"/>
                          <a:sym typeface="Lilita One"/>
                        </a:rPr>
                        <a:t>Sa</a:t>
                      </a:r>
                      <a:endParaRPr sz="2400">
                        <a:solidFill>
                          <a:schemeClr val="accent1"/>
                        </a:solidFill>
                        <a:latin typeface="Lilita One"/>
                        <a:ea typeface="Lilita One"/>
                        <a:cs typeface="Lilita One"/>
                        <a:sym typeface="Lilita One"/>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sz="2400">
                          <a:solidFill>
                            <a:schemeClr val="accent1"/>
                          </a:solidFill>
                          <a:latin typeface="Lilita One"/>
                          <a:ea typeface="Lilita One"/>
                          <a:cs typeface="Lilita One"/>
                          <a:sym typeface="Lilita One"/>
                        </a:rPr>
                        <a:t>Su</a:t>
                      </a:r>
                      <a:endParaRPr sz="2400">
                        <a:solidFill>
                          <a:schemeClr val="accent1"/>
                        </a:solidFill>
                        <a:latin typeface="Lilita One"/>
                        <a:ea typeface="Lilita One"/>
                        <a:cs typeface="Lilita One"/>
                        <a:sym typeface="Lilita One"/>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r>
              <a:tr h="414375">
                <a:tc>
                  <a:txBody>
                    <a:bodyPr/>
                    <a:lstStyle/>
                    <a:p>
                      <a:pPr indent="0" lvl="0" marL="0" rtl="0" algn="ctr">
                        <a:spcBef>
                          <a:spcPts val="0"/>
                        </a:spcBef>
                        <a:spcAft>
                          <a:spcPts val="0"/>
                        </a:spcAft>
                        <a:buNone/>
                      </a:pPr>
                      <a:r>
                        <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1</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2</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3</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r>
              <a:tr h="414375">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4</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5</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6</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7</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8</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9</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10</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r>
              <a:tr h="414375">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11</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12</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13</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14</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15</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16</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17</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r>
              <a:tr h="414375">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18</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19</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20</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21</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solidFill>
                      <a:schemeClr val="lt2"/>
                    </a:solidFill>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22</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23</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24</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r>
              <a:tr h="414375">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25</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9525">
                      <a:solidFill>
                        <a:schemeClr val="dk1">
                          <a:alpha val="0"/>
                        </a:schemeClr>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26</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9525">
                      <a:solidFill>
                        <a:schemeClr val="dk1">
                          <a:alpha val="0"/>
                        </a:schemeClr>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27</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9525">
                      <a:solidFill>
                        <a:schemeClr val="dk1">
                          <a:alpha val="0"/>
                        </a:schemeClr>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28</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9525">
                      <a:solidFill>
                        <a:schemeClr val="dk1">
                          <a:alpha val="0"/>
                        </a:schemeClr>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29</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9525">
                      <a:solidFill>
                        <a:schemeClr val="dk1">
                          <a:alpha val="0"/>
                        </a:schemeClr>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30</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9525">
                      <a:solidFill>
                        <a:schemeClr val="dk1">
                          <a:alpha val="0"/>
                        </a:schemeClr>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31</a:t>
                      </a:r>
                      <a:endParaRPr>
                        <a:solidFill>
                          <a:schemeClr val="dk1"/>
                        </a:solidFill>
                        <a:latin typeface="Montserrat"/>
                        <a:ea typeface="Montserrat"/>
                        <a:cs typeface="Montserrat"/>
                        <a:sym typeface="Montserrat"/>
                      </a:endParaRPr>
                    </a:p>
                  </a:txBody>
                  <a:tcPr marT="0" marB="0"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9525">
                      <a:solidFill>
                        <a:schemeClr val="dk1">
                          <a:alpha val="0"/>
                        </a:schemeClr>
                      </a:solidFill>
                      <a:prstDash val="solid"/>
                      <a:round/>
                      <a:headEnd len="sm" w="sm" type="none"/>
                      <a:tailEnd len="sm" w="sm" type="none"/>
                    </a:lnB>
                  </a:tcPr>
                </a:tc>
              </a:tr>
            </a:tbl>
          </a:graphicData>
        </a:graphic>
      </p:graphicFrame>
      <p:grpSp>
        <p:nvGrpSpPr>
          <p:cNvPr id="2705" name="Google Shape;2705;p46"/>
          <p:cNvGrpSpPr/>
          <p:nvPr/>
        </p:nvGrpSpPr>
        <p:grpSpPr>
          <a:xfrm>
            <a:off x="5313340" y="1428656"/>
            <a:ext cx="2953446" cy="3169240"/>
            <a:chOff x="5581585" y="1219200"/>
            <a:chExt cx="1783805" cy="3169240"/>
          </a:xfrm>
        </p:grpSpPr>
        <p:sp>
          <p:nvSpPr>
            <p:cNvPr id="2706" name="Google Shape;2706;p46"/>
            <p:cNvSpPr txBox="1"/>
            <p:nvPr/>
          </p:nvSpPr>
          <p:spPr>
            <a:xfrm>
              <a:off x="5581585" y="1219200"/>
              <a:ext cx="1783800" cy="527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2400">
                  <a:solidFill>
                    <a:schemeClr val="dk1"/>
                  </a:solidFill>
                  <a:latin typeface="Lilita One"/>
                  <a:ea typeface="Lilita One"/>
                  <a:cs typeface="Lilita One"/>
                  <a:sym typeface="Lilita One"/>
                </a:rPr>
                <a:t>21, winter day</a:t>
              </a:r>
              <a:endParaRPr sz="2400">
                <a:solidFill>
                  <a:schemeClr val="dk1"/>
                </a:solidFill>
                <a:latin typeface="Lilita One"/>
                <a:ea typeface="Lilita One"/>
                <a:cs typeface="Lilita One"/>
                <a:sym typeface="Lilita One"/>
              </a:endParaRPr>
            </a:p>
          </p:txBody>
        </p:sp>
        <p:sp>
          <p:nvSpPr>
            <p:cNvPr id="2707" name="Google Shape;2707;p46"/>
            <p:cNvSpPr txBox="1"/>
            <p:nvPr/>
          </p:nvSpPr>
          <p:spPr>
            <a:xfrm>
              <a:off x="5581589" y="1767640"/>
              <a:ext cx="1783800" cy="2620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Montserrat"/>
                  <a:ea typeface="Montserrat"/>
                  <a:cs typeface="Montserrat"/>
                  <a:sym typeface="Montserrat"/>
                </a:rPr>
                <a:t>Mercury is the closest planet to the Sun and the smallest one in the Solar System—it’s only a bit larger than the Moon.</a:t>
              </a:r>
              <a:endParaRPr>
                <a:solidFill>
                  <a:schemeClr val="dk1"/>
                </a:solidFill>
                <a:latin typeface="Montserrat"/>
                <a:ea typeface="Montserrat"/>
                <a:cs typeface="Montserrat"/>
                <a:sym typeface="Montserrat"/>
              </a:endParaRPr>
            </a:p>
            <a:p>
              <a:pPr indent="0" lvl="0" marL="0" rtl="0" algn="l">
                <a:spcBef>
                  <a:spcPts val="1000"/>
                </a:spcBef>
                <a:spcAft>
                  <a:spcPts val="0"/>
                </a:spcAft>
                <a:buNone/>
              </a:pPr>
              <a:r>
                <a:rPr lang="en">
                  <a:solidFill>
                    <a:schemeClr val="dk1"/>
                  </a:solidFill>
                  <a:latin typeface="Montserrat"/>
                  <a:ea typeface="Montserrat"/>
                  <a:cs typeface="Montserrat"/>
                  <a:sym typeface="Montserrat"/>
                </a:rPr>
                <a:t>Venus has a beautiful name and is the second planet from the Sun. It’s hot and has a poisonous atmosphere</a:t>
              </a:r>
              <a:endParaRPr>
                <a:solidFill>
                  <a:schemeClr val="dk1"/>
                </a:solidFill>
                <a:latin typeface="Montserrat"/>
                <a:ea typeface="Montserrat"/>
                <a:cs typeface="Montserrat"/>
                <a:sym typeface="Montserrat"/>
              </a:endParaRPr>
            </a:p>
          </p:txBody>
        </p:sp>
      </p:grpSp>
    </p:spTree>
  </p:cSld>
  <p:clrMapOvr>
    <a:masterClrMapping/>
  </p:clrMapOvr>
</p:sld>
</file>

<file path=ppt/slides/slide2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711" name="Shape 2711"/>
        <p:cNvGrpSpPr/>
        <p:nvPr/>
      </p:nvGrpSpPr>
      <p:grpSpPr>
        <a:xfrm>
          <a:off x="0" y="0"/>
          <a:ext cx="0" cy="0"/>
          <a:chOff x="0" y="0"/>
          <a:chExt cx="0" cy="0"/>
        </a:xfrm>
      </p:grpSpPr>
      <p:sp>
        <p:nvSpPr>
          <p:cNvPr id="2712" name="Google Shape;2712;p47"/>
          <p:cNvSpPr/>
          <p:nvPr/>
        </p:nvSpPr>
        <p:spPr>
          <a:xfrm>
            <a:off x="4508842" y="2504094"/>
            <a:ext cx="830100" cy="8301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3" name="Google Shape;2713;p47"/>
          <p:cNvSpPr/>
          <p:nvPr/>
        </p:nvSpPr>
        <p:spPr>
          <a:xfrm>
            <a:off x="4508842" y="1465644"/>
            <a:ext cx="830100" cy="8301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4" name="Google Shape;2714;p47"/>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 </a:t>
            </a:r>
            <a:r>
              <a:rPr lang="en"/>
              <a:t>Welcome winter! - infographics</a:t>
            </a:r>
            <a:endParaRPr/>
          </a:p>
        </p:txBody>
      </p:sp>
      <p:grpSp>
        <p:nvGrpSpPr>
          <p:cNvPr id="2715" name="Google Shape;2715;p47"/>
          <p:cNvGrpSpPr/>
          <p:nvPr/>
        </p:nvGrpSpPr>
        <p:grpSpPr>
          <a:xfrm>
            <a:off x="6154786" y="3461632"/>
            <a:ext cx="2157684" cy="953677"/>
            <a:chOff x="1778775" y="3345823"/>
            <a:chExt cx="1783800" cy="953677"/>
          </a:xfrm>
        </p:grpSpPr>
        <p:sp>
          <p:nvSpPr>
            <p:cNvPr id="2716" name="Google Shape;2716;p47"/>
            <p:cNvSpPr txBox="1"/>
            <p:nvPr/>
          </p:nvSpPr>
          <p:spPr>
            <a:xfrm>
              <a:off x="1778775" y="3345823"/>
              <a:ext cx="1783800" cy="527700"/>
            </a:xfrm>
            <a:prstGeom prst="rect">
              <a:avLst/>
            </a:prstGeom>
            <a:noFill/>
            <a:ln>
              <a:noFill/>
            </a:ln>
          </p:spPr>
          <p:txBody>
            <a:bodyPr anchorCtr="0" anchor="b" bIns="91425" lIns="91425" spcFirstLastPara="1" rIns="91425" wrap="square" tIns="91425">
              <a:noAutofit/>
            </a:bodyPr>
            <a:lstStyle/>
            <a:p>
              <a:pPr indent="0" lvl="0" marL="0" rtl="0" algn="l">
                <a:spcBef>
                  <a:spcPts val="0"/>
                </a:spcBef>
                <a:spcAft>
                  <a:spcPts val="0"/>
                </a:spcAft>
                <a:buNone/>
              </a:pPr>
              <a:r>
                <a:rPr lang="en" sz="2400">
                  <a:solidFill>
                    <a:schemeClr val="dk1"/>
                  </a:solidFill>
                  <a:latin typeface="Lilita One"/>
                  <a:ea typeface="Lilita One"/>
                  <a:cs typeface="Lilita One"/>
                  <a:sym typeface="Lilita One"/>
                </a:rPr>
                <a:t>Team C</a:t>
              </a:r>
              <a:endParaRPr sz="2400">
                <a:solidFill>
                  <a:schemeClr val="dk1"/>
                </a:solidFill>
                <a:latin typeface="Lilita One"/>
                <a:ea typeface="Lilita One"/>
                <a:cs typeface="Lilita One"/>
                <a:sym typeface="Lilita One"/>
              </a:endParaRPr>
            </a:p>
          </p:txBody>
        </p:sp>
        <p:sp>
          <p:nvSpPr>
            <p:cNvPr id="2717" name="Google Shape;2717;p47"/>
            <p:cNvSpPr txBox="1"/>
            <p:nvPr/>
          </p:nvSpPr>
          <p:spPr>
            <a:xfrm>
              <a:off x="1778775" y="3814700"/>
              <a:ext cx="1783800" cy="48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Montserrat"/>
                  <a:ea typeface="Montserrat"/>
                  <a:cs typeface="Montserrat"/>
                  <a:sym typeface="Montserrat"/>
                </a:rPr>
                <a:t>Neptune is very far away from Earth</a:t>
              </a:r>
              <a:endParaRPr>
                <a:solidFill>
                  <a:schemeClr val="dk1"/>
                </a:solidFill>
                <a:latin typeface="Montserrat"/>
                <a:ea typeface="Montserrat"/>
                <a:cs typeface="Montserrat"/>
                <a:sym typeface="Montserrat"/>
              </a:endParaRPr>
            </a:p>
          </p:txBody>
        </p:sp>
      </p:grpSp>
      <p:grpSp>
        <p:nvGrpSpPr>
          <p:cNvPr id="2718" name="Google Shape;2718;p47"/>
          <p:cNvGrpSpPr/>
          <p:nvPr/>
        </p:nvGrpSpPr>
        <p:grpSpPr>
          <a:xfrm>
            <a:off x="6153378" y="2428400"/>
            <a:ext cx="2157681" cy="957024"/>
            <a:chOff x="3044019" y="1219200"/>
            <a:chExt cx="1786160" cy="957024"/>
          </a:xfrm>
        </p:grpSpPr>
        <p:sp>
          <p:nvSpPr>
            <p:cNvPr id="2719" name="Google Shape;2719;p47"/>
            <p:cNvSpPr txBox="1"/>
            <p:nvPr/>
          </p:nvSpPr>
          <p:spPr>
            <a:xfrm>
              <a:off x="3046378" y="1219200"/>
              <a:ext cx="1783800" cy="527700"/>
            </a:xfrm>
            <a:prstGeom prst="rect">
              <a:avLst/>
            </a:prstGeom>
            <a:noFill/>
            <a:ln>
              <a:noFill/>
            </a:ln>
          </p:spPr>
          <p:txBody>
            <a:bodyPr anchorCtr="0" anchor="b" bIns="91425" lIns="91425" spcFirstLastPara="1" rIns="91425" wrap="square" tIns="91425">
              <a:noAutofit/>
            </a:bodyPr>
            <a:lstStyle/>
            <a:p>
              <a:pPr indent="0" lvl="0" marL="0" rtl="0" algn="l">
                <a:spcBef>
                  <a:spcPts val="0"/>
                </a:spcBef>
                <a:spcAft>
                  <a:spcPts val="0"/>
                </a:spcAft>
                <a:buNone/>
              </a:pPr>
              <a:r>
                <a:rPr lang="en" sz="2400">
                  <a:solidFill>
                    <a:schemeClr val="dk1"/>
                  </a:solidFill>
                  <a:latin typeface="Lilita One"/>
                  <a:ea typeface="Lilita One"/>
                  <a:cs typeface="Lilita One"/>
                  <a:sym typeface="Lilita One"/>
                </a:rPr>
                <a:t>Team B</a:t>
              </a:r>
              <a:endParaRPr sz="2400">
                <a:solidFill>
                  <a:schemeClr val="dk1"/>
                </a:solidFill>
                <a:latin typeface="Lilita One"/>
                <a:ea typeface="Lilita One"/>
                <a:cs typeface="Lilita One"/>
                <a:sym typeface="Lilita One"/>
              </a:endParaRPr>
            </a:p>
          </p:txBody>
        </p:sp>
        <p:sp>
          <p:nvSpPr>
            <p:cNvPr id="2720" name="Google Shape;2720;p47"/>
            <p:cNvSpPr txBox="1"/>
            <p:nvPr/>
          </p:nvSpPr>
          <p:spPr>
            <a:xfrm>
              <a:off x="3044019" y="1691424"/>
              <a:ext cx="1783800" cy="48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Montserrat"/>
                  <a:ea typeface="Montserrat"/>
                  <a:cs typeface="Montserrat"/>
                  <a:sym typeface="Montserrat"/>
                </a:rPr>
                <a:t>Mercury is the closest planet to the Sun </a:t>
              </a:r>
              <a:endParaRPr>
                <a:solidFill>
                  <a:schemeClr val="dk1"/>
                </a:solidFill>
                <a:latin typeface="Montserrat"/>
                <a:ea typeface="Montserrat"/>
                <a:cs typeface="Montserrat"/>
                <a:sym typeface="Montserrat"/>
              </a:endParaRPr>
            </a:p>
          </p:txBody>
        </p:sp>
      </p:grpSp>
      <p:grpSp>
        <p:nvGrpSpPr>
          <p:cNvPr id="2721" name="Google Shape;2721;p47"/>
          <p:cNvGrpSpPr/>
          <p:nvPr/>
        </p:nvGrpSpPr>
        <p:grpSpPr>
          <a:xfrm>
            <a:off x="6154809" y="1396851"/>
            <a:ext cx="2154830" cy="957024"/>
            <a:chOff x="5581585" y="1219200"/>
            <a:chExt cx="1783800" cy="957024"/>
          </a:xfrm>
        </p:grpSpPr>
        <p:sp>
          <p:nvSpPr>
            <p:cNvPr id="2722" name="Google Shape;2722;p47"/>
            <p:cNvSpPr txBox="1"/>
            <p:nvPr/>
          </p:nvSpPr>
          <p:spPr>
            <a:xfrm>
              <a:off x="5581585" y="1219200"/>
              <a:ext cx="1783800" cy="527700"/>
            </a:xfrm>
            <a:prstGeom prst="rect">
              <a:avLst/>
            </a:prstGeom>
            <a:noFill/>
            <a:ln>
              <a:noFill/>
            </a:ln>
          </p:spPr>
          <p:txBody>
            <a:bodyPr anchorCtr="0" anchor="b" bIns="91425" lIns="91425" spcFirstLastPara="1" rIns="91425" wrap="square" tIns="91425">
              <a:noAutofit/>
            </a:bodyPr>
            <a:lstStyle/>
            <a:p>
              <a:pPr indent="0" lvl="0" marL="0" rtl="0" algn="l">
                <a:spcBef>
                  <a:spcPts val="0"/>
                </a:spcBef>
                <a:spcAft>
                  <a:spcPts val="0"/>
                </a:spcAft>
                <a:buNone/>
              </a:pPr>
              <a:r>
                <a:rPr lang="en" sz="2400">
                  <a:solidFill>
                    <a:schemeClr val="dk1"/>
                  </a:solidFill>
                  <a:latin typeface="Lilita One"/>
                  <a:ea typeface="Lilita One"/>
                  <a:cs typeface="Lilita One"/>
                  <a:sym typeface="Lilita One"/>
                </a:rPr>
                <a:t>Team A</a:t>
              </a:r>
              <a:endParaRPr sz="2400">
                <a:solidFill>
                  <a:schemeClr val="dk1"/>
                </a:solidFill>
                <a:latin typeface="Lilita One"/>
                <a:ea typeface="Lilita One"/>
                <a:cs typeface="Lilita One"/>
                <a:sym typeface="Lilita One"/>
              </a:endParaRPr>
            </a:p>
          </p:txBody>
        </p:sp>
        <p:sp>
          <p:nvSpPr>
            <p:cNvPr id="2723" name="Google Shape;2723;p47"/>
            <p:cNvSpPr txBox="1"/>
            <p:nvPr/>
          </p:nvSpPr>
          <p:spPr>
            <a:xfrm>
              <a:off x="5581585" y="1691424"/>
              <a:ext cx="1783800" cy="48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Montserrat"/>
                  <a:ea typeface="Montserrat"/>
                  <a:cs typeface="Montserrat"/>
                  <a:sym typeface="Montserrat"/>
                </a:rPr>
                <a:t>Venus is the second planet from the Sun</a:t>
              </a:r>
              <a:endParaRPr>
                <a:solidFill>
                  <a:schemeClr val="dk1"/>
                </a:solidFill>
                <a:latin typeface="Montserrat"/>
                <a:ea typeface="Montserrat"/>
                <a:cs typeface="Montserrat"/>
                <a:sym typeface="Montserrat"/>
              </a:endParaRPr>
            </a:p>
          </p:txBody>
        </p:sp>
      </p:grpSp>
      <p:sp>
        <p:nvSpPr>
          <p:cNvPr id="2724" name="Google Shape;2724;p47"/>
          <p:cNvSpPr/>
          <p:nvPr/>
        </p:nvSpPr>
        <p:spPr>
          <a:xfrm rot="5400000">
            <a:off x="274280" y="2757425"/>
            <a:ext cx="2225700" cy="351900"/>
          </a:xfrm>
          <a:prstGeom prst="roundRect">
            <a:avLst>
              <a:gd fmla="val 50000" name="adj"/>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5" name="Google Shape;2725;p47"/>
          <p:cNvSpPr/>
          <p:nvPr/>
        </p:nvSpPr>
        <p:spPr>
          <a:xfrm rot="5400000">
            <a:off x="1140130" y="3617869"/>
            <a:ext cx="493800" cy="217800"/>
          </a:xfrm>
          <a:prstGeom prst="roundRect">
            <a:avLst>
              <a:gd fmla="val 50000" name="adj"/>
            </a:avLst>
          </a:prstGeom>
          <a:solidFill>
            <a:schemeClr val="accent1"/>
          </a:solidFill>
          <a:ln cap="flat" cmpd="sng" w="952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6" name="Google Shape;2726;p47"/>
          <p:cNvSpPr/>
          <p:nvPr/>
        </p:nvSpPr>
        <p:spPr>
          <a:xfrm rot="5400000">
            <a:off x="1404430" y="2757425"/>
            <a:ext cx="2225700" cy="351900"/>
          </a:xfrm>
          <a:prstGeom prst="roundRect">
            <a:avLst>
              <a:gd fmla="val 50000" name="adj"/>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7" name="Google Shape;2727;p47"/>
          <p:cNvSpPr/>
          <p:nvPr/>
        </p:nvSpPr>
        <p:spPr>
          <a:xfrm rot="5400000">
            <a:off x="2061780" y="3409228"/>
            <a:ext cx="910800" cy="217800"/>
          </a:xfrm>
          <a:prstGeom prst="roundRect">
            <a:avLst>
              <a:gd fmla="val 50000" name="adj"/>
            </a:avLst>
          </a:prstGeom>
          <a:solidFill>
            <a:schemeClr val="accent1"/>
          </a:solidFill>
          <a:ln cap="flat" cmpd="sng" w="952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8" name="Google Shape;2728;p47"/>
          <p:cNvSpPr/>
          <p:nvPr/>
        </p:nvSpPr>
        <p:spPr>
          <a:xfrm rot="5400000">
            <a:off x="2525530" y="2757425"/>
            <a:ext cx="2225700" cy="351900"/>
          </a:xfrm>
          <a:prstGeom prst="roundRect">
            <a:avLst>
              <a:gd fmla="val 50000" name="adj"/>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9" name="Google Shape;2729;p47"/>
          <p:cNvSpPr/>
          <p:nvPr/>
        </p:nvSpPr>
        <p:spPr>
          <a:xfrm rot="5400000">
            <a:off x="2657580" y="2884227"/>
            <a:ext cx="1961400" cy="217800"/>
          </a:xfrm>
          <a:prstGeom prst="roundRect">
            <a:avLst>
              <a:gd fmla="val 50000" name="adj"/>
            </a:avLst>
          </a:prstGeom>
          <a:solidFill>
            <a:schemeClr val="accent1"/>
          </a:solidFill>
          <a:ln cap="flat" cmpd="sng" w="952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0" name="Google Shape;2730;p47"/>
          <p:cNvSpPr txBox="1"/>
          <p:nvPr/>
        </p:nvSpPr>
        <p:spPr>
          <a:xfrm>
            <a:off x="831530" y="4125275"/>
            <a:ext cx="1111200" cy="4728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2500">
                <a:solidFill>
                  <a:srgbClr val="CD5E62"/>
                </a:solidFill>
                <a:latin typeface="Lilita One"/>
                <a:ea typeface="Lilita One"/>
                <a:cs typeface="Lilita One"/>
                <a:sym typeface="Lilita One"/>
              </a:rPr>
              <a:t>20%</a:t>
            </a:r>
            <a:endParaRPr b="1" sz="2500">
              <a:solidFill>
                <a:srgbClr val="CD5E62"/>
              </a:solidFill>
              <a:latin typeface="Lilita One"/>
              <a:ea typeface="Lilita One"/>
              <a:cs typeface="Lilita One"/>
              <a:sym typeface="Lilita One"/>
            </a:endParaRPr>
          </a:p>
        </p:txBody>
      </p:sp>
      <p:sp>
        <p:nvSpPr>
          <p:cNvPr id="2731" name="Google Shape;2731;p47"/>
          <p:cNvSpPr txBox="1"/>
          <p:nvPr/>
        </p:nvSpPr>
        <p:spPr>
          <a:xfrm>
            <a:off x="1961690" y="4125275"/>
            <a:ext cx="1111200" cy="4728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2500">
                <a:solidFill>
                  <a:srgbClr val="CD5E62"/>
                </a:solidFill>
                <a:latin typeface="Lilita One"/>
                <a:ea typeface="Lilita One"/>
                <a:cs typeface="Lilita One"/>
                <a:sym typeface="Lilita One"/>
              </a:rPr>
              <a:t>40%</a:t>
            </a:r>
            <a:endParaRPr b="1" sz="2500">
              <a:solidFill>
                <a:srgbClr val="CD5E62"/>
              </a:solidFill>
              <a:latin typeface="Lilita One"/>
              <a:ea typeface="Lilita One"/>
              <a:cs typeface="Lilita One"/>
              <a:sym typeface="Lilita One"/>
            </a:endParaRPr>
          </a:p>
        </p:txBody>
      </p:sp>
      <p:sp>
        <p:nvSpPr>
          <p:cNvPr id="2732" name="Google Shape;2732;p47"/>
          <p:cNvSpPr txBox="1"/>
          <p:nvPr/>
        </p:nvSpPr>
        <p:spPr>
          <a:xfrm>
            <a:off x="3082783" y="4125275"/>
            <a:ext cx="1111200" cy="4728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2500">
                <a:solidFill>
                  <a:srgbClr val="CD5E62"/>
                </a:solidFill>
                <a:latin typeface="Lilita One"/>
                <a:ea typeface="Lilita One"/>
                <a:cs typeface="Lilita One"/>
                <a:sym typeface="Lilita One"/>
              </a:rPr>
              <a:t>95%</a:t>
            </a:r>
            <a:endParaRPr b="1" sz="2500">
              <a:solidFill>
                <a:srgbClr val="CD5E62"/>
              </a:solidFill>
              <a:latin typeface="Lilita One"/>
              <a:ea typeface="Lilita One"/>
              <a:cs typeface="Lilita One"/>
              <a:sym typeface="Lilita One"/>
            </a:endParaRPr>
          </a:p>
        </p:txBody>
      </p:sp>
      <p:sp>
        <p:nvSpPr>
          <p:cNvPr id="2733" name="Google Shape;2733;p47"/>
          <p:cNvSpPr txBox="1"/>
          <p:nvPr/>
        </p:nvSpPr>
        <p:spPr>
          <a:xfrm>
            <a:off x="831530" y="1271525"/>
            <a:ext cx="1111200" cy="4728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2500">
                <a:solidFill>
                  <a:srgbClr val="CD5E62"/>
                </a:solidFill>
                <a:latin typeface="Lilita One"/>
                <a:ea typeface="Lilita One"/>
                <a:cs typeface="Lilita One"/>
                <a:sym typeface="Lilita One"/>
              </a:rPr>
              <a:t>A</a:t>
            </a:r>
            <a:endParaRPr b="1" sz="2500">
              <a:solidFill>
                <a:srgbClr val="CD5E62"/>
              </a:solidFill>
              <a:latin typeface="Lilita One"/>
              <a:ea typeface="Lilita One"/>
              <a:cs typeface="Lilita One"/>
              <a:sym typeface="Lilita One"/>
            </a:endParaRPr>
          </a:p>
        </p:txBody>
      </p:sp>
      <p:sp>
        <p:nvSpPr>
          <p:cNvPr id="2734" name="Google Shape;2734;p47"/>
          <p:cNvSpPr txBox="1"/>
          <p:nvPr/>
        </p:nvSpPr>
        <p:spPr>
          <a:xfrm>
            <a:off x="1961690" y="1271525"/>
            <a:ext cx="1111200" cy="4728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2500">
                <a:solidFill>
                  <a:srgbClr val="CD5E62"/>
                </a:solidFill>
                <a:latin typeface="Lilita One"/>
                <a:ea typeface="Lilita One"/>
                <a:cs typeface="Lilita One"/>
                <a:sym typeface="Lilita One"/>
              </a:rPr>
              <a:t>B</a:t>
            </a:r>
            <a:endParaRPr b="1" sz="2500">
              <a:solidFill>
                <a:srgbClr val="CD5E62"/>
              </a:solidFill>
              <a:latin typeface="Lilita One"/>
              <a:ea typeface="Lilita One"/>
              <a:cs typeface="Lilita One"/>
              <a:sym typeface="Lilita One"/>
            </a:endParaRPr>
          </a:p>
        </p:txBody>
      </p:sp>
      <p:sp>
        <p:nvSpPr>
          <p:cNvPr id="2735" name="Google Shape;2735;p47"/>
          <p:cNvSpPr txBox="1"/>
          <p:nvPr/>
        </p:nvSpPr>
        <p:spPr>
          <a:xfrm>
            <a:off x="3082783" y="1271525"/>
            <a:ext cx="1111200" cy="4728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2500">
                <a:solidFill>
                  <a:srgbClr val="CD5E62"/>
                </a:solidFill>
                <a:latin typeface="Lilita One"/>
                <a:ea typeface="Lilita One"/>
                <a:cs typeface="Lilita One"/>
                <a:sym typeface="Lilita One"/>
              </a:rPr>
              <a:t>C</a:t>
            </a:r>
            <a:endParaRPr b="1" sz="2500">
              <a:solidFill>
                <a:srgbClr val="CD5E62"/>
              </a:solidFill>
              <a:latin typeface="Lilita One"/>
              <a:ea typeface="Lilita One"/>
              <a:cs typeface="Lilita One"/>
              <a:sym typeface="Lilita One"/>
            </a:endParaRPr>
          </a:p>
        </p:txBody>
      </p:sp>
      <p:grpSp>
        <p:nvGrpSpPr>
          <p:cNvPr id="2736" name="Google Shape;2736;p47"/>
          <p:cNvGrpSpPr/>
          <p:nvPr/>
        </p:nvGrpSpPr>
        <p:grpSpPr>
          <a:xfrm>
            <a:off x="4710561" y="3622942"/>
            <a:ext cx="426670" cy="653868"/>
            <a:chOff x="414092" y="2234570"/>
            <a:chExt cx="1548151" cy="2372525"/>
          </a:xfrm>
        </p:grpSpPr>
        <p:sp>
          <p:nvSpPr>
            <p:cNvPr id="2737" name="Google Shape;2737;p47"/>
            <p:cNvSpPr/>
            <p:nvPr/>
          </p:nvSpPr>
          <p:spPr>
            <a:xfrm>
              <a:off x="1102850" y="4282598"/>
              <a:ext cx="288234" cy="324498"/>
            </a:xfrm>
            <a:custGeom>
              <a:rect b="b" l="l" r="r" t="t"/>
              <a:pathLst>
                <a:path extrusionOk="0" h="1101" w="978">
                  <a:moveTo>
                    <a:pt x="585" y="1"/>
                  </a:moveTo>
                  <a:cubicBezTo>
                    <a:pt x="412" y="1"/>
                    <a:pt x="220" y="42"/>
                    <a:pt x="127" y="159"/>
                  </a:cubicBezTo>
                  <a:cubicBezTo>
                    <a:pt x="0" y="304"/>
                    <a:pt x="73" y="720"/>
                    <a:pt x="54" y="920"/>
                  </a:cubicBezTo>
                  <a:cubicBezTo>
                    <a:pt x="54" y="938"/>
                    <a:pt x="54" y="974"/>
                    <a:pt x="73" y="992"/>
                  </a:cubicBezTo>
                  <a:cubicBezTo>
                    <a:pt x="91" y="1010"/>
                    <a:pt x="109" y="1028"/>
                    <a:pt x="127" y="1028"/>
                  </a:cubicBezTo>
                  <a:cubicBezTo>
                    <a:pt x="362" y="1083"/>
                    <a:pt x="580" y="1101"/>
                    <a:pt x="815" y="1101"/>
                  </a:cubicBezTo>
                  <a:cubicBezTo>
                    <a:pt x="869" y="1101"/>
                    <a:pt x="906" y="1101"/>
                    <a:pt x="924" y="1064"/>
                  </a:cubicBezTo>
                  <a:cubicBezTo>
                    <a:pt x="924" y="1028"/>
                    <a:pt x="942" y="1010"/>
                    <a:pt x="942" y="992"/>
                  </a:cubicBezTo>
                  <a:cubicBezTo>
                    <a:pt x="978" y="720"/>
                    <a:pt x="978" y="467"/>
                    <a:pt x="942" y="195"/>
                  </a:cubicBezTo>
                  <a:lnTo>
                    <a:pt x="942" y="123"/>
                  </a:lnTo>
                  <a:cubicBezTo>
                    <a:pt x="924" y="87"/>
                    <a:pt x="887" y="68"/>
                    <a:pt x="833" y="32"/>
                  </a:cubicBezTo>
                  <a:cubicBezTo>
                    <a:pt x="769" y="13"/>
                    <a:pt x="680" y="1"/>
                    <a:pt x="58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8" name="Google Shape;2738;p47"/>
            <p:cNvSpPr/>
            <p:nvPr/>
          </p:nvSpPr>
          <p:spPr>
            <a:xfrm>
              <a:off x="414092" y="2234570"/>
              <a:ext cx="1548151" cy="2132372"/>
            </a:xfrm>
            <a:custGeom>
              <a:rect b="b" l="l" r="r" t="t"/>
              <a:pathLst>
                <a:path extrusionOk="0" h="7235" w="5253">
                  <a:moveTo>
                    <a:pt x="2914" y="0"/>
                  </a:moveTo>
                  <a:cubicBezTo>
                    <a:pt x="2862" y="0"/>
                    <a:pt x="2808" y="27"/>
                    <a:pt x="2772" y="81"/>
                  </a:cubicBezTo>
                  <a:cubicBezTo>
                    <a:pt x="2573" y="462"/>
                    <a:pt x="2337" y="860"/>
                    <a:pt x="2047" y="1186"/>
                  </a:cubicBezTo>
                  <a:cubicBezTo>
                    <a:pt x="1703" y="1603"/>
                    <a:pt x="1269" y="1965"/>
                    <a:pt x="762" y="2164"/>
                  </a:cubicBezTo>
                  <a:cubicBezTo>
                    <a:pt x="689" y="2182"/>
                    <a:pt x="580" y="2237"/>
                    <a:pt x="580" y="2327"/>
                  </a:cubicBezTo>
                  <a:cubicBezTo>
                    <a:pt x="580" y="2363"/>
                    <a:pt x="599" y="2400"/>
                    <a:pt x="599" y="2418"/>
                  </a:cubicBezTo>
                  <a:cubicBezTo>
                    <a:pt x="663" y="2572"/>
                    <a:pt x="829" y="2663"/>
                    <a:pt x="990" y="2663"/>
                  </a:cubicBezTo>
                  <a:cubicBezTo>
                    <a:pt x="1056" y="2663"/>
                    <a:pt x="1121" y="2648"/>
                    <a:pt x="1178" y="2617"/>
                  </a:cubicBezTo>
                  <a:cubicBezTo>
                    <a:pt x="1245" y="2751"/>
                    <a:pt x="1406" y="2854"/>
                    <a:pt x="1558" y="2854"/>
                  </a:cubicBezTo>
                  <a:cubicBezTo>
                    <a:pt x="1571" y="2854"/>
                    <a:pt x="1583" y="2854"/>
                    <a:pt x="1595" y="2852"/>
                  </a:cubicBezTo>
                  <a:cubicBezTo>
                    <a:pt x="1776" y="2816"/>
                    <a:pt x="1902" y="2707"/>
                    <a:pt x="1957" y="2544"/>
                  </a:cubicBezTo>
                  <a:cubicBezTo>
                    <a:pt x="1975" y="2671"/>
                    <a:pt x="2084" y="2780"/>
                    <a:pt x="2228" y="2816"/>
                  </a:cubicBezTo>
                  <a:cubicBezTo>
                    <a:pt x="2260" y="2825"/>
                    <a:pt x="2294" y="2830"/>
                    <a:pt x="2329" y="2830"/>
                  </a:cubicBezTo>
                  <a:cubicBezTo>
                    <a:pt x="2432" y="2830"/>
                    <a:pt x="2541" y="2789"/>
                    <a:pt x="2609" y="2707"/>
                  </a:cubicBezTo>
                  <a:lnTo>
                    <a:pt x="2609" y="2707"/>
                  </a:lnTo>
                  <a:cubicBezTo>
                    <a:pt x="2518" y="3124"/>
                    <a:pt x="2156" y="3432"/>
                    <a:pt x="1739" y="3613"/>
                  </a:cubicBezTo>
                  <a:cubicBezTo>
                    <a:pt x="1341" y="3794"/>
                    <a:pt x="888" y="3848"/>
                    <a:pt x="454" y="3884"/>
                  </a:cubicBezTo>
                  <a:cubicBezTo>
                    <a:pt x="436" y="3884"/>
                    <a:pt x="417" y="3884"/>
                    <a:pt x="381" y="3903"/>
                  </a:cubicBezTo>
                  <a:cubicBezTo>
                    <a:pt x="363" y="3903"/>
                    <a:pt x="363" y="3921"/>
                    <a:pt x="363" y="3957"/>
                  </a:cubicBezTo>
                  <a:cubicBezTo>
                    <a:pt x="293" y="4221"/>
                    <a:pt x="530" y="4519"/>
                    <a:pt x="810" y="4519"/>
                  </a:cubicBezTo>
                  <a:cubicBezTo>
                    <a:pt x="818" y="4519"/>
                    <a:pt x="826" y="4519"/>
                    <a:pt x="834" y="4518"/>
                  </a:cubicBezTo>
                  <a:lnTo>
                    <a:pt x="834" y="4518"/>
                  </a:lnTo>
                  <a:cubicBezTo>
                    <a:pt x="798" y="4681"/>
                    <a:pt x="961" y="4826"/>
                    <a:pt x="1106" y="4862"/>
                  </a:cubicBezTo>
                  <a:cubicBezTo>
                    <a:pt x="1122" y="4864"/>
                    <a:pt x="1139" y="4865"/>
                    <a:pt x="1157" y="4865"/>
                  </a:cubicBezTo>
                  <a:cubicBezTo>
                    <a:pt x="1305" y="4865"/>
                    <a:pt x="1461" y="4797"/>
                    <a:pt x="1558" y="4699"/>
                  </a:cubicBezTo>
                  <a:cubicBezTo>
                    <a:pt x="1595" y="4790"/>
                    <a:pt x="1685" y="4844"/>
                    <a:pt x="1776" y="4881"/>
                  </a:cubicBezTo>
                  <a:cubicBezTo>
                    <a:pt x="1866" y="4917"/>
                    <a:pt x="1957" y="4917"/>
                    <a:pt x="2047" y="4917"/>
                  </a:cubicBezTo>
                  <a:cubicBezTo>
                    <a:pt x="2210" y="4917"/>
                    <a:pt x="2410" y="4899"/>
                    <a:pt x="2500" y="4772"/>
                  </a:cubicBezTo>
                  <a:lnTo>
                    <a:pt x="2500" y="4772"/>
                  </a:lnTo>
                  <a:cubicBezTo>
                    <a:pt x="2446" y="4953"/>
                    <a:pt x="2410" y="5170"/>
                    <a:pt x="2301" y="5333"/>
                  </a:cubicBezTo>
                  <a:cubicBezTo>
                    <a:pt x="2192" y="5496"/>
                    <a:pt x="2011" y="5605"/>
                    <a:pt x="1866" y="5677"/>
                  </a:cubicBezTo>
                  <a:cubicBezTo>
                    <a:pt x="1618" y="5785"/>
                    <a:pt x="1351" y="5840"/>
                    <a:pt x="1084" y="5840"/>
                  </a:cubicBezTo>
                  <a:cubicBezTo>
                    <a:pt x="767" y="5840"/>
                    <a:pt x="449" y="5762"/>
                    <a:pt x="164" y="5605"/>
                  </a:cubicBezTo>
                  <a:cubicBezTo>
                    <a:pt x="37" y="5732"/>
                    <a:pt x="1" y="6021"/>
                    <a:pt x="92" y="6166"/>
                  </a:cubicBezTo>
                  <a:cubicBezTo>
                    <a:pt x="174" y="6315"/>
                    <a:pt x="379" y="6404"/>
                    <a:pt x="552" y="6404"/>
                  </a:cubicBezTo>
                  <a:cubicBezTo>
                    <a:pt x="568" y="6404"/>
                    <a:pt x="583" y="6403"/>
                    <a:pt x="599" y="6402"/>
                  </a:cubicBezTo>
                  <a:cubicBezTo>
                    <a:pt x="599" y="6583"/>
                    <a:pt x="707" y="6764"/>
                    <a:pt x="870" y="6818"/>
                  </a:cubicBezTo>
                  <a:cubicBezTo>
                    <a:pt x="925" y="6842"/>
                    <a:pt x="985" y="6854"/>
                    <a:pt x="1045" y="6854"/>
                  </a:cubicBezTo>
                  <a:cubicBezTo>
                    <a:pt x="1166" y="6854"/>
                    <a:pt x="1287" y="6806"/>
                    <a:pt x="1359" y="6710"/>
                  </a:cubicBezTo>
                  <a:cubicBezTo>
                    <a:pt x="1395" y="6891"/>
                    <a:pt x="1522" y="7054"/>
                    <a:pt x="1703" y="7126"/>
                  </a:cubicBezTo>
                  <a:cubicBezTo>
                    <a:pt x="1759" y="7143"/>
                    <a:pt x="1817" y="7151"/>
                    <a:pt x="1874" y="7151"/>
                  </a:cubicBezTo>
                  <a:cubicBezTo>
                    <a:pt x="2002" y="7151"/>
                    <a:pt x="2128" y="7111"/>
                    <a:pt x="2228" y="7036"/>
                  </a:cubicBezTo>
                  <a:cubicBezTo>
                    <a:pt x="2342" y="7149"/>
                    <a:pt x="2509" y="7208"/>
                    <a:pt x="2679" y="7208"/>
                  </a:cubicBezTo>
                  <a:cubicBezTo>
                    <a:pt x="2835" y="7208"/>
                    <a:pt x="2994" y="7158"/>
                    <a:pt x="3116" y="7054"/>
                  </a:cubicBezTo>
                  <a:cubicBezTo>
                    <a:pt x="3297" y="7162"/>
                    <a:pt x="3514" y="7217"/>
                    <a:pt x="3605" y="7235"/>
                  </a:cubicBezTo>
                  <a:cubicBezTo>
                    <a:pt x="3786" y="7162"/>
                    <a:pt x="3949" y="7017"/>
                    <a:pt x="3985" y="6836"/>
                  </a:cubicBezTo>
                  <a:cubicBezTo>
                    <a:pt x="4054" y="6888"/>
                    <a:pt x="4136" y="6911"/>
                    <a:pt x="4216" y="6911"/>
                  </a:cubicBezTo>
                  <a:cubicBezTo>
                    <a:pt x="4304" y="6911"/>
                    <a:pt x="4390" y="6884"/>
                    <a:pt x="4456" y="6836"/>
                  </a:cubicBezTo>
                  <a:cubicBezTo>
                    <a:pt x="4601" y="6746"/>
                    <a:pt x="4691" y="6583"/>
                    <a:pt x="4764" y="6420"/>
                  </a:cubicBezTo>
                  <a:cubicBezTo>
                    <a:pt x="4909" y="6420"/>
                    <a:pt x="5072" y="6347"/>
                    <a:pt x="5162" y="6221"/>
                  </a:cubicBezTo>
                  <a:cubicBezTo>
                    <a:pt x="5253" y="6076"/>
                    <a:pt x="5253" y="5895"/>
                    <a:pt x="5180" y="5768"/>
                  </a:cubicBezTo>
                  <a:lnTo>
                    <a:pt x="5180" y="5768"/>
                  </a:lnTo>
                  <a:cubicBezTo>
                    <a:pt x="4956" y="5917"/>
                    <a:pt x="4676" y="5997"/>
                    <a:pt x="4394" y="5997"/>
                  </a:cubicBezTo>
                  <a:cubicBezTo>
                    <a:pt x="4198" y="5997"/>
                    <a:pt x="4001" y="5958"/>
                    <a:pt x="3822" y="5877"/>
                  </a:cubicBezTo>
                  <a:cubicBezTo>
                    <a:pt x="3406" y="5677"/>
                    <a:pt x="3080" y="5261"/>
                    <a:pt x="3007" y="4790"/>
                  </a:cubicBezTo>
                  <a:lnTo>
                    <a:pt x="3007" y="4790"/>
                  </a:lnTo>
                  <a:cubicBezTo>
                    <a:pt x="3118" y="4917"/>
                    <a:pt x="3243" y="4974"/>
                    <a:pt x="3382" y="4974"/>
                  </a:cubicBezTo>
                  <a:cubicBezTo>
                    <a:pt x="3402" y="4974"/>
                    <a:pt x="3422" y="4973"/>
                    <a:pt x="3442" y="4971"/>
                  </a:cubicBezTo>
                  <a:cubicBezTo>
                    <a:pt x="3605" y="4953"/>
                    <a:pt x="3768" y="4844"/>
                    <a:pt x="3822" y="4699"/>
                  </a:cubicBezTo>
                  <a:cubicBezTo>
                    <a:pt x="3904" y="4745"/>
                    <a:pt x="3994" y="4767"/>
                    <a:pt x="4085" y="4767"/>
                  </a:cubicBezTo>
                  <a:cubicBezTo>
                    <a:pt x="4175" y="4767"/>
                    <a:pt x="4266" y="4745"/>
                    <a:pt x="4347" y="4699"/>
                  </a:cubicBezTo>
                  <a:cubicBezTo>
                    <a:pt x="4510" y="4609"/>
                    <a:pt x="4601" y="4428"/>
                    <a:pt x="4583" y="4247"/>
                  </a:cubicBezTo>
                  <a:lnTo>
                    <a:pt x="4583" y="4247"/>
                  </a:lnTo>
                  <a:cubicBezTo>
                    <a:pt x="4604" y="4250"/>
                    <a:pt x="4626" y="4251"/>
                    <a:pt x="4649" y="4251"/>
                  </a:cubicBezTo>
                  <a:cubicBezTo>
                    <a:pt x="4762" y="4251"/>
                    <a:pt x="4888" y="4213"/>
                    <a:pt x="4963" y="4138"/>
                  </a:cubicBezTo>
                  <a:cubicBezTo>
                    <a:pt x="5054" y="4047"/>
                    <a:pt x="5108" y="3884"/>
                    <a:pt x="5054" y="3758"/>
                  </a:cubicBezTo>
                  <a:lnTo>
                    <a:pt x="5054" y="3758"/>
                  </a:lnTo>
                  <a:cubicBezTo>
                    <a:pt x="4891" y="3805"/>
                    <a:pt x="4719" y="3830"/>
                    <a:pt x="4545" y="3830"/>
                  </a:cubicBezTo>
                  <a:cubicBezTo>
                    <a:pt x="4253" y="3830"/>
                    <a:pt x="3956" y="3760"/>
                    <a:pt x="3695" y="3613"/>
                  </a:cubicBezTo>
                  <a:cubicBezTo>
                    <a:pt x="3387" y="3432"/>
                    <a:pt x="3116" y="3124"/>
                    <a:pt x="3116" y="2762"/>
                  </a:cubicBezTo>
                  <a:lnTo>
                    <a:pt x="3116" y="2762"/>
                  </a:lnTo>
                  <a:cubicBezTo>
                    <a:pt x="3172" y="2793"/>
                    <a:pt x="3236" y="2807"/>
                    <a:pt x="3300" y="2807"/>
                  </a:cubicBezTo>
                  <a:cubicBezTo>
                    <a:pt x="3462" y="2807"/>
                    <a:pt x="3625" y="2713"/>
                    <a:pt x="3677" y="2544"/>
                  </a:cubicBezTo>
                  <a:cubicBezTo>
                    <a:pt x="3769" y="2652"/>
                    <a:pt x="3901" y="2734"/>
                    <a:pt x="4038" y="2734"/>
                  </a:cubicBezTo>
                  <a:cubicBezTo>
                    <a:pt x="4063" y="2734"/>
                    <a:pt x="4087" y="2731"/>
                    <a:pt x="4112" y="2725"/>
                  </a:cubicBezTo>
                  <a:cubicBezTo>
                    <a:pt x="4257" y="2707"/>
                    <a:pt x="4402" y="2544"/>
                    <a:pt x="4347" y="2400"/>
                  </a:cubicBezTo>
                  <a:lnTo>
                    <a:pt x="4347" y="2400"/>
                  </a:lnTo>
                  <a:cubicBezTo>
                    <a:pt x="4442" y="2452"/>
                    <a:pt x="4549" y="2480"/>
                    <a:pt x="4655" y="2480"/>
                  </a:cubicBezTo>
                  <a:cubicBezTo>
                    <a:pt x="4730" y="2480"/>
                    <a:pt x="4804" y="2466"/>
                    <a:pt x="4872" y="2436"/>
                  </a:cubicBezTo>
                  <a:cubicBezTo>
                    <a:pt x="4945" y="2400"/>
                    <a:pt x="5017" y="2345"/>
                    <a:pt x="5035" y="2273"/>
                  </a:cubicBezTo>
                  <a:cubicBezTo>
                    <a:pt x="5054" y="2218"/>
                    <a:pt x="5054" y="2128"/>
                    <a:pt x="4981" y="2074"/>
                  </a:cubicBezTo>
                  <a:cubicBezTo>
                    <a:pt x="4945" y="2055"/>
                    <a:pt x="4927" y="2037"/>
                    <a:pt x="4872" y="2037"/>
                  </a:cubicBezTo>
                  <a:cubicBezTo>
                    <a:pt x="4076" y="1802"/>
                    <a:pt x="3442" y="1186"/>
                    <a:pt x="3170" y="426"/>
                  </a:cubicBezTo>
                  <a:lnTo>
                    <a:pt x="3043" y="81"/>
                  </a:lnTo>
                  <a:cubicBezTo>
                    <a:pt x="3016" y="27"/>
                    <a:pt x="2966" y="0"/>
                    <a:pt x="291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9" name="Google Shape;2739;p47"/>
            <p:cNvSpPr/>
            <p:nvPr/>
          </p:nvSpPr>
          <p:spPr>
            <a:xfrm>
              <a:off x="1316226" y="2840225"/>
              <a:ext cx="53639" cy="64251"/>
            </a:xfrm>
            <a:custGeom>
              <a:rect b="b" l="l" r="r" t="t"/>
              <a:pathLst>
                <a:path extrusionOk="0" h="218" w="182">
                  <a:moveTo>
                    <a:pt x="91" y="0"/>
                  </a:moveTo>
                  <a:cubicBezTo>
                    <a:pt x="55" y="0"/>
                    <a:pt x="19" y="37"/>
                    <a:pt x="0" y="91"/>
                  </a:cubicBezTo>
                  <a:cubicBezTo>
                    <a:pt x="0" y="127"/>
                    <a:pt x="0" y="182"/>
                    <a:pt x="55" y="200"/>
                  </a:cubicBezTo>
                  <a:cubicBezTo>
                    <a:pt x="73" y="218"/>
                    <a:pt x="91" y="218"/>
                    <a:pt x="109" y="218"/>
                  </a:cubicBezTo>
                  <a:cubicBezTo>
                    <a:pt x="145" y="218"/>
                    <a:pt x="163" y="182"/>
                    <a:pt x="182" y="127"/>
                  </a:cubicBezTo>
                  <a:lnTo>
                    <a:pt x="182" y="37"/>
                  </a:lnTo>
                  <a:cubicBezTo>
                    <a:pt x="182" y="19"/>
                    <a:pt x="109" y="0"/>
                    <a:pt x="9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0" name="Google Shape;2740;p47"/>
            <p:cNvSpPr/>
            <p:nvPr/>
          </p:nvSpPr>
          <p:spPr>
            <a:xfrm>
              <a:off x="931913" y="2834036"/>
              <a:ext cx="43029" cy="49220"/>
            </a:xfrm>
            <a:custGeom>
              <a:rect b="b" l="l" r="r" t="t"/>
              <a:pathLst>
                <a:path extrusionOk="0" h="167" w="146">
                  <a:moveTo>
                    <a:pt x="64" y="1"/>
                  </a:moveTo>
                  <a:cubicBezTo>
                    <a:pt x="52" y="1"/>
                    <a:pt x="47" y="11"/>
                    <a:pt x="37" y="21"/>
                  </a:cubicBezTo>
                  <a:cubicBezTo>
                    <a:pt x="19" y="21"/>
                    <a:pt x="1" y="40"/>
                    <a:pt x="1" y="94"/>
                  </a:cubicBezTo>
                  <a:lnTo>
                    <a:pt x="1" y="130"/>
                  </a:lnTo>
                  <a:cubicBezTo>
                    <a:pt x="19" y="166"/>
                    <a:pt x="37" y="166"/>
                    <a:pt x="91" y="166"/>
                  </a:cubicBezTo>
                  <a:cubicBezTo>
                    <a:pt x="109" y="166"/>
                    <a:pt x="145" y="130"/>
                    <a:pt x="145" y="112"/>
                  </a:cubicBezTo>
                  <a:cubicBezTo>
                    <a:pt x="145" y="76"/>
                    <a:pt x="145" y="40"/>
                    <a:pt x="109" y="21"/>
                  </a:cubicBezTo>
                  <a:cubicBezTo>
                    <a:pt x="86" y="6"/>
                    <a:pt x="73" y="1"/>
                    <a:pt x="64"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1" name="Google Shape;2741;p47"/>
            <p:cNvSpPr/>
            <p:nvPr/>
          </p:nvSpPr>
          <p:spPr>
            <a:xfrm>
              <a:off x="1241367" y="3213934"/>
              <a:ext cx="53933" cy="47746"/>
            </a:xfrm>
            <a:custGeom>
              <a:rect b="b" l="l" r="r" t="t"/>
              <a:pathLst>
                <a:path extrusionOk="0" h="162" w="183">
                  <a:moveTo>
                    <a:pt x="73" y="0"/>
                  </a:moveTo>
                  <a:cubicBezTo>
                    <a:pt x="37" y="18"/>
                    <a:pt x="1" y="73"/>
                    <a:pt x="37" y="109"/>
                  </a:cubicBezTo>
                  <a:cubicBezTo>
                    <a:pt x="37" y="127"/>
                    <a:pt x="55" y="145"/>
                    <a:pt x="73" y="145"/>
                  </a:cubicBezTo>
                  <a:cubicBezTo>
                    <a:pt x="85" y="145"/>
                    <a:pt x="106" y="161"/>
                    <a:pt x="123" y="161"/>
                  </a:cubicBezTo>
                  <a:cubicBezTo>
                    <a:pt x="132" y="161"/>
                    <a:pt x="140" y="157"/>
                    <a:pt x="146" y="145"/>
                  </a:cubicBezTo>
                  <a:cubicBezTo>
                    <a:pt x="164" y="127"/>
                    <a:pt x="182" y="109"/>
                    <a:pt x="182" y="54"/>
                  </a:cubicBezTo>
                  <a:cubicBezTo>
                    <a:pt x="182" y="36"/>
                    <a:pt x="182" y="18"/>
                    <a:pt x="164"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2" name="Google Shape;2742;p47"/>
            <p:cNvSpPr/>
            <p:nvPr/>
          </p:nvSpPr>
          <p:spPr>
            <a:xfrm>
              <a:off x="1374875" y="3341843"/>
              <a:ext cx="48334" cy="48336"/>
            </a:xfrm>
            <a:custGeom>
              <a:rect b="b" l="l" r="r" t="t"/>
              <a:pathLst>
                <a:path extrusionOk="0" h="164" w="164">
                  <a:moveTo>
                    <a:pt x="91" y="1"/>
                  </a:moveTo>
                  <a:cubicBezTo>
                    <a:pt x="73" y="1"/>
                    <a:pt x="37" y="19"/>
                    <a:pt x="37" y="37"/>
                  </a:cubicBezTo>
                  <a:cubicBezTo>
                    <a:pt x="1" y="55"/>
                    <a:pt x="1" y="109"/>
                    <a:pt x="37" y="127"/>
                  </a:cubicBezTo>
                  <a:cubicBezTo>
                    <a:pt x="55" y="146"/>
                    <a:pt x="73" y="164"/>
                    <a:pt x="91" y="164"/>
                  </a:cubicBezTo>
                  <a:cubicBezTo>
                    <a:pt x="109" y="164"/>
                    <a:pt x="146" y="146"/>
                    <a:pt x="164" y="127"/>
                  </a:cubicBezTo>
                  <a:lnTo>
                    <a:pt x="164" y="37"/>
                  </a:lnTo>
                  <a:cubicBezTo>
                    <a:pt x="146" y="19"/>
                    <a:pt x="127" y="1"/>
                    <a:pt x="9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3" name="Google Shape;2743;p47"/>
            <p:cNvSpPr/>
            <p:nvPr/>
          </p:nvSpPr>
          <p:spPr>
            <a:xfrm>
              <a:off x="1561726" y="3442344"/>
              <a:ext cx="48334" cy="49220"/>
            </a:xfrm>
            <a:custGeom>
              <a:rect b="b" l="l" r="r" t="t"/>
              <a:pathLst>
                <a:path extrusionOk="0" h="167" w="164">
                  <a:moveTo>
                    <a:pt x="94" y="1"/>
                  </a:moveTo>
                  <a:cubicBezTo>
                    <a:pt x="88" y="1"/>
                    <a:pt x="81" y="2"/>
                    <a:pt x="73" y="4"/>
                  </a:cubicBezTo>
                  <a:cubicBezTo>
                    <a:pt x="37" y="40"/>
                    <a:pt x="1" y="58"/>
                    <a:pt x="37" y="112"/>
                  </a:cubicBezTo>
                  <a:cubicBezTo>
                    <a:pt x="37" y="149"/>
                    <a:pt x="73" y="167"/>
                    <a:pt x="91" y="167"/>
                  </a:cubicBezTo>
                  <a:cubicBezTo>
                    <a:pt x="145" y="167"/>
                    <a:pt x="163" y="131"/>
                    <a:pt x="163" y="112"/>
                  </a:cubicBezTo>
                  <a:cubicBezTo>
                    <a:pt x="163" y="64"/>
                    <a:pt x="149" y="1"/>
                    <a:pt x="94"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4" name="Google Shape;2744;p47"/>
            <p:cNvSpPr/>
            <p:nvPr/>
          </p:nvSpPr>
          <p:spPr>
            <a:xfrm>
              <a:off x="1108154" y="2898875"/>
              <a:ext cx="53639" cy="48336"/>
            </a:xfrm>
            <a:custGeom>
              <a:rect b="b" l="l" r="r" t="t"/>
              <a:pathLst>
                <a:path extrusionOk="0" h="164" w="182">
                  <a:moveTo>
                    <a:pt x="73" y="1"/>
                  </a:moveTo>
                  <a:cubicBezTo>
                    <a:pt x="36" y="19"/>
                    <a:pt x="0" y="37"/>
                    <a:pt x="36" y="91"/>
                  </a:cubicBezTo>
                  <a:cubicBezTo>
                    <a:pt x="36" y="146"/>
                    <a:pt x="73" y="164"/>
                    <a:pt x="91" y="164"/>
                  </a:cubicBezTo>
                  <a:cubicBezTo>
                    <a:pt x="109" y="164"/>
                    <a:pt x="163" y="109"/>
                    <a:pt x="163" y="91"/>
                  </a:cubicBezTo>
                  <a:cubicBezTo>
                    <a:pt x="181" y="37"/>
                    <a:pt x="145" y="1"/>
                    <a:pt x="73"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5" name="Google Shape;2745;p47"/>
            <p:cNvSpPr/>
            <p:nvPr/>
          </p:nvSpPr>
          <p:spPr>
            <a:xfrm>
              <a:off x="1054810" y="3502173"/>
              <a:ext cx="48334" cy="42736"/>
            </a:xfrm>
            <a:custGeom>
              <a:rect b="b" l="l" r="r" t="t"/>
              <a:pathLst>
                <a:path extrusionOk="0" h="145" w="164">
                  <a:moveTo>
                    <a:pt x="73" y="0"/>
                  </a:moveTo>
                  <a:cubicBezTo>
                    <a:pt x="36" y="18"/>
                    <a:pt x="0" y="36"/>
                    <a:pt x="36" y="91"/>
                  </a:cubicBezTo>
                  <a:cubicBezTo>
                    <a:pt x="36" y="127"/>
                    <a:pt x="73" y="145"/>
                    <a:pt x="91" y="145"/>
                  </a:cubicBezTo>
                  <a:cubicBezTo>
                    <a:pt x="127" y="145"/>
                    <a:pt x="163" y="109"/>
                    <a:pt x="163" y="91"/>
                  </a:cubicBezTo>
                  <a:cubicBezTo>
                    <a:pt x="163" y="36"/>
                    <a:pt x="127" y="0"/>
                    <a:pt x="73"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6" name="Google Shape;2746;p47"/>
            <p:cNvSpPr/>
            <p:nvPr/>
          </p:nvSpPr>
          <p:spPr>
            <a:xfrm>
              <a:off x="1343045" y="3512783"/>
              <a:ext cx="48039" cy="61009"/>
            </a:xfrm>
            <a:custGeom>
              <a:rect b="b" l="l" r="r" t="t"/>
              <a:pathLst>
                <a:path extrusionOk="0" h="207" w="163">
                  <a:moveTo>
                    <a:pt x="72" y="0"/>
                  </a:moveTo>
                  <a:cubicBezTo>
                    <a:pt x="18" y="18"/>
                    <a:pt x="18" y="36"/>
                    <a:pt x="0" y="91"/>
                  </a:cubicBezTo>
                  <a:lnTo>
                    <a:pt x="0" y="181"/>
                  </a:lnTo>
                  <a:cubicBezTo>
                    <a:pt x="13" y="194"/>
                    <a:pt x="44" y="207"/>
                    <a:pt x="67" y="207"/>
                  </a:cubicBezTo>
                  <a:cubicBezTo>
                    <a:pt x="77" y="207"/>
                    <a:pt x="85" y="205"/>
                    <a:pt x="91" y="199"/>
                  </a:cubicBezTo>
                  <a:cubicBezTo>
                    <a:pt x="145" y="181"/>
                    <a:pt x="145" y="127"/>
                    <a:pt x="145" y="91"/>
                  </a:cubicBezTo>
                  <a:cubicBezTo>
                    <a:pt x="163" y="55"/>
                    <a:pt x="109" y="0"/>
                    <a:pt x="72"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7" name="Google Shape;2747;p47"/>
            <p:cNvSpPr/>
            <p:nvPr/>
          </p:nvSpPr>
          <p:spPr>
            <a:xfrm>
              <a:off x="1129374" y="3365127"/>
              <a:ext cx="53639" cy="50988"/>
            </a:xfrm>
            <a:custGeom>
              <a:rect b="b" l="l" r="r" t="t"/>
              <a:pathLst>
                <a:path extrusionOk="0" h="173" w="182">
                  <a:moveTo>
                    <a:pt x="82" y="0"/>
                  </a:moveTo>
                  <a:cubicBezTo>
                    <a:pt x="50" y="0"/>
                    <a:pt x="15" y="39"/>
                    <a:pt x="1" y="67"/>
                  </a:cubicBezTo>
                  <a:lnTo>
                    <a:pt x="55" y="12"/>
                  </a:lnTo>
                  <a:lnTo>
                    <a:pt x="55" y="12"/>
                  </a:lnTo>
                  <a:cubicBezTo>
                    <a:pt x="55" y="30"/>
                    <a:pt x="19" y="48"/>
                    <a:pt x="19" y="67"/>
                  </a:cubicBezTo>
                  <a:lnTo>
                    <a:pt x="19" y="139"/>
                  </a:lnTo>
                  <a:lnTo>
                    <a:pt x="55" y="157"/>
                  </a:lnTo>
                  <a:cubicBezTo>
                    <a:pt x="66" y="168"/>
                    <a:pt x="78" y="172"/>
                    <a:pt x="90" y="172"/>
                  </a:cubicBezTo>
                  <a:cubicBezTo>
                    <a:pt x="120" y="172"/>
                    <a:pt x="151" y="147"/>
                    <a:pt x="164" y="121"/>
                  </a:cubicBezTo>
                  <a:cubicBezTo>
                    <a:pt x="182" y="67"/>
                    <a:pt x="164" y="30"/>
                    <a:pt x="109" y="12"/>
                  </a:cubicBezTo>
                  <a:cubicBezTo>
                    <a:pt x="101" y="4"/>
                    <a:pt x="91" y="0"/>
                    <a:pt x="82"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8" name="Google Shape;2748;p47"/>
            <p:cNvSpPr/>
            <p:nvPr/>
          </p:nvSpPr>
          <p:spPr>
            <a:xfrm>
              <a:off x="931913" y="3387820"/>
              <a:ext cx="53639" cy="55704"/>
            </a:xfrm>
            <a:custGeom>
              <a:rect b="b" l="l" r="r" t="t"/>
              <a:pathLst>
                <a:path extrusionOk="0" h="189" w="182">
                  <a:moveTo>
                    <a:pt x="106" y="1"/>
                  </a:moveTo>
                  <a:cubicBezTo>
                    <a:pt x="101" y="1"/>
                    <a:pt x="96" y="3"/>
                    <a:pt x="91" y="8"/>
                  </a:cubicBezTo>
                  <a:cubicBezTo>
                    <a:pt x="81" y="4"/>
                    <a:pt x="72" y="3"/>
                    <a:pt x="64" y="3"/>
                  </a:cubicBezTo>
                  <a:cubicBezTo>
                    <a:pt x="31" y="3"/>
                    <a:pt x="19" y="29"/>
                    <a:pt x="19" y="44"/>
                  </a:cubicBezTo>
                  <a:cubicBezTo>
                    <a:pt x="1" y="62"/>
                    <a:pt x="1" y="116"/>
                    <a:pt x="19" y="153"/>
                  </a:cubicBezTo>
                  <a:cubicBezTo>
                    <a:pt x="37" y="171"/>
                    <a:pt x="55" y="189"/>
                    <a:pt x="109" y="189"/>
                  </a:cubicBezTo>
                  <a:cubicBezTo>
                    <a:pt x="127" y="189"/>
                    <a:pt x="145" y="153"/>
                    <a:pt x="182" y="134"/>
                  </a:cubicBezTo>
                  <a:cubicBezTo>
                    <a:pt x="182" y="98"/>
                    <a:pt x="182" y="62"/>
                    <a:pt x="145" y="44"/>
                  </a:cubicBezTo>
                  <a:cubicBezTo>
                    <a:pt x="132" y="17"/>
                    <a:pt x="119" y="1"/>
                    <a:pt x="106"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9" name="Google Shape;2749;p47"/>
            <p:cNvSpPr/>
            <p:nvPr/>
          </p:nvSpPr>
          <p:spPr>
            <a:xfrm>
              <a:off x="782490" y="3470637"/>
              <a:ext cx="53639" cy="47746"/>
            </a:xfrm>
            <a:custGeom>
              <a:rect b="b" l="l" r="r" t="t"/>
              <a:pathLst>
                <a:path extrusionOk="0" h="162" w="182">
                  <a:moveTo>
                    <a:pt x="96" y="1"/>
                  </a:moveTo>
                  <a:cubicBezTo>
                    <a:pt x="81" y="1"/>
                    <a:pt x="66" y="5"/>
                    <a:pt x="55" y="16"/>
                  </a:cubicBezTo>
                  <a:cubicBezTo>
                    <a:pt x="19" y="35"/>
                    <a:pt x="1" y="71"/>
                    <a:pt x="1" y="107"/>
                  </a:cubicBezTo>
                  <a:cubicBezTo>
                    <a:pt x="1" y="143"/>
                    <a:pt x="55" y="161"/>
                    <a:pt x="73" y="161"/>
                  </a:cubicBezTo>
                  <a:cubicBezTo>
                    <a:pt x="109" y="161"/>
                    <a:pt x="182" y="125"/>
                    <a:pt x="163" y="35"/>
                  </a:cubicBezTo>
                  <a:cubicBezTo>
                    <a:pt x="163" y="22"/>
                    <a:pt x="129" y="1"/>
                    <a:pt x="96"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0" name="Google Shape;2750;p47"/>
            <p:cNvSpPr/>
            <p:nvPr/>
          </p:nvSpPr>
          <p:spPr>
            <a:xfrm>
              <a:off x="1545812" y="2818711"/>
              <a:ext cx="43029" cy="53936"/>
            </a:xfrm>
            <a:custGeom>
              <a:rect b="b" l="l" r="r" t="t"/>
              <a:pathLst>
                <a:path extrusionOk="0" h="183" w="146">
                  <a:moveTo>
                    <a:pt x="91" y="1"/>
                  </a:moveTo>
                  <a:cubicBezTo>
                    <a:pt x="55" y="1"/>
                    <a:pt x="36" y="19"/>
                    <a:pt x="18" y="55"/>
                  </a:cubicBezTo>
                  <a:cubicBezTo>
                    <a:pt x="0" y="73"/>
                    <a:pt x="0" y="92"/>
                    <a:pt x="0" y="110"/>
                  </a:cubicBezTo>
                  <a:cubicBezTo>
                    <a:pt x="0" y="146"/>
                    <a:pt x="0" y="164"/>
                    <a:pt x="18" y="164"/>
                  </a:cubicBezTo>
                  <a:cubicBezTo>
                    <a:pt x="36" y="182"/>
                    <a:pt x="36" y="182"/>
                    <a:pt x="55" y="182"/>
                  </a:cubicBezTo>
                  <a:cubicBezTo>
                    <a:pt x="109" y="182"/>
                    <a:pt x="145" y="146"/>
                    <a:pt x="145" y="92"/>
                  </a:cubicBezTo>
                  <a:cubicBezTo>
                    <a:pt x="145" y="55"/>
                    <a:pt x="127" y="1"/>
                    <a:pt x="9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1" name="Google Shape;2751;p47"/>
            <p:cNvSpPr/>
            <p:nvPr/>
          </p:nvSpPr>
          <p:spPr>
            <a:xfrm>
              <a:off x="1182718" y="3779507"/>
              <a:ext cx="48334" cy="50399"/>
            </a:xfrm>
            <a:custGeom>
              <a:rect b="b" l="l" r="r" t="t"/>
              <a:pathLst>
                <a:path extrusionOk="0" h="171" w="164">
                  <a:moveTo>
                    <a:pt x="55" y="1"/>
                  </a:moveTo>
                  <a:cubicBezTo>
                    <a:pt x="19" y="19"/>
                    <a:pt x="1" y="73"/>
                    <a:pt x="1" y="109"/>
                  </a:cubicBezTo>
                  <a:cubicBezTo>
                    <a:pt x="1" y="150"/>
                    <a:pt x="31" y="170"/>
                    <a:pt x="62" y="170"/>
                  </a:cubicBezTo>
                  <a:cubicBezTo>
                    <a:pt x="72" y="170"/>
                    <a:pt x="82" y="168"/>
                    <a:pt x="91" y="164"/>
                  </a:cubicBezTo>
                  <a:cubicBezTo>
                    <a:pt x="109" y="164"/>
                    <a:pt x="109" y="127"/>
                    <a:pt x="146" y="109"/>
                  </a:cubicBezTo>
                  <a:cubicBezTo>
                    <a:pt x="164" y="91"/>
                    <a:pt x="164" y="37"/>
                    <a:pt x="146" y="19"/>
                  </a:cubicBezTo>
                  <a:cubicBezTo>
                    <a:pt x="109" y="1"/>
                    <a:pt x="73" y="1"/>
                    <a:pt x="5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2" name="Google Shape;2752;p47"/>
            <p:cNvSpPr/>
            <p:nvPr/>
          </p:nvSpPr>
          <p:spPr>
            <a:xfrm>
              <a:off x="1343045" y="3931878"/>
              <a:ext cx="42734" cy="53051"/>
            </a:xfrm>
            <a:custGeom>
              <a:rect b="b" l="l" r="r" t="t"/>
              <a:pathLst>
                <a:path extrusionOk="0" h="180" w="145">
                  <a:moveTo>
                    <a:pt x="80" y="1"/>
                  </a:moveTo>
                  <a:cubicBezTo>
                    <a:pt x="66" y="1"/>
                    <a:pt x="42" y="9"/>
                    <a:pt x="18" y="9"/>
                  </a:cubicBezTo>
                  <a:cubicBezTo>
                    <a:pt x="0" y="27"/>
                    <a:pt x="0" y="81"/>
                    <a:pt x="0" y="99"/>
                  </a:cubicBezTo>
                  <a:cubicBezTo>
                    <a:pt x="0" y="118"/>
                    <a:pt x="18" y="172"/>
                    <a:pt x="54" y="172"/>
                  </a:cubicBezTo>
                  <a:cubicBezTo>
                    <a:pt x="60" y="178"/>
                    <a:pt x="66" y="180"/>
                    <a:pt x="72" y="180"/>
                  </a:cubicBezTo>
                  <a:cubicBezTo>
                    <a:pt x="85" y="180"/>
                    <a:pt x="97" y="172"/>
                    <a:pt x="109" y="172"/>
                  </a:cubicBezTo>
                  <a:cubicBezTo>
                    <a:pt x="145" y="136"/>
                    <a:pt x="145" y="118"/>
                    <a:pt x="145" y="99"/>
                  </a:cubicBezTo>
                  <a:cubicBezTo>
                    <a:pt x="145" y="81"/>
                    <a:pt x="145" y="27"/>
                    <a:pt x="91" y="9"/>
                  </a:cubicBezTo>
                  <a:cubicBezTo>
                    <a:pt x="91" y="3"/>
                    <a:pt x="87" y="1"/>
                    <a:pt x="8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3" name="Google Shape;2753;p47"/>
            <p:cNvSpPr/>
            <p:nvPr/>
          </p:nvSpPr>
          <p:spPr>
            <a:xfrm>
              <a:off x="1438829" y="4108417"/>
              <a:ext cx="53933" cy="63662"/>
            </a:xfrm>
            <a:custGeom>
              <a:rect b="b" l="l" r="r" t="t"/>
              <a:pathLst>
                <a:path extrusionOk="0" h="216" w="183">
                  <a:moveTo>
                    <a:pt x="91" y="1"/>
                  </a:moveTo>
                  <a:cubicBezTo>
                    <a:pt x="80" y="1"/>
                    <a:pt x="68" y="3"/>
                    <a:pt x="55" y="7"/>
                  </a:cubicBezTo>
                  <a:cubicBezTo>
                    <a:pt x="19" y="44"/>
                    <a:pt x="1" y="62"/>
                    <a:pt x="1" y="116"/>
                  </a:cubicBezTo>
                  <a:lnTo>
                    <a:pt x="1" y="152"/>
                  </a:lnTo>
                  <a:cubicBezTo>
                    <a:pt x="1" y="170"/>
                    <a:pt x="19" y="170"/>
                    <a:pt x="19" y="189"/>
                  </a:cubicBezTo>
                  <a:cubicBezTo>
                    <a:pt x="28" y="207"/>
                    <a:pt x="46" y="216"/>
                    <a:pt x="67" y="216"/>
                  </a:cubicBezTo>
                  <a:cubicBezTo>
                    <a:pt x="87" y="216"/>
                    <a:pt x="110" y="207"/>
                    <a:pt x="128" y="189"/>
                  </a:cubicBezTo>
                  <a:cubicBezTo>
                    <a:pt x="146" y="170"/>
                    <a:pt x="182" y="98"/>
                    <a:pt x="146" y="80"/>
                  </a:cubicBezTo>
                  <a:cubicBezTo>
                    <a:pt x="146" y="25"/>
                    <a:pt x="125" y="1"/>
                    <a:pt x="9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4" name="Google Shape;2754;p47"/>
            <p:cNvSpPr/>
            <p:nvPr/>
          </p:nvSpPr>
          <p:spPr>
            <a:xfrm>
              <a:off x="1609765" y="4073050"/>
              <a:ext cx="53639" cy="50399"/>
            </a:xfrm>
            <a:custGeom>
              <a:rect b="b" l="l" r="r" t="t"/>
              <a:pathLst>
                <a:path extrusionOk="0" h="171" w="182">
                  <a:moveTo>
                    <a:pt x="91" y="1"/>
                  </a:moveTo>
                  <a:cubicBezTo>
                    <a:pt x="55" y="1"/>
                    <a:pt x="0" y="19"/>
                    <a:pt x="0" y="73"/>
                  </a:cubicBezTo>
                  <a:cubicBezTo>
                    <a:pt x="0" y="109"/>
                    <a:pt x="19" y="164"/>
                    <a:pt x="55" y="164"/>
                  </a:cubicBezTo>
                  <a:cubicBezTo>
                    <a:pt x="64" y="168"/>
                    <a:pt x="75" y="170"/>
                    <a:pt x="87" y="170"/>
                  </a:cubicBezTo>
                  <a:cubicBezTo>
                    <a:pt x="123" y="170"/>
                    <a:pt x="163" y="150"/>
                    <a:pt x="163" y="109"/>
                  </a:cubicBezTo>
                  <a:cubicBezTo>
                    <a:pt x="182" y="73"/>
                    <a:pt x="163" y="1"/>
                    <a:pt x="9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5" name="Google Shape;2755;p47"/>
            <p:cNvSpPr/>
            <p:nvPr/>
          </p:nvSpPr>
          <p:spPr>
            <a:xfrm>
              <a:off x="1209538" y="4153215"/>
              <a:ext cx="64248" cy="63367"/>
            </a:xfrm>
            <a:custGeom>
              <a:rect b="b" l="l" r="r" t="t"/>
              <a:pathLst>
                <a:path extrusionOk="0" h="215" w="218">
                  <a:moveTo>
                    <a:pt x="55" y="0"/>
                  </a:moveTo>
                  <a:cubicBezTo>
                    <a:pt x="18" y="18"/>
                    <a:pt x="0" y="73"/>
                    <a:pt x="0" y="109"/>
                  </a:cubicBezTo>
                  <a:cubicBezTo>
                    <a:pt x="0" y="145"/>
                    <a:pt x="0" y="163"/>
                    <a:pt x="18" y="181"/>
                  </a:cubicBezTo>
                  <a:cubicBezTo>
                    <a:pt x="18" y="200"/>
                    <a:pt x="55" y="200"/>
                    <a:pt x="73" y="200"/>
                  </a:cubicBezTo>
                  <a:cubicBezTo>
                    <a:pt x="83" y="210"/>
                    <a:pt x="97" y="215"/>
                    <a:pt x="112" y="215"/>
                  </a:cubicBezTo>
                  <a:cubicBezTo>
                    <a:pt x="147" y="215"/>
                    <a:pt x="187" y="189"/>
                    <a:pt x="199" y="163"/>
                  </a:cubicBezTo>
                  <a:cubicBezTo>
                    <a:pt x="218" y="109"/>
                    <a:pt x="199" y="55"/>
                    <a:pt x="163"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6" name="Google Shape;2756;p47"/>
            <p:cNvSpPr/>
            <p:nvPr/>
          </p:nvSpPr>
          <p:spPr>
            <a:xfrm>
              <a:off x="1150889" y="4000549"/>
              <a:ext cx="53639" cy="51578"/>
            </a:xfrm>
            <a:custGeom>
              <a:rect b="b" l="l" r="r" t="t"/>
              <a:pathLst>
                <a:path extrusionOk="0" h="175" w="182">
                  <a:moveTo>
                    <a:pt x="101" y="0"/>
                  </a:moveTo>
                  <a:cubicBezTo>
                    <a:pt x="82" y="0"/>
                    <a:pt x="59" y="13"/>
                    <a:pt x="36" y="48"/>
                  </a:cubicBezTo>
                  <a:cubicBezTo>
                    <a:pt x="18" y="66"/>
                    <a:pt x="0" y="120"/>
                    <a:pt x="18" y="138"/>
                  </a:cubicBezTo>
                  <a:cubicBezTo>
                    <a:pt x="36" y="156"/>
                    <a:pt x="73" y="174"/>
                    <a:pt x="109" y="174"/>
                  </a:cubicBezTo>
                  <a:cubicBezTo>
                    <a:pt x="127" y="174"/>
                    <a:pt x="127" y="156"/>
                    <a:pt x="163" y="156"/>
                  </a:cubicBezTo>
                  <a:cubicBezTo>
                    <a:pt x="181" y="138"/>
                    <a:pt x="181" y="120"/>
                    <a:pt x="181" y="84"/>
                  </a:cubicBezTo>
                  <a:cubicBezTo>
                    <a:pt x="181" y="66"/>
                    <a:pt x="163" y="48"/>
                    <a:pt x="127" y="11"/>
                  </a:cubicBezTo>
                  <a:cubicBezTo>
                    <a:pt x="120" y="5"/>
                    <a:pt x="111" y="0"/>
                    <a:pt x="10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7" name="Google Shape;2757;p47"/>
            <p:cNvSpPr/>
            <p:nvPr/>
          </p:nvSpPr>
          <p:spPr>
            <a:xfrm>
              <a:off x="969342" y="3987581"/>
              <a:ext cx="53639" cy="53936"/>
            </a:xfrm>
            <a:custGeom>
              <a:rect b="b" l="l" r="r" t="t"/>
              <a:pathLst>
                <a:path extrusionOk="0" h="183" w="182">
                  <a:moveTo>
                    <a:pt x="91" y="1"/>
                  </a:moveTo>
                  <a:lnTo>
                    <a:pt x="55" y="19"/>
                  </a:lnTo>
                  <a:cubicBezTo>
                    <a:pt x="18" y="37"/>
                    <a:pt x="0" y="92"/>
                    <a:pt x="18" y="128"/>
                  </a:cubicBezTo>
                  <a:cubicBezTo>
                    <a:pt x="55" y="182"/>
                    <a:pt x="91" y="182"/>
                    <a:pt x="109" y="182"/>
                  </a:cubicBezTo>
                  <a:cubicBezTo>
                    <a:pt x="163" y="182"/>
                    <a:pt x="181" y="128"/>
                    <a:pt x="181" y="92"/>
                  </a:cubicBezTo>
                  <a:cubicBezTo>
                    <a:pt x="181" y="73"/>
                    <a:pt x="181" y="37"/>
                    <a:pt x="163" y="19"/>
                  </a:cubicBezTo>
                  <a:cubicBezTo>
                    <a:pt x="145" y="1"/>
                    <a:pt x="109" y="1"/>
                    <a:pt x="9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8" name="Google Shape;2758;p47"/>
            <p:cNvSpPr/>
            <p:nvPr/>
          </p:nvSpPr>
          <p:spPr>
            <a:xfrm>
              <a:off x="969342" y="4174435"/>
              <a:ext cx="58943" cy="53641"/>
            </a:xfrm>
            <a:custGeom>
              <a:rect b="b" l="l" r="r" t="t"/>
              <a:pathLst>
                <a:path extrusionOk="0" h="182" w="200">
                  <a:moveTo>
                    <a:pt x="145" y="1"/>
                  </a:moveTo>
                  <a:cubicBezTo>
                    <a:pt x="91" y="1"/>
                    <a:pt x="55" y="1"/>
                    <a:pt x="18" y="37"/>
                  </a:cubicBezTo>
                  <a:cubicBezTo>
                    <a:pt x="0" y="73"/>
                    <a:pt x="18" y="91"/>
                    <a:pt x="18" y="109"/>
                  </a:cubicBezTo>
                  <a:cubicBezTo>
                    <a:pt x="18" y="164"/>
                    <a:pt x="73" y="182"/>
                    <a:pt x="109" y="182"/>
                  </a:cubicBezTo>
                  <a:cubicBezTo>
                    <a:pt x="163" y="182"/>
                    <a:pt x="200" y="128"/>
                    <a:pt x="200" y="91"/>
                  </a:cubicBezTo>
                  <a:cubicBezTo>
                    <a:pt x="200" y="37"/>
                    <a:pt x="181" y="1"/>
                    <a:pt x="14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9" name="Google Shape;2759;p47"/>
            <p:cNvSpPr/>
            <p:nvPr/>
          </p:nvSpPr>
          <p:spPr>
            <a:xfrm>
              <a:off x="771881" y="4070987"/>
              <a:ext cx="43029" cy="50399"/>
            </a:xfrm>
            <a:custGeom>
              <a:rect b="b" l="l" r="r" t="t"/>
              <a:pathLst>
                <a:path extrusionOk="0" h="171" w="146">
                  <a:moveTo>
                    <a:pt x="63" y="0"/>
                  </a:moveTo>
                  <a:cubicBezTo>
                    <a:pt x="44" y="0"/>
                    <a:pt x="31" y="13"/>
                    <a:pt x="18" y="26"/>
                  </a:cubicBezTo>
                  <a:cubicBezTo>
                    <a:pt x="0" y="44"/>
                    <a:pt x="0" y="98"/>
                    <a:pt x="18" y="116"/>
                  </a:cubicBezTo>
                  <a:cubicBezTo>
                    <a:pt x="18" y="134"/>
                    <a:pt x="55" y="171"/>
                    <a:pt x="91" y="171"/>
                  </a:cubicBezTo>
                  <a:cubicBezTo>
                    <a:pt x="109" y="171"/>
                    <a:pt x="109" y="134"/>
                    <a:pt x="127" y="134"/>
                  </a:cubicBezTo>
                  <a:cubicBezTo>
                    <a:pt x="145" y="116"/>
                    <a:pt x="145" y="80"/>
                    <a:pt x="145" y="44"/>
                  </a:cubicBezTo>
                  <a:cubicBezTo>
                    <a:pt x="145" y="29"/>
                    <a:pt x="121" y="3"/>
                    <a:pt x="103" y="3"/>
                  </a:cubicBezTo>
                  <a:cubicBezTo>
                    <a:pt x="98" y="3"/>
                    <a:pt x="94" y="4"/>
                    <a:pt x="91" y="8"/>
                  </a:cubicBezTo>
                  <a:cubicBezTo>
                    <a:pt x="80" y="2"/>
                    <a:pt x="71" y="0"/>
                    <a:pt x="63"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0" name="Google Shape;2760;p47"/>
            <p:cNvSpPr/>
            <p:nvPr/>
          </p:nvSpPr>
          <p:spPr>
            <a:xfrm>
              <a:off x="617153" y="4025011"/>
              <a:ext cx="37429" cy="48336"/>
            </a:xfrm>
            <a:custGeom>
              <a:rect b="b" l="l" r="r" t="t"/>
              <a:pathLst>
                <a:path extrusionOk="0" h="164" w="127">
                  <a:moveTo>
                    <a:pt x="18" y="1"/>
                  </a:moveTo>
                  <a:cubicBezTo>
                    <a:pt x="0" y="37"/>
                    <a:pt x="0" y="55"/>
                    <a:pt x="0" y="91"/>
                  </a:cubicBezTo>
                  <a:cubicBezTo>
                    <a:pt x="0" y="146"/>
                    <a:pt x="36" y="164"/>
                    <a:pt x="73" y="164"/>
                  </a:cubicBezTo>
                  <a:cubicBezTo>
                    <a:pt x="91" y="164"/>
                    <a:pt x="127" y="146"/>
                    <a:pt x="127" y="91"/>
                  </a:cubicBezTo>
                  <a:cubicBezTo>
                    <a:pt x="127" y="55"/>
                    <a:pt x="109" y="37"/>
                    <a:pt x="9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761" name="Google Shape;2761;p47"/>
          <p:cNvGrpSpPr/>
          <p:nvPr/>
        </p:nvGrpSpPr>
        <p:grpSpPr>
          <a:xfrm rot="-1064">
            <a:off x="4715396" y="1520579"/>
            <a:ext cx="415873" cy="719681"/>
            <a:chOff x="7199958" y="2371953"/>
            <a:chExt cx="1286737" cy="2226047"/>
          </a:xfrm>
        </p:grpSpPr>
        <p:sp>
          <p:nvSpPr>
            <p:cNvPr id="2762" name="Google Shape;2762;p47"/>
            <p:cNvSpPr/>
            <p:nvPr/>
          </p:nvSpPr>
          <p:spPr>
            <a:xfrm>
              <a:off x="7680350" y="4335984"/>
              <a:ext cx="267309" cy="262015"/>
            </a:xfrm>
            <a:custGeom>
              <a:rect b="b" l="l" r="r" t="t"/>
              <a:pathLst>
                <a:path extrusionOk="0" h="889" w="907">
                  <a:moveTo>
                    <a:pt x="1" y="1"/>
                  </a:moveTo>
                  <a:lnTo>
                    <a:pt x="1" y="635"/>
                  </a:lnTo>
                  <a:cubicBezTo>
                    <a:pt x="1" y="689"/>
                    <a:pt x="1" y="707"/>
                    <a:pt x="19" y="761"/>
                  </a:cubicBezTo>
                  <a:cubicBezTo>
                    <a:pt x="37" y="798"/>
                    <a:pt x="110" y="852"/>
                    <a:pt x="164" y="870"/>
                  </a:cubicBezTo>
                  <a:cubicBezTo>
                    <a:pt x="218" y="888"/>
                    <a:pt x="272" y="888"/>
                    <a:pt x="345" y="888"/>
                  </a:cubicBezTo>
                  <a:lnTo>
                    <a:pt x="725" y="888"/>
                  </a:lnTo>
                  <a:cubicBezTo>
                    <a:pt x="743" y="888"/>
                    <a:pt x="798" y="888"/>
                    <a:pt x="834" y="870"/>
                  </a:cubicBezTo>
                  <a:cubicBezTo>
                    <a:pt x="888" y="852"/>
                    <a:pt x="906" y="761"/>
                    <a:pt x="906" y="689"/>
                  </a:cubicBezTo>
                  <a:lnTo>
                    <a:pt x="906" y="73"/>
                  </a:lnTo>
                  <a:cubicBezTo>
                    <a:pt x="906" y="55"/>
                    <a:pt x="906" y="37"/>
                    <a:pt x="888" y="37"/>
                  </a:cubicBezTo>
                  <a:cubicBezTo>
                    <a:pt x="580" y="37"/>
                    <a:pt x="309" y="37"/>
                    <a:pt x="1"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3" name="Google Shape;2763;p47"/>
            <p:cNvSpPr/>
            <p:nvPr/>
          </p:nvSpPr>
          <p:spPr>
            <a:xfrm>
              <a:off x="7199958" y="2371953"/>
              <a:ext cx="1286737" cy="1991196"/>
            </a:xfrm>
            <a:custGeom>
              <a:rect b="b" l="l" r="r" t="t"/>
              <a:pathLst>
                <a:path extrusionOk="0" h="6756" w="4366">
                  <a:moveTo>
                    <a:pt x="2373" y="1"/>
                  </a:moveTo>
                  <a:cubicBezTo>
                    <a:pt x="2247" y="1"/>
                    <a:pt x="2156" y="109"/>
                    <a:pt x="2084" y="218"/>
                  </a:cubicBezTo>
                  <a:cubicBezTo>
                    <a:pt x="1667" y="834"/>
                    <a:pt x="1468" y="1178"/>
                    <a:pt x="1088" y="1793"/>
                  </a:cubicBezTo>
                  <a:cubicBezTo>
                    <a:pt x="1015" y="1902"/>
                    <a:pt x="943" y="2065"/>
                    <a:pt x="1033" y="2174"/>
                  </a:cubicBezTo>
                  <a:cubicBezTo>
                    <a:pt x="1178" y="2300"/>
                    <a:pt x="1450" y="2174"/>
                    <a:pt x="1558" y="2337"/>
                  </a:cubicBezTo>
                  <a:cubicBezTo>
                    <a:pt x="1577" y="2373"/>
                    <a:pt x="1577" y="2445"/>
                    <a:pt x="1577" y="2482"/>
                  </a:cubicBezTo>
                  <a:cubicBezTo>
                    <a:pt x="1558" y="2699"/>
                    <a:pt x="1432" y="2880"/>
                    <a:pt x="1287" y="3061"/>
                  </a:cubicBezTo>
                  <a:cubicBezTo>
                    <a:pt x="1069" y="3351"/>
                    <a:pt x="834" y="3659"/>
                    <a:pt x="635" y="3985"/>
                  </a:cubicBezTo>
                  <a:cubicBezTo>
                    <a:pt x="544" y="4111"/>
                    <a:pt x="472" y="4293"/>
                    <a:pt x="580" y="4419"/>
                  </a:cubicBezTo>
                  <a:cubicBezTo>
                    <a:pt x="635" y="4452"/>
                    <a:pt x="702" y="4458"/>
                    <a:pt x="771" y="4458"/>
                  </a:cubicBezTo>
                  <a:cubicBezTo>
                    <a:pt x="817" y="4458"/>
                    <a:pt x="863" y="4456"/>
                    <a:pt x="906" y="4456"/>
                  </a:cubicBezTo>
                  <a:cubicBezTo>
                    <a:pt x="921" y="4453"/>
                    <a:pt x="938" y="4451"/>
                    <a:pt x="955" y="4451"/>
                  </a:cubicBezTo>
                  <a:cubicBezTo>
                    <a:pt x="1046" y="4451"/>
                    <a:pt x="1160" y="4491"/>
                    <a:pt x="1160" y="4582"/>
                  </a:cubicBezTo>
                  <a:cubicBezTo>
                    <a:pt x="1160" y="4637"/>
                    <a:pt x="1124" y="4691"/>
                    <a:pt x="1106" y="4727"/>
                  </a:cubicBezTo>
                  <a:cubicBezTo>
                    <a:pt x="925" y="5017"/>
                    <a:pt x="743" y="5289"/>
                    <a:pt x="544" y="5560"/>
                  </a:cubicBezTo>
                  <a:cubicBezTo>
                    <a:pt x="309" y="5832"/>
                    <a:pt x="92" y="6122"/>
                    <a:pt x="19" y="6466"/>
                  </a:cubicBezTo>
                  <a:cubicBezTo>
                    <a:pt x="1" y="6556"/>
                    <a:pt x="1" y="6701"/>
                    <a:pt x="92" y="6737"/>
                  </a:cubicBezTo>
                  <a:cubicBezTo>
                    <a:pt x="164" y="6755"/>
                    <a:pt x="200" y="6755"/>
                    <a:pt x="273" y="6755"/>
                  </a:cubicBezTo>
                  <a:cubicBezTo>
                    <a:pt x="816" y="6728"/>
                    <a:pt x="1364" y="6724"/>
                    <a:pt x="1914" y="6724"/>
                  </a:cubicBezTo>
                  <a:cubicBezTo>
                    <a:pt x="2189" y="6724"/>
                    <a:pt x="2464" y="6725"/>
                    <a:pt x="2740" y="6725"/>
                  </a:cubicBezTo>
                  <a:cubicBezTo>
                    <a:pt x="3016" y="6725"/>
                    <a:pt x="3292" y="6724"/>
                    <a:pt x="3569" y="6719"/>
                  </a:cubicBezTo>
                  <a:cubicBezTo>
                    <a:pt x="3750" y="6719"/>
                    <a:pt x="3967" y="6719"/>
                    <a:pt x="4148" y="6665"/>
                  </a:cubicBezTo>
                  <a:cubicBezTo>
                    <a:pt x="4202" y="6647"/>
                    <a:pt x="4257" y="6629"/>
                    <a:pt x="4293" y="6574"/>
                  </a:cubicBezTo>
                  <a:cubicBezTo>
                    <a:pt x="4329" y="6538"/>
                    <a:pt x="4347" y="6484"/>
                    <a:pt x="4347" y="6448"/>
                  </a:cubicBezTo>
                  <a:cubicBezTo>
                    <a:pt x="4365" y="6285"/>
                    <a:pt x="4347" y="6103"/>
                    <a:pt x="4257" y="5940"/>
                  </a:cubicBezTo>
                  <a:cubicBezTo>
                    <a:pt x="4202" y="5850"/>
                    <a:pt x="4148" y="5796"/>
                    <a:pt x="4076" y="5705"/>
                  </a:cubicBezTo>
                  <a:cubicBezTo>
                    <a:pt x="3931" y="5524"/>
                    <a:pt x="3804" y="5361"/>
                    <a:pt x="3659" y="5162"/>
                  </a:cubicBezTo>
                  <a:cubicBezTo>
                    <a:pt x="3550" y="4999"/>
                    <a:pt x="3424" y="4818"/>
                    <a:pt x="3424" y="4618"/>
                  </a:cubicBezTo>
                  <a:cubicBezTo>
                    <a:pt x="3424" y="4546"/>
                    <a:pt x="3442" y="4474"/>
                    <a:pt x="3514" y="4456"/>
                  </a:cubicBezTo>
                  <a:lnTo>
                    <a:pt x="3840" y="4456"/>
                  </a:lnTo>
                  <a:cubicBezTo>
                    <a:pt x="3895" y="4456"/>
                    <a:pt x="3913" y="4437"/>
                    <a:pt x="3931" y="4419"/>
                  </a:cubicBezTo>
                  <a:cubicBezTo>
                    <a:pt x="3985" y="4293"/>
                    <a:pt x="3967" y="4148"/>
                    <a:pt x="3895" y="4021"/>
                  </a:cubicBezTo>
                  <a:cubicBezTo>
                    <a:pt x="3623" y="3514"/>
                    <a:pt x="3170" y="3079"/>
                    <a:pt x="2989" y="2518"/>
                  </a:cubicBezTo>
                  <a:cubicBezTo>
                    <a:pt x="2971" y="2445"/>
                    <a:pt x="2971" y="2373"/>
                    <a:pt x="2989" y="2337"/>
                  </a:cubicBezTo>
                  <a:cubicBezTo>
                    <a:pt x="3080" y="2192"/>
                    <a:pt x="3333" y="2264"/>
                    <a:pt x="3442" y="2192"/>
                  </a:cubicBezTo>
                  <a:cubicBezTo>
                    <a:pt x="3550" y="2119"/>
                    <a:pt x="3532" y="1975"/>
                    <a:pt x="3478" y="1848"/>
                  </a:cubicBezTo>
                  <a:cubicBezTo>
                    <a:pt x="3279" y="1286"/>
                    <a:pt x="2989" y="743"/>
                    <a:pt x="2663" y="218"/>
                  </a:cubicBezTo>
                  <a:cubicBezTo>
                    <a:pt x="2609" y="109"/>
                    <a:pt x="2518" y="1"/>
                    <a:pt x="2373"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4" name="Google Shape;2764;p47"/>
            <p:cNvSpPr/>
            <p:nvPr/>
          </p:nvSpPr>
          <p:spPr>
            <a:xfrm>
              <a:off x="7739293" y="2729451"/>
              <a:ext cx="48334" cy="117892"/>
            </a:xfrm>
            <a:custGeom>
              <a:rect b="b" l="l" r="r" t="t"/>
              <a:pathLst>
                <a:path extrusionOk="0" fill="none" h="400" w="164">
                  <a:moveTo>
                    <a:pt x="163" y="1"/>
                  </a:moveTo>
                  <a:cubicBezTo>
                    <a:pt x="109" y="146"/>
                    <a:pt x="54" y="254"/>
                    <a:pt x="0" y="399"/>
                  </a:cubicBezTo>
                </a:path>
              </a:pathLst>
            </a:custGeom>
            <a:solidFill>
              <a:schemeClr val="accent3"/>
            </a:solidFill>
            <a:ln cap="rnd" cmpd="sng" w="2275">
              <a:solidFill>
                <a:srgbClr val="DBD1B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5" name="Google Shape;2765;p47"/>
            <p:cNvSpPr/>
            <p:nvPr/>
          </p:nvSpPr>
          <p:spPr>
            <a:xfrm>
              <a:off x="7888716" y="2857655"/>
              <a:ext cx="295" cy="96377"/>
            </a:xfrm>
            <a:custGeom>
              <a:rect b="b" l="l" r="r" t="t"/>
              <a:pathLst>
                <a:path extrusionOk="0" fill="none" h="327" w="1">
                  <a:moveTo>
                    <a:pt x="0" y="1"/>
                  </a:moveTo>
                  <a:lnTo>
                    <a:pt x="0" y="327"/>
                  </a:lnTo>
                </a:path>
              </a:pathLst>
            </a:custGeom>
            <a:solidFill>
              <a:schemeClr val="accent3"/>
            </a:solidFill>
            <a:ln cap="rnd" cmpd="sng" w="2275">
              <a:solidFill>
                <a:srgbClr val="DBD1B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6" name="Google Shape;2766;p47"/>
            <p:cNvSpPr/>
            <p:nvPr/>
          </p:nvSpPr>
          <p:spPr>
            <a:xfrm>
              <a:off x="7792637" y="3119074"/>
              <a:ext cx="21514" cy="133807"/>
            </a:xfrm>
            <a:custGeom>
              <a:rect b="b" l="l" r="r" t="t"/>
              <a:pathLst>
                <a:path extrusionOk="0" fill="none" h="454" w="73">
                  <a:moveTo>
                    <a:pt x="73" y="1"/>
                  </a:moveTo>
                  <a:cubicBezTo>
                    <a:pt x="54" y="146"/>
                    <a:pt x="18" y="291"/>
                    <a:pt x="0" y="454"/>
                  </a:cubicBezTo>
                </a:path>
              </a:pathLst>
            </a:custGeom>
            <a:solidFill>
              <a:schemeClr val="accent3"/>
            </a:solidFill>
            <a:ln cap="rnd" cmpd="sng" w="2275">
              <a:solidFill>
                <a:srgbClr val="DBD1B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7" name="Google Shape;2767;p47"/>
            <p:cNvSpPr/>
            <p:nvPr/>
          </p:nvSpPr>
          <p:spPr>
            <a:xfrm>
              <a:off x="7931155" y="3178019"/>
              <a:ext cx="43029" cy="112292"/>
            </a:xfrm>
            <a:custGeom>
              <a:rect b="b" l="l" r="r" t="t"/>
              <a:pathLst>
                <a:path extrusionOk="0" fill="none" h="381" w="146">
                  <a:moveTo>
                    <a:pt x="1" y="0"/>
                  </a:moveTo>
                  <a:cubicBezTo>
                    <a:pt x="55" y="145"/>
                    <a:pt x="92" y="254"/>
                    <a:pt x="146" y="380"/>
                  </a:cubicBezTo>
                </a:path>
              </a:pathLst>
            </a:custGeom>
            <a:solidFill>
              <a:schemeClr val="accent3"/>
            </a:solidFill>
            <a:ln cap="rnd" cmpd="sng" w="2275">
              <a:solidFill>
                <a:srgbClr val="DBD1B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8" name="Google Shape;2768;p47"/>
            <p:cNvSpPr/>
            <p:nvPr/>
          </p:nvSpPr>
          <p:spPr>
            <a:xfrm>
              <a:off x="7621701" y="3391398"/>
              <a:ext cx="53639" cy="112292"/>
            </a:xfrm>
            <a:custGeom>
              <a:rect b="b" l="l" r="r" t="t"/>
              <a:pathLst>
                <a:path extrusionOk="0" fill="none" h="381" w="182">
                  <a:moveTo>
                    <a:pt x="182" y="0"/>
                  </a:moveTo>
                  <a:cubicBezTo>
                    <a:pt x="109" y="109"/>
                    <a:pt x="37" y="254"/>
                    <a:pt x="1" y="381"/>
                  </a:cubicBezTo>
                </a:path>
              </a:pathLst>
            </a:custGeom>
            <a:solidFill>
              <a:schemeClr val="accent3"/>
            </a:solidFill>
            <a:ln cap="rnd" cmpd="sng" w="2275">
              <a:solidFill>
                <a:srgbClr val="DBD1B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9" name="Google Shape;2769;p47"/>
            <p:cNvSpPr/>
            <p:nvPr/>
          </p:nvSpPr>
          <p:spPr>
            <a:xfrm>
              <a:off x="7824467" y="3450048"/>
              <a:ext cx="295" cy="155028"/>
            </a:xfrm>
            <a:custGeom>
              <a:rect b="b" l="l" r="r" t="t"/>
              <a:pathLst>
                <a:path extrusionOk="0" fill="none" h="526" w="1">
                  <a:moveTo>
                    <a:pt x="1" y="1"/>
                  </a:moveTo>
                  <a:lnTo>
                    <a:pt x="1" y="526"/>
                  </a:lnTo>
                </a:path>
              </a:pathLst>
            </a:custGeom>
            <a:solidFill>
              <a:schemeClr val="accent3"/>
            </a:solidFill>
            <a:ln cap="rnd" cmpd="sng" w="2275">
              <a:solidFill>
                <a:srgbClr val="DBD1B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0" name="Google Shape;2770;p47"/>
            <p:cNvSpPr/>
            <p:nvPr/>
          </p:nvSpPr>
          <p:spPr>
            <a:xfrm>
              <a:off x="8000709" y="3455353"/>
              <a:ext cx="37724" cy="117892"/>
            </a:xfrm>
            <a:custGeom>
              <a:rect b="b" l="l" r="r" t="t"/>
              <a:pathLst>
                <a:path extrusionOk="0" fill="none" h="400" w="128">
                  <a:moveTo>
                    <a:pt x="0" y="1"/>
                  </a:moveTo>
                  <a:cubicBezTo>
                    <a:pt x="37" y="146"/>
                    <a:pt x="91" y="272"/>
                    <a:pt x="127" y="399"/>
                  </a:cubicBezTo>
                </a:path>
              </a:pathLst>
            </a:custGeom>
            <a:solidFill>
              <a:schemeClr val="accent3"/>
            </a:solidFill>
            <a:ln cap="rnd" cmpd="sng" w="2275">
              <a:solidFill>
                <a:srgbClr val="DBD1B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1" name="Google Shape;2771;p47"/>
            <p:cNvSpPr/>
            <p:nvPr/>
          </p:nvSpPr>
          <p:spPr>
            <a:xfrm>
              <a:off x="7637615" y="3711762"/>
              <a:ext cx="48334" cy="138818"/>
            </a:xfrm>
            <a:custGeom>
              <a:rect b="b" l="l" r="r" t="t"/>
              <a:pathLst>
                <a:path extrusionOk="0" fill="none" h="471" w="164">
                  <a:moveTo>
                    <a:pt x="164" y="0"/>
                  </a:moveTo>
                  <a:cubicBezTo>
                    <a:pt x="92" y="163"/>
                    <a:pt x="55" y="326"/>
                    <a:pt x="1" y="471"/>
                  </a:cubicBezTo>
                </a:path>
              </a:pathLst>
            </a:custGeom>
            <a:solidFill>
              <a:schemeClr val="accent3"/>
            </a:solidFill>
            <a:ln cap="rnd" cmpd="sng" w="2275">
              <a:solidFill>
                <a:srgbClr val="DBD1B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2" name="Google Shape;2772;p47"/>
            <p:cNvSpPr/>
            <p:nvPr/>
          </p:nvSpPr>
          <p:spPr>
            <a:xfrm>
              <a:off x="7925850" y="3690247"/>
              <a:ext cx="5600" cy="128502"/>
            </a:xfrm>
            <a:custGeom>
              <a:rect b="b" l="l" r="r" t="t"/>
              <a:pathLst>
                <a:path extrusionOk="0" fill="none" h="436" w="19">
                  <a:moveTo>
                    <a:pt x="1" y="1"/>
                  </a:moveTo>
                  <a:cubicBezTo>
                    <a:pt x="1" y="145"/>
                    <a:pt x="19" y="308"/>
                    <a:pt x="19" y="435"/>
                  </a:cubicBezTo>
                </a:path>
              </a:pathLst>
            </a:custGeom>
            <a:solidFill>
              <a:schemeClr val="accent3"/>
            </a:solidFill>
            <a:ln cap="rnd" cmpd="sng" w="2275">
              <a:solidFill>
                <a:srgbClr val="DBD1B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3" name="Google Shape;2773;p47"/>
            <p:cNvSpPr/>
            <p:nvPr/>
          </p:nvSpPr>
          <p:spPr>
            <a:xfrm>
              <a:off x="7771123" y="3866491"/>
              <a:ext cx="16504" cy="144418"/>
            </a:xfrm>
            <a:custGeom>
              <a:rect b="b" l="l" r="r" t="t"/>
              <a:pathLst>
                <a:path extrusionOk="0" fill="none" h="490" w="56">
                  <a:moveTo>
                    <a:pt x="55" y="0"/>
                  </a:moveTo>
                  <a:cubicBezTo>
                    <a:pt x="37" y="163"/>
                    <a:pt x="1" y="344"/>
                    <a:pt x="1" y="489"/>
                  </a:cubicBezTo>
                </a:path>
              </a:pathLst>
            </a:custGeom>
            <a:solidFill>
              <a:schemeClr val="accent3"/>
            </a:solidFill>
            <a:ln cap="rnd" cmpd="sng" w="2275">
              <a:solidFill>
                <a:srgbClr val="DBD1B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4" name="Google Shape;2774;p47"/>
            <p:cNvSpPr/>
            <p:nvPr/>
          </p:nvSpPr>
          <p:spPr>
            <a:xfrm>
              <a:off x="7418934" y="4010610"/>
              <a:ext cx="85763" cy="122902"/>
            </a:xfrm>
            <a:custGeom>
              <a:rect b="b" l="l" r="r" t="t"/>
              <a:pathLst>
                <a:path extrusionOk="0" fill="none" h="417" w="291">
                  <a:moveTo>
                    <a:pt x="290" y="0"/>
                  </a:moveTo>
                  <a:cubicBezTo>
                    <a:pt x="200" y="145"/>
                    <a:pt x="91" y="272"/>
                    <a:pt x="0" y="417"/>
                  </a:cubicBezTo>
                </a:path>
              </a:pathLst>
            </a:custGeom>
            <a:solidFill>
              <a:schemeClr val="accent3"/>
            </a:solidFill>
            <a:ln cap="rnd" cmpd="sng" w="2275">
              <a:solidFill>
                <a:srgbClr val="DBD1B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5" name="Google Shape;2775;p47"/>
            <p:cNvSpPr/>
            <p:nvPr/>
          </p:nvSpPr>
          <p:spPr>
            <a:xfrm>
              <a:off x="7578966" y="4090480"/>
              <a:ext cx="48334" cy="128502"/>
            </a:xfrm>
            <a:custGeom>
              <a:rect b="b" l="l" r="r" t="t"/>
              <a:pathLst>
                <a:path extrusionOk="0" fill="none" h="436" w="164">
                  <a:moveTo>
                    <a:pt x="164" y="1"/>
                  </a:moveTo>
                  <a:cubicBezTo>
                    <a:pt x="109" y="146"/>
                    <a:pt x="37" y="272"/>
                    <a:pt x="1" y="435"/>
                  </a:cubicBezTo>
                </a:path>
              </a:pathLst>
            </a:custGeom>
            <a:solidFill>
              <a:schemeClr val="accent3"/>
            </a:solidFill>
            <a:ln cap="rnd" cmpd="sng" w="2275">
              <a:solidFill>
                <a:srgbClr val="DBD1B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6" name="Google Shape;2776;p47"/>
            <p:cNvSpPr/>
            <p:nvPr/>
          </p:nvSpPr>
          <p:spPr>
            <a:xfrm>
              <a:off x="7942060" y="3957266"/>
              <a:ext cx="16209" cy="122902"/>
            </a:xfrm>
            <a:custGeom>
              <a:rect b="b" l="l" r="r" t="t"/>
              <a:pathLst>
                <a:path extrusionOk="0" fill="none" h="417" w="55">
                  <a:moveTo>
                    <a:pt x="0" y="0"/>
                  </a:moveTo>
                  <a:lnTo>
                    <a:pt x="55" y="417"/>
                  </a:lnTo>
                </a:path>
              </a:pathLst>
            </a:custGeom>
            <a:solidFill>
              <a:schemeClr val="accent3"/>
            </a:solidFill>
            <a:ln cap="rnd" cmpd="sng" w="2275">
              <a:solidFill>
                <a:srgbClr val="DBD1B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7" name="Google Shape;2777;p47"/>
            <p:cNvSpPr/>
            <p:nvPr/>
          </p:nvSpPr>
          <p:spPr>
            <a:xfrm>
              <a:off x="8118007" y="3877101"/>
              <a:ext cx="48334" cy="122902"/>
            </a:xfrm>
            <a:custGeom>
              <a:rect b="b" l="l" r="r" t="t"/>
              <a:pathLst>
                <a:path extrusionOk="0" fill="none" h="417" w="164">
                  <a:moveTo>
                    <a:pt x="1" y="0"/>
                  </a:moveTo>
                  <a:cubicBezTo>
                    <a:pt x="73" y="145"/>
                    <a:pt x="128" y="272"/>
                    <a:pt x="164" y="417"/>
                  </a:cubicBezTo>
                </a:path>
              </a:pathLst>
            </a:custGeom>
            <a:solidFill>
              <a:schemeClr val="accent3"/>
            </a:solidFill>
            <a:ln cap="rnd" cmpd="sng" w="2275">
              <a:solidFill>
                <a:srgbClr val="DBD1B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8" name="Google Shape;2778;p47"/>
            <p:cNvSpPr/>
            <p:nvPr/>
          </p:nvSpPr>
          <p:spPr>
            <a:xfrm>
              <a:off x="8086177" y="4090480"/>
              <a:ext cx="48334" cy="123197"/>
            </a:xfrm>
            <a:custGeom>
              <a:rect b="b" l="l" r="r" t="t"/>
              <a:pathLst>
                <a:path extrusionOk="0" fill="none" h="418" w="164">
                  <a:moveTo>
                    <a:pt x="0" y="1"/>
                  </a:moveTo>
                  <a:cubicBezTo>
                    <a:pt x="54" y="146"/>
                    <a:pt x="109" y="272"/>
                    <a:pt x="163" y="417"/>
                  </a:cubicBezTo>
                </a:path>
              </a:pathLst>
            </a:custGeom>
            <a:solidFill>
              <a:schemeClr val="accent3"/>
            </a:solidFill>
            <a:ln cap="rnd" cmpd="sng" w="2275">
              <a:solidFill>
                <a:srgbClr val="DBD1B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9" name="Google Shape;2779;p47"/>
            <p:cNvSpPr/>
            <p:nvPr/>
          </p:nvSpPr>
          <p:spPr>
            <a:xfrm>
              <a:off x="8315468" y="4079870"/>
              <a:ext cx="53639" cy="91072"/>
            </a:xfrm>
            <a:custGeom>
              <a:rect b="b" l="l" r="r" t="t"/>
              <a:pathLst>
                <a:path extrusionOk="0" fill="none" h="309" w="182">
                  <a:moveTo>
                    <a:pt x="1" y="1"/>
                  </a:moveTo>
                  <a:cubicBezTo>
                    <a:pt x="55" y="109"/>
                    <a:pt x="110" y="218"/>
                    <a:pt x="182" y="308"/>
                  </a:cubicBezTo>
                </a:path>
              </a:pathLst>
            </a:custGeom>
            <a:solidFill>
              <a:schemeClr val="accent3"/>
            </a:solidFill>
            <a:ln cap="rnd" cmpd="sng" w="2275">
              <a:solidFill>
                <a:srgbClr val="DBD1B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0" name="Google Shape;2780;p47"/>
            <p:cNvSpPr/>
            <p:nvPr/>
          </p:nvSpPr>
          <p:spPr>
            <a:xfrm>
              <a:off x="8160741" y="3450048"/>
              <a:ext cx="37724" cy="96377"/>
            </a:xfrm>
            <a:custGeom>
              <a:rect b="b" l="l" r="r" t="t"/>
              <a:pathLst>
                <a:path extrusionOk="0" fill="none" h="327" w="128">
                  <a:moveTo>
                    <a:pt x="1" y="1"/>
                  </a:moveTo>
                  <a:cubicBezTo>
                    <a:pt x="37" y="91"/>
                    <a:pt x="91" y="218"/>
                    <a:pt x="127" y="327"/>
                  </a:cubicBezTo>
                </a:path>
              </a:pathLst>
            </a:custGeom>
            <a:solidFill>
              <a:schemeClr val="accent3"/>
            </a:solidFill>
            <a:ln cap="rnd" cmpd="sng" w="2275">
              <a:solidFill>
                <a:srgbClr val="DBD1B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1" name="Google Shape;2781;p47"/>
            <p:cNvSpPr/>
            <p:nvPr/>
          </p:nvSpPr>
          <p:spPr>
            <a:xfrm>
              <a:off x="8006014" y="2772186"/>
              <a:ext cx="48334" cy="128502"/>
            </a:xfrm>
            <a:custGeom>
              <a:rect b="b" l="l" r="r" t="t"/>
              <a:pathLst>
                <a:path extrusionOk="0" fill="none" h="436" w="164">
                  <a:moveTo>
                    <a:pt x="1" y="1"/>
                  </a:moveTo>
                  <a:cubicBezTo>
                    <a:pt x="55" y="128"/>
                    <a:pt x="109" y="291"/>
                    <a:pt x="164" y="435"/>
                  </a:cubicBezTo>
                </a:path>
              </a:pathLst>
            </a:custGeom>
            <a:solidFill>
              <a:schemeClr val="accent3"/>
            </a:solidFill>
            <a:ln cap="rnd" cmpd="sng" w="2275">
              <a:solidFill>
                <a:srgbClr val="DBD1B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2" name="Google Shape;2782;p47"/>
            <p:cNvSpPr/>
            <p:nvPr/>
          </p:nvSpPr>
          <p:spPr>
            <a:xfrm>
              <a:off x="7824467" y="4165340"/>
              <a:ext cx="11199" cy="96377"/>
            </a:xfrm>
            <a:custGeom>
              <a:rect b="b" l="l" r="r" t="t"/>
              <a:pathLst>
                <a:path extrusionOk="0" fill="none" h="327" w="38">
                  <a:moveTo>
                    <a:pt x="37" y="0"/>
                  </a:moveTo>
                  <a:cubicBezTo>
                    <a:pt x="37" y="109"/>
                    <a:pt x="1" y="200"/>
                    <a:pt x="1" y="326"/>
                  </a:cubicBezTo>
                </a:path>
              </a:pathLst>
            </a:custGeom>
            <a:solidFill>
              <a:schemeClr val="accent3"/>
            </a:solidFill>
            <a:ln cap="rnd" cmpd="sng" w="2275">
              <a:solidFill>
                <a:srgbClr val="DBD1B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783" name="Google Shape;2783;p47"/>
          <p:cNvGrpSpPr/>
          <p:nvPr/>
        </p:nvGrpSpPr>
        <p:grpSpPr>
          <a:xfrm>
            <a:off x="4649137" y="2554725"/>
            <a:ext cx="548411" cy="728839"/>
            <a:chOff x="2293965" y="2036333"/>
            <a:chExt cx="1785192" cy="2372524"/>
          </a:xfrm>
        </p:grpSpPr>
        <p:sp>
          <p:nvSpPr>
            <p:cNvPr id="2784" name="Google Shape;2784;p47"/>
            <p:cNvSpPr/>
            <p:nvPr/>
          </p:nvSpPr>
          <p:spPr>
            <a:xfrm>
              <a:off x="3051173" y="4089976"/>
              <a:ext cx="312906" cy="318881"/>
            </a:xfrm>
            <a:custGeom>
              <a:rect b="b" l="l" r="r" t="t"/>
              <a:pathLst>
                <a:path extrusionOk="0" h="961" w="943">
                  <a:moveTo>
                    <a:pt x="37" y="1"/>
                  </a:moveTo>
                  <a:cubicBezTo>
                    <a:pt x="19" y="1"/>
                    <a:pt x="19" y="19"/>
                    <a:pt x="19" y="37"/>
                  </a:cubicBezTo>
                  <a:cubicBezTo>
                    <a:pt x="19" y="290"/>
                    <a:pt x="1" y="526"/>
                    <a:pt x="1" y="779"/>
                  </a:cubicBezTo>
                  <a:cubicBezTo>
                    <a:pt x="1" y="852"/>
                    <a:pt x="1" y="906"/>
                    <a:pt x="37" y="924"/>
                  </a:cubicBezTo>
                  <a:cubicBezTo>
                    <a:pt x="55" y="942"/>
                    <a:pt x="55" y="942"/>
                    <a:pt x="91" y="942"/>
                  </a:cubicBezTo>
                  <a:cubicBezTo>
                    <a:pt x="327" y="960"/>
                    <a:pt x="562" y="960"/>
                    <a:pt x="816" y="960"/>
                  </a:cubicBezTo>
                  <a:cubicBezTo>
                    <a:pt x="834" y="960"/>
                    <a:pt x="852" y="942"/>
                    <a:pt x="870" y="942"/>
                  </a:cubicBezTo>
                  <a:cubicBezTo>
                    <a:pt x="924" y="942"/>
                    <a:pt x="924" y="906"/>
                    <a:pt x="924" y="852"/>
                  </a:cubicBezTo>
                  <a:cubicBezTo>
                    <a:pt x="942" y="580"/>
                    <a:pt x="942" y="308"/>
                    <a:pt x="924" y="37"/>
                  </a:cubicBezTo>
                  <a:cubicBezTo>
                    <a:pt x="635" y="19"/>
                    <a:pt x="327" y="1"/>
                    <a:pt x="37"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5" name="Google Shape;2785;p47"/>
            <p:cNvSpPr/>
            <p:nvPr/>
          </p:nvSpPr>
          <p:spPr>
            <a:xfrm>
              <a:off x="2293965" y="2036333"/>
              <a:ext cx="1785192" cy="2091809"/>
            </a:xfrm>
            <a:custGeom>
              <a:rect b="b" l="l" r="r" t="t"/>
              <a:pathLst>
                <a:path extrusionOk="0" h="6304" w="5380">
                  <a:moveTo>
                    <a:pt x="3086" y="1"/>
                  </a:moveTo>
                  <a:cubicBezTo>
                    <a:pt x="3043" y="1"/>
                    <a:pt x="2998" y="23"/>
                    <a:pt x="2971" y="69"/>
                  </a:cubicBezTo>
                  <a:cubicBezTo>
                    <a:pt x="2699" y="702"/>
                    <a:pt x="2192" y="1191"/>
                    <a:pt x="1558" y="1445"/>
                  </a:cubicBezTo>
                  <a:cubicBezTo>
                    <a:pt x="1522" y="1445"/>
                    <a:pt x="1486" y="1463"/>
                    <a:pt x="1468" y="1499"/>
                  </a:cubicBezTo>
                  <a:cubicBezTo>
                    <a:pt x="1377" y="1590"/>
                    <a:pt x="1432" y="1771"/>
                    <a:pt x="1522" y="1861"/>
                  </a:cubicBezTo>
                  <a:cubicBezTo>
                    <a:pt x="1710" y="2022"/>
                    <a:pt x="1957" y="2114"/>
                    <a:pt x="2205" y="2114"/>
                  </a:cubicBezTo>
                  <a:cubicBezTo>
                    <a:pt x="2292" y="2114"/>
                    <a:pt x="2379" y="2102"/>
                    <a:pt x="2464" y="2079"/>
                  </a:cubicBezTo>
                  <a:lnTo>
                    <a:pt x="2464" y="2079"/>
                  </a:lnTo>
                  <a:cubicBezTo>
                    <a:pt x="2464" y="2368"/>
                    <a:pt x="2210" y="2676"/>
                    <a:pt x="1939" y="2785"/>
                  </a:cubicBezTo>
                  <a:cubicBezTo>
                    <a:pt x="1667" y="2894"/>
                    <a:pt x="1341" y="2894"/>
                    <a:pt x="1051" y="2912"/>
                  </a:cubicBezTo>
                  <a:cubicBezTo>
                    <a:pt x="1015" y="2912"/>
                    <a:pt x="961" y="2912"/>
                    <a:pt x="943" y="2948"/>
                  </a:cubicBezTo>
                  <a:cubicBezTo>
                    <a:pt x="870" y="2966"/>
                    <a:pt x="870" y="3057"/>
                    <a:pt x="870" y="3129"/>
                  </a:cubicBezTo>
                  <a:cubicBezTo>
                    <a:pt x="870" y="3292"/>
                    <a:pt x="979" y="3437"/>
                    <a:pt x="1106" y="3582"/>
                  </a:cubicBezTo>
                  <a:cubicBezTo>
                    <a:pt x="1305" y="3781"/>
                    <a:pt x="1595" y="3926"/>
                    <a:pt x="1884" y="3926"/>
                  </a:cubicBezTo>
                  <a:cubicBezTo>
                    <a:pt x="1794" y="4234"/>
                    <a:pt x="1486" y="4487"/>
                    <a:pt x="1160" y="4578"/>
                  </a:cubicBezTo>
                  <a:cubicBezTo>
                    <a:pt x="940" y="4642"/>
                    <a:pt x="702" y="4652"/>
                    <a:pt x="471" y="4652"/>
                  </a:cubicBezTo>
                  <a:cubicBezTo>
                    <a:pt x="379" y="4652"/>
                    <a:pt x="288" y="4650"/>
                    <a:pt x="200" y="4650"/>
                  </a:cubicBezTo>
                  <a:cubicBezTo>
                    <a:pt x="164" y="4650"/>
                    <a:pt x="128" y="4650"/>
                    <a:pt x="110" y="4668"/>
                  </a:cubicBezTo>
                  <a:cubicBezTo>
                    <a:pt x="55" y="4686"/>
                    <a:pt x="37" y="4759"/>
                    <a:pt x="37" y="4795"/>
                  </a:cubicBezTo>
                  <a:cubicBezTo>
                    <a:pt x="1" y="5121"/>
                    <a:pt x="164" y="5429"/>
                    <a:pt x="399" y="5646"/>
                  </a:cubicBezTo>
                  <a:cubicBezTo>
                    <a:pt x="617" y="5845"/>
                    <a:pt x="961" y="6027"/>
                    <a:pt x="1251" y="6117"/>
                  </a:cubicBezTo>
                  <a:cubicBezTo>
                    <a:pt x="1765" y="6264"/>
                    <a:pt x="2328" y="6304"/>
                    <a:pt x="2870" y="6304"/>
                  </a:cubicBezTo>
                  <a:cubicBezTo>
                    <a:pt x="2995" y="6304"/>
                    <a:pt x="3120" y="6302"/>
                    <a:pt x="3243" y="6298"/>
                  </a:cubicBezTo>
                  <a:cubicBezTo>
                    <a:pt x="3732" y="6244"/>
                    <a:pt x="4601" y="5990"/>
                    <a:pt x="4963" y="5610"/>
                  </a:cubicBezTo>
                  <a:cubicBezTo>
                    <a:pt x="5180" y="5411"/>
                    <a:pt x="5325" y="5139"/>
                    <a:pt x="5380" y="4849"/>
                  </a:cubicBezTo>
                  <a:cubicBezTo>
                    <a:pt x="5380" y="4795"/>
                    <a:pt x="5325" y="4759"/>
                    <a:pt x="5289" y="4759"/>
                  </a:cubicBezTo>
                  <a:cubicBezTo>
                    <a:pt x="5228" y="4765"/>
                    <a:pt x="5163" y="4768"/>
                    <a:pt x="5096" y="4768"/>
                  </a:cubicBezTo>
                  <a:cubicBezTo>
                    <a:pt x="4784" y="4768"/>
                    <a:pt x="4426" y="4703"/>
                    <a:pt x="4202" y="4614"/>
                  </a:cubicBezTo>
                  <a:cubicBezTo>
                    <a:pt x="3876" y="4487"/>
                    <a:pt x="3550" y="4216"/>
                    <a:pt x="3478" y="3890"/>
                  </a:cubicBezTo>
                  <a:lnTo>
                    <a:pt x="3478" y="3890"/>
                  </a:lnTo>
                  <a:cubicBezTo>
                    <a:pt x="3523" y="3898"/>
                    <a:pt x="3569" y="3901"/>
                    <a:pt x="3617" y="3901"/>
                  </a:cubicBezTo>
                  <a:cubicBezTo>
                    <a:pt x="3898" y="3901"/>
                    <a:pt x="4218" y="3773"/>
                    <a:pt x="4420" y="3618"/>
                  </a:cubicBezTo>
                  <a:cubicBezTo>
                    <a:pt x="4673" y="3437"/>
                    <a:pt x="4818" y="3129"/>
                    <a:pt x="4764" y="2821"/>
                  </a:cubicBezTo>
                  <a:cubicBezTo>
                    <a:pt x="4764" y="2821"/>
                    <a:pt x="4764" y="2803"/>
                    <a:pt x="4746" y="2785"/>
                  </a:cubicBezTo>
                  <a:lnTo>
                    <a:pt x="4673" y="2785"/>
                  </a:lnTo>
                  <a:cubicBezTo>
                    <a:pt x="4611" y="2794"/>
                    <a:pt x="4548" y="2798"/>
                    <a:pt x="4484" y="2798"/>
                  </a:cubicBezTo>
                  <a:cubicBezTo>
                    <a:pt x="4004" y="2798"/>
                    <a:pt x="3489" y="2560"/>
                    <a:pt x="3297" y="2097"/>
                  </a:cubicBezTo>
                  <a:lnTo>
                    <a:pt x="3297" y="2097"/>
                  </a:lnTo>
                  <a:cubicBezTo>
                    <a:pt x="3358" y="2103"/>
                    <a:pt x="3419" y="2106"/>
                    <a:pt x="3480" y="2106"/>
                  </a:cubicBezTo>
                  <a:cubicBezTo>
                    <a:pt x="3798" y="2106"/>
                    <a:pt x="4110" y="2023"/>
                    <a:pt x="4383" y="1825"/>
                  </a:cubicBezTo>
                  <a:cubicBezTo>
                    <a:pt x="4456" y="1789"/>
                    <a:pt x="4510" y="1717"/>
                    <a:pt x="4474" y="1644"/>
                  </a:cubicBezTo>
                  <a:cubicBezTo>
                    <a:pt x="4474" y="1626"/>
                    <a:pt x="4456" y="1608"/>
                    <a:pt x="4420" y="1608"/>
                  </a:cubicBezTo>
                  <a:cubicBezTo>
                    <a:pt x="3858" y="1246"/>
                    <a:pt x="3387" y="702"/>
                    <a:pt x="3188" y="69"/>
                  </a:cubicBezTo>
                  <a:cubicBezTo>
                    <a:pt x="3170" y="23"/>
                    <a:pt x="3129" y="1"/>
                    <a:pt x="3086"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6" name="Google Shape;2786;p47"/>
            <p:cNvSpPr/>
            <p:nvPr/>
          </p:nvSpPr>
          <p:spPr>
            <a:xfrm>
              <a:off x="3165982" y="2395364"/>
              <a:ext cx="138037" cy="116138"/>
            </a:xfrm>
            <a:custGeom>
              <a:rect b="b" l="l" r="r" t="t"/>
              <a:pathLst>
                <a:path extrusionOk="0" h="350" w="416">
                  <a:moveTo>
                    <a:pt x="287" y="0"/>
                  </a:moveTo>
                  <a:cubicBezTo>
                    <a:pt x="139" y="0"/>
                    <a:pt x="0" y="316"/>
                    <a:pt x="216" y="345"/>
                  </a:cubicBezTo>
                  <a:cubicBezTo>
                    <a:pt x="230" y="348"/>
                    <a:pt x="243" y="350"/>
                    <a:pt x="254" y="350"/>
                  </a:cubicBezTo>
                  <a:cubicBezTo>
                    <a:pt x="302" y="350"/>
                    <a:pt x="332" y="323"/>
                    <a:pt x="361" y="309"/>
                  </a:cubicBezTo>
                  <a:cubicBezTo>
                    <a:pt x="415" y="254"/>
                    <a:pt x="415" y="182"/>
                    <a:pt x="415" y="146"/>
                  </a:cubicBezTo>
                  <a:cubicBezTo>
                    <a:pt x="415" y="127"/>
                    <a:pt x="415" y="91"/>
                    <a:pt x="397" y="73"/>
                  </a:cubicBezTo>
                  <a:cubicBezTo>
                    <a:pt x="364" y="21"/>
                    <a:pt x="325" y="0"/>
                    <a:pt x="287"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7" name="Google Shape;2787;p47"/>
            <p:cNvSpPr/>
            <p:nvPr/>
          </p:nvSpPr>
          <p:spPr>
            <a:xfrm>
              <a:off x="3201486" y="2762359"/>
              <a:ext cx="126423" cy="122111"/>
            </a:xfrm>
            <a:custGeom>
              <a:rect b="b" l="l" r="r" t="t"/>
              <a:pathLst>
                <a:path extrusionOk="0" h="368" w="381">
                  <a:moveTo>
                    <a:pt x="177" y="1"/>
                  </a:moveTo>
                  <a:cubicBezTo>
                    <a:pt x="142" y="1"/>
                    <a:pt x="110" y="11"/>
                    <a:pt x="91" y="36"/>
                  </a:cubicBezTo>
                  <a:cubicBezTo>
                    <a:pt x="1" y="126"/>
                    <a:pt x="37" y="289"/>
                    <a:pt x="127" y="343"/>
                  </a:cubicBezTo>
                  <a:cubicBezTo>
                    <a:pt x="157" y="358"/>
                    <a:pt x="190" y="367"/>
                    <a:pt x="221" y="367"/>
                  </a:cubicBezTo>
                  <a:cubicBezTo>
                    <a:pt x="265" y="367"/>
                    <a:pt x="305" y="350"/>
                    <a:pt x="326" y="307"/>
                  </a:cubicBezTo>
                  <a:cubicBezTo>
                    <a:pt x="363" y="253"/>
                    <a:pt x="381" y="217"/>
                    <a:pt x="381" y="162"/>
                  </a:cubicBezTo>
                  <a:cubicBezTo>
                    <a:pt x="381" y="144"/>
                    <a:pt x="381" y="108"/>
                    <a:pt x="363" y="72"/>
                  </a:cubicBezTo>
                  <a:cubicBezTo>
                    <a:pt x="327" y="36"/>
                    <a:pt x="245" y="1"/>
                    <a:pt x="177"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8" name="Google Shape;2788;p47"/>
            <p:cNvSpPr/>
            <p:nvPr/>
          </p:nvSpPr>
          <p:spPr>
            <a:xfrm>
              <a:off x="3411859" y="2989988"/>
              <a:ext cx="154960" cy="123106"/>
            </a:xfrm>
            <a:custGeom>
              <a:rect b="b" l="l" r="r" t="t"/>
              <a:pathLst>
                <a:path extrusionOk="0" h="371" w="467">
                  <a:moveTo>
                    <a:pt x="219" y="0"/>
                  </a:moveTo>
                  <a:cubicBezTo>
                    <a:pt x="212" y="0"/>
                    <a:pt x="206" y="1"/>
                    <a:pt x="200" y="2"/>
                  </a:cubicBezTo>
                  <a:cubicBezTo>
                    <a:pt x="18" y="56"/>
                    <a:pt x="0" y="291"/>
                    <a:pt x="145" y="364"/>
                  </a:cubicBezTo>
                  <a:cubicBezTo>
                    <a:pt x="165" y="369"/>
                    <a:pt x="184" y="371"/>
                    <a:pt x="203" y="371"/>
                  </a:cubicBezTo>
                  <a:cubicBezTo>
                    <a:pt x="256" y="371"/>
                    <a:pt x="310" y="354"/>
                    <a:pt x="363" y="327"/>
                  </a:cubicBezTo>
                  <a:cubicBezTo>
                    <a:pt x="467" y="206"/>
                    <a:pt x="371" y="0"/>
                    <a:pt x="219"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9" name="Google Shape;2789;p47"/>
            <p:cNvSpPr/>
            <p:nvPr/>
          </p:nvSpPr>
          <p:spPr>
            <a:xfrm>
              <a:off x="3333550" y="3861351"/>
              <a:ext cx="149319" cy="123106"/>
            </a:xfrm>
            <a:custGeom>
              <a:rect b="b" l="l" r="r" t="t"/>
              <a:pathLst>
                <a:path extrusionOk="0" h="371" w="450">
                  <a:moveTo>
                    <a:pt x="201" y="0"/>
                  </a:moveTo>
                  <a:cubicBezTo>
                    <a:pt x="195" y="0"/>
                    <a:pt x="188" y="1"/>
                    <a:pt x="182" y="1"/>
                  </a:cubicBezTo>
                  <a:cubicBezTo>
                    <a:pt x="1" y="19"/>
                    <a:pt x="1" y="291"/>
                    <a:pt x="146" y="364"/>
                  </a:cubicBezTo>
                  <a:cubicBezTo>
                    <a:pt x="160" y="368"/>
                    <a:pt x="176" y="371"/>
                    <a:pt x="193" y="371"/>
                  </a:cubicBezTo>
                  <a:cubicBezTo>
                    <a:pt x="239" y="371"/>
                    <a:pt x="292" y="354"/>
                    <a:pt x="345" y="327"/>
                  </a:cubicBezTo>
                  <a:cubicBezTo>
                    <a:pt x="449" y="206"/>
                    <a:pt x="353" y="0"/>
                    <a:pt x="20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0" name="Google Shape;2790;p47"/>
            <p:cNvSpPr/>
            <p:nvPr/>
          </p:nvSpPr>
          <p:spPr>
            <a:xfrm>
              <a:off x="2961250" y="3041752"/>
              <a:ext cx="126423" cy="139034"/>
            </a:xfrm>
            <a:custGeom>
              <a:rect b="b" l="l" r="r" t="t"/>
              <a:pathLst>
                <a:path extrusionOk="0" h="419" w="381">
                  <a:moveTo>
                    <a:pt x="194" y="1"/>
                  </a:moveTo>
                  <a:cubicBezTo>
                    <a:pt x="94" y="1"/>
                    <a:pt x="0" y="90"/>
                    <a:pt x="0" y="208"/>
                  </a:cubicBezTo>
                  <a:cubicBezTo>
                    <a:pt x="0" y="262"/>
                    <a:pt x="0" y="316"/>
                    <a:pt x="18" y="353"/>
                  </a:cubicBezTo>
                  <a:cubicBezTo>
                    <a:pt x="32" y="380"/>
                    <a:pt x="89" y="419"/>
                    <a:pt x="139" y="419"/>
                  </a:cubicBezTo>
                  <a:cubicBezTo>
                    <a:pt x="154" y="419"/>
                    <a:pt x="169" y="415"/>
                    <a:pt x="181" y="407"/>
                  </a:cubicBezTo>
                  <a:cubicBezTo>
                    <a:pt x="236" y="407"/>
                    <a:pt x="290" y="371"/>
                    <a:pt x="326" y="298"/>
                  </a:cubicBezTo>
                  <a:cubicBezTo>
                    <a:pt x="380" y="226"/>
                    <a:pt x="380" y="117"/>
                    <a:pt x="308" y="45"/>
                  </a:cubicBezTo>
                  <a:cubicBezTo>
                    <a:pt x="273" y="14"/>
                    <a:pt x="233" y="1"/>
                    <a:pt x="194"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1" name="Google Shape;2791;p47"/>
            <p:cNvSpPr/>
            <p:nvPr/>
          </p:nvSpPr>
          <p:spPr>
            <a:xfrm>
              <a:off x="3207459" y="3187090"/>
              <a:ext cx="126423" cy="134056"/>
            </a:xfrm>
            <a:custGeom>
              <a:rect b="b" l="l" r="r" t="t"/>
              <a:pathLst>
                <a:path extrusionOk="0" h="404" w="381">
                  <a:moveTo>
                    <a:pt x="181" y="0"/>
                  </a:moveTo>
                  <a:cubicBezTo>
                    <a:pt x="78" y="0"/>
                    <a:pt x="1" y="91"/>
                    <a:pt x="1" y="204"/>
                  </a:cubicBezTo>
                  <a:cubicBezTo>
                    <a:pt x="1" y="277"/>
                    <a:pt x="19" y="331"/>
                    <a:pt x="73" y="367"/>
                  </a:cubicBezTo>
                  <a:cubicBezTo>
                    <a:pt x="109" y="385"/>
                    <a:pt x="164" y="404"/>
                    <a:pt x="200" y="404"/>
                  </a:cubicBezTo>
                  <a:lnTo>
                    <a:pt x="254" y="404"/>
                  </a:lnTo>
                  <a:cubicBezTo>
                    <a:pt x="272" y="404"/>
                    <a:pt x="290" y="385"/>
                    <a:pt x="308" y="367"/>
                  </a:cubicBezTo>
                  <a:cubicBezTo>
                    <a:pt x="363" y="313"/>
                    <a:pt x="381" y="241"/>
                    <a:pt x="381" y="186"/>
                  </a:cubicBezTo>
                  <a:cubicBezTo>
                    <a:pt x="381" y="114"/>
                    <a:pt x="345" y="41"/>
                    <a:pt x="272" y="23"/>
                  </a:cubicBezTo>
                  <a:cubicBezTo>
                    <a:pt x="241" y="7"/>
                    <a:pt x="210" y="0"/>
                    <a:pt x="18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2" name="Google Shape;2792;p47"/>
            <p:cNvSpPr/>
            <p:nvPr/>
          </p:nvSpPr>
          <p:spPr>
            <a:xfrm>
              <a:off x="2962909" y="3447570"/>
              <a:ext cx="175201" cy="133061"/>
            </a:xfrm>
            <a:custGeom>
              <a:rect b="b" l="l" r="r" t="t"/>
              <a:pathLst>
                <a:path extrusionOk="0" h="401" w="528">
                  <a:moveTo>
                    <a:pt x="220" y="0"/>
                  </a:moveTo>
                  <a:cubicBezTo>
                    <a:pt x="107" y="0"/>
                    <a:pt x="0" y="70"/>
                    <a:pt x="31" y="234"/>
                  </a:cubicBezTo>
                  <a:cubicBezTo>
                    <a:pt x="49" y="307"/>
                    <a:pt x="122" y="361"/>
                    <a:pt x="194" y="397"/>
                  </a:cubicBezTo>
                  <a:cubicBezTo>
                    <a:pt x="206" y="400"/>
                    <a:pt x="218" y="401"/>
                    <a:pt x="229" y="401"/>
                  </a:cubicBezTo>
                  <a:cubicBezTo>
                    <a:pt x="299" y="401"/>
                    <a:pt x="346" y="354"/>
                    <a:pt x="394" y="307"/>
                  </a:cubicBezTo>
                  <a:cubicBezTo>
                    <a:pt x="527" y="121"/>
                    <a:pt x="369" y="0"/>
                    <a:pt x="22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3" name="Google Shape;2793;p47"/>
            <p:cNvSpPr/>
            <p:nvPr/>
          </p:nvSpPr>
          <p:spPr>
            <a:xfrm>
              <a:off x="3381663" y="3573994"/>
              <a:ext cx="154960" cy="131734"/>
            </a:xfrm>
            <a:custGeom>
              <a:rect b="b" l="l" r="r" t="t"/>
              <a:pathLst>
                <a:path extrusionOk="0" h="397" w="467">
                  <a:moveTo>
                    <a:pt x="220" y="1"/>
                  </a:moveTo>
                  <a:cubicBezTo>
                    <a:pt x="176" y="1"/>
                    <a:pt x="135" y="16"/>
                    <a:pt x="109" y="52"/>
                  </a:cubicBezTo>
                  <a:cubicBezTo>
                    <a:pt x="1" y="215"/>
                    <a:pt x="109" y="397"/>
                    <a:pt x="291" y="397"/>
                  </a:cubicBezTo>
                  <a:cubicBezTo>
                    <a:pt x="309" y="397"/>
                    <a:pt x="327" y="397"/>
                    <a:pt x="363" y="378"/>
                  </a:cubicBezTo>
                  <a:lnTo>
                    <a:pt x="399" y="324"/>
                  </a:lnTo>
                  <a:cubicBezTo>
                    <a:pt x="417" y="306"/>
                    <a:pt x="454" y="252"/>
                    <a:pt x="454" y="215"/>
                  </a:cubicBezTo>
                  <a:cubicBezTo>
                    <a:pt x="466" y="99"/>
                    <a:pt x="331" y="1"/>
                    <a:pt x="22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4" name="Google Shape;2794;p47"/>
            <p:cNvSpPr/>
            <p:nvPr/>
          </p:nvSpPr>
          <p:spPr>
            <a:xfrm>
              <a:off x="3694235" y="3735259"/>
              <a:ext cx="166574" cy="120783"/>
            </a:xfrm>
            <a:custGeom>
              <a:rect b="b" l="l" r="r" t="t"/>
              <a:pathLst>
                <a:path extrusionOk="0" h="364" w="502">
                  <a:moveTo>
                    <a:pt x="257" y="0"/>
                  </a:moveTo>
                  <a:cubicBezTo>
                    <a:pt x="250" y="0"/>
                    <a:pt x="243" y="0"/>
                    <a:pt x="236" y="1"/>
                  </a:cubicBezTo>
                  <a:cubicBezTo>
                    <a:pt x="73" y="1"/>
                    <a:pt x="1" y="255"/>
                    <a:pt x="145" y="345"/>
                  </a:cubicBezTo>
                  <a:cubicBezTo>
                    <a:pt x="165" y="358"/>
                    <a:pt x="188" y="364"/>
                    <a:pt x="214" y="364"/>
                  </a:cubicBezTo>
                  <a:cubicBezTo>
                    <a:pt x="262" y="364"/>
                    <a:pt x="316" y="344"/>
                    <a:pt x="363" y="309"/>
                  </a:cubicBezTo>
                  <a:cubicBezTo>
                    <a:pt x="502" y="205"/>
                    <a:pt x="424" y="0"/>
                    <a:pt x="257"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5" name="Google Shape;2795;p47"/>
            <p:cNvSpPr/>
            <p:nvPr/>
          </p:nvSpPr>
          <p:spPr>
            <a:xfrm>
              <a:off x="3125168" y="3661927"/>
              <a:ext cx="112819" cy="112488"/>
            </a:xfrm>
            <a:custGeom>
              <a:rect b="b" l="l" r="r" t="t"/>
              <a:pathLst>
                <a:path extrusionOk="0" h="339" w="340">
                  <a:moveTo>
                    <a:pt x="166" y="0"/>
                  </a:moveTo>
                  <a:cubicBezTo>
                    <a:pt x="80" y="0"/>
                    <a:pt x="1" y="81"/>
                    <a:pt x="13" y="204"/>
                  </a:cubicBezTo>
                  <a:cubicBezTo>
                    <a:pt x="13" y="258"/>
                    <a:pt x="86" y="313"/>
                    <a:pt x="158" y="331"/>
                  </a:cubicBezTo>
                  <a:cubicBezTo>
                    <a:pt x="170" y="331"/>
                    <a:pt x="198" y="339"/>
                    <a:pt x="221" y="339"/>
                  </a:cubicBezTo>
                  <a:cubicBezTo>
                    <a:pt x="233" y="339"/>
                    <a:pt x="243" y="337"/>
                    <a:pt x="249" y="331"/>
                  </a:cubicBezTo>
                  <a:cubicBezTo>
                    <a:pt x="321" y="313"/>
                    <a:pt x="339" y="240"/>
                    <a:pt x="339" y="168"/>
                  </a:cubicBezTo>
                  <a:cubicBezTo>
                    <a:pt x="339" y="132"/>
                    <a:pt x="339" y="77"/>
                    <a:pt x="285" y="59"/>
                  </a:cubicBezTo>
                  <a:cubicBezTo>
                    <a:pt x="250" y="18"/>
                    <a:pt x="207" y="0"/>
                    <a:pt x="166"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6" name="Google Shape;2796;p47"/>
            <p:cNvSpPr/>
            <p:nvPr/>
          </p:nvSpPr>
          <p:spPr>
            <a:xfrm>
              <a:off x="2858055" y="3819874"/>
              <a:ext cx="169228" cy="138038"/>
            </a:xfrm>
            <a:custGeom>
              <a:rect b="b" l="l" r="r" t="t"/>
              <a:pathLst>
                <a:path extrusionOk="0" h="416" w="510">
                  <a:moveTo>
                    <a:pt x="231" y="1"/>
                  </a:moveTo>
                  <a:cubicBezTo>
                    <a:pt x="195" y="1"/>
                    <a:pt x="160" y="16"/>
                    <a:pt x="130" y="54"/>
                  </a:cubicBezTo>
                  <a:cubicBezTo>
                    <a:pt x="1" y="183"/>
                    <a:pt x="99" y="415"/>
                    <a:pt x="245" y="415"/>
                  </a:cubicBezTo>
                  <a:cubicBezTo>
                    <a:pt x="283" y="415"/>
                    <a:pt x="324" y="399"/>
                    <a:pt x="365" y="362"/>
                  </a:cubicBezTo>
                  <a:cubicBezTo>
                    <a:pt x="509" y="233"/>
                    <a:pt x="368" y="1"/>
                    <a:pt x="23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cxnSp>
        <p:nvCxnSpPr>
          <p:cNvPr id="2797" name="Google Shape;2797;p47"/>
          <p:cNvCxnSpPr>
            <a:stCxn id="2722" idx="1"/>
            <a:endCxn id="2713" idx="6"/>
          </p:cNvCxnSpPr>
          <p:nvPr/>
        </p:nvCxnSpPr>
        <p:spPr>
          <a:xfrm flipH="1">
            <a:off x="5338809" y="1660701"/>
            <a:ext cx="816000" cy="219900"/>
          </a:xfrm>
          <a:prstGeom prst="curvedConnector3">
            <a:avLst>
              <a:gd fmla="val 49992" name="adj1"/>
            </a:avLst>
          </a:prstGeom>
          <a:noFill/>
          <a:ln cap="flat" cmpd="sng" w="19050">
            <a:solidFill>
              <a:schemeClr val="accent1"/>
            </a:solidFill>
            <a:prstDash val="solid"/>
            <a:round/>
            <a:headEnd len="med" w="med" type="none"/>
            <a:tailEnd len="med" w="med" type="none"/>
          </a:ln>
        </p:spPr>
      </p:cxnSp>
      <p:cxnSp>
        <p:nvCxnSpPr>
          <p:cNvPr id="2798" name="Google Shape;2798;p47"/>
          <p:cNvCxnSpPr>
            <a:stCxn id="2719" idx="1"/>
            <a:endCxn id="2712" idx="6"/>
          </p:cNvCxnSpPr>
          <p:nvPr/>
        </p:nvCxnSpPr>
        <p:spPr>
          <a:xfrm flipH="1">
            <a:off x="5339029" y="2692250"/>
            <a:ext cx="817200" cy="226800"/>
          </a:xfrm>
          <a:prstGeom prst="curvedConnector3">
            <a:avLst>
              <a:gd fmla="val 50005" name="adj1"/>
            </a:avLst>
          </a:prstGeom>
          <a:noFill/>
          <a:ln cap="flat" cmpd="sng" w="19050">
            <a:solidFill>
              <a:schemeClr val="accent1"/>
            </a:solidFill>
            <a:prstDash val="solid"/>
            <a:round/>
            <a:headEnd len="med" w="med" type="none"/>
            <a:tailEnd len="med" w="med" type="none"/>
          </a:ln>
        </p:spPr>
      </p:cxnSp>
      <p:sp>
        <p:nvSpPr>
          <p:cNvPr id="2799" name="Google Shape;2799;p47"/>
          <p:cNvSpPr/>
          <p:nvPr/>
        </p:nvSpPr>
        <p:spPr>
          <a:xfrm>
            <a:off x="4508842" y="3534825"/>
            <a:ext cx="830100" cy="8301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2800" name="Google Shape;2800;p47"/>
          <p:cNvCxnSpPr>
            <a:stCxn id="2799" idx="6"/>
            <a:endCxn id="2716" idx="1"/>
          </p:cNvCxnSpPr>
          <p:nvPr/>
        </p:nvCxnSpPr>
        <p:spPr>
          <a:xfrm flipH="1" rot="10800000">
            <a:off x="5338942" y="3725475"/>
            <a:ext cx="815700" cy="224400"/>
          </a:xfrm>
          <a:prstGeom prst="curvedConnector3">
            <a:avLst>
              <a:gd fmla="val 50009" name="adj1"/>
            </a:avLst>
          </a:prstGeom>
          <a:noFill/>
          <a:ln cap="flat" cmpd="sng" w="19050">
            <a:solidFill>
              <a:schemeClr val="accent1"/>
            </a:solidFill>
            <a:prstDash val="solid"/>
            <a:round/>
            <a:headEnd len="med" w="med" type="none"/>
            <a:tailEnd len="med" w="med" type="none"/>
          </a:ln>
        </p:spPr>
      </p:cxnSp>
    </p:spTree>
  </p:cSld>
  <p:clrMapOvr>
    <a:masterClrMapping/>
  </p:clrMapOvr>
</p:sld>
</file>

<file path=ppt/slides/slide2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804" name="Shape 2804"/>
        <p:cNvGrpSpPr/>
        <p:nvPr/>
      </p:nvGrpSpPr>
      <p:grpSpPr>
        <a:xfrm>
          <a:off x="0" y="0"/>
          <a:ext cx="0" cy="0"/>
          <a:chOff x="0" y="0"/>
          <a:chExt cx="0" cy="0"/>
        </a:xfrm>
      </p:grpSpPr>
      <p:sp>
        <p:nvSpPr>
          <p:cNvPr id="2805" name="Google Shape;2805;p48"/>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 </a:t>
            </a:r>
            <a:r>
              <a:rPr lang="en"/>
              <a:t>Welcome winter! - infographics</a:t>
            </a:r>
            <a:endParaRPr/>
          </a:p>
        </p:txBody>
      </p:sp>
      <p:sp>
        <p:nvSpPr>
          <p:cNvPr id="2806" name="Google Shape;2806;p48"/>
          <p:cNvSpPr txBox="1"/>
          <p:nvPr/>
        </p:nvSpPr>
        <p:spPr>
          <a:xfrm>
            <a:off x="3349341" y="2686700"/>
            <a:ext cx="2462100" cy="7938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400">
                <a:solidFill>
                  <a:schemeClr val="accent1"/>
                </a:solidFill>
                <a:latin typeface="Lilita One"/>
                <a:ea typeface="Lilita One"/>
                <a:cs typeface="Lilita One"/>
                <a:sym typeface="Lilita One"/>
              </a:rPr>
              <a:t>Planning for winter</a:t>
            </a:r>
            <a:endParaRPr sz="2400">
              <a:solidFill>
                <a:schemeClr val="accent1"/>
              </a:solidFill>
              <a:latin typeface="Lilita One"/>
              <a:ea typeface="Lilita One"/>
              <a:cs typeface="Lilita One"/>
              <a:sym typeface="Lilita One"/>
            </a:endParaRPr>
          </a:p>
        </p:txBody>
      </p:sp>
      <p:cxnSp>
        <p:nvCxnSpPr>
          <p:cNvPr id="2807" name="Google Shape;2807;p48"/>
          <p:cNvCxnSpPr/>
          <p:nvPr/>
        </p:nvCxnSpPr>
        <p:spPr>
          <a:xfrm>
            <a:off x="3347900" y="1374400"/>
            <a:ext cx="0" cy="3071100"/>
          </a:xfrm>
          <a:prstGeom prst="straightConnector1">
            <a:avLst/>
          </a:prstGeom>
          <a:noFill/>
          <a:ln cap="flat" cmpd="sng" w="19050">
            <a:solidFill>
              <a:schemeClr val="accent1"/>
            </a:solidFill>
            <a:prstDash val="solid"/>
            <a:round/>
            <a:headEnd len="med" w="med" type="none"/>
            <a:tailEnd len="med" w="med" type="none"/>
          </a:ln>
        </p:spPr>
      </p:cxnSp>
      <p:cxnSp>
        <p:nvCxnSpPr>
          <p:cNvPr id="2808" name="Google Shape;2808;p48"/>
          <p:cNvCxnSpPr/>
          <p:nvPr/>
        </p:nvCxnSpPr>
        <p:spPr>
          <a:xfrm>
            <a:off x="5823150" y="1374400"/>
            <a:ext cx="0" cy="3071100"/>
          </a:xfrm>
          <a:prstGeom prst="straightConnector1">
            <a:avLst/>
          </a:prstGeom>
          <a:noFill/>
          <a:ln cap="flat" cmpd="sng" w="19050">
            <a:solidFill>
              <a:schemeClr val="accent1"/>
            </a:solidFill>
            <a:prstDash val="solid"/>
            <a:round/>
            <a:headEnd len="med" w="med" type="none"/>
            <a:tailEnd len="med" w="med" type="none"/>
          </a:ln>
        </p:spPr>
      </p:cxnSp>
      <p:sp>
        <p:nvSpPr>
          <p:cNvPr id="2809" name="Google Shape;2809;p48"/>
          <p:cNvSpPr txBox="1"/>
          <p:nvPr/>
        </p:nvSpPr>
        <p:spPr>
          <a:xfrm>
            <a:off x="720000" y="1374400"/>
            <a:ext cx="2462100" cy="3138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400">
                <a:solidFill>
                  <a:schemeClr val="accent1"/>
                </a:solidFill>
                <a:latin typeface="Lilita One"/>
                <a:ea typeface="Lilita One"/>
                <a:cs typeface="Lilita One"/>
                <a:sym typeface="Lilita One"/>
              </a:rPr>
              <a:t>My plans</a:t>
            </a:r>
            <a:endParaRPr sz="2400">
              <a:solidFill>
                <a:schemeClr val="accent1"/>
              </a:solidFill>
              <a:latin typeface="Lilita One"/>
              <a:ea typeface="Lilita One"/>
              <a:cs typeface="Lilita One"/>
              <a:sym typeface="Lilita One"/>
            </a:endParaRPr>
          </a:p>
        </p:txBody>
      </p:sp>
      <p:sp>
        <p:nvSpPr>
          <p:cNvPr id="2810" name="Google Shape;2810;p48"/>
          <p:cNvSpPr txBox="1"/>
          <p:nvPr/>
        </p:nvSpPr>
        <p:spPr>
          <a:xfrm>
            <a:off x="5961900" y="1374400"/>
            <a:ext cx="2462100" cy="3138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400">
                <a:solidFill>
                  <a:schemeClr val="accent1"/>
                </a:solidFill>
                <a:latin typeface="Lilita One"/>
                <a:ea typeface="Lilita One"/>
                <a:cs typeface="Lilita One"/>
                <a:sym typeface="Lilita One"/>
              </a:rPr>
              <a:t>Necessary things</a:t>
            </a:r>
            <a:endParaRPr sz="2400">
              <a:solidFill>
                <a:schemeClr val="accent1"/>
              </a:solidFill>
              <a:latin typeface="Lilita One"/>
              <a:ea typeface="Lilita One"/>
              <a:cs typeface="Lilita One"/>
              <a:sym typeface="Lilita One"/>
            </a:endParaRPr>
          </a:p>
        </p:txBody>
      </p:sp>
      <p:grpSp>
        <p:nvGrpSpPr>
          <p:cNvPr id="2811" name="Google Shape;2811;p48"/>
          <p:cNvGrpSpPr/>
          <p:nvPr/>
        </p:nvGrpSpPr>
        <p:grpSpPr>
          <a:xfrm>
            <a:off x="1052011" y="2273469"/>
            <a:ext cx="769500" cy="769500"/>
            <a:chOff x="1052011" y="2044869"/>
            <a:chExt cx="769500" cy="769500"/>
          </a:xfrm>
        </p:grpSpPr>
        <p:sp>
          <p:nvSpPr>
            <p:cNvPr id="2812" name="Google Shape;2812;p48"/>
            <p:cNvSpPr/>
            <p:nvPr/>
          </p:nvSpPr>
          <p:spPr>
            <a:xfrm>
              <a:off x="1052011" y="2044869"/>
              <a:ext cx="769500" cy="7695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813" name="Google Shape;2813;p48"/>
            <p:cNvGrpSpPr/>
            <p:nvPr/>
          </p:nvGrpSpPr>
          <p:grpSpPr>
            <a:xfrm>
              <a:off x="1214032" y="2208600"/>
              <a:ext cx="445475" cy="442050"/>
              <a:chOff x="2276675" y="1476275"/>
              <a:chExt cx="445475" cy="442050"/>
            </a:xfrm>
          </p:grpSpPr>
          <p:sp>
            <p:nvSpPr>
              <p:cNvPr id="2814" name="Google Shape;2814;p48"/>
              <p:cNvSpPr/>
              <p:nvPr/>
            </p:nvSpPr>
            <p:spPr>
              <a:xfrm>
                <a:off x="2276675" y="1476275"/>
                <a:ext cx="326200" cy="403575"/>
              </a:xfrm>
              <a:custGeom>
                <a:rect b="b" l="l" r="r" t="t"/>
                <a:pathLst>
                  <a:path extrusionOk="0" h="16143" w="13048">
                    <a:moveTo>
                      <a:pt x="11926" y="0"/>
                    </a:moveTo>
                    <a:cubicBezTo>
                      <a:pt x="11626" y="0"/>
                      <a:pt x="11321" y="155"/>
                      <a:pt x="11134" y="530"/>
                    </a:cubicBezTo>
                    <a:cubicBezTo>
                      <a:pt x="10860" y="1175"/>
                      <a:pt x="6472" y="11498"/>
                      <a:pt x="6445" y="11564"/>
                    </a:cubicBezTo>
                    <a:cubicBezTo>
                      <a:pt x="6262" y="11993"/>
                      <a:pt x="5844" y="12270"/>
                      <a:pt x="5376" y="12270"/>
                    </a:cubicBezTo>
                    <a:lnTo>
                      <a:pt x="1052" y="12270"/>
                    </a:lnTo>
                    <a:cubicBezTo>
                      <a:pt x="435" y="12270"/>
                      <a:pt x="0" y="12871"/>
                      <a:pt x="189" y="13457"/>
                    </a:cubicBezTo>
                    <a:lnTo>
                      <a:pt x="604" y="14733"/>
                    </a:lnTo>
                    <a:cubicBezTo>
                      <a:pt x="878" y="15575"/>
                      <a:pt x="1664" y="16142"/>
                      <a:pt x="2547" y="16142"/>
                    </a:cubicBezTo>
                    <a:lnTo>
                      <a:pt x="5130" y="16142"/>
                    </a:lnTo>
                    <a:cubicBezTo>
                      <a:pt x="5902" y="16142"/>
                      <a:pt x="6597" y="15680"/>
                      <a:pt x="6901" y="14974"/>
                    </a:cubicBezTo>
                    <a:cubicBezTo>
                      <a:pt x="6940" y="14886"/>
                      <a:pt x="12742" y="1270"/>
                      <a:pt x="12761" y="1231"/>
                    </a:cubicBezTo>
                    <a:cubicBezTo>
                      <a:pt x="13048" y="557"/>
                      <a:pt x="12494" y="0"/>
                      <a:pt x="1192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5" name="Google Shape;2815;p48"/>
              <p:cNvSpPr/>
              <p:nvPr/>
            </p:nvSpPr>
            <p:spPr>
              <a:xfrm>
                <a:off x="2397300" y="1476300"/>
                <a:ext cx="205575" cy="403550"/>
              </a:xfrm>
              <a:custGeom>
                <a:rect b="b" l="l" r="r" t="t"/>
                <a:pathLst>
                  <a:path extrusionOk="0" h="16142" w="8223">
                    <a:moveTo>
                      <a:pt x="7102" y="0"/>
                    </a:moveTo>
                    <a:cubicBezTo>
                      <a:pt x="6801" y="0"/>
                      <a:pt x="6496" y="156"/>
                      <a:pt x="6309" y="532"/>
                    </a:cubicBezTo>
                    <a:cubicBezTo>
                      <a:pt x="6035" y="1180"/>
                      <a:pt x="1647" y="11499"/>
                      <a:pt x="1620" y="11566"/>
                    </a:cubicBezTo>
                    <a:cubicBezTo>
                      <a:pt x="1437" y="11995"/>
                      <a:pt x="1019" y="12272"/>
                      <a:pt x="551" y="12272"/>
                    </a:cubicBezTo>
                    <a:lnTo>
                      <a:pt x="0" y="12272"/>
                    </a:lnTo>
                    <a:lnTo>
                      <a:pt x="0" y="16141"/>
                    </a:lnTo>
                    <a:lnTo>
                      <a:pt x="305" y="16141"/>
                    </a:lnTo>
                    <a:cubicBezTo>
                      <a:pt x="1077" y="16141"/>
                      <a:pt x="1772" y="15679"/>
                      <a:pt x="2076" y="14973"/>
                    </a:cubicBezTo>
                    <a:cubicBezTo>
                      <a:pt x="2115" y="14885"/>
                      <a:pt x="7917" y="1269"/>
                      <a:pt x="7936" y="1230"/>
                    </a:cubicBezTo>
                    <a:cubicBezTo>
                      <a:pt x="8222" y="556"/>
                      <a:pt x="7670" y="0"/>
                      <a:pt x="710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6" name="Google Shape;2816;p48"/>
              <p:cNvSpPr/>
              <p:nvPr/>
            </p:nvSpPr>
            <p:spPr>
              <a:xfrm>
                <a:off x="2398125" y="1476275"/>
                <a:ext cx="324025" cy="403575"/>
              </a:xfrm>
              <a:custGeom>
                <a:rect b="b" l="l" r="r" t="t"/>
                <a:pathLst>
                  <a:path extrusionOk="0" h="16143" w="12961">
                    <a:moveTo>
                      <a:pt x="1014" y="0"/>
                    </a:moveTo>
                    <a:cubicBezTo>
                      <a:pt x="902" y="0"/>
                      <a:pt x="790" y="21"/>
                      <a:pt x="681" y="65"/>
                    </a:cubicBezTo>
                    <a:cubicBezTo>
                      <a:pt x="241" y="243"/>
                      <a:pt x="0" y="757"/>
                      <a:pt x="200" y="1231"/>
                    </a:cubicBezTo>
                    <a:cubicBezTo>
                      <a:pt x="216" y="1272"/>
                      <a:pt x="6021" y="14886"/>
                      <a:pt x="6057" y="14974"/>
                    </a:cubicBezTo>
                    <a:cubicBezTo>
                      <a:pt x="6361" y="15686"/>
                      <a:pt x="7062" y="16142"/>
                      <a:pt x="7829" y="16142"/>
                    </a:cubicBezTo>
                    <a:lnTo>
                      <a:pt x="10414" y="16142"/>
                    </a:lnTo>
                    <a:cubicBezTo>
                      <a:pt x="11300" y="16142"/>
                      <a:pt x="12083" y="15575"/>
                      <a:pt x="12354" y="14733"/>
                    </a:cubicBezTo>
                    <a:lnTo>
                      <a:pt x="12770" y="13457"/>
                    </a:lnTo>
                    <a:cubicBezTo>
                      <a:pt x="12960" y="12872"/>
                      <a:pt x="12528" y="12273"/>
                      <a:pt x="11913" y="12273"/>
                    </a:cubicBezTo>
                    <a:cubicBezTo>
                      <a:pt x="11912" y="12273"/>
                      <a:pt x="11910" y="12273"/>
                      <a:pt x="11909" y="12273"/>
                    </a:cubicBezTo>
                    <a:lnTo>
                      <a:pt x="7585" y="12273"/>
                    </a:lnTo>
                    <a:cubicBezTo>
                      <a:pt x="7120" y="12273"/>
                      <a:pt x="6699" y="11996"/>
                      <a:pt x="6514" y="11567"/>
                    </a:cubicBezTo>
                    <a:cubicBezTo>
                      <a:pt x="6486" y="11500"/>
                      <a:pt x="2132" y="1250"/>
                      <a:pt x="1830" y="539"/>
                    </a:cubicBezTo>
                    <a:cubicBezTo>
                      <a:pt x="1827" y="533"/>
                      <a:pt x="1827" y="525"/>
                      <a:pt x="1822" y="522"/>
                    </a:cubicBezTo>
                    <a:cubicBezTo>
                      <a:pt x="1672" y="192"/>
                      <a:pt x="1349" y="0"/>
                      <a:pt x="1014"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7" name="Google Shape;2817;p48"/>
              <p:cNvSpPr/>
              <p:nvPr/>
            </p:nvSpPr>
            <p:spPr>
              <a:xfrm>
                <a:off x="2603025" y="1783075"/>
                <a:ext cx="119125" cy="96775"/>
              </a:xfrm>
              <a:custGeom>
                <a:rect b="b" l="l" r="r" t="t"/>
                <a:pathLst>
                  <a:path extrusionOk="0" h="3871" w="4765">
                    <a:moveTo>
                      <a:pt x="3717" y="1"/>
                    </a:moveTo>
                    <a:cubicBezTo>
                      <a:pt x="3716" y="1"/>
                      <a:pt x="3714" y="1"/>
                      <a:pt x="3713" y="1"/>
                    </a:cubicBezTo>
                    <a:lnTo>
                      <a:pt x="1" y="1"/>
                    </a:lnTo>
                    <a:lnTo>
                      <a:pt x="1" y="3870"/>
                    </a:lnTo>
                    <a:lnTo>
                      <a:pt x="2218" y="3870"/>
                    </a:lnTo>
                    <a:cubicBezTo>
                      <a:pt x="3104" y="3870"/>
                      <a:pt x="3887" y="3303"/>
                      <a:pt x="4158" y="2461"/>
                    </a:cubicBezTo>
                    <a:lnTo>
                      <a:pt x="4574" y="1185"/>
                    </a:lnTo>
                    <a:cubicBezTo>
                      <a:pt x="4764" y="600"/>
                      <a:pt x="4332" y="1"/>
                      <a:pt x="3717"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8" name="Google Shape;2818;p48"/>
              <p:cNvSpPr/>
              <p:nvPr/>
            </p:nvSpPr>
            <p:spPr>
              <a:xfrm>
                <a:off x="2397300" y="1846050"/>
                <a:ext cx="204175" cy="72275"/>
              </a:xfrm>
              <a:custGeom>
                <a:rect b="b" l="l" r="r" t="t"/>
                <a:pathLst>
                  <a:path extrusionOk="0" h="2891" w="8167">
                    <a:moveTo>
                      <a:pt x="1060" y="1"/>
                    </a:moveTo>
                    <a:cubicBezTo>
                      <a:pt x="474" y="1"/>
                      <a:pt x="0" y="474"/>
                      <a:pt x="0" y="1061"/>
                    </a:cubicBezTo>
                    <a:lnTo>
                      <a:pt x="0" y="1830"/>
                    </a:lnTo>
                    <a:cubicBezTo>
                      <a:pt x="0" y="2414"/>
                      <a:pt x="474" y="2890"/>
                      <a:pt x="1060" y="2890"/>
                    </a:cubicBezTo>
                    <a:lnTo>
                      <a:pt x="7109" y="2890"/>
                    </a:lnTo>
                    <a:cubicBezTo>
                      <a:pt x="7693" y="2890"/>
                      <a:pt x="8166" y="2417"/>
                      <a:pt x="8166" y="1830"/>
                    </a:cubicBezTo>
                    <a:lnTo>
                      <a:pt x="8166" y="1061"/>
                    </a:lnTo>
                    <a:cubicBezTo>
                      <a:pt x="8166" y="474"/>
                      <a:pt x="7693" y="1"/>
                      <a:pt x="7109"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9" name="Google Shape;2819;p48"/>
              <p:cNvSpPr/>
              <p:nvPr/>
            </p:nvSpPr>
            <p:spPr>
              <a:xfrm>
                <a:off x="2499375" y="1845975"/>
                <a:ext cx="102100" cy="72350"/>
              </a:xfrm>
              <a:custGeom>
                <a:rect b="b" l="l" r="r" t="t"/>
                <a:pathLst>
                  <a:path extrusionOk="0" h="2894" w="4084">
                    <a:moveTo>
                      <a:pt x="0" y="1"/>
                    </a:moveTo>
                    <a:lnTo>
                      <a:pt x="0" y="2893"/>
                    </a:lnTo>
                    <a:lnTo>
                      <a:pt x="3026" y="2893"/>
                    </a:lnTo>
                    <a:cubicBezTo>
                      <a:pt x="3610" y="2893"/>
                      <a:pt x="4083" y="2420"/>
                      <a:pt x="4083" y="1833"/>
                    </a:cubicBezTo>
                    <a:lnTo>
                      <a:pt x="4083" y="1064"/>
                    </a:lnTo>
                    <a:cubicBezTo>
                      <a:pt x="4083" y="477"/>
                      <a:pt x="3610" y="4"/>
                      <a:pt x="3026"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2820" name="Google Shape;2820;p48"/>
          <p:cNvGrpSpPr/>
          <p:nvPr/>
        </p:nvGrpSpPr>
        <p:grpSpPr>
          <a:xfrm>
            <a:off x="2080591" y="3268956"/>
            <a:ext cx="769500" cy="769500"/>
            <a:chOff x="2080591" y="3040356"/>
            <a:chExt cx="769500" cy="769500"/>
          </a:xfrm>
        </p:grpSpPr>
        <p:sp>
          <p:nvSpPr>
            <p:cNvPr id="2821" name="Google Shape;2821;p48"/>
            <p:cNvSpPr/>
            <p:nvPr/>
          </p:nvSpPr>
          <p:spPr>
            <a:xfrm>
              <a:off x="2080591" y="3040356"/>
              <a:ext cx="769500" cy="7695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822" name="Google Shape;2822;p48"/>
            <p:cNvGrpSpPr/>
            <p:nvPr/>
          </p:nvGrpSpPr>
          <p:grpSpPr>
            <a:xfrm>
              <a:off x="2243835" y="3285013"/>
              <a:ext cx="443000" cy="293100"/>
              <a:chOff x="2899975" y="1532075"/>
              <a:chExt cx="443000" cy="293100"/>
            </a:xfrm>
          </p:grpSpPr>
          <p:sp>
            <p:nvSpPr>
              <p:cNvPr id="2823" name="Google Shape;2823;p48"/>
              <p:cNvSpPr/>
              <p:nvPr/>
            </p:nvSpPr>
            <p:spPr>
              <a:xfrm>
                <a:off x="3020950" y="1555600"/>
                <a:ext cx="197375" cy="171875"/>
              </a:xfrm>
              <a:custGeom>
                <a:rect b="b" l="l" r="r" t="t"/>
                <a:pathLst>
                  <a:path extrusionOk="0" h="6875" w="7895">
                    <a:moveTo>
                      <a:pt x="0" y="1"/>
                    </a:moveTo>
                    <a:lnTo>
                      <a:pt x="0" y="6874"/>
                    </a:lnTo>
                    <a:lnTo>
                      <a:pt x="7895" y="6874"/>
                    </a:lnTo>
                    <a:lnTo>
                      <a:pt x="7895" y="4186"/>
                    </a:lnTo>
                    <a:lnTo>
                      <a:pt x="3953" y="4186"/>
                    </a:lnTo>
                    <a:cubicBezTo>
                      <a:pt x="3698" y="4186"/>
                      <a:pt x="3480" y="4004"/>
                      <a:pt x="3435" y="3752"/>
                    </a:cubicBezTo>
                    <a:lnTo>
                      <a:pt x="2934" y="914"/>
                    </a:lnTo>
                    <a:cubicBezTo>
                      <a:pt x="2843" y="383"/>
                      <a:pt x="2384" y="1"/>
                      <a:pt x="1847"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4" name="Google Shape;2824;p48"/>
              <p:cNvSpPr/>
              <p:nvPr/>
            </p:nvSpPr>
            <p:spPr>
              <a:xfrm>
                <a:off x="3134100" y="1660175"/>
                <a:ext cx="84225" cy="67300"/>
              </a:xfrm>
              <a:custGeom>
                <a:rect b="b" l="l" r="r" t="t"/>
                <a:pathLst>
                  <a:path extrusionOk="0" h="2692" w="3369">
                    <a:moveTo>
                      <a:pt x="0" y="1"/>
                    </a:moveTo>
                    <a:lnTo>
                      <a:pt x="0" y="2691"/>
                    </a:lnTo>
                    <a:lnTo>
                      <a:pt x="3369" y="2691"/>
                    </a:lnTo>
                    <a:lnTo>
                      <a:pt x="3369"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5" name="Google Shape;2825;p48"/>
              <p:cNvSpPr/>
              <p:nvPr/>
            </p:nvSpPr>
            <p:spPr>
              <a:xfrm>
                <a:off x="2936300" y="1724875"/>
                <a:ext cx="406675" cy="100300"/>
              </a:xfrm>
              <a:custGeom>
                <a:rect b="b" l="l" r="r" t="t"/>
                <a:pathLst>
                  <a:path extrusionOk="0" h="4012" w="16267">
                    <a:moveTo>
                      <a:pt x="6284" y="1"/>
                    </a:moveTo>
                    <a:cubicBezTo>
                      <a:pt x="5977" y="1"/>
                      <a:pt x="5725" y="253"/>
                      <a:pt x="5725" y="560"/>
                    </a:cubicBezTo>
                    <a:lnTo>
                      <a:pt x="5725" y="2891"/>
                    </a:lnTo>
                    <a:lnTo>
                      <a:pt x="563" y="2891"/>
                    </a:lnTo>
                    <a:cubicBezTo>
                      <a:pt x="253" y="2891"/>
                      <a:pt x="1" y="3142"/>
                      <a:pt x="1" y="3450"/>
                    </a:cubicBezTo>
                    <a:cubicBezTo>
                      <a:pt x="1" y="3757"/>
                      <a:pt x="253" y="4012"/>
                      <a:pt x="563" y="4012"/>
                    </a:cubicBezTo>
                    <a:lnTo>
                      <a:pt x="14877" y="4012"/>
                    </a:lnTo>
                    <a:cubicBezTo>
                      <a:pt x="15641" y="4012"/>
                      <a:pt x="16266" y="3389"/>
                      <a:pt x="16266" y="2619"/>
                    </a:cubicBezTo>
                    <a:cubicBezTo>
                      <a:pt x="16266" y="1853"/>
                      <a:pt x="15641" y="1230"/>
                      <a:pt x="14874" y="1230"/>
                    </a:cubicBezTo>
                    <a:lnTo>
                      <a:pt x="14697" y="1230"/>
                    </a:lnTo>
                    <a:cubicBezTo>
                      <a:pt x="14389" y="1230"/>
                      <a:pt x="14135" y="1482"/>
                      <a:pt x="14135" y="1789"/>
                    </a:cubicBezTo>
                    <a:cubicBezTo>
                      <a:pt x="14135" y="2096"/>
                      <a:pt x="14389" y="2351"/>
                      <a:pt x="14697" y="2351"/>
                    </a:cubicBezTo>
                    <a:lnTo>
                      <a:pt x="14874" y="2351"/>
                    </a:lnTo>
                    <a:cubicBezTo>
                      <a:pt x="15021" y="2351"/>
                      <a:pt x="15142" y="2470"/>
                      <a:pt x="15142" y="2619"/>
                    </a:cubicBezTo>
                    <a:cubicBezTo>
                      <a:pt x="15142" y="2769"/>
                      <a:pt x="15021" y="2891"/>
                      <a:pt x="14874" y="2891"/>
                    </a:cubicBezTo>
                    <a:lnTo>
                      <a:pt x="11397" y="2891"/>
                    </a:lnTo>
                    <a:lnTo>
                      <a:pt x="11397" y="560"/>
                    </a:lnTo>
                    <a:cubicBezTo>
                      <a:pt x="11397" y="253"/>
                      <a:pt x="11145" y="1"/>
                      <a:pt x="10838" y="1"/>
                    </a:cubicBezTo>
                    <a:cubicBezTo>
                      <a:pt x="10531" y="1"/>
                      <a:pt x="10279" y="253"/>
                      <a:pt x="10279" y="560"/>
                    </a:cubicBezTo>
                    <a:lnTo>
                      <a:pt x="10279" y="2891"/>
                    </a:lnTo>
                    <a:lnTo>
                      <a:pt x="6846" y="2891"/>
                    </a:lnTo>
                    <a:lnTo>
                      <a:pt x="6846" y="560"/>
                    </a:lnTo>
                    <a:cubicBezTo>
                      <a:pt x="6846" y="253"/>
                      <a:pt x="6592" y="1"/>
                      <a:pt x="628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6" name="Google Shape;2826;p48"/>
              <p:cNvSpPr/>
              <p:nvPr/>
            </p:nvSpPr>
            <p:spPr>
              <a:xfrm>
                <a:off x="3135325" y="1724875"/>
                <a:ext cx="207650" cy="100300"/>
              </a:xfrm>
              <a:custGeom>
                <a:rect b="b" l="l" r="r" t="t"/>
                <a:pathLst>
                  <a:path extrusionOk="0" h="4012" w="8306">
                    <a:moveTo>
                      <a:pt x="2877" y="1"/>
                    </a:moveTo>
                    <a:cubicBezTo>
                      <a:pt x="2570" y="1"/>
                      <a:pt x="2318" y="253"/>
                      <a:pt x="2318" y="560"/>
                    </a:cubicBezTo>
                    <a:lnTo>
                      <a:pt x="2318" y="2891"/>
                    </a:lnTo>
                    <a:lnTo>
                      <a:pt x="1" y="2891"/>
                    </a:lnTo>
                    <a:lnTo>
                      <a:pt x="1" y="4012"/>
                    </a:lnTo>
                    <a:lnTo>
                      <a:pt x="6916" y="4012"/>
                    </a:lnTo>
                    <a:cubicBezTo>
                      <a:pt x="7680" y="4012"/>
                      <a:pt x="8305" y="3389"/>
                      <a:pt x="8305" y="2619"/>
                    </a:cubicBezTo>
                    <a:cubicBezTo>
                      <a:pt x="8305" y="1853"/>
                      <a:pt x="7680" y="1230"/>
                      <a:pt x="6913" y="1230"/>
                    </a:cubicBezTo>
                    <a:lnTo>
                      <a:pt x="6736" y="1230"/>
                    </a:lnTo>
                    <a:cubicBezTo>
                      <a:pt x="6428" y="1230"/>
                      <a:pt x="6174" y="1482"/>
                      <a:pt x="6174" y="1789"/>
                    </a:cubicBezTo>
                    <a:cubicBezTo>
                      <a:pt x="6174" y="2096"/>
                      <a:pt x="6428" y="2351"/>
                      <a:pt x="6736" y="2351"/>
                    </a:cubicBezTo>
                    <a:lnTo>
                      <a:pt x="6913" y="2351"/>
                    </a:lnTo>
                    <a:cubicBezTo>
                      <a:pt x="7060" y="2351"/>
                      <a:pt x="7181" y="2470"/>
                      <a:pt x="7181" y="2619"/>
                    </a:cubicBezTo>
                    <a:cubicBezTo>
                      <a:pt x="7181" y="2769"/>
                      <a:pt x="7060" y="2891"/>
                      <a:pt x="6913" y="2891"/>
                    </a:cubicBezTo>
                    <a:lnTo>
                      <a:pt x="3439" y="2891"/>
                    </a:lnTo>
                    <a:lnTo>
                      <a:pt x="3439" y="560"/>
                    </a:lnTo>
                    <a:cubicBezTo>
                      <a:pt x="3439" y="253"/>
                      <a:pt x="3184" y="1"/>
                      <a:pt x="287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7" name="Google Shape;2827;p48"/>
              <p:cNvSpPr/>
              <p:nvPr/>
            </p:nvSpPr>
            <p:spPr>
              <a:xfrm>
                <a:off x="2950150" y="1532075"/>
                <a:ext cx="338150" cy="234350"/>
              </a:xfrm>
              <a:custGeom>
                <a:rect b="b" l="l" r="r" t="t"/>
                <a:pathLst>
                  <a:path extrusionOk="0" h="9374" w="13526">
                    <a:moveTo>
                      <a:pt x="1243" y="1"/>
                    </a:moveTo>
                    <a:cubicBezTo>
                      <a:pt x="557" y="1"/>
                      <a:pt x="0" y="557"/>
                      <a:pt x="0" y="1241"/>
                    </a:cubicBezTo>
                    <a:cubicBezTo>
                      <a:pt x="0" y="1930"/>
                      <a:pt x="557" y="2484"/>
                      <a:pt x="1243" y="2484"/>
                    </a:cubicBezTo>
                    <a:cubicBezTo>
                      <a:pt x="1573" y="2484"/>
                      <a:pt x="1836" y="2750"/>
                      <a:pt x="1836" y="3076"/>
                    </a:cubicBezTo>
                    <a:lnTo>
                      <a:pt x="1836" y="7145"/>
                    </a:lnTo>
                    <a:cubicBezTo>
                      <a:pt x="1836" y="8377"/>
                      <a:pt x="2835" y="9374"/>
                      <a:pt x="4064" y="9374"/>
                    </a:cubicBezTo>
                    <a:lnTo>
                      <a:pt x="10821" y="9374"/>
                    </a:lnTo>
                    <a:cubicBezTo>
                      <a:pt x="12316" y="9374"/>
                      <a:pt x="13525" y="8161"/>
                      <a:pt x="13525" y="6666"/>
                    </a:cubicBezTo>
                    <a:lnTo>
                      <a:pt x="13525" y="4493"/>
                    </a:lnTo>
                    <a:cubicBezTo>
                      <a:pt x="13525" y="4250"/>
                      <a:pt x="13329" y="4048"/>
                      <a:pt x="13077" y="4045"/>
                    </a:cubicBezTo>
                    <a:lnTo>
                      <a:pt x="12415" y="4045"/>
                    </a:lnTo>
                    <a:cubicBezTo>
                      <a:pt x="11289" y="4045"/>
                      <a:pt x="10370" y="4961"/>
                      <a:pt x="10370" y="6091"/>
                    </a:cubicBezTo>
                    <a:cubicBezTo>
                      <a:pt x="10370" y="6550"/>
                      <a:pt x="9996" y="6921"/>
                      <a:pt x="9539" y="6921"/>
                    </a:cubicBezTo>
                    <a:lnTo>
                      <a:pt x="6547" y="6921"/>
                    </a:lnTo>
                    <a:cubicBezTo>
                      <a:pt x="5678" y="6921"/>
                      <a:pt x="4939" y="6290"/>
                      <a:pt x="4800" y="5432"/>
                    </a:cubicBezTo>
                    <a:lnTo>
                      <a:pt x="4094" y="1044"/>
                    </a:lnTo>
                    <a:cubicBezTo>
                      <a:pt x="3998" y="444"/>
                      <a:pt x="3474" y="1"/>
                      <a:pt x="286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8" name="Google Shape;2828;p48"/>
              <p:cNvSpPr/>
              <p:nvPr/>
            </p:nvSpPr>
            <p:spPr>
              <a:xfrm>
                <a:off x="3133950" y="1633250"/>
                <a:ext cx="154350" cy="133175"/>
              </a:xfrm>
              <a:custGeom>
                <a:rect b="b" l="l" r="r" t="t"/>
                <a:pathLst>
                  <a:path extrusionOk="0" h="5327" w="6174">
                    <a:moveTo>
                      <a:pt x="5063" y="1"/>
                    </a:moveTo>
                    <a:cubicBezTo>
                      <a:pt x="3937" y="1"/>
                      <a:pt x="3018" y="917"/>
                      <a:pt x="3018" y="2046"/>
                    </a:cubicBezTo>
                    <a:cubicBezTo>
                      <a:pt x="3018" y="2506"/>
                      <a:pt x="2644" y="2877"/>
                      <a:pt x="2187" y="2877"/>
                    </a:cubicBezTo>
                    <a:lnTo>
                      <a:pt x="1" y="2877"/>
                    </a:lnTo>
                    <a:lnTo>
                      <a:pt x="1" y="5327"/>
                    </a:lnTo>
                    <a:lnTo>
                      <a:pt x="3469" y="5327"/>
                    </a:lnTo>
                    <a:cubicBezTo>
                      <a:pt x="4964" y="5327"/>
                      <a:pt x="6173" y="4114"/>
                      <a:pt x="6173" y="2619"/>
                    </a:cubicBezTo>
                    <a:lnTo>
                      <a:pt x="6173" y="446"/>
                    </a:lnTo>
                    <a:cubicBezTo>
                      <a:pt x="6173" y="203"/>
                      <a:pt x="5977" y="1"/>
                      <a:pt x="572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9" name="Google Shape;2829;p48"/>
              <p:cNvSpPr/>
              <p:nvPr/>
            </p:nvSpPr>
            <p:spPr>
              <a:xfrm>
                <a:off x="2911400" y="1683425"/>
                <a:ext cx="60575" cy="27025"/>
              </a:xfrm>
              <a:custGeom>
                <a:rect b="b" l="l" r="r" t="t"/>
                <a:pathLst>
                  <a:path extrusionOk="0" h="1081" w="2423">
                    <a:moveTo>
                      <a:pt x="540" y="1"/>
                    </a:moveTo>
                    <a:cubicBezTo>
                      <a:pt x="244" y="1"/>
                      <a:pt x="0" y="244"/>
                      <a:pt x="0" y="540"/>
                    </a:cubicBezTo>
                    <a:cubicBezTo>
                      <a:pt x="0" y="837"/>
                      <a:pt x="244" y="1080"/>
                      <a:pt x="540" y="1080"/>
                    </a:cubicBezTo>
                    <a:lnTo>
                      <a:pt x="1883" y="1080"/>
                    </a:lnTo>
                    <a:cubicBezTo>
                      <a:pt x="2182" y="1080"/>
                      <a:pt x="2422" y="837"/>
                      <a:pt x="2422" y="540"/>
                    </a:cubicBezTo>
                    <a:cubicBezTo>
                      <a:pt x="2422" y="244"/>
                      <a:pt x="2182" y="1"/>
                      <a:pt x="188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0" name="Google Shape;2830;p48"/>
              <p:cNvSpPr/>
              <p:nvPr/>
            </p:nvSpPr>
            <p:spPr>
              <a:xfrm>
                <a:off x="2899975" y="1731875"/>
                <a:ext cx="60575" cy="27000"/>
              </a:xfrm>
              <a:custGeom>
                <a:rect b="b" l="l" r="r" t="t"/>
                <a:pathLst>
                  <a:path extrusionOk="0" h="1080" w="2423">
                    <a:moveTo>
                      <a:pt x="540" y="0"/>
                    </a:moveTo>
                    <a:cubicBezTo>
                      <a:pt x="244" y="0"/>
                      <a:pt x="1" y="244"/>
                      <a:pt x="1" y="540"/>
                    </a:cubicBezTo>
                    <a:cubicBezTo>
                      <a:pt x="1" y="836"/>
                      <a:pt x="244" y="1080"/>
                      <a:pt x="540" y="1080"/>
                    </a:cubicBezTo>
                    <a:lnTo>
                      <a:pt x="1883" y="1080"/>
                    </a:lnTo>
                    <a:cubicBezTo>
                      <a:pt x="2182" y="1080"/>
                      <a:pt x="2423" y="836"/>
                      <a:pt x="2423" y="540"/>
                    </a:cubicBezTo>
                    <a:cubicBezTo>
                      <a:pt x="2423" y="244"/>
                      <a:pt x="2182" y="0"/>
                      <a:pt x="188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1" name="Google Shape;2831;p48"/>
              <p:cNvSpPr/>
              <p:nvPr/>
            </p:nvSpPr>
            <p:spPr>
              <a:xfrm>
                <a:off x="2899975" y="1634975"/>
                <a:ext cx="60575" cy="27025"/>
              </a:xfrm>
              <a:custGeom>
                <a:rect b="b" l="l" r="r" t="t"/>
                <a:pathLst>
                  <a:path extrusionOk="0" h="1081" w="2423">
                    <a:moveTo>
                      <a:pt x="540" y="1"/>
                    </a:moveTo>
                    <a:cubicBezTo>
                      <a:pt x="244" y="1"/>
                      <a:pt x="1" y="245"/>
                      <a:pt x="1" y="541"/>
                    </a:cubicBezTo>
                    <a:cubicBezTo>
                      <a:pt x="1" y="837"/>
                      <a:pt x="244" y="1080"/>
                      <a:pt x="540" y="1080"/>
                    </a:cubicBezTo>
                    <a:lnTo>
                      <a:pt x="1883" y="1080"/>
                    </a:lnTo>
                    <a:cubicBezTo>
                      <a:pt x="2182" y="1080"/>
                      <a:pt x="2423" y="837"/>
                      <a:pt x="2423" y="541"/>
                    </a:cubicBezTo>
                    <a:cubicBezTo>
                      <a:pt x="2423" y="245"/>
                      <a:pt x="2182" y="1"/>
                      <a:pt x="188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2832" name="Google Shape;2832;p48"/>
          <p:cNvGrpSpPr/>
          <p:nvPr/>
        </p:nvGrpSpPr>
        <p:grpSpPr>
          <a:xfrm>
            <a:off x="2080608" y="2273481"/>
            <a:ext cx="769500" cy="769500"/>
            <a:chOff x="2080608" y="2044881"/>
            <a:chExt cx="769500" cy="769500"/>
          </a:xfrm>
        </p:grpSpPr>
        <p:sp>
          <p:nvSpPr>
            <p:cNvPr id="2833" name="Google Shape;2833;p48"/>
            <p:cNvSpPr/>
            <p:nvPr/>
          </p:nvSpPr>
          <p:spPr>
            <a:xfrm>
              <a:off x="2080608" y="2044881"/>
              <a:ext cx="769500" cy="7695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834" name="Google Shape;2834;p48"/>
            <p:cNvGrpSpPr/>
            <p:nvPr/>
          </p:nvGrpSpPr>
          <p:grpSpPr>
            <a:xfrm>
              <a:off x="2243921" y="2216363"/>
              <a:ext cx="442850" cy="426525"/>
              <a:chOff x="3521000" y="1452350"/>
              <a:chExt cx="442850" cy="426525"/>
            </a:xfrm>
          </p:grpSpPr>
          <p:sp>
            <p:nvSpPr>
              <p:cNvPr id="2835" name="Google Shape;2835;p48"/>
              <p:cNvSpPr/>
              <p:nvPr/>
            </p:nvSpPr>
            <p:spPr>
              <a:xfrm>
                <a:off x="3527500" y="1769925"/>
                <a:ext cx="436350" cy="108950"/>
              </a:xfrm>
              <a:custGeom>
                <a:rect b="b" l="l" r="r" t="t"/>
                <a:pathLst>
                  <a:path extrusionOk="0" h="4358" w="17454">
                    <a:moveTo>
                      <a:pt x="3173" y="1"/>
                    </a:moveTo>
                    <a:cubicBezTo>
                      <a:pt x="2855" y="1"/>
                      <a:pt x="2597" y="258"/>
                      <a:pt x="2597" y="576"/>
                    </a:cubicBezTo>
                    <a:lnTo>
                      <a:pt x="2597" y="3209"/>
                    </a:lnTo>
                    <a:lnTo>
                      <a:pt x="574" y="3209"/>
                    </a:lnTo>
                    <a:cubicBezTo>
                      <a:pt x="255" y="3209"/>
                      <a:pt x="1" y="3464"/>
                      <a:pt x="1" y="3782"/>
                    </a:cubicBezTo>
                    <a:cubicBezTo>
                      <a:pt x="1" y="4100"/>
                      <a:pt x="255" y="4358"/>
                      <a:pt x="574" y="4358"/>
                    </a:cubicBezTo>
                    <a:lnTo>
                      <a:pt x="15073" y="4358"/>
                    </a:lnTo>
                    <a:cubicBezTo>
                      <a:pt x="16382" y="4358"/>
                      <a:pt x="17453" y="3289"/>
                      <a:pt x="17453" y="1977"/>
                    </a:cubicBezTo>
                    <a:lnTo>
                      <a:pt x="17453" y="1232"/>
                    </a:lnTo>
                    <a:cubicBezTo>
                      <a:pt x="17453" y="917"/>
                      <a:pt x="17196" y="660"/>
                      <a:pt x="16872" y="660"/>
                    </a:cubicBezTo>
                    <a:cubicBezTo>
                      <a:pt x="16551" y="660"/>
                      <a:pt x="16296" y="914"/>
                      <a:pt x="16296" y="1232"/>
                    </a:cubicBezTo>
                    <a:lnTo>
                      <a:pt x="16296" y="1977"/>
                    </a:lnTo>
                    <a:cubicBezTo>
                      <a:pt x="16296" y="2658"/>
                      <a:pt x="15746" y="3209"/>
                      <a:pt x="15067" y="3209"/>
                    </a:cubicBezTo>
                    <a:lnTo>
                      <a:pt x="13116" y="3209"/>
                    </a:lnTo>
                    <a:lnTo>
                      <a:pt x="13116" y="576"/>
                    </a:lnTo>
                    <a:cubicBezTo>
                      <a:pt x="13116" y="258"/>
                      <a:pt x="12861" y="1"/>
                      <a:pt x="12543" y="1"/>
                    </a:cubicBezTo>
                    <a:cubicBezTo>
                      <a:pt x="12225" y="1"/>
                      <a:pt x="11967" y="258"/>
                      <a:pt x="11967" y="576"/>
                    </a:cubicBezTo>
                    <a:lnTo>
                      <a:pt x="11967" y="3209"/>
                    </a:lnTo>
                    <a:lnTo>
                      <a:pt x="8410" y="3209"/>
                    </a:lnTo>
                    <a:lnTo>
                      <a:pt x="8410" y="576"/>
                    </a:lnTo>
                    <a:cubicBezTo>
                      <a:pt x="8410" y="258"/>
                      <a:pt x="8155" y="1"/>
                      <a:pt x="7837" y="1"/>
                    </a:cubicBezTo>
                    <a:cubicBezTo>
                      <a:pt x="7519" y="1"/>
                      <a:pt x="7261" y="258"/>
                      <a:pt x="7261" y="576"/>
                    </a:cubicBezTo>
                    <a:lnTo>
                      <a:pt x="7261" y="3209"/>
                    </a:lnTo>
                    <a:lnTo>
                      <a:pt x="3746" y="3209"/>
                    </a:lnTo>
                    <a:lnTo>
                      <a:pt x="3746" y="576"/>
                    </a:lnTo>
                    <a:cubicBezTo>
                      <a:pt x="3746" y="258"/>
                      <a:pt x="3491" y="1"/>
                      <a:pt x="317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6" name="Google Shape;2836;p48"/>
              <p:cNvSpPr/>
              <p:nvPr/>
            </p:nvSpPr>
            <p:spPr>
              <a:xfrm>
                <a:off x="3745625" y="1769925"/>
                <a:ext cx="218225" cy="108950"/>
              </a:xfrm>
              <a:custGeom>
                <a:rect b="b" l="l" r="r" t="t"/>
                <a:pathLst>
                  <a:path extrusionOk="0" h="4358" w="8729">
                    <a:moveTo>
                      <a:pt x="3821" y="1"/>
                    </a:moveTo>
                    <a:cubicBezTo>
                      <a:pt x="3502" y="1"/>
                      <a:pt x="3245" y="258"/>
                      <a:pt x="3245" y="576"/>
                    </a:cubicBezTo>
                    <a:lnTo>
                      <a:pt x="3245" y="3209"/>
                    </a:lnTo>
                    <a:lnTo>
                      <a:pt x="1" y="3209"/>
                    </a:lnTo>
                    <a:lnTo>
                      <a:pt x="1" y="4358"/>
                    </a:lnTo>
                    <a:lnTo>
                      <a:pt x="6348" y="4358"/>
                    </a:lnTo>
                    <a:cubicBezTo>
                      <a:pt x="7657" y="4358"/>
                      <a:pt x="8728" y="3289"/>
                      <a:pt x="8728" y="1977"/>
                    </a:cubicBezTo>
                    <a:lnTo>
                      <a:pt x="8728" y="1232"/>
                    </a:lnTo>
                    <a:cubicBezTo>
                      <a:pt x="8728" y="917"/>
                      <a:pt x="8471" y="660"/>
                      <a:pt x="8150" y="660"/>
                    </a:cubicBezTo>
                    <a:cubicBezTo>
                      <a:pt x="7832" y="660"/>
                      <a:pt x="7574" y="914"/>
                      <a:pt x="7574" y="1232"/>
                    </a:cubicBezTo>
                    <a:lnTo>
                      <a:pt x="7574" y="1977"/>
                    </a:lnTo>
                    <a:cubicBezTo>
                      <a:pt x="7574" y="2658"/>
                      <a:pt x="7026" y="3209"/>
                      <a:pt x="6348" y="3209"/>
                    </a:cubicBezTo>
                    <a:lnTo>
                      <a:pt x="4396" y="3209"/>
                    </a:lnTo>
                    <a:lnTo>
                      <a:pt x="4396" y="576"/>
                    </a:lnTo>
                    <a:cubicBezTo>
                      <a:pt x="4396" y="258"/>
                      <a:pt x="4139" y="1"/>
                      <a:pt x="382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7" name="Google Shape;2837;p48"/>
              <p:cNvSpPr/>
              <p:nvPr/>
            </p:nvSpPr>
            <p:spPr>
              <a:xfrm>
                <a:off x="3553250" y="1749450"/>
                <a:ext cx="329500" cy="51725"/>
              </a:xfrm>
              <a:custGeom>
                <a:rect b="b" l="l" r="r" t="t"/>
                <a:pathLst>
                  <a:path extrusionOk="0" h="2069" w="13180">
                    <a:moveTo>
                      <a:pt x="0" y="0"/>
                    </a:moveTo>
                    <a:lnTo>
                      <a:pt x="11" y="1431"/>
                    </a:lnTo>
                    <a:cubicBezTo>
                      <a:pt x="14" y="1786"/>
                      <a:pt x="302" y="2068"/>
                      <a:pt x="654" y="2068"/>
                    </a:cubicBezTo>
                    <a:lnTo>
                      <a:pt x="12532" y="2068"/>
                    </a:lnTo>
                    <a:cubicBezTo>
                      <a:pt x="12889" y="2068"/>
                      <a:pt x="13179" y="1777"/>
                      <a:pt x="13177" y="1418"/>
                    </a:cubicBezTo>
                    <a:lnTo>
                      <a:pt x="13168" y="0"/>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8" name="Google Shape;2838;p48"/>
              <p:cNvSpPr/>
              <p:nvPr/>
            </p:nvSpPr>
            <p:spPr>
              <a:xfrm>
                <a:off x="3717950" y="1749300"/>
                <a:ext cx="164800" cy="51875"/>
              </a:xfrm>
              <a:custGeom>
                <a:rect b="b" l="l" r="r" t="t"/>
                <a:pathLst>
                  <a:path extrusionOk="0" h="2075" w="6592">
                    <a:moveTo>
                      <a:pt x="0" y="1"/>
                    </a:moveTo>
                    <a:lnTo>
                      <a:pt x="0" y="2074"/>
                    </a:lnTo>
                    <a:lnTo>
                      <a:pt x="5944" y="2074"/>
                    </a:lnTo>
                    <a:cubicBezTo>
                      <a:pt x="6301" y="2074"/>
                      <a:pt x="6591" y="1783"/>
                      <a:pt x="6589" y="1424"/>
                    </a:cubicBezTo>
                    <a:lnTo>
                      <a:pt x="6577" y="1"/>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9" name="Google Shape;2839;p48"/>
              <p:cNvSpPr/>
              <p:nvPr/>
            </p:nvSpPr>
            <p:spPr>
              <a:xfrm>
                <a:off x="3535175" y="1520450"/>
                <a:ext cx="368125" cy="239200"/>
              </a:xfrm>
              <a:custGeom>
                <a:rect b="b" l="l" r="r" t="t"/>
                <a:pathLst>
                  <a:path extrusionOk="0" h="9568" w="14725">
                    <a:moveTo>
                      <a:pt x="1" y="1"/>
                    </a:moveTo>
                    <a:lnTo>
                      <a:pt x="1" y="8911"/>
                    </a:lnTo>
                    <a:cubicBezTo>
                      <a:pt x="1" y="9274"/>
                      <a:pt x="294" y="9567"/>
                      <a:pt x="657" y="9567"/>
                    </a:cubicBezTo>
                    <a:lnTo>
                      <a:pt x="13747" y="9567"/>
                    </a:lnTo>
                    <a:cubicBezTo>
                      <a:pt x="14287" y="9567"/>
                      <a:pt x="14724" y="9133"/>
                      <a:pt x="14724" y="8593"/>
                    </a:cubicBezTo>
                    <a:lnTo>
                      <a:pt x="14724" y="7821"/>
                    </a:lnTo>
                    <a:cubicBezTo>
                      <a:pt x="14724" y="6542"/>
                      <a:pt x="13681" y="5509"/>
                      <a:pt x="12416" y="5509"/>
                    </a:cubicBezTo>
                    <a:lnTo>
                      <a:pt x="9285" y="5509"/>
                    </a:lnTo>
                    <a:cubicBezTo>
                      <a:pt x="8015" y="5509"/>
                      <a:pt x="6794" y="4582"/>
                      <a:pt x="6794" y="3256"/>
                    </a:cubicBezTo>
                    <a:lnTo>
                      <a:pt x="6794"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0" name="Google Shape;2840;p48"/>
              <p:cNvSpPr/>
              <p:nvPr/>
            </p:nvSpPr>
            <p:spPr>
              <a:xfrm>
                <a:off x="3670475" y="1520450"/>
                <a:ext cx="232825" cy="239200"/>
              </a:xfrm>
              <a:custGeom>
                <a:rect b="b" l="l" r="r" t="t"/>
                <a:pathLst>
                  <a:path extrusionOk="0" h="9568" w="9313">
                    <a:moveTo>
                      <a:pt x="1" y="1"/>
                    </a:moveTo>
                    <a:lnTo>
                      <a:pt x="1" y="9567"/>
                    </a:lnTo>
                    <a:lnTo>
                      <a:pt x="8335" y="9567"/>
                    </a:lnTo>
                    <a:cubicBezTo>
                      <a:pt x="8875" y="9567"/>
                      <a:pt x="9312" y="9133"/>
                      <a:pt x="9312" y="8593"/>
                    </a:cubicBezTo>
                    <a:lnTo>
                      <a:pt x="9312" y="7821"/>
                    </a:lnTo>
                    <a:cubicBezTo>
                      <a:pt x="9312" y="6542"/>
                      <a:pt x="8269" y="5509"/>
                      <a:pt x="7004" y="5509"/>
                    </a:cubicBezTo>
                    <a:lnTo>
                      <a:pt x="3873" y="5509"/>
                    </a:lnTo>
                    <a:cubicBezTo>
                      <a:pt x="2603" y="5509"/>
                      <a:pt x="1382" y="4582"/>
                      <a:pt x="1382" y="3256"/>
                    </a:cubicBezTo>
                    <a:lnTo>
                      <a:pt x="1382"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1" name="Google Shape;2841;p48"/>
              <p:cNvSpPr/>
              <p:nvPr/>
            </p:nvSpPr>
            <p:spPr>
              <a:xfrm>
                <a:off x="3535125" y="1655100"/>
                <a:ext cx="105550" cy="104550"/>
              </a:xfrm>
              <a:custGeom>
                <a:rect b="b" l="l" r="r" t="t"/>
                <a:pathLst>
                  <a:path extrusionOk="0" h="4182" w="4222">
                    <a:moveTo>
                      <a:pt x="88" y="1"/>
                    </a:moveTo>
                    <a:cubicBezTo>
                      <a:pt x="59" y="1"/>
                      <a:pt x="30" y="1"/>
                      <a:pt x="0" y="1"/>
                    </a:cubicBezTo>
                    <a:lnTo>
                      <a:pt x="0" y="3525"/>
                    </a:lnTo>
                    <a:cubicBezTo>
                      <a:pt x="0" y="3888"/>
                      <a:pt x="294" y="4181"/>
                      <a:pt x="656" y="4181"/>
                    </a:cubicBezTo>
                    <a:lnTo>
                      <a:pt x="4183" y="4181"/>
                    </a:lnTo>
                    <a:cubicBezTo>
                      <a:pt x="4221" y="2529"/>
                      <a:pt x="3280" y="1103"/>
                      <a:pt x="1905" y="425"/>
                    </a:cubicBezTo>
                    <a:cubicBezTo>
                      <a:pt x="1344" y="144"/>
                      <a:pt x="727" y="1"/>
                      <a:pt x="88"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2" name="Google Shape;2842;p48"/>
              <p:cNvSpPr/>
              <p:nvPr/>
            </p:nvSpPr>
            <p:spPr>
              <a:xfrm>
                <a:off x="3582875" y="1665700"/>
                <a:ext cx="57800" cy="93950"/>
              </a:xfrm>
              <a:custGeom>
                <a:rect b="b" l="l" r="r" t="t"/>
                <a:pathLst>
                  <a:path extrusionOk="0" h="3758" w="2312">
                    <a:moveTo>
                      <a:pt x="0" y="1"/>
                    </a:moveTo>
                    <a:lnTo>
                      <a:pt x="0" y="3757"/>
                    </a:lnTo>
                    <a:lnTo>
                      <a:pt x="2273" y="3757"/>
                    </a:lnTo>
                    <a:cubicBezTo>
                      <a:pt x="2311" y="2105"/>
                      <a:pt x="1370" y="679"/>
                      <a:pt x="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3" name="Google Shape;2843;p48"/>
              <p:cNvSpPr/>
              <p:nvPr/>
            </p:nvSpPr>
            <p:spPr>
              <a:xfrm>
                <a:off x="3521000" y="1452350"/>
                <a:ext cx="195925" cy="71325"/>
              </a:xfrm>
              <a:custGeom>
                <a:rect b="b" l="l" r="r" t="t"/>
                <a:pathLst>
                  <a:path extrusionOk="0" h="2853" w="7837">
                    <a:moveTo>
                      <a:pt x="612" y="1"/>
                    </a:moveTo>
                    <a:cubicBezTo>
                      <a:pt x="275" y="1"/>
                      <a:pt x="0" y="275"/>
                      <a:pt x="0" y="615"/>
                    </a:cubicBezTo>
                    <a:lnTo>
                      <a:pt x="0" y="2240"/>
                    </a:lnTo>
                    <a:cubicBezTo>
                      <a:pt x="0" y="2581"/>
                      <a:pt x="275" y="2852"/>
                      <a:pt x="612" y="2852"/>
                    </a:cubicBezTo>
                    <a:lnTo>
                      <a:pt x="7225" y="2852"/>
                    </a:lnTo>
                    <a:cubicBezTo>
                      <a:pt x="7563" y="2852"/>
                      <a:pt x="7837" y="2581"/>
                      <a:pt x="7837" y="2240"/>
                    </a:cubicBezTo>
                    <a:lnTo>
                      <a:pt x="7837" y="615"/>
                    </a:lnTo>
                    <a:cubicBezTo>
                      <a:pt x="7837" y="278"/>
                      <a:pt x="7560" y="1"/>
                      <a:pt x="722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4" name="Google Shape;2844;p48"/>
              <p:cNvSpPr/>
              <p:nvPr/>
            </p:nvSpPr>
            <p:spPr>
              <a:xfrm>
                <a:off x="3618925" y="1452500"/>
                <a:ext cx="98000" cy="71175"/>
              </a:xfrm>
              <a:custGeom>
                <a:rect b="b" l="l" r="r" t="t"/>
                <a:pathLst>
                  <a:path extrusionOk="0" h="2847" w="3920">
                    <a:moveTo>
                      <a:pt x="3318" y="0"/>
                    </a:moveTo>
                    <a:cubicBezTo>
                      <a:pt x="3315" y="0"/>
                      <a:pt x="3311" y="0"/>
                      <a:pt x="3308" y="1"/>
                    </a:cubicBezTo>
                    <a:lnTo>
                      <a:pt x="0" y="1"/>
                    </a:lnTo>
                    <a:lnTo>
                      <a:pt x="0" y="2846"/>
                    </a:lnTo>
                    <a:lnTo>
                      <a:pt x="3308" y="2846"/>
                    </a:lnTo>
                    <a:cubicBezTo>
                      <a:pt x="3646" y="2846"/>
                      <a:pt x="3920" y="2575"/>
                      <a:pt x="3920" y="2234"/>
                    </a:cubicBezTo>
                    <a:lnTo>
                      <a:pt x="3920" y="609"/>
                    </a:lnTo>
                    <a:cubicBezTo>
                      <a:pt x="3920" y="275"/>
                      <a:pt x="3649" y="0"/>
                      <a:pt x="3318"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5" name="Google Shape;2845;p48"/>
              <p:cNvSpPr/>
              <p:nvPr/>
            </p:nvSpPr>
            <p:spPr>
              <a:xfrm>
                <a:off x="3655050" y="1552150"/>
                <a:ext cx="71650" cy="28750"/>
              </a:xfrm>
              <a:custGeom>
                <a:rect b="b" l="l" r="r" t="t"/>
                <a:pathLst>
                  <a:path extrusionOk="0" h="1150" w="2866">
                    <a:moveTo>
                      <a:pt x="576" y="1"/>
                    </a:moveTo>
                    <a:cubicBezTo>
                      <a:pt x="258" y="1"/>
                      <a:pt x="0" y="255"/>
                      <a:pt x="0" y="574"/>
                    </a:cubicBezTo>
                    <a:cubicBezTo>
                      <a:pt x="0" y="892"/>
                      <a:pt x="258" y="1149"/>
                      <a:pt x="576" y="1149"/>
                    </a:cubicBezTo>
                    <a:lnTo>
                      <a:pt x="2292" y="1149"/>
                    </a:lnTo>
                    <a:cubicBezTo>
                      <a:pt x="2611" y="1149"/>
                      <a:pt x="2865" y="892"/>
                      <a:pt x="2865" y="574"/>
                    </a:cubicBezTo>
                    <a:cubicBezTo>
                      <a:pt x="2865" y="255"/>
                      <a:pt x="2608" y="1"/>
                      <a:pt x="2292"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6" name="Google Shape;2846;p48"/>
              <p:cNvSpPr/>
              <p:nvPr/>
            </p:nvSpPr>
            <p:spPr>
              <a:xfrm>
                <a:off x="3690900" y="1552075"/>
                <a:ext cx="35800" cy="28825"/>
              </a:xfrm>
              <a:custGeom>
                <a:rect b="b" l="l" r="r" t="t"/>
                <a:pathLst>
                  <a:path extrusionOk="0" h="1153" w="1432">
                    <a:moveTo>
                      <a:pt x="0" y="1"/>
                    </a:moveTo>
                    <a:lnTo>
                      <a:pt x="0" y="1152"/>
                    </a:lnTo>
                    <a:lnTo>
                      <a:pt x="858" y="1152"/>
                    </a:lnTo>
                    <a:cubicBezTo>
                      <a:pt x="1174" y="1152"/>
                      <a:pt x="1431" y="895"/>
                      <a:pt x="1431" y="577"/>
                    </a:cubicBezTo>
                    <a:cubicBezTo>
                      <a:pt x="1431" y="258"/>
                      <a:pt x="1177" y="1"/>
                      <a:pt x="858"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7" name="Google Shape;2847;p48"/>
              <p:cNvSpPr/>
              <p:nvPr/>
            </p:nvSpPr>
            <p:spPr>
              <a:xfrm>
                <a:off x="3655050" y="1591400"/>
                <a:ext cx="71650" cy="28725"/>
              </a:xfrm>
              <a:custGeom>
                <a:rect b="b" l="l" r="r" t="t"/>
                <a:pathLst>
                  <a:path extrusionOk="0" h="1149" w="2866">
                    <a:moveTo>
                      <a:pt x="576" y="0"/>
                    </a:moveTo>
                    <a:cubicBezTo>
                      <a:pt x="258" y="0"/>
                      <a:pt x="0" y="255"/>
                      <a:pt x="0" y="573"/>
                    </a:cubicBezTo>
                    <a:cubicBezTo>
                      <a:pt x="0" y="891"/>
                      <a:pt x="258" y="1149"/>
                      <a:pt x="576" y="1149"/>
                    </a:cubicBezTo>
                    <a:lnTo>
                      <a:pt x="2292" y="1149"/>
                    </a:lnTo>
                    <a:cubicBezTo>
                      <a:pt x="2611" y="1149"/>
                      <a:pt x="2865" y="894"/>
                      <a:pt x="2865" y="573"/>
                    </a:cubicBezTo>
                    <a:cubicBezTo>
                      <a:pt x="2865" y="257"/>
                      <a:pt x="2608" y="0"/>
                      <a:pt x="2292"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8" name="Google Shape;2848;p48"/>
              <p:cNvSpPr/>
              <p:nvPr/>
            </p:nvSpPr>
            <p:spPr>
              <a:xfrm>
                <a:off x="3690900" y="1591400"/>
                <a:ext cx="35800" cy="28725"/>
              </a:xfrm>
              <a:custGeom>
                <a:rect b="b" l="l" r="r" t="t"/>
                <a:pathLst>
                  <a:path extrusionOk="0" h="1149" w="1432">
                    <a:moveTo>
                      <a:pt x="0" y="0"/>
                    </a:moveTo>
                    <a:lnTo>
                      <a:pt x="0" y="1149"/>
                    </a:lnTo>
                    <a:lnTo>
                      <a:pt x="858" y="1149"/>
                    </a:lnTo>
                    <a:cubicBezTo>
                      <a:pt x="1177" y="1149"/>
                      <a:pt x="1431" y="894"/>
                      <a:pt x="1431" y="573"/>
                    </a:cubicBezTo>
                    <a:cubicBezTo>
                      <a:pt x="1431" y="257"/>
                      <a:pt x="1174" y="0"/>
                      <a:pt x="858"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2849" name="Google Shape;2849;p48"/>
          <p:cNvGrpSpPr/>
          <p:nvPr/>
        </p:nvGrpSpPr>
        <p:grpSpPr>
          <a:xfrm>
            <a:off x="1052021" y="3268944"/>
            <a:ext cx="769500" cy="769500"/>
            <a:chOff x="1052021" y="3040344"/>
            <a:chExt cx="769500" cy="769500"/>
          </a:xfrm>
        </p:grpSpPr>
        <p:sp>
          <p:nvSpPr>
            <p:cNvPr id="2850" name="Google Shape;2850;p48"/>
            <p:cNvSpPr/>
            <p:nvPr/>
          </p:nvSpPr>
          <p:spPr>
            <a:xfrm>
              <a:off x="1052021" y="3040344"/>
              <a:ext cx="769500" cy="7695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851" name="Google Shape;2851;p48"/>
            <p:cNvGrpSpPr/>
            <p:nvPr/>
          </p:nvGrpSpPr>
          <p:grpSpPr>
            <a:xfrm>
              <a:off x="1215965" y="3203638"/>
              <a:ext cx="441600" cy="442925"/>
              <a:chOff x="6130625" y="4062950"/>
              <a:chExt cx="441600" cy="442925"/>
            </a:xfrm>
          </p:grpSpPr>
          <p:sp>
            <p:nvSpPr>
              <p:cNvPr id="2852" name="Google Shape;2852;p48"/>
              <p:cNvSpPr/>
              <p:nvPr/>
            </p:nvSpPr>
            <p:spPr>
              <a:xfrm>
                <a:off x="6236225" y="4062950"/>
                <a:ext cx="100650" cy="442925"/>
              </a:xfrm>
              <a:custGeom>
                <a:rect b="b" l="l" r="r" t="t"/>
                <a:pathLst>
                  <a:path extrusionOk="0" h="17717" w="4026">
                    <a:moveTo>
                      <a:pt x="2013" y="1"/>
                    </a:moveTo>
                    <a:cubicBezTo>
                      <a:pt x="1891" y="1"/>
                      <a:pt x="1767" y="59"/>
                      <a:pt x="1689" y="172"/>
                    </a:cubicBezTo>
                    <a:cubicBezTo>
                      <a:pt x="646" y="1720"/>
                      <a:pt x="1" y="3408"/>
                      <a:pt x="1" y="5559"/>
                    </a:cubicBezTo>
                    <a:lnTo>
                      <a:pt x="1" y="16512"/>
                    </a:lnTo>
                    <a:cubicBezTo>
                      <a:pt x="1" y="17177"/>
                      <a:pt x="540" y="17716"/>
                      <a:pt x="1205" y="17716"/>
                    </a:cubicBezTo>
                    <a:lnTo>
                      <a:pt x="2821" y="17716"/>
                    </a:lnTo>
                    <a:cubicBezTo>
                      <a:pt x="3486" y="17716"/>
                      <a:pt x="4025" y="17177"/>
                      <a:pt x="4025" y="16512"/>
                    </a:cubicBezTo>
                    <a:lnTo>
                      <a:pt x="4025" y="5559"/>
                    </a:lnTo>
                    <a:cubicBezTo>
                      <a:pt x="4025" y="3419"/>
                      <a:pt x="3386" y="1731"/>
                      <a:pt x="2334" y="172"/>
                    </a:cubicBezTo>
                    <a:cubicBezTo>
                      <a:pt x="2257" y="59"/>
                      <a:pt x="2138" y="1"/>
                      <a:pt x="201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3" name="Google Shape;2853;p48"/>
              <p:cNvSpPr/>
              <p:nvPr/>
            </p:nvSpPr>
            <p:spPr>
              <a:xfrm>
                <a:off x="6286600" y="4062950"/>
                <a:ext cx="50275" cy="442925"/>
              </a:xfrm>
              <a:custGeom>
                <a:rect b="b" l="l" r="r" t="t"/>
                <a:pathLst>
                  <a:path extrusionOk="0" h="17717" w="2011">
                    <a:moveTo>
                      <a:pt x="1" y="1"/>
                    </a:moveTo>
                    <a:lnTo>
                      <a:pt x="1" y="17716"/>
                    </a:lnTo>
                    <a:lnTo>
                      <a:pt x="806" y="17716"/>
                    </a:lnTo>
                    <a:cubicBezTo>
                      <a:pt x="1471" y="17716"/>
                      <a:pt x="2010" y="17177"/>
                      <a:pt x="2010" y="16512"/>
                    </a:cubicBezTo>
                    <a:lnTo>
                      <a:pt x="2010" y="5559"/>
                    </a:lnTo>
                    <a:cubicBezTo>
                      <a:pt x="2010" y="3419"/>
                      <a:pt x="1371" y="1731"/>
                      <a:pt x="322" y="172"/>
                    </a:cubicBezTo>
                    <a:cubicBezTo>
                      <a:pt x="247" y="59"/>
                      <a:pt x="125" y="1"/>
                      <a:pt x="1"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4" name="Google Shape;2854;p48"/>
              <p:cNvSpPr/>
              <p:nvPr/>
            </p:nvSpPr>
            <p:spPr>
              <a:xfrm>
                <a:off x="6236225" y="4302600"/>
                <a:ext cx="100575" cy="107575"/>
              </a:xfrm>
              <a:custGeom>
                <a:rect b="b" l="l" r="r" t="t"/>
                <a:pathLst>
                  <a:path extrusionOk="0" h="4303" w="4023">
                    <a:moveTo>
                      <a:pt x="1" y="1"/>
                    </a:moveTo>
                    <a:lnTo>
                      <a:pt x="1" y="4302"/>
                    </a:lnTo>
                    <a:lnTo>
                      <a:pt x="4023" y="4302"/>
                    </a:lnTo>
                    <a:lnTo>
                      <a:pt x="4023"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5" name="Google Shape;2855;p48"/>
              <p:cNvSpPr/>
              <p:nvPr/>
            </p:nvSpPr>
            <p:spPr>
              <a:xfrm>
                <a:off x="6286600" y="4302600"/>
                <a:ext cx="50275" cy="107575"/>
              </a:xfrm>
              <a:custGeom>
                <a:rect b="b" l="l" r="r" t="t"/>
                <a:pathLst>
                  <a:path extrusionOk="0" h="4303" w="2011">
                    <a:moveTo>
                      <a:pt x="1" y="1"/>
                    </a:moveTo>
                    <a:lnTo>
                      <a:pt x="1" y="4302"/>
                    </a:lnTo>
                    <a:lnTo>
                      <a:pt x="2010" y="4302"/>
                    </a:lnTo>
                    <a:lnTo>
                      <a:pt x="2010"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6" name="Google Shape;2856;p48"/>
              <p:cNvSpPr/>
              <p:nvPr/>
            </p:nvSpPr>
            <p:spPr>
              <a:xfrm>
                <a:off x="6248825" y="4223025"/>
                <a:ext cx="27150" cy="38000"/>
              </a:xfrm>
              <a:custGeom>
                <a:rect b="b" l="l" r="r" t="t"/>
                <a:pathLst>
                  <a:path extrusionOk="0" h="1520" w="1086">
                    <a:moveTo>
                      <a:pt x="543" y="0"/>
                    </a:moveTo>
                    <a:cubicBezTo>
                      <a:pt x="241" y="0"/>
                      <a:pt x="0" y="244"/>
                      <a:pt x="0" y="543"/>
                    </a:cubicBezTo>
                    <a:lnTo>
                      <a:pt x="0" y="977"/>
                    </a:lnTo>
                    <a:cubicBezTo>
                      <a:pt x="0" y="1276"/>
                      <a:pt x="241" y="1520"/>
                      <a:pt x="543" y="1520"/>
                    </a:cubicBezTo>
                    <a:cubicBezTo>
                      <a:pt x="845" y="1520"/>
                      <a:pt x="1085" y="1276"/>
                      <a:pt x="1085" y="977"/>
                    </a:cubicBezTo>
                    <a:lnTo>
                      <a:pt x="1085" y="543"/>
                    </a:lnTo>
                    <a:cubicBezTo>
                      <a:pt x="1085" y="244"/>
                      <a:pt x="839" y="0"/>
                      <a:pt x="543"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7" name="Google Shape;2857;p48"/>
              <p:cNvSpPr/>
              <p:nvPr/>
            </p:nvSpPr>
            <p:spPr>
              <a:xfrm>
                <a:off x="6296225" y="4158950"/>
                <a:ext cx="27150" cy="38000"/>
              </a:xfrm>
              <a:custGeom>
                <a:rect b="b" l="l" r="r" t="t"/>
                <a:pathLst>
                  <a:path extrusionOk="0" h="1520" w="1086">
                    <a:moveTo>
                      <a:pt x="543" y="0"/>
                    </a:moveTo>
                    <a:cubicBezTo>
                      <a:pt x="241" y="0"/>
                      <a:pt x="1" y="244"/>
                      <a:pt x="1" y="543"/>
                    </a:cubicBezTo>
                    <a:lnTo>
                      <a:pt x="1" y="977"/>
                    </a:lnTo>
                    <a:cubicBezTo>
                      <a:pt x="1" y="1276"/>
                      <a:pt x="241" y="1520"/>
                      <a:pt x="543" y="1520"/>
                    </a:cubicBezTo>
                    <a:cubicBezTo>
                      <a:pt x="845" y="1520"/>
                      <a:pt x="1086" y="1276"/>
                      <a:pt x="1086" y="977"/>
                    </a:cubicBezTo>
                    <a:lnTo>
                      <a:pt x="1086" y="543"/>
                    </a:lnTo>
                    <a:cubicBezTo>
                      <a:pt x="1086" y="246"/>
                      <a:pt x="845" y="0"/>
                      <a:pt x="543"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8" name="Google Shape;2858;p48"/>
              <p:cNvSpPr/>
              <p:nvPr/>
            </p:nvSpPr>
            <p:spPr>
              <a:xfrm>
                <a:off x="6365925" y="4062950"/>
                <a:ext cx="100625" cy="442925"/>
              </a:xfrm>
              <a:custGeom>
                <a:rect b="b" l="l" r="r" t="t"/>
                <a:pathLst>
                  <a:path extrusionOk="0" h="17717" w="4025">
                    <a:moveTo>
                      <a:pt x="2010" y="1"/>
                    </a:moveTo>
                    <a:cubicBezTo>
                      <a:pt x="1891" y="1"/>
                      <a:pt x="1766" y="59"/>
                      <a:pt x="1689" y="172"/>
                    </a:cubicBezTo>
                    <a:cubicBezTo>
                      <a:pt x="645" y="1720"/>
                      <a:pt x="0" y="3408"/>
                      <a:pt x="0" y="5559"/>
                    </a:cubicBezTo>
                    <a:lnTo>
                      <a:pt x="0" y="16512"/>
                    </a:lnTo>
                    <a:cubicBezTo>
                      <a:pt x="0" y="17177"/>
                      <a:pt x="540" y="17716"/>
                      <a:pt x="1204" y="17716"/>
                    </a:cubicBezTo>
                    <a:lnTo>
                      <a:pt x="2821" y="17716"/>
                    </a:lnTo>
                    <a:cubicBezTo>
                      <a:pt x="3485" y="17716"/>
                      <a:pt x="4025" y="17177"/>
                      <a:pt x="4025" y="16512"/>
                    </a:cubicBezTo>
                    <a:lnTo>
                      <a:pt x="4025" y="5559"/>
                    </a:lnTo>
                    <a:cubicBezTo>
                      <a:pt x="4025" y="3419"/>
                      <a:pt x="3388" y="1731"/>
                      <a:pt x="2334" y="172"/>
                    </a:cubicBezTo>
                    <a:cubicBezTo>
                      <a:pt x="2256" y="59"/>
                      <a:pt x="2131" y="1"/>
                      <a:pt x="201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9" name="Google Shape;2859;p48"/>
              <p:cNvSpPr/>
              <p:nvPr/>
            </p:nvSpPr>
            <p:spPr>
              <a:xfrm>
                <a:off x="6416300" y="4062950"/>
                <a:ext cx="50250" cy="442925"/>
              </a:xfrm>
              <a:custGeom>
                <a:rect b="b" l="l" r="r" t="t"/>
                <a:pathLst>
                  <a:path extrusionOk="0" h="17717" w="2010">
                    <a:moveTo>
                      <a:pt x="0" y="1"/>
                    </a:moveTo>
                    <a:lnTo>
                      <a:pt x="0" y="17716"/>
                    </a:lnTo>
                    <a:lnTo>
                      <a:pt x="806" y="17716"/>
                    </a:lnTo>
                    <a:cubicBezTo>
                      <a:pt x="1470" y="17716"/>
                      <a:pt x="2010" y="17177"/>
                      <a:pt x="2010" y="16512"/>
                    </a:cubicBezTo>
                    <a:lnTo>
                      <a:pt x="2010" y="5559"/>
                    </a:lnTo>
                    <a:cubicBezTo>
                      <a:pt x="2010" y="3419"/>
                      <a:pt x="1373" y="1731"/>
                      <a:pt x="321" y="172"/>
                    </a:cubicBezTo>
                    <a:cubicBezTo>
                      <a:pt x="244" y="59"/>
                      <a:pt x="125" y="1"/>
                      <a:pt x="0"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0" name="Google Shape;2860;p48"/>
              <p:cNvSpPr/>
              <p:nvPr/>
            </p:nvSpPr>
            <p:spPr>
              <a:xfrm>
                <a:off x="6365975" y="4302600"/>
                <a:ext cx="100575" cy="107575"/>
              </a:xfrm>
              <a:custGeom>
                <a:rect b="b" l="l" r="r" t="t"/>
                <a:pathLst>
                  <a:path extrusionOk="0" h="4303" w="4023">
                    <a:moveTo>
                      <a:pt x="1" y="1"/>
                    </a:moveTo>
                    <a:lnTo>
                      <a:pt x="1" y="4302"/>
                    </a:lnTo>
                    <a:lnTo>
                      <a:pt x="4023" y="4302"/>
                    </a:lnTo>
                    <a:lnTo>
                      <a:pt x="4023"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1" name="Google Shape;2861;p48"/>
              <p:cNvSpPr/>
              <p:nvPr/>
            </p:nvSpPr>
            <p:spPr>
              <a:xfrm>
                <a:off x="6416300" y="4302600"/>
                <a:ext cx="50250" cy="107575"/>
              </a:xfrm>
              <a:custGeom>
                <a:rect b="b" l="l" r="r" t="t"/>
                <a:pathLst>
                  <a:path extrusionOk="0" h="4303" w="2010">
                    <a:moveTo>
                      <a:pt x="0" y="1"/>
                    </a:moveTo>
                    <a:lnTo>
                      <a:pt x="0" y="4302"/>
                    </a:lnTo>
                    <a:lnTo>
                      <a:pt x="2010" y="4302"/>
                    </a:lnTo>
                    <a:lnTo>
                      <a:pt x="2010"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2" name="Google Shape;2862;p48"/>
              <p:cNvSpPr/>
              <p:nvPr/>
            </p:nvSpPr>
            <p:spPr>
              <a:xfrm>
                <a:off x="6378450" y="4223025"/>
                <a:ext cx="27275" cy="38000"/>
              </a:xfrm>
              <a:custGeom>
                <a:rect b="b" l="l" r="r" t="t"/>
                <a:pathLst>
                  <a:path extrusionOk="0" h="1520" w="1091">
                    <a:moveTo>
                      <a:pt x="545" y="0"/>
                    </a:moveTo>
                    <a:cubicBezTo>
                      <a:pt x="244" y="0"/>
                      <a:pt x="0" y="244"/>
                      <a:pt x="0" y="543"/>
                    </a:cubicBezTo>
                    <a:lnTo>
                      <a:pt x="0" y="977"/>
                    </a:lnTo>
                    <a:cubicBezTo>
                      <a:pt x="0" y="1276"/>
                      <a:pt x="244" y="1520"/>
                      <a:pt x="545" y="1520"/>
                    </a:cubicBezTo>
                    <a:cubicBezTo>
                      <a:pt x="844" y="1520"/>
                      <a:pt x="1088" y="1276"/>
                      <a:pt x="1088" y="977"/>
                    </a:cubicBezTo>
                    <a:lnTo>
                      <a:pt x="1088" y="543"/>
                    </a:lnTo>
                    <a:cubicBezTo>
                      <a:pt x="1091" y="244"/>
                      <a:pt x="844" y="0"/>
                      <a:pt x="545"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3" name="Google Shape;2863;p48"/>
              <p:cNvSpPr/>
              <p:nvPr/>
            </p:nvSpPr>
            <p:spPr>
              <a:xfrm>
                <a:off x="6425850" y="4158950"/>
                <a:ext cx="27275" cy="38000"/>
              </a:xfrm>
              <a:custGeom>
                <a:rect b="b" l="l" r="r" t="t"/>
                <a:pathLst>
                  <a:path extrusionOk="0" h="1520" w="1091">
                    <a:moveTo>
                      <a:pt x="545" y="0"/>
                    </a:moveTo>
                    <a:cubicBezTo>
                      <a:pt x="244" y="0"/>
                      <a:pt x="0" y="244"/>
                      <a:pt x="0" y="543"/>
                    </a:cubicBezTo>
                    <a:lnTo>
                      <a:pt x="0" y="977"/>
                    </a:lnTo>
                    <a:cubicBezTo>
                      <a:pt x="0" y="1276"/>
                      <a:pt x="244" y="1520"/>
                      <a:pt x="545" y="1520"/>
                    </a:cubicBezTo>
                    <a:cubicBezTo>
                      <a:pt x="844" y="1520"/>
                      <a:pt x="1088" y="1276"/>
                      <a:pt x="1088" y="977"/>
                    </a:cubicBezTo>
                    <a:lnTo>
                      <a:pt x="1088" y="543"/>
                    </a:lnTo>
                    <a:cubicBezTo>
                      <a:pt x="1091" y="246"/>
                      <a:pt x="844" y="0"/>
                      <a:pt x="545"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4" name="Google Shape;2864;p48"/>
              <p:cNvSpPr/>
              <p:nvPr/>
            </p:nvSpPr>
            <p:spPr>
              <a:xfrm>
                <a:off x="6153875" y="4139425"/>
                <a:ext cx="27225" cy="358425"/>
              </a:xfrm>
              <a:custGeom>
                <a:rect b="b" l="l" r="r" t="t"/>
                <a:pathLst>
                  <a:path extrusionOk="0" h="14337" w="1089">
                    <a:moveTo>
                      <a:pt x="546" y="0"/>
                    </a:moveTo>
                    <a:cubicBezTo>
                      <a:pt x="244" y="0"/>
                      <a:pt x="1" y="241"/>
                      <a:pt x="1" y="543"/>
                    </a:cubicBezTo>
                    <a:lnTo>
                      <a:pt x="1" y="13794"/>
                    </a:lnTo>
                    <a:cubicBezTo>
                      <a:pt x="1" y="14096"/>
                      <a:pt x="244" y="14336"/>
                      <a:pt x="546" y="14336"/>
                    </a:cubicBezTo>
                    <a:cubicBezTo>
                      <a:pt x="845" y="14336"/>
                      <a:pt x="1088" y="14096"/>
                      <a:pt x="1088" y="13794"/>
                    </a:cubicBezTo>
                    <a:lnTo>
                      <a:pt x="1088" y="543"/>
                    </a:lnTo>
                    <a:cubicBezTo>
                      <a:pt x="1088" y="241"/>
                      <a:pt x="845" y="0"/>
                      <a:pt x="546"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5" name="Google Shape;2865;p48"/>
              <p:cNvSpPr/>
              <p:nvPr/>
            </p:nvSpPr>
            <p:spPr>
              <a:xfrm>
                <a:off x="6167500" y="4139425"/>
                <a:ext cx="13600" cy="358425"/>
              </a:xfrm>
              <a:custGeom>
                <a:rect b="b" l="l" r="r" t="t"/>
                <a:pathLst>
                  <a:path extrusionOk="0" h="14337" w="544">
                    <a:moveTo>
                      <a:pt x="1" y="0"/>
                    </a:moveTo>
                    <a:lnTo>
                      <a:pt x="1" y="14336"/>
                    </a:lnTo>
                    <a:cubicBezTo>
                      <a:pt x="300" y="14336"/>
                      <a:pt x="543" y="14096"/>
                      <a:pt x="543" y="13794"/>
                    </a:cubicBezTo>
                    <a:lnTo>
                      <a:pt x="543" y="543"/>
                    </a:lnTo>
                    <a:cubicBezTo>
                      <a:pt x="543" y="241"/>
                      <a:pt x="300" y="0"/>
                      <a:pt x="1"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6" name="Google Shape;2866;p48"/>
              <p:cNvSpPr/>
              <p:nvPr/>
            </p:nvSpPr>
            <p:spPr>
              <a:xfrm>
                <a:off x="6144200" y="4070775"/>
                <a:ext cx="46575" cy="104525"/>
              </a:xfrm>
              <a:custGeom>
                <a:rect b="b" l="l" r="r" t="t"/>
                <a:pathLst>
                  <a:path extrusionOk="0" h="4181" w="1863">
                    <a:moveTo>
                      <a:pt x="1359" y="0"/>
                    </a:moveTo>
                    <a:cubicBezTo>
                      <a:pt x="1357" y="0"/>
                      <a:pt x="1355" y="1"/>
                      <a:pt x="1354" y="1"/>
                    </a:cubicBezTo>
                    <a:lnTo>
                      <a:pt x="509" y="1"/>
                    </a:lnTo>
                    <a:cubicBezTo>
                      <a:pt x="230" y="1"/>
                      <a:pt x="0" y="230"/>
                      <a:pt x="0" y="510"/>
                    </a:cubicBezTo>
                    <a:lnTo>
                      <a:pt x="0" y="3674"/>
                    </a:lnTo>
                    <a:cubicBezTo>
                      <a:pt x="0" y="3953"/>
                      <a:pt x="230" y="4180"/>
                      <a:pt x="509" y="4180"/>
                    </a:cubicBezTo>
                    <a:lnTo>
                      <a:pt x="1354" y="4180"/>
                    </a:lnTo>
                    <a:cubicBezTo>
                      <a:pt x="1633" y="4180"/>
                      <a:pt x="1863" y="3953"/>
                      <a:pt x="1863" y="3674"/>
                    </a:cubicBezTo>
                    <a:lnTo>
                      <a:pt x="1863" y="510"/>
                    </a:lnTo>
                    <a:cubicBezTo>
                      <a:pt x="1863" y="229"/>
                      <a:pt x="1636" y="0"/>
                      <a:pt x="1359"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7" name="Google Shape;2867;p48"/>
              <p:cNvSpPr/>
              <p:nvPr/>
            </p:nvSpPr>
            <p:spPr>
              <a:xfrm>
                <a:off x="6167500" y="4070700"/>
                <a:ext cx="23275" cy="104600"/>
              </a:xfrm>
              <a:custGeom>
                <a:rect b="b" l="l" r="r" t="t"/>
                <a:pathLst>
                  <a:path extrusionOk="0" h="4184" w="931">
                    <a:moveTo>
                      <a:pt x="1" y="1"/>
                    </a:moveTo>
                    <a:lnTo>
                      <a:pt x="1" y="4183"/>
                    </a:lnTo>
                    <a:lnTo>
                      <a:pt x="422" y="4183"/>
                    </a:lnTo>
                    <a:cubicBezTo>
                      <a:pt x="701" y="4183"/>
                      <a:pt x="931" y="3956"/>
                      <a:pt x="931" y="3677"/>
                    </a:cubicBezTo>
                    <a:lnTo>
                      <a:pt x="931" y="513"/>
                    </a:lnTo>
                    <a:cubicBezTo>
                      <a:pt x="931" y="231"/>
                      <a:pt x="701" y="1"/>
                      <a:pt x="422"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8" name="Google Shape;2868;p48"/>
              <p:cNvSpPr/>
              <p:nvPr/>
            </p:nvSpPr>
            <p:spPr>
              <a:xfrm>
                <a:off x="6130625" y="4413600"/>
                <a:ext cx="73725" cy="27150"/>
              </a:xfrm>
              <a:custGeom>
                <a:rect b="b" l="l" r="r" t="t"/>
                <a:pathLst>
                  <a:path extrusionOk="0" h="1086" w="2949">
                    <a:moveTo>
                      <a:pt x="2411" y="1"/>
                    </a:moveTo>
                    <a:cubicBezTo>
                      <a:pt x="2409" y="1"/>
                      <a:pt x="2408" y="1"/>
                      <a:pt x="2406" y="1"/>
                    </a:cubicBezTo>
                    <a:lnTo>
                      <a:pt x="543" y="1"/>
                    </a:lnTo>
                    <a:cubicBezTo>
                      <a:pt x="244" y="1"/>
                      <a:pt x="0" y="244"/>
                      <a:pt x="0" y="543"/>
                    </a:cubicBezTo>
                    <a:cubicBezTo>
                      <a:pt x="0" y="845"/>
                      <a:pt x="244" y="1086"/>
                      <a:pt x="543" y="1086"/>
                    </a:cubicBezTo>
                    <a:lnTo>
                      <a:pt x="2406" y="1086"/>
                    </a:lnTo>
                    <a:cubicBezTo>
                      <a:pt x="2708" y="1086"/>
                      <a:pt x="2949" y="845"/>
                      <a:pt x="2949" y="543"/>
                    </a:cubicBezTo>
                    <a:cubicBezTo>
                      <a:pt x="2949" y="246"/>
                      <a:pt x="2710" y="1"/>
                      <a:pt x="241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9" name="Google Shape;2869;p48"/>
              <p:cNvSpPr/>
              <p:nvPr/>
            </p:nvSpPr>
            <p:spPr>
              <a:xfrm>
                <a:off x="6167500" y="4413525"/>
                <a:ext cx="36850" cy="27225"/>
              </a:xfrm>
              <a:custGeom>
                <a:rect b="b" l="l" r="r" t="t"/>
                <a:pathLst>
                  <a:path extrusionOk="0" h="1089" w="1474">
                    <a:moveTo>
                      <a:pt x="1" y="1"/>
                    </a:moveTo>
                    <a:lnTo>
                      <a:pt x="1" y="1089"/>
                    </a:lnTo>
                    <a:lnTo>
                      <a:pt x="931" y="1089"/>
                    </a:lnTo>
                    <a:cubicBezTo>
                      <a:pt x="1233" y="1089"/>
                      <a:pt x="1474" y="848"/>
                      <a:pt x="1474" y="546"/>
                    </a:cubicBezTo>
                    <a:cubicBezTo>
                      <a:pt x="1474" y="247"/>
                      <a:pt x="1233" y="1"/>
                      <a:pt x="93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0" name="Google Shape;2870;p48"/>
              <p:cNvSpPr/>
              <p:nvPr/>
            </p:nvSpPr>
            <p:spPr>
              <a:xfrm>
                <a:off x="6521825" y="4139425"/>
                <a:ext cx="27150" cy="358425"/>
              </a:xfrm>
              <a:custGeom>
                <a:rect b="b" l="l" r="r" t="t"/>
                <a:pathLst>
                  <a:path extrusionOk="0" h="14337" w="1086">
                    <a:moveTo>
                      <a:pt x="543" y="0"/>
                    </a:moveTo>
                    <a:cubicBezTo>
                      <a:pt x="241" y="0"/>
                      <a:pt x="1" y="241"/>
                      <a:pt x="1" y="543"/>
                    </a:cubicBezTo>
                    <a:lnTo>
                      <a:pt x="1" y="13794"/>
                    </a:lnTo>
                    <a:cubicBezTo>
                      <a:pt x="1" y="14096"/>
                      <a:pt x="241" y="14336"/>
                      <a:pt x="543" y="14336"/>
                    </a:cubicBezTo>
                    <a:cubicBezTo>
                      <a:pt x="845" y="14336"/>
                      <a:pt x="1086" y="14096"/>
                      <a:pt x="1086" y="13794"/>
                    </a:cubicBezTo>
                    <a:lnTo>
                      <a:pt x="1086" y="543"/>
                    </a:lnTo>
                    <a:cubicBezTo>
                      <a:pt x="1086" y="241"/>
                      <a:pt x="845" y="0"/>
                      <a:pt x="543"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1" name="Google Shape;2871;p48"/>
              <p:cNvSpPr/>
              <p:nvPr/>
            </p:nvSpPr>
            <p:spPr>
              <a:xfrm>
                <a:off x="6535400" y="4139425"/>
                <a:ext cx="13575" cy="358425"/>
              </a:xfrm>
              <a:custGeom>
                <a:rect b="b" l="l" r="r" t="t"/>
                <a:pathLst>
                  <a:path extrusionOk="0" h="14337" w="543">
                    <a:moveTo>
                      <a:pt x="0" y="0"/>
                    </a:moveTo>
                    <a:lnTo>
                      <a:pt x="0" y="14336"/>
                    </a:lnTo>
                    <a:cubicBezTo>
                      <a:pt x="302" y="14336"/>
                      <a:pt x="543" y="14096"/>
                      <a:pt x="543" y="13794"/>
                    </a:cubicBezTo>
                    <a:lnTo>
                      <a:pt x="543" y="543"/>
                    </a:lnTo>
                    <a:cubicBezTo>
                      <a:pt x="543" y="241"/>
                      <a:pt x="302" y="0"/>
                      <a:pt x="0"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2" name="Google Shape;2872;p48"/>
              <p:cNvSpPr/>
              <p:nvPr/>
            </p:nvSpPr>
            <p:spPr>
              <a:xfrm>
                <a:off x="6512125" y="4070775"/>
                <a:ext cx="46550" cy="104525"/>
              </a:xfrm>
              <a:custGeom>
                <a:rect b="b" l="l" r="r" t="t"/>
                <a:pathLst>
                  <a:path extrusionOk="0" h="4181" w="1862">
                    <a:moveTo>
                      <a:pt x="1357" y="0"/>
                    </a:moveTo>
                    <a:cubicBezTo>
                      <a:pt x="1355" y="0"/>
                      <a:pt x="1353" y="1"/>
                      <a:pt x="1352" y="1"/>
                    </a:cubicBezTo>
                    <a:lnTo>
                      <a:pt x="508" y="1"/>
                    </a:lnTo>
                    <a:cubicBezTo>
                      <a:pt x="228" y="1"/>
                      <a:pt x="1" y="230"/>
                      <a:pt x="1" y="510"/>
                    </a:cubicBezTo>
                    <a:lnTo>
                      <a:pt x="1" y="3674"/>
                    </a:lnTo>
                    <a:cubicBezTo>
                      <a:pt x="1" y="3953"/>
                      <a:pt x="228" y="4180"/>
                      <a:pt x="508" y="4180"/>
                    </a:cubicBezTo>
                    <a:lnTo>
                      <a:pt x="1352" y="4180"/>
                    </a:lnTo>
                    <a:cubicBezTo>
                      <a:pt x="1634" y="4180"/>
                      <a:pt x="1861" y="3953"/>
                      <a:pt x="1861" y="3674"/>
                    </a:cubicBezTo>
                    <a:lnTo>
                      <a:pt x="1861" y="510"/>
                    </a:lnTo>
                    <a:cubicBezTo>
                      <a:pt x="1861" y="229"/>
                      <a:pt x="1637" y="0"/>
                      <a:pt x="1357"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3" name="Google Shape;2873;p48"/>
              <p:cNvSpPr/>
              <p:nvPr/>
            </p:nvSpPr>
            <p:spPr>
              <a:xfrm>
                <a:off x="6535400" y="4070700"/>
                <a:ext cx="23275" cy="104600"/>
              </a:xfrm>
              <a:custGeom>
                <a:rect b="b" l="l" r="r" t="t"/>
                <a:pathLst>
                  <a:path extrusionOk="0" h="4184" w="931">
                    <a:moveTo>
                      <a:pt x="0" y="1"/>
                    </a:moveTo>
                    <a:lnTo>
                      <a:pt x="0" y="4183"/>
                    </a:lnTo>
                    <a:lnTo>
                      <a:pt x="421" y="4183"/>
                    </a:lnTo>
                    <a:cubicBezTo>
                      <a:pt x="703" y="4183"/>
                      <a:pt x="930" y="3956"/>
                      <a:pt x="930" y="3677"/>
                    </a:cubicBezTo>
                    <a:lnTo>
                      <a:pt x="930" y="513"/>
                    </a:lnTo>
                    <a:cubicBezTo>
                      <a:pt x="930" y="231"/>
                      <a:pt x="703" y="1"/>
                      <a:pt x="42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4" name="Google Shape;2874;p48"/>
              <p:cNvSpPr/>
              <p:nvPr/>
            </p:nvSpPr>
            <p:spPr>
              <a:xfrm>
                <a:off x="6498500" y="4413600"/>
                <a:ext cx="73725" cy="27150"/>
              </a:xfrm>
              <a:custGeom>
                <a:rect b="b" l="l" r="r" t="t"/>
                <a:pathLst>
                  <a:path extrusionOk="0" h="1086" w="2949">
                    <a:moveTo>
                      <a:pt x="2411" y="1"/>
                    </a:moveTo>
                    <a:cubicBezTo>
                      <a:pt x="2409" y="1"/>
                      <a:pt x="2408" y="1"/>
                      <a:pt x="2406" y="1"/>
                    </a:cubicBezTo>
                    <a:lnTo>
                      <a:pt x="546" y="1"/>
                    </a:lnTo>
                    <a:cubicBezTo>
                      <a:pt x="244" y="1"/>
                      <a:pt x="1" y="244"/>
                      <a:pt x="1" y="543"/>
                    </a:cubicBezTo>
                    <a:cubicBezTo>
                      <a:pt x="1" y="845"/>
                      <a:pt x="244" y="1086"/>
                      <a:pt x="546" y="1086"/>
                    </a:cubicBezTo>
                    <a:lnTo>
                      <a:pt x="2406" y="1086"/>
                    </a:lnTo>
                    <a:cubicBezTo>
                      <a:pt x="2708" y="1086"/>
                      <a:pt x="2949" y="845"/>
                      <a:pt x="2949" y="543"/>
                    </a:cubicBezTo>
                    <a:cubicBezTo>
                      <a:pt x="2949" y="246"/>
                      <a:pt x="2711" y="1"/>
                      <a:pt x="241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5" name="Google Shape;2875;p48"/>
              <p:cNvSpPr/>
              <p:nvPr/>
            </p:nvSpPr>
            <p:spPr>
              <a:xfrm>
                <a:off x="6535400" y="4413525"/>
                <a:ext cx="36825" cy="27225"/>
              </a:xfrm>
              <a:custGeom>
                <a:rect b="b" l="l" r="r" t="t"/>
                <a:pathLst>
                  <a:path extrusionOk="0" h="1089" w="1473">
                    <a:moveTo>
                      <a:pt x="0" y="1"/>
                    </a:moveTo>
                    <a:lnTo>
                      <a:pt x="0" y="1089"/>
                    </a:lnTo>
                    <a:lnTo>
                      <a:pt x="930" y="1089"/>
                    </a:lnTo>
                    <a:cubicBezTo>
                      <a:pt x="1232" y="1089"/>
                      <a:pt x="1473" y="848"/>
                      <a:pt x="1473" y="546"/>
                    </a:cubicBezTo>
                    <a:cubicBezTo>
                      <a:pt x="1473" y="247"/>
                      <a:pt x="1232" y="1"/>
                      <a:pt x="93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2876" name="Google Shape;2876;p48"/>
          <p:cNvGrpSpPr/>
          <p:nvPr/>
        </p:nvGrpSpPr>
        <p:grpSpPr>
          <a:xfrm>
            <a:off x="6254236" y="2273469"/>
            <a:ext cx="769500" cy="769500"/>
            <a:chOff x="6254236" y="2044869"/>
            <a:chExt cx="769500" cy="769500"/>
          </a:xfrm>
        </p:grpSpPr>
        <p:sp>
          <p:nvSpPr>
            <p:cNvPr id="2877" name="Google Shape;2877;p48"/>
            <p:cNvSpPr/>
            <p:nvPr/>
          </p:nvSpPr>
          <p:spPr>
            <a:xfrm>
              <a:off x="6254236" y="2044869"/>
              <a:ext cx="769500" cy="7695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878" name="Google Shape;2878;p48"/>
            <p:cNvGrpSpPr/>
            <p:nvPr/>
          </p:nvGrpSpPr>
          <p:grpSpPr>
            <a:xfrm>
              <a:off x="6440475" y="2191381"/>
              <a:ext cx="385275" cy="442925"/>
              <a:chOff x="3645150" y="4046200"/>
              <a:chExt cx="385275" cy="442925"/>
            </a:xfrm>
          </p:grpSpPr>
          <p:sp>
            <p:nvSpPr>
              <p:cNvPr id="2879" name="Google Shape;2879;p48"/>
              <p:cNvSpPr/>
              <p:nvPr/>
            </p:nvSpPr>
            <p:spPr>
              <a:xfrm>
                <a:off x="3683975" y="4124050"/>
                <a:ext cx="306675" cy="313650"/>
              </a:xfrm>
              <a:custGeom>
                <a:rect b="b" l="l" r="r" t="t"/>
                <a:pathLst>
                  <a:path extrusionOk="0" h="12546" w="12267">
                    <a:moveTo>
                      <a:pt x="6132" y="1"/>
                    </a:moveTo>
                    <a:cubicBezTo>
                      <a:pt x="3129" y="1731"/>
                      <a:pt x="521" y="2697"/>
                      <a:pt x="53" y="6213"/>
                    </a:cubicBezTo>
                    <a:cubicBezTo>
                      <a:pt x="17" y="6473"/>
                      <a:pt x="1" y="6738"/>
                      <a:pt x="1" y="7004"/>
                    </a:cubicBezTo>
                    <a:lnTo>
                      <a:pt x="1" y="12546"/>
                    </a:lnTo>
                    <a:lnTo>
                      <a:pt x="12266" y="12546"/>
                    </a:lnTo>
                    <a:lnTo>
                      <a:pt x="12266" y="7004"/>
                    </a:lnTo>
                    <a:cubicBezTo>
                      <a:pt x="12266" y="6680"/>
                      <a:pt x="12238" y="6365"/>
                      <a:pt x="12189" y="6060"/>
                    </a:cubicBezTo>
                    <a:cubicBezTo>
                      <a:pt x="11629" y="2667"/>
                      <a:pt x="9205" y="1773"/>
                      <a:pt x="6132"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0" name="Google Shape;2880;p48"/>
              <p:cNvSpPr/>
              <p:nvPr/>
            </p:nvSpPr>
            <p:spPr>
              <a:xfrm>
                <a:off x="3837325" y="4124050"/>
                <a:ext cx="153325" cy="313650"/>
              </a:xfrm>
              <a:custGeom>
                <a:rect b="b" l="l" r="r" t="t"/>
                <a:pathLst>
                  <a:path extrusionOk="0" h="12546" w="6133">
                    <a:moveTo>
                      <a:pt x="1" y="1"/>
                    </a:moveTo>
                    <a:lnTo>
                      <a:pt x="1" y="12546"/>
                    </a:lnTo>
                    <a:lnTo>
                      <a:pt x="6132" y="12546"/>
                    </a:lnTo>
                    <a:lnTo>
                      <a:pt x="6132" y="7004"/>
                    </a:lnTo>
                    <a:cubicBezTo>
                      <a:pt x="6132" y="6680"/>
                      <a:pt x="6104" y="6365"/>
                      <a:pt x="6057" y="6060"/>
                    </a:cubicBezTo>
                    <a:cubicBezTo>
                      <a:pt x="5501" y="2667"/>
                      <a:pt x="3073" y="1773"/>
                      <a:pt x="1"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1" name="Google Shape;2881;p48"/>
              <p:cNvSpPr/>
              <p:nvPr/>
            </p:nvSpPr>
            <p:spPr>
              <a:xfrm>
                <a:off x="3784875" y="4046200"/>
                <a:ext cx="105000" cy="105075"/>
              </a:xfrm>
              <a:custGeom>
                <a:rect b="b" l="l" r="r" t="t"/>
                <a:pathLst>
                  <a:path extrusionOk="0" h="4203" w="4200">
                    <a:moveTo>
                      <a:pt x="2099" y="1"/>
                    </a:moveTo>
                    <a:cubicBezTo>
                      <a:pt x="942" y="1"/>
                      <a:pt x="1" y="942"/>
                      <a:pt x="1" y="2102"/>
                    </a:cubicBezTo>
                    <a:cubicBezTo>
                      <a:pt x="1" y="3262"/>
                      <a:pt x="942" y="4203"/>
                      <a:pt x="2099" y="4203"/>
                    </a:cubicBezTo>
                    <a:cubicBezTo>
                      <a:pt x="3259" y="4203"/>
                      <a:pt x="4200" y="3262"/>
                      <a:pt x="4200" y="2102"/>
                    </a:cubicBezTo>
                    <a:cubicBezTo>
                      <a:pt x="4200" y="942"/>
                      <a:pt x="3259" y="1"/>
                      <a:pt x="2099"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2" name="Google Shape;2882;p48"/>
              <p:cNvSpPr/>
              <p:nvPr/>
            </p:nvSpPr>
            <p:spPr>
              <a:xfrm>
                <a:off x="3837325" y="4046200"/>
                <a:ext cx="52550" cy="105075"/>
              </a:xfrm>
              <a:custGeom>
                <a:rect b="b" l="l" r="r" t="t"/>
                <a:pathLst>
                  <a:path extrusionOk="0" h="4203" w="2102">
                    <a:moveTo>
                      <a:pt x="1" y="1"/>
                    </a:moveTo>
                    <a:lnTo>
                      <a:pt x="1" y="4203"/>
                    </a:lnTo>
                    <a:cubicBezTo>
                      <a:pt x="1161" y="4203"/>
                      <a:pt x="2102" y="3262"/>
                      <a:pt x="2102" y="2102"/>
                    </a:cubicBezTo>
                    <a:cubicBezTo>
                      <a:pt x="2102" y="942"/>
                      <a:pt x="1161" y="1"/>
                      <a:pt x="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3" name="Google Shape;2883;p48"/>
              <p:cNvSpPr/>
              <p:nvPr/>
            </p:nvSpPr>
            <p:spPr>
              <a:xfrm>
                <a:off x="3645150" y="4397400"/>
                <a:ext cx="385275" cy="91725"/>
              </a:xfrm>
              <a:custGeom>
                <a:rect b="b" l="l" r="r" t="t"/>
                <a:pathLst>
                  <a:path extrusionOk="0" h="3669" w="15411">
                    <a:moveTo>
                      <a:pt x="1424" y="1"/>
                    </a:moveTo>
                    <a:cubicBezTo>
                      <a:pt x="637" y="1"/>
                      <a:pt x="1" y="638"/>
                      <a:pt x="1" y="1424"/>
                    </a:cubicBezTo>
                    <a:lnTo>
                      <a:pt x="1" y="2249"/>
                    </a:lnTo>
                    <a:cubicBezTo>
                      <a:pt x="1" y="3032"/>
                      <a:pt x="637" y="3669"/>
                      <a:pt x="1424" y="3669"/>
                    </a:cubicBezTo>
                    <a:lnTo>
                      <a:pt x="13991" y="3669"/>
                    </a:lnTo>
                    <a:cubicBezTo>
                      <a:pt x="14774" y="3669"/>
                      <a:pt x="15411" y="3032"/>
                      <a:pt x="15411" y="2249"/>
                    </a:cubicBezTo>
                    <a:lnTo>
                      <a:pt x="15411" y="1424"/>
                    </a:lnTo>
                    <a:cubicBezTo>
                      <a:pt x="15411" y="638"/>
                      <a:pt x="14774" y="1"/>
                      <a:pt x="1399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4" name="Google Shape;2884;p48"/>
              <p:cNvSpPr/>
              <p:nvPr/>
            </p:nvSpPr>
            <p:spPr>
              <a:xfrm>
                <a:off x="3837250" y="4397550"/>
                <a:ext cx="193175" cy="91575"/>
              </a:xfrm>
              <a:custGeom>
                <a:rect b="b" l="l" r="r" t="t"/>
                <a:pathLst>
                  <a:path extrusionOk="0" h="3663" w="7727">
                    <a:moveTo>
                      <a:pt x="6317" y="0"/>
                    </a:moveTo>
                    <a:cubicBezTo>
                      <a:pt x="6313" y="0"/>
                      <a:pt x="6310" y="0"/>
                      <a:pt x="6307" y="0"/>
                    </a:cubicBezTo>
                    <a:lnTo>
                      <a:pt x="1" y="0"/>
                    </a:lnTo>
                    <a:lnTo>
                      <a:pt x="1" y="3663"/>
                    </a:lnTo>
                    <a:lnTo>
                      <a:pt x="6307" y="3663"/>
                    </a:lnTo>
                    <a:cubicBezTo>
                      <a:pt x="7090" y="3663"/>
                      <a:pt x="7727" y="3026"/>
                      <a:pt x="7727" y="2243"/>
                    </a:cubicBezTo>
                    <a:lnTo>
                      <a:pt x="7727" y="1418"/>
                    </a:lnTo>
                    <a:cubicBezTo>
                      <a:pt x="7727" y="635"/>
                      <a:pt x="7096" y="0"/>
                      <a:pt x="6317"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5" name="Google Shape;2885;p48"/>
              <p:cNvSpPr/>
              <p:nvPr/>
            </p:nvSpPr>
            <p:spPr>
              <a:xfrm>
                <a:off x="3683900" y="4248150"/>
                <a:ext cx="306750" cy="95650"/>
              </a:xfrm>
              <a:custGeom>
                <a:rect b="b" l="l" r="r" t="t"/>
                <a:pathLst>
                  <a:path extrusionOk="0" h="3826" w="12270">
                    <a:moveTo>
                      <a:pt x="3022" y="1"/>
                    </a:moveTo>
                    <a:cubicBezTo>
                      <a:pt x="2678" y="1"/>
                      <a:pt x="2334" y="81"/>
                      <a:pt x="2022" y="241"/>
                    </a:cubicBezTo>
                    <a:lnTo>
                      <a:pt x="53" y="1249"/>
                    </a:lnTo>
                    <a:cubicBezTo>
                      <a:pt x="17" y="1509"/>
                      <a:pt x="1" y="1774"/>
                      <a:pt x="1" y="2040"/>
                    </a:cubicBezTo>
                    <a:lnTo>
                      <a:pt x="1" y="3826"/>
                    </a:lnTo>
                    <a:lnTo>
                      <a:pt x="2022" y="2793"/>
                    </a:lnTo>
                    <a:cubicBezTo>
                      <a:pt x="2338" y="2632"/>
                      <a:pt x="2682" y="2551"/>
                      <a:pt x="3026" y="2551"/>
                    </a:cubicBezTo>
                    <a:cubicBezTo>
                      <a:pt x="3372" y="2551"/>
                      <a:pt x="3716" y="2632"/>
                      <a:pt x="4031" y="2796"/>
                    </a:cubicBezTo>
                    <a:lnTo>
                      <a:pt x="5266" y="3433"/>
                    </a:lnTo>
                    <a:cubicBezTo>
                      <a:pt x="5540" y="3571"/>
                      <a:pt x="5839" y="3654"/>
                      <a:pt x="6135" y="3671"/>
                    </a:cubicBezTo>
                    <a:cubicBezTo>
                      <a:pt x="6185" y="3674"/>
                      <a:pt x="6235" y="3676"/>
                      <a:pt x="6286" y="3676"/>
                    </a:cubicBezTo>
                    <a:cubicBezTo>
                      <a:pt x="6626" y="3676"/>
                      <a:pt x="6967" y="3595"/>
                      <a:pt x="7278" y="3435"/>
                    </a:cubicBezTo>
                    <a:lnTo>
                      <a:pt x="8532" y="2793"/>
                    </a:lnTo>
                    <a:cubicBezTo>
                      <a:pt x="8848" y="2632"/>
                      <a:pt x="9193" y="2551"/>
                      <a:pt x="9537" y="2551"/>
                    </a:cubicBezTo>
                    <a:cubicBezTo>
                      <a:pt x="9883" y="2551"/>
                      <a:pt x="10228" y="2632"/>
                      <a:pt x="10545" y="2796"/>
                    </a:cubicBezTo>
                    <a:lnTo>
                      <a:pt x="12269" y="3684"/>
                    </a:lnTo>
                    <a:lnTo>
                      <a:pt x="12269" y="2040"/>
                    </a:lnTo>
                    <a:cubicBezTo>
                      <a:pt x="12269" y="1716"/>
                      <a:pt x="12241" y="1401"/>
                      <a:pt x="12194" y="1096"/>
                    </a:cubicBezTo>
                    <a:lnTo>
                      <a:pt x="10545" y="246"/>
                    </a:lnTo>
                    <a:cubicBezTo>
                      <a:pt x="10228" y="82"/>
                      <a:pt x="9881" y="1"/>
                      <a:pt x="9534" y="1"/>
                    </a:cubicBezTo>
                    <a:cubicBezTo>
                      <a:pt x="9190" y="1"/>
                      <a:pt x="8846" y="81"/>
                      <a:pt x="8532" y="241"/>
                    </a:cubicBezTo>
                    <a:lnTo>
                      <a:pt x="7278" y="886"/>
                    </a:lnTo>
                    <a:cubicBezTo>
                      <a:pt x="6964" y="1044"/>
                      <a:pt x="6619" y="1126"/>
                      <a:pt x="6274" y="1126"/>
                    </a:cubicBezTo>
                    <a:cubicBezTo>
                      <a:pt x="6228" y="1126"/>
                      <a:pt x="6181" y="1124"/>
                      <a:pt x="6135" y="1121"/>
                    </a:cubicBezTo>
                    <a:cubicBezTo>
                      <a:pt x="5839" y="1105"/>
                      <a:pt x="5540" y="1024"/>
                      <a:pt x="5266" y="883"/>
                    </a:cubicBezTo>
                    <a:lnTo>
                      <a:pt x="4031" y="246"/>
                    </a:lnTo>
                    <a:cubicBezTo>
                      <a:pt x="3716" y="82"/>
                      <a:pt x="3369" y="1"/>
                      <a:pt x="3022"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6" name="Google Shape;2886;p48"/>
              <p:cNvSpPr/>
              <p:nvPr/>
            </p:nvSpPr>
            <p:spPr>
              <a:xfrm>
                <a:off x="3837250" y="4248150"/>
                <a:ext cx="153400" cy="92125"/>
              </a:xfrm>
              <a:custGeom>
                <a:rect b="b" l="l" r="r" t="t"/>
                <a:pathLst>
                  <a:path extrusionOk="0" h="3685" w="6136">
                    <a:moveTo>
                      <a:pt x="3400" y="1"/>
                    </a:moveTo>
                    <a:cubicBezTo>
                      <a:pt x="3056" y="1"/>
                      <a:pt x="2712" y="81"/>
                      <a:pt x="2398" y="241"/>
                    </a:cubicBezTo>
                    <a:lnTo>
                      <a:pt x="1144" y="886"/>
                    </a:lnTo>
                    <a:cubicBezTo>
                      <a:pt x="830" y="1044"/>
                      <a:pt x="485" y="1126"/>
                      <a:pt x="140" y="1126"/>
                    </a:cubicBezTo>
                    <a:cubicBezTo>
                      <a:pt x="94" y="1126"/>
                      <a:pt x="47" y="1124"/>
                      <a:pt x="1" y="1121"/>
                    </a:cubicBezTo>
                    <a:lnTo>
                      <a:pt x="1" y="3671"/>
                    </a:lnTo>
                    <a:cubicBezTo>
                      <a:pt x="51" y="3674"/>
                      <a:pt x="101" y="3676"/>
                      <a:pt x="152" y="3676"/>
                    </a:cubicBezTo>
                    <a:cubicBezTo>
                      <a:pt x="492" y="3676"/>
                      <a:pt x="833" y="3595"/>
                      <a:pt x="1144" y="3435"/>
                    </a:cubicBezTo>
                    <a:lnTo>
                      <a:pt x="2398" y="2793"/>
                    </a:lnTo>
                    <a:cubicBezTo>
                      <a:pt x="2714" y="2632"/>
                      <a:pt x="3059" y="2551"/>
                      <a:pt x="3403" y="2551"/>
                    </a:cubicBezTo>
                    <a:cubicBezTo>
                      <a:pt x="3749" y="2551"/>
                      <a:pt x="4094" y="2632"/>
                      <a:pt x="4411" y="2796"/>
                    </a:cubicBezTo>
                    <a:lnTo>
                      <a:pt x="6135" y="3684"/>
                    </a:lnTo>
                    <a:lnTo>
                      <a:pt x="6135" y="2040"/>
                    </a:lnTo>
                    <a:cubicBezTo>
                      <a:pt x="6135" y="1716"/>
                      <a:pt x="6107" y="1401"/>
                      <a:pt x="6060" y="1096"/>
                    </a:cubicBezTo>
                    <a:lnTo>
                      <a:pt x="4411" y="246"/>
                    </a:lnTo>
                    <a:cubicBezTo>
                      <a:pt x="4094" y="82"/>
                      <a:pt x="3747" y="1"/>
                      <a:pt x="340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7" name="Google Shape;2887;p48"/>
              <p:cNvSpPr/>
              <p:nvPr/>
            </p:nvSpPr>
            <p:spPr>
              <a:xfrm>
                <a:off x="3723775" y="4397400"/>
                <a:ext cx="227200" cy="91650"/>
              </a:xfrm>
              <a:custGeom>
                <a:rect b="b" l="l" r="r" t="t"/>
                <a:pathLst>
                  <a:path extrusionOk="0" h="3666" w="9088">
                    <a:moveTo>
                      <a:pt x="0" y="1"/>
                    </a:moveTo>
                    <a:lnTo>
                      <a:pt x="0" y="3666"/>
                    </a:lnTo>
                    <a:lnTo>
                      <a:pt x="9088" y="3666"/>
                    </a:lnTo>
                    <a:lnTo>
                      <a:pt x="9088"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8" name="Google Shape;2888;p48"/>
              <p:cNvSpPr/>
              <p:nvPr/>
            </p:nvSpPr>
            <p:spPr>
              <a:xfrm>
                <a:off x="3837325" y="4397400"/>
                <a:ext cx="113650" cy="91650"/>
              </a:xfrm>
              <a:custGeom>
                <a:rect b="b" l="l" r="r" t="t"/>
                <a:pathLst>
                  <a:path extrusionOk="0" h="3666" w="4546">
                    <a:moveTo>
                      <a:pt x="1" y="1"/>
                    </a:moveTo>
                    <a:lnTo>
                      <a:pt x="1" y="3666"/>
                    </a:lnTo>
                    <a:lnTo>
                      <a:pt x="4546" y="3666"/>
                    </a:lnTo>
                    <a:lnTo>
                      <a:pt x="4546"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9" name="Google Shape;2889;p48"/>
              <p:cNvSpPr/>
              <p:nvPr/>
            </p:nvSpPr>
            <p:spPr>
              <a:xfrm>
                <a:off x="3799900" y="4397400"/>
                <a:ext cx="74750" cy="91650"/>
              </a:xfrm>
              <a:custGeom>
                <a:rect b="b" l="l" r="r" t="t"/>
                <a:pathLst>
                  <a:path extrusionOk="0" h="3666" w="2990">
                    <a:moveTo>
                      <a:pt x="0" y="1"/>
                    </a:moveTo>
                    <a:lnTo>
                      <a:pt x="0" y="3666"/>
                    </a:lnTo>
                    <a:lnTo>
                      <a:pt x="2990" y="3666"/>
                    </a:lnTo>
                    <a:lnTo>
                      <a:pt x="2990"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0" name="Google Shape;2890;p48"/>
              <p:cNvSpPr/>
              <p:nvPr/>
            </p:nvSpPr>
            <p:spPr>
              <a:xfrm>
                <a:off x="3837325" y="4397400"/>
                <a:ext cx="37400" cy="91650"/>
              </a:xfrm>
              <a:custGeom>
                <a:rect b="b" l="l" r="r" t="t"/>
                <a:pathLst>
                  <a:path extrusionOk="0" h="3666" w="1496">
                    <a:moveTo>
                      <a:pt x="1" y="1"/>
                    </a:moveTo>
                    <a:lnTo>
                      <a:pt x="1" y="3666"/>
                    </a:lnTo>
                    <a:lnTo>
                      <a:pt x="1496" y="3666"/>
                    </a:lnTo>
                    <a:lnTo>
                      <a:pt x="1496"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2891" name="Google Shape;2891;p48"/>
          <p:cNvGrpSpPr/>
          <p:nvPr/>
        </p:nvGrpSpPr>
        <p:grpSpPr>
          <a:xfrm>
            <a:off x="7282816" y="3268956"/>
            <a:ext cx="769500" cy="769500"/>
            <a:chOff x="7282816" y="3040356"/>
            <a:chExt cx="769500" cy="769500"/>
          </a:xfrm>
        </p:grpSpPr>
        <p:grpSp>
          <p:nvGrpSpPr>
            <p:cNvPr id="2892" name="Google Shape;2892;p48"/>
            <p:cNvGrpSpPr/>
            <p:nvPr/>
          </p:nvGrpSpPr>
          <p:grpSpPr>
            <a:xfrm>
              <a:off x="7454850" y="3210088"/>
              <a:ext cx="439450" cy="442975"/>
              <a:chOff x="430425" y="1508350"/>
              <a:chExt cx="439450" cy="442975"/>
            </a:xfrm>
          </p:grpSpPr>
          <p:sp>
            <p:nvSpPr>
              <p:cNvPr id="2893" name="Google Shape;2893;p48"/>
              <p:cNvSpPr/>
              <p:nvPr/>
            </p:nvSpPr>
            <p:spPr>
              <a:xfrm>
                <a:off x="732975" y="1849575"/>
                <a:ext cx="91175" cy="98500"/>
              </a:xfrm>
              <a:custGeom>
                <a:rect b="b" l="l" r="r" t="t"/>
                <a:pathLst>
                  <a:path extrusionOk="0" h="3940" w="3647">
                    <a:moveTo>
                      <a:pt x="1825" y="1"/>
                    </a:moveTo>
                    <a:cubicBezTo>
                      <a:pt x="1531" y="1"/>
                      <a:pt x="1293" y="242"/>
                      <a:pt x="1293" y="535"/>
                    </a:cubicBezTo>
                    <a:lnTo>
                      <a:pt x="1293" y="1050"/>
                    </a:lnTo>
                    <a:lnTo>
                      <a:pt x="878" y="812"/>
                    </a:lnTo>
                    <a:cubicBezTo>
                      <a:pt x="793" y="762"/>
                      <a:pt x="701" y="738"/>
                      <a:pt x="609" y="738"/>
                    </a:cubicBezTo>
                    <a:cubicBezTo>
                      <a:pt x="426" y="738"/>
                      <a:pt x="248" y="834"/>
                      <a:pt x="150" y="1006"/>
                    </a:cubicBezTo>
                    <a:cubicBezTo>
                      <a:pt x="1" y="1257"/>
                      <a:pt x="89" y="1587"/>
                      <a:pt x="344" y="1731"/>
                    </a:cubicBezTo>
                    <a:lnTo>
                      <a:pt x="759" y="1972"/>
                    </a:lnTo>
                    <a:lnTo>
                      <a:pt x="344" y="2210"/>
                    </a:lnTo>
                    <a:cubicBezTo>
                      <a:pt x="92" y="2354"/>
                      <a:pt x="6" y="2680"/>
                      <a:pt x="150" y="2935"/>
                    </a:cubicBezTo>
                    <a:cubicBezTo>
                      <a:pt x="248" y="3105"/>
                      <a:pt x="426" y="3201"/>
                      <a:pt x="610" y="3201"/>
                    </a:cubicBezTo>
                    <a:cubicBezTo>
                      <a:pt x="701" y="3201"/>
                      <a:pt x="793" y="3178"/>
                      <a:pt x="878" y="3129"/>
                    </a:cubicBezTo>
                    <a:lnTo>
                      <a:pt x="1293" y="2891"/>
                    </a:lnTo>
                    <a:lnTo>
                      <a:pt x="1293" y="3406"/>
                    </a:lnTo>
                    <a:cubicBezTo>
                      <a:pt x="1293" y="3702"/>
                      <a:pt x="1531" y="3940"/>
                      <a:pt x="1825" y="3940"/>
                    </a:cubicBezTo>
                    <a:cubicBezTo>
                      <a:pt x="2118" y="3940"/>
                      <a:pt x="2359" y="3702"/>
                      <a:pt x="2359" y="3406"/>
                    </a:cubicBezTo>
                    <a:lnTo>
                      <a:pt x="2359" y="2891"/>
                    </a:lnTo>
                    <a:lnTo>
                      <a:pt x="2774" y="3129"/>
                    </a:lnTo>
                    <a:cubicBezTo>
                      <a:pt x="2858" y="3178"/>
                      <a:pt x="2950" y="3202"/>
                      <a:pt x="3042" y="3202"/>
                    </a:cubicBezTo>
                    <a:cubicBezTo>
                      <a:pt x="3225" y="3202"/>
                      <a:pt x="3403" y="3107"/>
                      <a:pt x="3499" y="2935"/>
                    </a:cubicBezTo>
                    <a:cubicBezTo>
                      <a:pt x="3646" y="2680"/>
                      <a:pt x="3558" y="2354"/>
                      <a:pt x="3306" y="2210"/>
                    </a:cubicBezTo>
                    <a:lnTo>
                      <a:pt x="2891" y="1972"/>
                    </a:lnTo>
                    <a:lnTo>
                      <a:pt x="3306" y="1731"/>
                    </a:lnTo>
                    <a:cubicBezTo>
                      <a:pt x="3558" y="1587"/>
                      <a:pt x="3646" y="1260"/>
                      <a:pt x="3499" y="1006"/>
                    </a:cubicBezTo>
                    <a:cubicBezTo>
                      <a:pt x="3403" y="836"/>
                      <a:pt x="3224" y="741"/>
                      <a:pt x="3039" y="741"/>
                    </a:cubicBezTo>
                    <a:cubicBezTo>
                      <a:pt x="2949" y="741"/>
                      <a:pt x="2858" y="764"/>
                      <a:pt x="2774" y="812"/>
                    </a:cubicBezTo>
                    <a:lnTo>
                      <a:pt x="2359" y="1050"/>
                    </a:lnTo>
                    <a:lnTo>
                      <a:pt x="2359" y="535"/>
                    </a:lnTo>
                    <a:cubicBezTo>
                      <a:pt x="2359" y="242"/>
                      <a:pt x="2118" y="1"/>
                      <a:pt x="182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4" name="Google Shape;2894;p48"/>
              <p:cNvSpPr/>
              <p:nvPr/>
            </p:nvSpPr>
            <p:spPr>
              <a:xfrm>
                <a:off x="778575" y="1849575"/>
                <a:ext cx="45575" cy="98500"/>
              </a:xfrm>
              <a:custGeom>
                <a:rect b="b" l="l" r="r" t="t"/>
                <a:pathLst>
                  <a:path extrusionOk="0" h="3940" w="1823">
                    <a:moveTo>
                      <a:pt x="1" y="1"/>
                    </a:moveTo>
                    <a:lnTo>
                      <a:pt x="1" y="3940"/>
                    </a:lnTo>
                    <a:cubicBezTo>
                      <a:pt x="294" y="3940"/>
                      <a:pt x="535" y="3702"/>
                      <a:pt x="535" y="3406"/>
                    </a:cubicBezTo>
                    <a:lnTo>
                      <a:pt x="535" y="2891"/>
                    </a:lnTo>
                    <a:lnTo>
                      <a:pt x="950" y="3129"/>
                    </a:lnTo>
                    <a:cubicBezTo>
                      <a:pt x="1034" y="3178"/>
                      <a:pt x="1126" y="3202"/>
                      <a:pt x="1218" y="3202"/>
                    </a:cubicBezTo>
                    <a:cubicBezTo>
                      <a:pt x="1401" y="3202"/>
                      <a:pt x="1579" y="3107"/>
                      <a:pt x="1675" y="2935"/>
                    </a:cubicBezTo>
                    <a:cubicBezTo>
                      <a:pt x="1822" y="2680"/>
                      <a:pt x="1734" y="2354"/>
                      <a:pt x="1482" y="2210"/>
                    </a:cubicBezTo>
                    <a:lnTo>
                      <a:pt x="1067" y="1972"/>
                    </a:lnTo>
                    <a:lnTo>
                      <a:pt x="1482" y="1731"/>
                    </a:lnTo>
                    <a:cubicBezTo>
                      <a:pt x="1734" y="1587"/>
                      <a:pt x="1822" y="1260"/>
                      <a:pt x="1675" y="1006"/>
                    </a:cubicBezTo>
                    <a:cubicBezTo>
                      <a:pt x="1579" y="836"/>
                      <a:pt x="1400" y="741"/>
                      <a:pt x="1215" y="741"/>
                    </a:cubicBezTo>
                    <a:cubicBezTo>
                      <a:pt x="1125" y="741"/>
                      <a:pt x="1034" y="764"/>
                      <a:pt x="950" y="812"/>
                    </a:cubicBezTo>
                    <a:lnTo>
                      <a:pt x="535" y="1050"/>
                    </a:lnTo>
                    <a:lnTo>
                      <a:pt x="535" y="535"/>
                    </a:lnTo>
                    <a:cubicBezTo>
                      <a:pt x="535" y="242"/>
                      <a:pt x="294" y="1"/>
                      <a:pt x="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5" name="Google Shape;2895;p48"/>
              <p:cNvSpPr/>
              <p:nvPr/>
            </p:nvSpPr>
            <p:spPr>
              <a:xfrm>
                <a:off x="576925" y="1588475"/>
                <a:ext cx="26675" cy="31725"/>
              </a:xfrm>
              <a:custGeom>
                <a:rect b="b" l="l" r="r" t="t"/>
                <a:pathLst>
                  <a:path extrusionOk="0" h="1269" w="1067">
                    <a:moveTo>
                      <a:pt x="535" y="1"/>
                    </a:moveTo>
                    <a:cubicBezTo>
                      <a:pt x="241" y="1"/>
                      <a:pt x="1" y="239"/>
                      <a:pt x="1" y="532"/>
                    </a:cubicBezTo>
                    <a:lnTo>
                      <a:pt x="1" y="737"/>
                    </a:lnTo>
                    <a:cubicBezTo>
                      <a:pt x="1" y="1031"/>
                      <a:pt x="241" y="1269"/>
                      <a:pt x="535" y="1269"/>
                    </a:cubicBezTo>
                    <a:cubicBezTo>
                      <a:pt x="828" y="1269"/>
                      <a:pt x="1066" y="1031"/>
                      <a:pt x="1066" y="737"/>
                    </a:cubicBezTo>
                    <a:lnTo>
                      <a:pt x="1066" y="532"/>
                    </a:lnTo>
                    <a:cubicBezTo>
                      <a:pt x="1066" y="239"/>
                      <a:pt x="828" y="1"/>
                      <a:pt x="53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6" name="Google Shape;2896;p48"/>
              <p:cNvSpPr/>
              <p:nvPr/>
            </p:nvSpPr>
            <p:spPr>
              <a:xfrm>
                <a:off x="627725" y="1597675"/>
                <a:ext cx="26675" cy="31800"/>
              </a:xfrm>
              <a:custGeom>
                <a:rect b="b" l="l" r="r" t="t"/>
                <a:pathLst>
                  <a:path extrusionOk="0" h="1272" w="1067">
                    <a:moveTo>
                      <a:pt x="535" y="1"/>
                    </a:moveTo>
                    <a:cubicBezTo>
                      <a:pt x="238" y="1"/>
                      <a:pt x="0" y="242"/>
                      <a:pt x="0" y="535"/>
                    </a:cubicBezTo>
                    <a:lnTo>
                      <a:pt x="0" y="740"/>
                    </a:lnTo>
                    <a:cubicBezTo>
                      <a:pt x="0" y="1033"/>
                      <a:pt x="238" y="1271"/>
                      <a:pt x="535" y="1271"/>
                    </a:cubicBezTo>
                    <a:cubicBezTo>
                      <a:pt x="828" y="1271"/>
                      <a:pt x="1066" y="1033"/>
                      <a:pt x="1066" y="740"/>
                    </a:cubicBezTo>
                    <a:lnTo>
                      <a:pt x="1066" y="535"/>
                    </a:lnTo>
                    <a:cubicBezTo>
                      <a:pt x="1066" y="242"/>
                      <a:pt x="828" y="1"/>
                      <a:pt x="53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7" name="Google Shape;2897;p48"/>
              <p:cNvSpPr/>
              <p:nvPr/>
            </p:nvSpPr>
            <p:spPr>
              <a:xfrm>
                <a:off x="614425" y="1533825"/>
                <a:ext cx="26675" cy="31700"/>
              </a:xfrm>
              <a:custGeom>
                <a:rect b="b" l="l" r="r" t="t"/>
                <a:pathLst>
                  <a:path extrusionOk="0" h="1268" w="1067">
                    <a:moveTo>
                      <a:pt x="532" y="0"/>
                    </a:moveTo>
                    <a:cubicBezTo>
                      <a:pt x="239" y="0"/>
                      <a:pt x="1" y="238"/>
                      <a:pt x="1" y="531"/>
                    </a:cubicBezTo>
                    <a:lnTo>
                      <a:pt x="1" y="736"/>
                    </a:lnTo>
                    <a:cubicBezTo>
                      <a:pt x="1" y="1030"/>
                      <a:pt x="239" y="1268"/>
                      <a:pt x="532" y="1268"/>
                    </a:cubicBezTo>
                    <a:cubicBezTo>
                      <a:pt x="826" y="1268"/>
                      <a:pt x="1067" y="1030"/>
                      <a:pt x="1067" y="736"/>
                    </a:cubicBezTo>
                    <a:lnTo>
                      <a:pt x="1067" y="531"/>
                    </a:lnTo>
                    <a:cubicBezTo>
                      <a:pt x="1067" y="238"/>
                      <a:pt x="826" y="0"/>
                      <a:pt x="532"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8" name="Google Shape;2898;p48"/>
              <p:cNvSpPr/>
              <p:nvPr/>
            </p:nvSpPr>
            <p:spPr>
              <a:xfrm>
                <a:off x="652850" y="1909375"/>
                <a:ext cx="26650" cy="31775"/>
              </a:xfrm>
              <a:custGeom>
                <a:rect b="b" l="l" r="r" t="t"/>
                <a:pathLst>
                  <a:path extrusionOk="0" h="1271" w="1066">
                    <a:moveTo>
                      <a:pt x="532" y="0"/>
                    </a:moveTo>
                    <a:cubicBezTo>
                      <a:pt x="238" y="0"/>
                      <a:pt x="0" y="238"/>
                      <a:pt x="0" y="535"/>
                    </a:cubicBezTo>
                    <a:lnTo>
                      <a:pt x="0" y="737"/>
                    </a:lnTo>
                    <a:cubicBezTo>
                      <a:pt x="0" y="1033"/>
                      <a:pt x="238" y="1271"/>
                      <a:pt x="532" y="1271"/>
                    </a:cubicBezTo>
                    <a:cubicBezTo>
                      <a:pt x="825" y="1271"/>
                      <a:pt x="1066" y="1033"/>
                      <a:pt x="1066" y="737"/>
                    </a:cubicBezTo>
                    <a:lnTo>
                      <a:pt x="1066" y="535"/>
                    </a:lnTo>
                    <a:cubicBezTo>
                      <a:pt x="1060" y="238"/>
                      <a:pt x="825" y="0"/>
                      <a:pt x="532"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9" name="Google Shape;2899;p48"/>
              <p:cNvSpPr/>
              <p:nvPr/>
            </p:nvSpPr>
            <p:spPr>
              <a:xfrm>
                <a:off x="683850" y="1849500"/>
                <a:ext cx="26650" cy="31800"/>
              </a:xfrm>
              <a:custGeom>
                <a:rect b="b" l="l" r="r" t="t"/>
                <a:pathLst>
                  <a:path extrusionOk="0" h="1272" w="1066">
                    <a:moveTo>
                      <a:pt x="535" y="1"/>
                    </a:moveTo>
                    <a:cubicBezTo>
                      <a:pt x="241" y="1"/>
                      <a:pt x="0" y="239"/>
                      <a:pt x="0" y="535"/>
                    </a:cubicBezTo>
                    <a:lnTo>
                      <a:pt x="0" y="737"/>
                    </a:lnTo>
                    <a:cubicBezTo>
                      <a:pt x="0" y="1033"/>
                      <a:pt x="241" y="1272"/>
                      <a:pt x="535" y="1272"/>
                    </a:cubicBezTo>
                    <a:cubicBezTo>
                      <a:pt x="828" y="1272"/>
                      <a:pt x="1066" y="1033"/>
                      <a:pt x="1066" y="737"/>
                    </a:cubicBezTo>
                    <a:lnTo>
                      <a:pt x="1066" y="535"/>
                    </a:lnTo>
                    <a:cubicBezTo>
                      <a:pt x="1066" y="239"/>
                      <a:pt x="828" y="1"/>
                      <a:pt x="53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0" name="Google Shape;2900;p48"/>
              <p:cNvSpPr/>
              <p:nvPr/>
            </p:nvSpPr>
            <p:spPr>
              <a:xfrm>
                <a:off x="835525" y="1870275"/>
                <a:ext cx="26675" cy="31775"/>
              </a:xfrm>
              <a:custGeom>
                <a:rect b="b" l="l" r="r" t="t"/>
                <a:pathLst>
                  <a:path extrusionOk="0" h="1271" w="1067">
                    <a:moveTo>
                      <a:pt x="532" y="0"/>
                    </a:moveTo>
                    <a:cubicBezTo>
                      <a:pt x="239" y="0"/>
                      <a:pt x="1" y="238"/>
                      <a:pt x="1" y="535"/>
                    </a:cubicBezTo>
                    <a:lnTo>
                      <a:pt x="1" y="737"/>
                    </a:lnTo>
                    <a:cubicBezTo>
                      <a:pt x="1" y="1033"/>
                      <a:pt x="239" y="1271"/>
                      <a:pt x="532" y="1271"/>
                    </a:cubicBezTo>
                    <a:cubicBezTo>
                      <a:pt x="826" y="1271"/>
                      <a:pt x="1067" y="1033"/>
                      <a:pt x="1067" y="737"/>
                    </a:cubicBezTo>
                    <a:lnTo>
                      <a:pt x="1067" y="535"/>
                    </a:lnTo>
                    <a:cubicBezTo>
                      <a:pt x="1067" y="238"/>
                      <a:pt x="826" y="0"/>
                      <a:pt x="532"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1" name="Google Shape;2901;p48"/>
              <p:cNvSpPr/>
              <p:nvPr/>
            </p:nvSpPr>
            <p:spPr>
              <a:xfrm>
                <a:off x="430425" y="1757950"/>
                <a:ext cx="238150" cy="193325"/>
              </a:xfrm>
              <a:custGeom>
                <a:rect b="b" l="l" r="r" t="t"/>
                <a:pathLst>
                  <a:path extrusionOk="0" h="7733" w="9526">
                    <a:moveTo>
                      <a:pt x="1" y="1"/>
                    </a:moveTo>
                    <a:lnTo>
                      <a:pt x="1" y="7320"/>
                    </a:lnTo>
                    <a:cubicBezTo>
                      <a:pt x="1" y="7549"/>
                      <a:pt x="183" y="7732"/>
                      <a:pt x="410" y="7732"/>
                    </a:cubicBezTo>
                    <a:lnTo>
                      <a:pt x="6578" y="7732"/>
                    </a:lnTo>
                    <a:cubicBezTo>
                      <a:pt x="6807" y="7732"/>
                      <a:pt x="6990" y="7549"/>
                      <a:pt x="6990" y="7320"/>
                    </a:cubicBezTo>
                    <a:lnTo>
                      <a:pt x="6990" y="6558"/>
                    </a:lnTo>
                    <a:cubicBezTo>
                      <a:pt x="6990" y="6176"/>
                      <a:pt x="7139" y="5800"/>
                      <a:pt x="7400" y="5520"/>
                    </a:cubicBezTo>
                    <a:lnTo>
                      <a:pt x="9124" y="3696"/>
                    </a:lnTo>
                    <a:cubicBezTo>
                      <a:pt x="9526" y="3289"/>
                      <a:pt x="9526" y="2639"/>
                      <a:pt x="9132" y="2224"/>
                    </a:cubicBezTo>
                    <a:cubicBezTo>
                      <a:pt x="8923" y="2005"/>
                      <a:pt x="8641" y="1895"/>
                      <a:pt x="8360" y="1895"/>
                    </a:cubicBezTo>
                    <a:cubicBezTo>
                      <a:pt x="8102" y="1895"/>
                      <a:pt x="7844" y="1987"/>
                      <a:pt x="7640" y="2174"/>
                    </a:cubicBezTo>
                    <a:lnTo>
                      <a:pt x="6990" y="2769"/>
                    </a:lnTo>
                    <a:lnTo>
                      <a:pt x="6990"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2" name="Google Shape;2902;p48"/>
              <p:cNvSpPr/>
              <p:nvPr/>
            </p:nvSpPr>
            <p:spPr>
              <a:xfrm>
                <a:off x="517900" y="1758100"/>
                <a:ext cx="150675" cy="193225"/>
              </a:xfrm>
              <a:custGeom>
                <a:rect b="b" l="l" r="r" t="t"/>
                <a:pathLst>
                  <a:path extrusionOk="0" h="7729" w="6027">
                    <a:moveTo>
                      <a:pt x="0" y="0"/>
                    </a:moveTo>
                    <a:lnTo>
                      <a:pt x="0" y="7729"/>
                    </a:lnTo>
                    <a:lnTo>
                      <a:pt x="3081" y="7729"/>
                    </a:lnTo>
                    <a:cubicBezTo>
                      <a:pt x="3311" y="7729"/>
                      <a:pt x="3494" y="7546"/>
                      <a:pt x="3494" y="7319"/>
                    </a:cubicBezTo>
                    <a:lnTo>
                      <a:pt x="3494" y="6558"/>
                    </a:lnTo>
                    <a:cubicBezTo>
                      <a:pt x="3494" y="6170"/>
                      <a:pt x="3640" y="5799"/>
                      <a:pt x="3906" y="5520"/>
                    </a:cubicBezTo>
                    <a:lnTo>
                      <a:pt x="5628" y="3696"/>
                    </a:lnTo>
                    <a:cubicBezTo>
                      <a:pt x="6027" y="3283"/>
                      <a:pt x="6027" y="2633"/>
                      <a:pt x="5633" y="2220"/>
                    </a:cubicBezTo>
                    <a:cubicBezTo>
                      <a:pt x="5425" y="2003"/>
                      <a:pt x="5144" y="1893"/>
                      <a:pt x="4864" y="1893"/>
                    </a:cubicBezTo>
                    <a:cubicBezTo>
                      <a:pt x="4605" y="1893"/>
                      <a:pt x="4346" y="1986"/>
                      <a:pt x="4141" y="2173"/>
                    </a:cubicBezTo>
                    <a:lnTo>
                      <a:pt x="3494" y="2768"/>
                    </a:lnTo>
                    <a:lnTo>
                      <a:pt x="3494" y="0"/>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3" name="Google Shape;2903;p48"/>
              <p:cNvSpPr/>
              <p:nvPr/>
            </p:nvSpPr>
            <p:spPr>
              <a:xfrm>
                <a:off x="544950" y="1880300"/>
                <a:ext cx="25625" cy="70975"/>
              </a:xfrm>
              <a:custGeom>
                <a:rect b="b" l="l" r="r" t="t"/>
                <a:pathLst>
                  <a:path extrusionOk="0" h="2839" w="1025">
                    <a:moveTo>
                      <a:pt x="513" y="1"/>
                    </a:moveTo>
                    <a:cubicBezTo>
                      <a:pt x="228" y="1"/>
                      <a:pt x="1" y="231"/>
                      <a:pt x="1" y="513"/>
                    </a:cubicBezTo>
                    <a:lnTo>
                      <a:pt x="1" y="2838"/>
                    </a:lnTo>
                    <a:lnTo>
                      <a:pt x="1025" y="2838"/>
                    </a:lnTo>
                    <a:lnTo>
                      <a:pt x="1025" y="513"/>
                    </a:lnTo>
                    <a:cubicBezTo>
                      <a:pt x="1025" y="231"/>
                      <a:pt x="795" y="1"/>
                      <a:pt x="513"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4" name="Google Shape;2904;p48"/>
              <p:cNvSpPr/>
              <p:nvPr/>
            </p:nvSpPr>
            <p:spPr>
              <a:xfrm>
                <a:off x="466275" y="1880300"/>
                <a:ext cx="25625" cy="70975"/>
              </a:xfrm>
              <a:custGeom>
                <a:rect b="b" l="l" r="r" t="t"/>
                <a:pathLst>
                  <a:path extrusionOk="0" h="2839" w="1025">
                    <a:moveTo>
                      <a:pt x="512" y="1"/>
                    </a:moveTo>
                    <a:cubicBezTo>
                      <a:pt x="230" y="1"/>
                      <a:pt x="0" y="231"/>
                      <a:pt x="0" y="513"/>
                    </a:cubicBezTo>
                    <a:lnTo>
                      <a:pt x="0" y="2838"/>
                    </a:lnTo>
                    <a:lnTo>
                      <a:pt x="1025" y="2838"/>
                    </a:lnTo>
                    <a:lnTo>
                      <a:pt x="1025" y="513"/>
                    </a:lnTo>
                    <a:cubicBezTo>
                      <a:pt x="1025" y="231"/>
                      <a:pt x="798" y="1"/>
                      <a:pt x="512"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5" name="Google Shape;2905;p48"/>
              <p:cNvSpPr/>
              <p:nvPr/>
            </p:nvSpPr>
            <p:spPr>
              <a:xfrm>
                <a:off x="430500" y="1675875"/>
                <a:ext cx="43675" cy="97275"/>
              </a:xfrm>
              <a:custGeom>
                <a:rect b="b" l="l" r="r" t="t"/>
                <a:pathLst>
                  <a:path extrusionOk="0" h="3891" w="1747">
                    <a:moveTo>
                      <a:pt x="877" y="1"/>
                    </a:moveTo>
                    <a:cubicBezTo>
                      <a:pt x="876" y="1"/>
                      <a:pt x="874" y="1"/>
                      <a:pt x="872" y="1"/>
                    </a:cubicBezTo>
                    <a:cubicBezTo>
                      <a:pt x="391" y="1"/>
                      <a:pt x="0" y="394"/>
                      <a:pt x="0" y="873"/>
                    </a:cubicBezTo>
                    <a:lnTo>
                      <a:pt x="0" y="3890"/>
                    </a:lnTo>
                    <a:lnTo>
                      <a:pt x="1747" y="3890"/>
                    </a:lnTo>
                    <a:lnTo>
                      <a:pt x="1747" y="873"/>
                    </a:lnTo>
                    <a:cubicBezTo>
                      <a:pt x="1747" y="390"/>
                      <a:pt x="1357" y="1"/>
                      <a:pt x="87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6" name="Google Shape;2906;p48"/>
              <p:cNvSpPr/>
              <p:nvPr/>
            </p:nvSpPr>
            <p:spPr>
              <a:xfrm>
                <a:off x="452375" y="1675825"/>
                <a:ext cx="21800" cy="97325"/>
              </a:xfrm>
              <a:custGeom>
                <a:rect b="b" l="l" r="r" t="t"/>
                <a:pathLst>
                  <a:path extrusionOk="0" h="3893" w="872">
                    <a:moveTo>
                      <a:pt x="0" y="0"/>
                    </a:moveTo>
                    <a:lnTo>
                      <a:pt x="0" y="3892"/>
                    </a:lnTo>
                    <a:lnTo>
                      <a:pt x="872" y="3892"/>
                    </a:lnTo>
                    <a:lnTo>
                      <a:pt x="872" y="875"/>
                    </a:lnTo>
                    <a:cubicBezTo>
                      <a:pt x="872" y="390"/>
                      <a:pt x="479" y="0"/>
                      <a:pt x="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7" name="Google Shape;2907;p48"/>
              <p:cNvSpPr/>
              <p:nvPr/>
            </p:nvSpPr>
            <p:spPr>
              <a:xfrm>
                <a:off x="474100" y="1646675"/>
                <a:ext cx="43675" cy="126475"/>
              </a:xfrm>
              <a:custGeom>
                <a:rect b="b" l="l" r="r" t="t"/>
                <a:pathLst>
                  <a:path extrusionOk="0" h="5059" w="1747">
                    <a:moveTo>
                      <a:pt x="872" y="1"/>
                    </a:moveTo>
                    <a:cubicBezTo>
                      <a:pt x="390" y="1"/>
                      <a:pt x="0" y="391"/>
                      <a:pt x="0" y="873"/>
                    </a:cubicBezTo>
                    <a:lnTo>
                      <a:pt x="0" y="5058"/>
                    </a:lnTo>
                    <a:lnTo>
                      <a:pt x="1747" y="5058"/>
                    </a:lnTo>
                    <a:lnTo>
                      <a:pt x="1747" y="873"/>
                    </a:lnTo>
                    <a:cubicBezTo>
                      <a:pt x="1747" y="391"/>
                      <a:pt x="1357" y="1"/>
                      <a:pt x="87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8" name="Google Shape;2908;p48"/>
              <p:cNvSpPr/>
              <p:nvPr/>
            </p:nvSpPr>
            <p:spPr>
              <a:xfrm>
                <a:off x="495950" y="1646675"/>
                <a:ext cx="21825" cy="126475"/>
              </a:xfrm>
              <a:custGeom>
                <a:rect b="b" l="l" r="r" t="t"/>
                <a:pathLst>
                  <a:path extrusionOk="0" h="5059" w="873">
                    <a:moveTo>
                      <a:pt x="1" y="1"/>
                    </a:moveTo>
                    <a:lnTo>
                      <a:pt x="1" y="5058"/>
                    </a:lnTo>
                    <a:lnTo>
                      <a:pt x="873" y="5058"/>
                    </a:lnTo>
                    <a:lnTo>
                      <a:pt x="873" y="873"/>
                    </a:lnTo>
                    <a:cubicBezTo>
                      <a:pt x="873" y="391"/>
                      <a:pt x="483" y="1"/>
                      <a:pt x="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9" name="Google Shape;2909;p48"/>
              <p:cNvSpPr/>
              <p:nvPr/>
            </p:nvSpPr>
            <p:spPr>
              <a:xfrm>
                <a:off x="517750" y="1629300"/>
                <a:ext cx="43775" cy="143850"/>
              </a:xfrm>
              <a:custGeom>
                <a:rect b="b" l="l" r="r" t="t"/>
                <a:pathLst>
                  <a:path extrusionOk="0" h="5754" w="1751">
                    <a:moveTo>
                      <a:pt x="873" y="1"/>
                    </a:moveTo>
                    <a:cubicBezTo>
                      <a:pt x="394" y="1"/>
                      <a:pt x="1" y="391"/>
                      <a:pt x="1" y="873"/>
                    </a:cubicBezTo>
                    <a:lnTo>
                      <a:pt x="1" y="5753"/>
                    </a:lnTo>
                    <a:lnTo>
                      <a:pt x="1750" y="5753"/>
                    </a:lnTo>
                    <a:lnTo>
                      <a:pt x="1750" y="873"/>
                    </a:lnTo>
                    <a:cubicBezTo>
                      <a:pt x="1750" y="391"/>
                      <a:pt x="1357" y="1"/>
                      <a:pt x="87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0" name="Google Shape;2910;p48"/>
              <p:cNvSpPr/>
              <p:nvPr/>
            </p:nvSpPr>
            <p:spPr>
              <a:xfrm>
                <a:off x="539700" y="1629300"/>
                <a:ext cx="21825" cy="143850"/>
              </a:xfrm>
              <a:custGeom>
                <a:rect b="b" l="l" r="r" t="t"/>
                <a:pathLst>
                  <a:path extrusionOk="0" h="5754" w="873">
                    <a:moveTo>
                      <a:pt x="0" y="1"/>
                    </a:moveTo>
                    <a:lnTo>
                      <a:pt x="0" y="5753"/>
                    </a:lnTo>
                    <a:lnTo>
                      <a:pt x="872" y="5753"/>
                    </a:lnTo>
                    <a:lnTo>
                      <a:pt x="872" y="873"/>
                    </a:lnTo>
                    <a:cubicBezTo>
                      <a:pt x="872" y="391"/>
                      <a:pt x="479" y="1"/>
                      <a:pt x="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1" name="Google Shape;2911;p48"/>
              <p:cNvSpPr/>
              <p:nvPr/>
            </p:nvSpPr>
            <p:spPr>
              <a:xfrm>
                <a:off x="561500" y="1662600"/>
                <a:ext cx="43675" cy="110550"/>
              </a:xfrm>
              <a:custGeom>
                <a:rect b="b" l="l" r="r" t="t"/>
                <a:pathLst>
                  <a:path extrusionOk="0" h="4422" w="1747">
                    <a:moveTo>
                      <a:pt x="877" y="0"/>
                    </a:moveTo>
                    <a:cubicBezTo>
                      <a:pt x="876" y="0"/>
                      <a:pt x="874" y="0"/>
                      <a:pt x="872" y="0"/>
                    </a:cubicBezTo>
                    <a:cubicBezTo>
                      <a:pt x="391" y="0"/>
                      <a:pt x="0" y="391"/>
                      <a:pt x="0" y="872"/>
                    </a:cubicBezTo>
                    <a:lnTo>
                      <a:pt x="0" y="4421"/>
                    </a:lnTo>
                    <a:lnTo>
                      <a:pt x="1747" y="4421"/>
                    </a:lnTo>
                    <a:lnTo>
                      <a:pt x="1747" y="872"/>
                    </a:lnTo>
                    <a:cubicBezTo>
                      <a:pt x="1747" y="392"/>
                      <a:pt x="1359" y="0"/>
                      <a:pt x="87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2" name="Google Shape;2912;p48"/>
              <p:cNvSpPr/>
              <p:nvPr/>
            </p:nvSpPr>
            <p:spPr>
              <a:xfrm>
                <a:off x="583375" y="1662600"/>
                <a:ext cx="21800" cy="110550"/>
              </a:xfrm>
              <a:custGeom>
                <a:rect b="b" l="l" r="r" t="t"/>
                <a:pathLst>
                  <a:path extrusionOk="0" h="4422" w="872">
                    <a:moveTo>
                      <a:pt x="5" y="0"/>
                    </a:moveTo>
                    <a:cubicBezTo>
                      <a:pt x="3" y="0"/>
                      <a:pt x="2" y="0"/>
                      <a:pt x="0" y="0"/>
                    </a:cubicBezTo>
                    <a:lnTo>
                      <a:pt x="0" y="4421"/>
                    </a:lnTo>
                    <a:lnTo>
                      <a:pt x="872" y="4421"/>
                    </a:lnTo>
                    <a:lnTo>
                      <a:pt x="872" y="872"/>
                    </a:lnTo>
                    <a:cubicBezTo>
                      <a:pt x="872" y="392"/>
                      <a:pt x="484" y="0"/>
                      <a:pt x="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3" name="Google Shape;2913;p48"/>
              <p:cNvSpPr/>
              <p:nvPr/>
            </p:nvSpPr>
            <p:spPr>
              <a:xfrm>
                <a:off x="631600" y="1637125"/>
                <a:ext cx="238225" cy="193300"/>
              </a:xfrm>
              <a:custGeom>
                <a:rect b="b" l="l" r="r" t="t"/>
                <a:pathLst>
                  <a:path extrusionOk="0" h="7732" w="9529">
                    <a:moveTo>
                      <a:pt x="2541" y="1"/>
                    </a:moveTo>
                    <a:lnTo>
                      <a:pt x="2541" y="2769"/>
                    </a:lnTo>
                    <a:lnTo>
                      <a:pt x="1891" y="2174"/>
                    </a:lnTo>
                    <a:cubicBezTo>
                      <a:pt x="1687" y="1987"/>
                      <a:pt x="1429" y="1895"/>
                      <a:pt x="1172" y="1895"/>
                    </a:cubicBezTo>
                    <a:cubicBezTo>
                      <a:pt x="890" y="1895"/>
                      <a:pt x="609" y="2005"/>
                      <a:pt x="399" y="2224"/>
                    </a:cubicBezTo>
                    <a:cubicBezTo>
                      <a:pt x="0" y="2636"/>
                      <a:pt x="3" y="3289"/>
                      <a:pt x="402" y="3702"/>
                    </a:cubicBezTo>
                    <a:lnTo>
                      <a:pt x="2126" y="5523"/>
                    </a:lnTo>
                    <a:cubicBezTo>
                      <a:pt x="2392" y="5805"/>
                      <a:pt x="2536" y="6174"/>
                      <a:pt x="2536" y="6558"/>
                    </a:cubicBezTo>
                    <a:lnTo>
                      <a:pt x="2536" y="7320"/>
                    </a:lnTo>
                    <a:cubicBezTo>
                      <a:pt x="2536" y="7549"/>
                      <a:pt x="2721" y="7732"/>
                      <a:pt x="2948" y="7732"/>
                    </a:cubicBezTo>
                    <a:lnTo>
                      <a:pt x="9116" y="7732"/>
                    </a:lnTo>
                    <a:cubicBezTo>
                      <a:pt x="9343" y="7732"/>
                      <a:pt x="9528" y="7549"/>
                      <a:pt x="9528" y="7320"/>
                    </a:cubicBezTo>
                    <a:lnTo>
                      <a:pt x="9528"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4" name="Google Shape;2914;p48"/>
              <p:cNvSpPr/>
              <p:nvPr/>
            </p:nvSpPr>
            <p:spPr>
              <a:xfrm>
                <a:off x="782450" y="1637125"/>
                <a:ext cx="87425" cy="193300"/>
              </a:xfrm>
              <a:custGeom>
                <a:rect b="b" l="l" r="r" t="t"/>
                <a:pathLst>
                  <a:path extrusionOk="0" h="7732" w="3497">
                    <a:moveTo>
                      <a:pt x="1" y="1"/>
                    </a:moveTo>
                    <a:lnTo>
                      <a:pt x="1" y="7732"/>
                    </a:lnTo>
                    <a:lnTo>
                      <a:pt x="3084" y="7732"/>
                    </a:lnTo>
                    <a:cubicBezTo>
                      <a:pt x="3314" y="7732"/>
                      <a:pt x="3497" y="7549"/>
                      <a:pt x="3497" y="7320"/>
                    </a:cubicBezTo>
                    <a:lnTo>
                      <a:pt x="3497"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5" name="Google Shape;2915;p48"/>
              <p:cNvSpPr/>
              <p:nvPr/>
            </p:nvSpPr>
            <p:spPr>
              <a:xfrm>
                <a:off x="729800" y="1759475"/>
                <a:ext cx="25625" cy="70950"/>
              </a:xfrm>
              <a:custGeom>
                <a:rect b="b" l="l" r="r" t="t"/>
                <a:pathLst>
                  <a:path extrusionOk="0" h="2838" w="1025">
                    <a:moveTo>
                      <a:pt x="512" y="1"/>
                    </a:moveTo>
                    <a:cubicBezTo>
                      <a:pt x="230" y="1"/>
                      <a:pt x="0" y="228"/>
                      <a:pt x="0" y="513"/>
                    </a:cubicBezTo>
                    <a:lnTo>
                      <a:pt x="0" y="2838"/>
                    </a:lnTo>
                    <a:lnTo>
                      <a:pt x="1024" y="2838"/>
                    </a:lnTo>
                    <a:lnTo>
                      <a:pt x="1024" y="513"/>
                    </a:lnTo>
                    <a:cubicBezTo>
                      <a:pt x="1024" y="228"/>
                      <a:pt x="797" y="1"/>
                      <a:pt x="512"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6" name="Google Shape;2916;p48"/>
              <p:cNvSpPr/>
              <p:nvPr/>
            </p:nvSpPr>
            <p:spPr>
              <a:xfrm>
                <a:off x="808400" y="1759475"/>
                <a:ext cx="25650" cy="70950"/>
              </a:xfrm>
              <a:custGeom>
                <a:rect b="b" l="l" r="r" t="t"/>
                <a:pathLst>
                  <a:path extrusionOk="0" h="2838" w="1026">
                    <a:moveTo>
                      <a:pt x="513" y="1"/>
                    </a:moveTo>
                    <a:cubicBezTo>
                      <a:pt x="231" y="1"/>
                      <a:pt x="1" y="228"/>
                      <a:pt x="1" y="513"/>
                    </a:cubicBezTo>
                    <a:lnTo>
                      <a:pt x="1" y="2838"/>
                    </a:lnTo>
                    <a:lnTo>
                      <a:pt x="1025" y="2838"/>
                    </a:lnTo>
                    <a:lnTo>
                      <a:pt x="1025" y="513"/>
                    </a:lnTo>
                    <a:cubicBezTo>
                      <a:pt x="1025" y="228"/>
                      <a:pt x="798" y="1"/>
                      <a:pt x="513"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7" name="Google Shape;2917;p48"/>
              <p:cNvSpPr/>
              <p:nvPr/>
            </p:nvSpPr>
            <p:spPr>
              <a:xfrm>
                <a:off x="826200" y="1555000"/>
                <a:ext cx="43675" cy="97250"/>
              </a:xfrm>
              <a:custGeom>
                <a:rect b="b" l="l" r="r" t="t"/>
                <a:pathLst>
                  <a:path extrusionOk="0" h="3890" w="1747">
                    <a:moveTo>
                      <a:pt x="872" y="0"/>
                    </a:moveTo>
                    <a:cubicBezTo>
                      <a:pt x="391" y="0"/>
                      <a:pt x="0" y="390"/>
                      <a:pt x="0" y="872"/>
                    </a:cubicBezTo>
                    <a:lnTo>
                      <a:pt x="0" y="3889"/>
                    </a:lnTo>
                    <a:lnTo>
                      <a:pt x="1747" y="3889"/>
                    </a:lnTo>
                    <a:lnTo>
                      <a:pt x="1747" y="872"/>
                    </a:lnTo>
                    <a:cubicBezTo>
                      <a:pt x="1747" y="390"/>
                      <a:pt x="1357" y="0"/>
                      <a:pt x="87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8" name="Google Shape;2918;p48"/>
              <p:cNvSpPr/>
              <p:nvPr/>
            </p:nvSpPr>
            <p:spPr>
              <a:xfrm>
                <a:off x="848050" y="1555000"/>
                <a:ext cx="21825" cy="97250"/>
              </a:xfrm>
              <a:custGeom>
                <a:rect b="b" l="l" r="r" t="t"/>
                <a:pathLst>
                  <a:path extrusionOk="0" h="3890" w="873">
                    <a:moveTo>
                      <a:pt x="1" y="0"/>
                    </a:moveTo>
                    <a:lnTo>
                      <a:pt x="1" y="3889"/>
                    </a:lnTo>
                    <a:lnTo>
                      <a:pt x="873" y="3889"/>
                    </a:lnTo>
                    <a:lnTo>
                      <a:pt x="873" y="872"/>
                    </a:lnTo>
                    <a:cubicBezTo>
                      <a:pt x="873" y="390"/>
                      <a:pt x="483" y="0"/>
                      <a:pt x="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9" name="Google Shape;2919;p48"/>
              <p:cNvSpPr/>
              <p:nvPr/>
            </p:nvSpPr>
            <p:spPr>
              <a:xfrm>
                <a:off x="782450" y="1525850"/>
                <a:ext cx="43775" cy="126450"/>
              </a:xfrm>
              <a:custGeom>
                <a:rect b="b" l="l" r="r" t="t"/>
                <a:pathLst>
                  <a:path extrusionOk="0" h="5058" w="1751">
                    <a:moveTo>
                      <a:pt x="883" y="1"/>
                    </a:moveTo>
                    <a:cubicBezTo>
                      <a:pt x="879" y="1"/>
                      <a:pt x="876" y="1"/>
                      <a:pt x="873" y="1"/>
                    </a:cubicBezTo>
                    <a:cubicBezTo>
                      <a:pt x="391" y="1"/>
                      <a:pt x="1" y="391"/>
                      <a:pt x="1" y="873"/>
                    </a:cubicBezTo>
                    <a:lnTo>
                      <a:pt x="1" y="5058"/>
                    </a:lnTo>
                    <a:lnTo>
                      <a:pt x="1750" y="5058"/>
                    </a:lnTo>
                    <a:lnTo>
                      <a:pt x="1750" y="873"/>
                    </a:lnTo>
                    <a:cubicBezTo>
                      <a:pt x="1750" y="392"/>
                      <a:pt x="1363" y="1"/>
                      <a:pt x="88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0" name="Google Shape;2920;p48"/>
              <p:cNvSpPr/>
              <p:nvPr/>
            </p:nvSpPr>
            <p:spPr>
              <a:xfrm>
                <a:off x="804325" y="1525725"/>
                <a:ext cx="21900" cy="126575"/>
              </a:xfrm>
              <a:custGeom>
                <a:rect b="b" l="l" r="r" t="t"/>
                <a:pathLst>
                  <a:path extrusionOk="0" h="5063" w="876">
                    <a:moveTo>
                      <a:pt x="1" y="0"/>
                    </a:moveTo>
                    <a:lnTo>
                      <a:pt x="1" y="5063"/>
                    </a:lnTo>
                    <a:lnTo>
                      <a:pt x="875" y="5063"/>
                    </a:lnTo>
                    <a:lnTo>
                      <a:pt x="875" y="878"/>
                    </a:lnTo>
                    <a:cubicBezTo>
                      <a:pt x="875" y="393"/>
                      <a:pt x="482" y="0"/>
                      <a:pt x="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1" name="Google Shape;2921;p48"/>
              <p:cNvSpPr/>
              <p:nvPr/>
            </p:nvSpPr>
            <p:spPr>
              <a:xfrm>
                <a:off x="738800" y="1508425"/>
                <a:ext cx="43675" cy="143875"/>
              </a:xfrm>
              <a:custGeom>
                <a:rect b="b" l="l" r="r" t="t"/>
                <a:pathLst>
                  <a:path extrusionOk="0" h="5755" w="1747">
                    <a:moveTo>
                      <a:pt x="877" y="0"/>
                    </a:moveTo>
                    <a:cubicBezTo>
                      <a:pt x="876" y="0"/>
                      <a:pt x="874" y="0"/>
                      <a:pt x="872" y="0"/>
                    </a:cubicBezTo>
                    <a:cubicBezTo>
                      <a:pt x="390" y="0"/>
                      <a:pt x="0" y="393"/>
                      <a:pt x="0" y="872"/>
                    </a:cubicBezTo>
                    <a:lnTo>
                      <a:pt x="0" y="5755"/>
                    </a:lnTo>
                    <a:lnTo>
                      <a:pt x="1747" y="5755"/>
                    </a:lnTo>
                    <a:lnTo>
                      <a:pt x="1747" y="872"/>
                    </a:lnTo>
                    <a:cubicBezTo>
                      <a:pt x="1747" y="389"/>
                      <a:pt x="1359" y="0"/>
                      <a:pt x="87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2" name="Google Shape;2922;p48"/>
              <p:cNvSpPr/>
              <p:nvPr/>
            </p:nvSpPr>
            <p:spPr>
              <a:xfrm>
                <a:off x="760650" y="1508350"/>
                <a:ext cx="21825" cy="143950"/>
              </a:xfrm>
              <a:custGeom>
                <a:rect b="b" l="l" r="r" t="t"/>
                <a:pathLst>
                  <a:path extrusionOk="0" h="5758" w="873">
                    <a:moveTo>
                      <a:pt x="1" y="0"/>
                    </a:moveTo>
                    <a:lnTo>
                      <a:pt x="1" y="5758"/>
                    </a:lnTo>
                    <a:lnTo>
                      <a:pt x="873" y="5758"/>
                    </a:lnTo>
                    <a:lnTo>
                      <a:pt x="873" y="875"/>
                    </a:lnTo>
                    <a:cubicBezTo>
                      <a:pt x="873" y="391"/>
                      <a:pt x="483" y="0"/>
                      <a:pt x="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3" name="Google Shape;2923;p48"/>
              <p:cNvSpPr/>
              <p:nvPr/>
            </p:nvSpPr>
            <p:spPr>
              <a:xfrm>
                <a:off x="695125" y="1541700"/>
                <a:ext cx="43700" cy="110600"/>
              </a:xfrm>
              <a:custGeom>
                <a:rect b="b" l="l" r="r" t="t"/>
                <a:pathLst>
                  <a:path extrusionOk="0" h="4424" w="1748">
                    <a:moveTo>
                      <a:pt x="878" y="1"/>
                    </a:moveTo>
                    <a:cubicBezTo>
                      <a:pt x="876" y="1"/>
                      <a:pt x="874" y="1"/>
                      <a:pt x="872" y="1"/>
                    </a:cubicBezTo>
                    <a:cubicBezTo>
                      <a:pt x="391" y="1"/>
                      <a:pt x="0" y="394"/>
                      <a:pt x="0" y="875"/>
                    </a:cubicBezTo>
                    <a:lnTo>
                      <a:pt x="0" y="4424"/>
                    </a:lnTo>
                    <a:lnTo>
                      <a:pt x="1747" y="4424"/>
                    </a:lnTo>
                    <a:lnTo>
                      <a:pt x="1747" y="875"/>
                    </a:lnTo>
                    <a:cubicBezTo>
                      <a:pt x="1747" y="393"/>
                      <a:pt x="1360" y="1"/>
                      <a:pt x="87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4" name="Google Shape;2924;p48"/>
              <p:cNvSpPr/>
              <p:nvPr/>
            </p:nvSpPr>
            <p:spPr>
              <a:xfrm>
                <a:off x="717000" y="1541625"/>
                <a:ext cx="21825" cy="110675"/>
              </a:xfrm>
              <a:custGeom>
                <a:rect b="b" l="l" r="r" t="t"/>
                <a:pathLst>
                  <a:path extrusionOk="0" h="4427" w="873">
                    <a:moveTo>
                      <a:pt x="0" y="1"/>
                    </a:moveTo>
                    <a:lnTo>
                      <a:pt x="0" y="4427"/>
                    </a:lnTo>
                    <a:lnTo>
                      <a:pt x="872" y="4427"/>
                    </a:lnTo>
                    <a:lnTo>
                      <a:pt x="872" y="878"/>
                    </a:lnTo>
                    <a:cubicBezTo>
                      <a:pt x="872" y="394"/>
                      <a:pt x="482" y="1"/>
                      <a:pt x="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5" name="Google Shape;2925;p48"/>
              <p:cNvSpPr/>
              <p:nvPr/>
            </p:nvSpPr>
            <p:spPr>
              <a:xfrm>
                <a:off x="446350" y="1517750"/>
                <a:ext cx="91150" cy="98500"/>
              </a:xfrm>
              <a:custGeom>
                <a:rect b="b" l="l" r="r" t="t"/>
                <a:pathLst>
                  <a:path extrusionOk="0" h="3940" w="3646">
                    <a:moveTo>
                      <a:pt x="1822" y="1"/>
                    </a:moveTo>
                    <a:cubicBezTo>
                      <a:pt x="1528" y="1"/>
                      <a:pt x="1290" y="242"/>
                      <a:pt x="1290" y="535"/>
                    </a:cubicBezTo>
                    <a:lnTo>
                      <a:pt x="1290" y="1050"/>
                    </a:lnTo>
                    <a:lnTo>
                      <a:pt x="875" y="812"/>
                    </a:lnTo>
                    <a:cubicBezTo>
                      <a:pt x="791" y="762"/>
                      <a:pt x="699" y="738"/>
                      <a:pt x="608" y="738"/>
                    </a:cubicBezTo>
                    <a:cubicBezTo>
                      <a:pt x="424" y="738"/>
                      <a:pt x="246" y="834"/>
                      <a:pt x="150" y="1006"/>
                    </a:cubicBezTo>
                    <a:cubicBezTo>
                      <a:pt x="0" y="1258"/>
                      <a:pt x="86" y="1584"/>
                      <a:pt x="343" y="1731"/>
                    </a:cubicBezTo>
                    <a:lnTo>
                      <a:pt x="759" y="1972"/>
                    </a:lnTo>
                    <a:lnTo>
                      <a:pt x="343" y="2210"/>
                    </a:lnTo>
                    <a:cubicBezTo>
                      <a:pt x="89" y="2354"/>
                      <a:pt x="3" y="2680"/>
                      <a:pt x="150" y="2935"/>
                    </a:cubicBezTo>
                    <a:cubicBezTo>
                      <a:pt x="246" y="3105"/>
                      <a:pt x="424" y="3200"/>
                      <a:pt x="608" y="3200"/>
                    </a:cubicBezTo>
                    <a:cubicBezTo>
                      <a:pt x="699" y="3200"/>
                      <a:pt x="791" y="3177"/>
                      <a:pt x="875" y="3129"/>
                    </a:cubicBezTo>
                    <a:lnTo>
                      <a:pt x="1290" y="2891"/>
                    </a:lnTo>
                    <a:lnTo>
                      <a:pt x="1290" y="3406"/>
                    </a:lnTo>
                    <a:cubicBezTo>
                      <a:pt x="1290" y="3702"/>
                      <a:pt x="1528" y="3940"/>
                      <a:pt x="1824" y="3940"/>
                    </a:cubicBezTo>
                    <a:cubicBezTo>
                      <a:pt x="2118" y="3940"/>
                      <a:pt x="2356" y="3702"/>
                      <a:pt x="2356" y="3406"/>
                    </a:cubicBezTo>
                    <a:lnTo>
                      <a:pt x="2356" y="2891"/>
                    </a:lnTo>
                    <a:lnTo>
                      <a:pt x="2771" y="3129"/>
                    </a:lnTo>
                    <a:cubicBezTo>
                      <a:pt x="2855" y="3178"/>
                      <a:pt x="2947" y="3202"/>
                      <a:pt x="3038" y="3202"/>
                    </a:cubicBezTo>
                    <a:cubicBezTo>
                      <a:pt x="3221" y="3202"/>
                      <a:pt x="3399" y="3107"/>
                      <a:pt x="3499" y="2935"/>
                    </a:cubicBezTo>
                    <a:cubicBezTo>
                      <a:pt x="3646" y="2680"/>
                      <a:pt x="3557" y="2354"/>
                      <a:pt x="3303" y="2210"/>
                    </a:cubicBezTo>
                    <a:lnTo>
                      <a:pt x="2887" y="1972"/>
                    </a:lnTo>
                    <a:lnTo>
                      <a:pt x="3303" y="1731"/>
                    </a:lnTo>
                    <a:cubicBezTo>
                      <a:pt x="3557" y="1587"/>
                      <a:pt x="3643" y="1260"/>
                      <a:pt x="3496" y="1006"/>
                    </a:cubicBezTo>
                    <a:cubicBezTo>
                      <a:pt x="3400" y="836"/>
                      <a:pt x="3220" y="740"/>
                      <a:pt x="3036" y="740"/>
                    </a:cubicBezTo>
                    <a:cubicBezTo>
                      <a:pt x="2946" y="740"/>
                      <a:pt x="2855" y="763"/>
                      <a:pt x="2771" y="812"/>
                    </a:cubicBezTo>
                    <a:lnTo>
                      <a:pt x="2356" y="1050"/>
                    </a:lnTo>
                    <a:lnTo>
                      <a:pt x="2356" y="535"/>
                    </a:lnTo>
                    <a:cubicBezTo>
                      <a:pt x="2356" y="242"/>
                      <a:pt x="2118" y="1"/>
                      <a:pt x="182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6" name="Google Shape;2926;p48"/>
              <p:cNvSpPr/>
              <p:nvPr/>
            </p:nvSpPr>
            <p:spPr>
              <a:xfrm>
                <a:off x="491950" y="1517700"/>
                <a:ext cx="45550" cy="98550"/>
              </a:xfrm>
              <a:custGeom>
                <a:rect b="b" l="l" r="r" t="t"/>
                <a:pathLst>
                  <a:path extrusionOk="0" h="3942" w="1822">
                    <a:moveTo>
                      <a:pt x="0" y="0"/>
                    </a:moveTo>
                    <a:lnTo>
                      <a:pt x="0" y="3942"/>
                    </a:lnTo>
                    <a:cubicBezTo>
                      <a:pt x="294" y="3942"/>
                      <a:pt x="532" y="3704"/>
                      <a:pt x="532" y="3408"/>
                    </a:cubicBezTo>
                    <a:lnTo>
                      <a:pt x="532" y="2893"/>
                    </a:lnTo>
                    <a:lnTo>
                      <a:pt x="947" y="3131"/>
                    </a:lnTo>
                    <a:cubicBezTo>
                      <a:pt x="1031" y="3180"/>
                      <a:pt x="1123" y="3204"/>
                      <a:pt x="1214" y="3204"/>
                    </a:cubicBezTo>
                    <a:cubicBezTo>
                      <a:pt x="1397" y="3204"/>
                      <a:pt x="1575" y="3109"/>
                      <a:pt x="1675" y="2937"/>
                    </a:cubicBezTo>
                    <a:cubicBezTo>
                      <a:pt x="1822" y="2682"/>
                      <a:pt x="1733" y="2356"/>
                      <a:pt x="1481" y="2206"/>
                    </a:cubicBezTo>
                    <a:lnTo>
                      <a:pt x="1066" y="1968"/>
                    </a:lnTo>
                    <a:lnTo>
                      <a:pt x="1481" y="1730"/>
                    </a:lnTo>
                    <a:cubicBezTo>
                      <a:pt x="1733" y="1583"/>
                      <a:pt x="1819" y="1260"/>
                      <a:pt x="1675" y="1005"/>
                    </a:cubicBezTo>
                    <a:cubicBezTo>
                      <a:pt x="1577" y="834"/>
                      <a:pt x="1399" y="738"/>
                      <a:pt x="1215" y="738"/>
                    </a:cubicBezTo>
                    <a:cubicBezTo>
                      <a:pt x="1124" y="738"/>
                      <a:pt x="1032" y="762"/>
                      <a:pt x="947" y="811"/>
                    </a:cubicBezTo>
                    <a:lnTo>
                      <a:pt x="532" y="1049"/>
                    </a:lnTo>
                    <a:lnTo>
                      <a:pt x="532" y="534"/>
                    </a:lnTo>
                    <a:cubicBezTo>
                      <a:pt x="532" y="238"/>
                      <a:pt x="294" y="0"/>
                      <a:pt x="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927" name="Google Shape;2927;p48"/>
            <p:cNvSpPr/>
            <p:nvPr/>
          </p:nvSpPr>
          <p:spPr>
            <a:xfrm>
              <a:off x="7282816" y="3040356"/>
              <a:ext cx="769500" cy="7695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928" name="Google Shape;2928;p48"/>
          <p:cNvGrpSpPr/>
          <p:nvPr/>
        </p:nvGrpSpPr>
        <p:grpSpPr>
          <a:xfrm>
            <a:off x="6254246" y="3268944"/>
            <a:ext cx="769500" cy="769500"/>
            <a:chOff x="6254246" y="3040344"/>
            <a:chExt cx="769500" cy="769500"/>
          </a:xfrm>
        </p:grpSpPr>
        <p:grpSp>
          <p:nvGrpSpPr>
            <p:cNvPr id="2929" name="Google Shape;2929;p48"/>
            <p:cNvGrpSpPr/>
            <p:nvPr/>
          </p:nvGrpSpPr>
          <p:grpSpPr>
            <a:xfrm>
              <a:off x="6424200" y="3210088"/>
              <a:ext cx="429575" cy="442975"/>
              <a:chOff x="1630875" y="824425"/>
              <a:chExt cx="429575" cy="442975"/>
            </a:xfrm>
          </p:grpSpPr>
          <p:sp>
            <p:nvSpPr>
              <p:cNvPr id="2930" name="Google Shape;2930;p48"/>
              <p:cNvSpPr/>
              <p:nvPr/>
            </p:nvSpPr>
            <p:spPr>
              <a:xfrm>
                <a:off x="1729000" y="1219425"/>
                <a:ext cx="233300" cy="47975"/>
              </a:xfrm>
              <a:custGeom>
                <a:rect b="b" l="l" r="r" t="t"/>
                <a:pathLst>
                  <a:path extrusionOk="0" h="1919" w="9332">
                    <a:moveTo>
                      <a:pt x="1" y="1"/>
                    </a:moveTo>
                    <a:lnTo>
                      <a:pt x="1" y="1340"/>
                    </a:lnTo>
                    <a:cubicBezTo>
                      <a:pt x="1" y="1659"/>
                      <a:pt x="261" y="1919"/>
                      <a:pt x="579" y="1919"/>
                    </a:cubicBezTo>
                    <a:lnTo>
                      <a:pt x="8753" y="1919"/>
                    </a:lnTo>
                    <a:cubicBezTo>
                      <a:pt x="9072" y="1919"/>
                      <a:pt x="9332" y="1659"/>
                      <a:pt x="9332" y="1340"/>
                    </a:cubicBezTo>
                    <a:lnTo>
                      <a:pt x="9332"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1" name="Google Shape;2931;p48"/>
              <p:cNvSpPr/>
              <p:nvPr/>
            </p:nvSpPr>
            <p:spPr>
              <a:xfrm>
                <a:off x="1845675" y="1219425"/>
                <a:ext cx="116625" cy="47975"/>
              </a:xfrm>
              <a:custGeom>
                <a:rect b="b" l="l" r="r" t="t"/>
                <a:pathLst>
                  <a:path extrusionOk="0" h="1919" w="4665">
                    <a:moveTo>
                      <a:pt x="1" y="1"/>
                    </a:moveTo>
                    <a:lnTo>
                      <a:pt x="1" y="1919"/>
                    </a:lnTo>
                    <a:lnTo>
                      <a:pt x="4086" y="1919"/>
                    </a:lnTo>
                    <a:cubicBezTo>
                      <a:pt x="4405" y="1919"/>
                      <a:pt x="4665" y="1659"/>
                      <a:pt x="4665" y="1340"/>
                    </a:cubicBezTo>
                    <a:lnTo>
                      <a:pt x="4665"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2" name="Google Shape;2932;p48"/>
              <p:cNvSpPr/>
              <p:nvPr/>
            </p:nvSpPr>
            <p:spPr>
              <a:xfrm>
                <a:off x="1831150" y="1219425"/>
                <a:ext cx="28950" cy="47975"/>
              </a:xfrm>
              <a:custGeom>
                <a:rect b="b" l="l" r="r" t="t"/>
                <a:pathLst>
                  <a:path extrusionOk="0" h="1919" w="1158">
                    <a:moveTo>
                      <a:pt x="0" y="1"/>
                    </a:moveTo>
                    <a:lnTo>
                      <a:pt x="0" y="1919"/>
                    </a:lnTo>
                    <a:lnTo>
                      <a:pt x="1158" y="1919"/>
                    </a:lnTo>
                    <a:lnTo>
                      <a:pt x="1158" y="1"/>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3" name="Google Shape;2933;p48"/>
              <p:cNvSpPr/>
              <p:nvPr/>
            </p:nvSpPr>
            <p:spPr>
              <a:xfrm>
                <a:off x="1845600" y="1219425"/>
                <a:ext cx="14500" cy="47975"/>
              </a:xfrm>
              <a:custGeom>
                <a:rect b="b" l="l" r="r" t="t"/>
                <a:pathLst>
                  <a:path extrusionOk="0" h="1919" w="580">
                    <a:moveTo>
                      <a:pt x="1" y="1"/>
                    </a:moveTo>
                    <a:lnTo>
                      <a:pt x="1" y="1919"/>
                    </a:lnTo>
                    <a:lnTo>
                      <a:pt x="580" y="1919"/>
                    </a:lnTo>
                    <a:lnTo>
                      <a:pt x="580" y="1"/>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4" name="Google Shape;2934;p48"/>
              <p:cNvSpPr/>
              <p:nvPr/>
            </p:nvSpPr>
            <p:spPr>
              <a:xfrm>
                <a:off x="1641525" y="1208350"/>
                <a:ext cx="67775" cy="47775"/>
              </a:xfrm>
              <a:custGeom>
                <a:rect b="b" l="l" r="r" t="t"/>
                <a:pathLst>
                  <a:path extrusionOk="0" h="1911" w="2711">
                    <a:moveTo>
                      <a:pt x="1" y="1"/>
                    </a:moveTo>
                    <a:lnTo>
                      <a:pt x="1" y="1526"/>
                    </a:lnTo>
                    <a:cubicBezTo>
                      <a:pt x="1" y="1739"/>
                      <a:pt x="170" y="1911"/>
                      <a:pt x="386" y="1911"/>
                    </a:cubicBezTo>
                    <a:lnTo>
                      <a:pt x="2326" y="1911"/>
                    </a:lnTo>
                    <a:cubicBezTo>
                      <a:pt x="2536" y="1911"/>
                      <a:pt x="2711" y="1742"/>
                      <a:pt x="2711" y="1526"/>
                    </a:cubicBezTo>
                    <a:lnTo>
                      <a:pt x="2711" y="1"/>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5" name="Google Shape;2935;p48"/>
              <p:cNvSpPr/>
              <p:nvPr/>
            </p:nvSpPr>
            <p:spPr>
              <a:xfrm>
                <a:off x="1675450" y="1208275"/>
                <a:ext cx="33850" cy="47850"/>
              </a:xfrm>
              <a:custGeom>
                <a:rect b="b" l="l" r="r" t="t"/>
                <a:pathLst>
                  <a:path extrusionOk="0" h="1914" w="1354">
                    <a:moveTo>
                      <a:pt x="0" y="1"/>
                    </a:moveTo>
                    <a:lnTo>
                      <a:pt x="0" y="1914"/>
                    </a:lnTo>
                    <a:lnTo>
                      <a:pt x="969" y="1914"/>
                    </a:lnTo>
                    <a:cubicBezTo>
                      <a:pt x="1179" y="1914"/>
                      <a:pt x="1354" y="1745"/>
                      <a:pt x="1354" y="1529"/>
                    </a:cubicBezTo>
                    <a:lnTo>
                      <a:pt x="1354" y="4"/>
                    </a:lnTo>
                    <a:lnTo>
                      <a:pt x="1354" y="1"/>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6" name="Google Shape;2936;p48"/>
              <p:cNvSpPr/>
              <p:nvPr/>
            </p:nvSpPr>
            <p:spPr>
              <a:xfrm>
                <a:off x="1981325" y="1208350"/>
                <a:ext cx="67775" cy="47775"/>
              </a:xfrm>
              <a:custGeom>
                <a:rect b="b" l="l" r="r" t="t"/>
                <a:pathLst>
                  <a:path extrusionOk="0" h="1911" w="2711">
                    <a:moveTo>
                      <a:pt x="0" y="1"/>
                    </a:moveTo>
                    <a:lnTo>
                      <a:pt x="0" y="1526"/>
                    </a:lnTo>
                    <a:cubicBezTo>
                      <a:pt x="0" y="1739"/>
                      <a:pt x="169" y="1911"/>
                      <a:pt x="385" y="1911"/>
                    </a:cubicBezTo>
                    <a:lnTo>
                      <a:pt x="2325" y="1911"/>
                    </a:lnTo>
                    <a:cubicBezTo>
                      <a:pt x="2536" y="1911"/>
                      <a:pt x="2710" y="1742"/>
                      <a:pt x="2710" y="1526"/>
                    </a:cubicBezTo>
                    <a:lnTo>
                      <a:pt x="2710" y="1"/>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7" name="Google Shape;2937;p48"/>
              <p:cNvSpPr/>
              <p:nvPr/>
            </p:nvSpPr>
            <p:spPr>
              <a:xfrm>
                <a:off x="2015225" y="1208275"/>
                <a:ext cx="33875" cy="47850"/>
              </a:xfrm>
              <a:custGeom>
                <a:rect b="b" l="l" r="r" t="t"/>
                <a:pathLst>
                  <a:path extrusionOk="0" h="1914" w="1355">
                    <a:moveTo>
                      <a:pt x="1" y="1"/>
                    </a:moveTo>
                    <a:lnTo>
                      <a:pt x="1" y="1914"/>
                    </a:lnTo>
                    <a:lnTo>
                      <a:pt x="969" y="1914"/>
                    </a:lnTo>
                    <a:cubicBezTo>
                      <a:pt x="1180" y="1914"/>
                      <a:pt x="1354" y="1745"/>
                      <a:pt x="1354" y="1529"/>
                    </a:cubicBezTo>
                    <a:lnTo>
                      <a:pt x="1354" y="4"/>
                    </a:lnTo>
                    <a:lnTo>
                      <a:pt x="1354" y="1"/>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8" name="Google Shape;2938;p48"/>
              <p:cNvSpPr/>
              <p:nvPr/>
            </p:nvSpPr>
            <p:spPr>
              <a:xfrm>
                <a:off x="1630875" y="893075"/>
                <a:ext cx="429575" cy="326375"/>
              </a:xfrm>
              <a:custGeom>
                <a:rect b="b" l="l" r="r" t="t"/>
                <a:pathLst>
                  <a:path extrusionOk="0" h="13055" w="17183">
                    <a:moveTo>
                      <a:pt x="2041" y="0"/>
                    </a:moveTo>
                    <a:cubicBezTo>
                      <a:pt x="1952" y="0"/>
                      <a:pt x="1866" y="6"/>
                      <a:pt x="1780" y="17"/>
                    </a:cubicBezTo>
                    <a:cubicBezTo>
                      <a:pt x="776" y="144"/>
                      <a:pt x="1" y="1002"/>
                      <a:pt x="1" y="2040"/>
                    </a:cubicBezTo>
                    <a:lnTo>
                      <a:pt x="1" y="12670"/>
                    </a:lnTo>
                    <a:cubicBezTo>
                      <a:pt x="1" y="12883"/>
                      <a:pt x="175" y="13055"/>
                      <a:pt x="388" y="13055"/>
                    </a:cubicBezTo>
                    <a:lnTo>
                      <a:pt x="16797" y="13055"/>
                    </a:lnTo>
                    <a:cubicBezTo>
                      <a:pt x="17008" y="13055"/>
                      <a:pt x="17182" y="12886"/>
                      <a:pt x="17182" y="12670"/>
                    </a:cubicBezTo>
                    <a:lnTo>
                      <a:pt x="17182" y="2040"/>
                    </a:lnTo>
                    <a:cubicBezTo>
                      <a:pt x="17182" y="994"/>
                      <a:pt x="16388" y="128"/>
                      <a:pt x="15372" y="14"/>
                    </a:cubicBezTo>
                    <a:cubicBezTo>
                      <a:pt x="15294" y="3"/>
                      <a:pt x="15220" y="0"/>
                      <a:pt x="1513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9" name="Google Shape;2939;p48"/>
              <p:cNvSpPr/>
              <p:nvPr/>
            </p:nvSpPr>
            <p:spPr>
              <a:xfrm>
                <a:off x="1675375" y="893075"/>
                <a:ext cx="77325" cy="326375"/>
              </a:xfrm>
              <a:custGeom>
                <a:rect b="b" l="l" r="r" t="t"/>
                <a:pathLst>
                  <a:path extrusionOk="0" h="13055" w="3093">
                    <a:moveTo>
                      <a:pt x="261" y="0"/>
                    </a:moveTo>
                    <a:cubicBezTo>
                      <a:pt x="172" y="0"/>
                      <a:pt x="86" y="6"/>
                      <a:pt x="0" y="17"/>
                    </a:cubicBezTo>
                    <a:lnTo>
                      <a:pt x="0" y="13055"/>
                    </a:lnTo>
                    <a:lnTo>
                      <a:pt x="3092" y="13055"/>
                    </a:lnTo>
                    <a:lnTo>
                      <a:pt x="3092"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0" name="Google Shape;2940;p48"/>
              <p:cNvSpPr/>
              <p:nvPr/>
            </p:nvSpPr>
            <p:spPr>
              <a:xfrm>
                <a:off x="2015225" y="893425"/>
                <a:ext cx="45225" cy="326025"/>
              </a:xfrm>
              <a:custGeom>
                <a:rect b="b" l="l" r="r" t="t"/>
                <a:pathLst>
                  <a:path extrusionOk="0" h="13041" w="1809">
                    <a:moveTo>
                      <a:pt x="1" y="0"/>
                    </a:moveTo>
                    <a:lnTo>
                      <a:pt x="1" y="13041"/>
                    </a:lnTo>
                    <a:lnTo>
                      <a:pt x="1423" y="13041"/>
                    </a:lnTo>
                    <a:cubicBezTo>
                      <a:pt x="1634" y="13041"/>
                      <a:pt x="1808" y="12872"/>
                      <a:pt x="1808" y="12656"/>
                    </a:cubicBezTo>
                    <a:lnTo>
                      <a:pt x="1808" y="2026"/>
                    </a:lnTo>
                    <a:cubicBezTo>
                      <a:pt x="1808" y="980"/>
                      <a:pt x="1019" y="114"/>
                      <a:pt x="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1" name="Google Shape;2941;p48"/>
              <p:cNvSpPr/>
              <p:nvPr/>
            </p:nvSpPr>
            <p:spPr>
              <a:xfrm>
                <a:off x="1993350" y="961025"/>
                <a:ext cx="67100" cy="28950"/>
              </a:xfrm>
              <a:custGeom>
                <a:rect b="b" l="l" r="r" t="t"/>
                <a:pathLst>
                  <a:path extrusionOk="0" h="1158" w="2684">
                    <a:moveTo>
                      <a:pt x="579" y="1"/>
                    </a:moveTo>
                    <a:cubicBezTo>
                      <a:pt x="261" y="1"/>
                      <a:pt x="1" y="261"/>
                      <a:pt x="1" y="579"/>
                    </a:cubicBezTo>
                    <a:cubicBezTo>
                      <a:pt x="1" y="897"/>
                      <a:pt x="261" y="1158"/>
                      <a:pt x="579" y="1158"/>
                    </a:cubicBezTo>
                    <a:lnTo>
                      <a:pt x="2683" y="1158"/>
                    </a:lnTo>
                    <a:lnTo>
                      <a:pt x="2683" y="1"/>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2" name="Google Shape;2942;p48"/>
              <p:cNvSpPr/>
              <p:nvPr/>
            </p:nvSpPr>
            <p:spPr>
              <a:xfrm>
                <a:off x="2015225" y="961025"/>
                <a:ext cx="45225" cy="28950"/>
              </a:xfrm>
              <a:custGeom>
                <a:rect b="b" l="l" r="r" t="t"/>
                <a:pathLst>
                  <a:path extrusionOk="0" h="1158" w="1809">
                    <a:moveTo>
                      <a:pt x="1" y="1"/>
                    </a:moveTo>
                    <a:lnTo>
                      <a:pt x="1" y="1158"/>
                    </a:lnTo>
                    <a:lnTo>
                      <a:pt x="1808" y="1158"/>
                    </a:lnTo>
                    <a:lnTo>
                      <a:pt x="1808" y="1"/>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3" name="Google Shape;2943;p48"/>
              <p:cNvSpPr/>
              <p:nvPr/>
            </p:nvSpPr>
            <p:spPr>
              <a:xfrm>
                <a:off x="1960625" y="1056525"/>
                <a:ext cx="78225" cy="28950"/>
              </a:xfrm>
              <a:custGeom>
                <a:rect b="b" l="l" r="r" t="t"/>
                <a:pathLst>
                  <a:path extrusionOk="0" h="1158" w="3129">
                    <a:moveTo>
                      <a:pt x="579" y="1"/>
                    </a:moveTo>
                    <a:cubicBezTo>
                      <a:pt x="261" y="1"/>
                      <a:pt x="1" y="261"/>
                      <a:pt x="1" y="579"/>
                    </a:cubicBezTo>
                    <a:cubicBezTo>
                      <a:pt x="1" y="897"/>
                      <a:pt x="261" y="1158"/>
                      <a:pt x="579" y="1158"/>
                    </a:cubicBezTo>
                    <a:lnTo>
                      <a:pt x="2553" y="1158"/>
                    </a:lnTo>
                    <a:cubicBezTo>
                      <a:pt x="2868" y="1158"/>
                      <a:pt x="3128" y="897"/>
                      <a:pt x="3128" y="579"/>
                    </a:cubicBezTo>
                    <a:cubicBezTo>
                      <a:pt x="3128" y="261"/>
                      <a:pt x="2868" y="1"/>
                      <a:pt x="255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4" name="Google Shape;2944;p48"/>
              <p:cNvSpPr/>
              <p:nvPr/>
            </p:nvSpPr>
            <p:spPr>
              <a:xfrm>
                <a:off x="2015225" y="1056525"/>
                <a:ext cx="23625" cy="28950"/>
              </a:xfrm>
              <a:custGeom>
                <a:rect b="b" l="l" r="r" t="t"/>
                <a:pathLst>
                  <a:path extrusionOk="0" h="1158" w="945">
                    <a:moveTo>
                      <a:pt x="1" y="1"/>
                    </a:moveTo>
                    <a:lnTo>
                      <a:pt x="1" y="1158"/>
                    </a:lnTo>
                    <a:lnTo>
                      <a:pt x="369" y="1158"/>
                    </a:lnTo>
                    <a:cubicBezTo>
                      <a:pt x="684" y="1158"/>
                      <a:pt x="944" y="897"/>
                      <a:pt x="944" y="579"/>
                    </a:cubicBezTo>
                    <a:cubicBezTo>
                      <a:pt x="944" y="261"/>
                      <a:pt x="684" y="1"/>
                      <a:pt x="36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5" name="Google Shape;2945;p48"/>
              <p:cNvSpPr/>
              <p:nvPr/>
            </p:nvSpPr>
            <p:spPr>
              <a:xfrm>
                <a:off x="1993350" y="1152025"/>
                <a:ext cx="67100" cy="28950"/>
              </a:xfrm>
              <a:custGeom>
                <a:rect b="b" l="l" r="r" t="t"/>
                <a:pathLst>
                  <a:path extrusionOk="0" h="1158" w="2684">
                    <a:moveTo>
                      <a:pt x="579" y="0"/>
                    </a:moveTo>
                    <a:cubicBezTo>
                      <a:pt x="261" y="0"/>
                      <a:pt x="1" y="261"/>
                      <a:pt x="1" y="579"/>
                    </a:cubicBezTo>
                    <a:cubicBezTo>
                      <a:pt x="1" y="897"/>
                      <a:pt x="261" y="1158"/>
                      <a:pt x="579" y="1158"/>
                    </a:cubicBezTo>
                    <a:lnTo>
                      <a:pt x="2683" y="1158"/>
                    </a:lnTo>
                    <a:lnTo>
                      <a:pt x="2683"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6" name="Google Shape;2946;p48"/>
              <p:cNvSpPr/>
              <p:nvPr/>
            </p:nvSpPr>
            <p:spPr>
              <a:xfrm>
                <a:off x="2015225" y="1152025"/>
                <a:ext cx="45225" cy="28950"/>
              </a:xfrm>
              <a:custGeom>
                <a:rect b="b" l="l" r="r" t="t"/>
                <a:pathLst>
                  <a:path extrusionOk="0" h="1158" w="1809">
                    <a:moveTo>
                      <a:pt x="1" y="0"/>
                    </a:moveTo>
                    <a:lnTo>
                      <a:pt x="1" y="1158"/>
                    </a:lnTo>
                    <a:lnTo>
                      <a:pt x="1808" y="1158"/>
                    </a:lnTo>
                    <a:lnTo>
                      <a:pt x="1808"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7" name="Google Shape;2947;p48"/>
              <p:cNvSpPr/>
              <p:nvPr/>
            </p:nvSpPr>
            <p:spPr>
              <a:xfrm>
                <a:off x="1659525" y="961025"/>
                <a:ext cx="60850" cy="28950"/>
              </a:xfrm>
              <a:custGeom>
                <a:rect b="b" l="l" r="r" t="t"/>
                <a:pathLst>
                  <a:path extrusionOk="0" h="1158" w="2434">
                    <a:moveTo>
                      <a:pt x="579" y="1"/>
                    </a:moveTo>
                    <a:cubicBezTo>
                      <a:pt x="261" y="1"/>
                      <a:pt x="1" y="261"/>
                      <a:pt x="1" y="579"/>
                    </a:cubicBezTo>
                    <a:cubicBezTo>
                      <a:pt x="1" y="897"/>
                      <a:pt x="261" y="1158"/>
                      <a:pt x="579" y="1158"/>
                    </a:cubicBezTo>
                    <a:lnTo>
                      <a:pt x="2434" y="1158"/>
                    </a:lnTo>
                    <a:lnTo>
                      <a:pt x="2434" y="1"/>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8" name="Google Shape;2948;p48"/>
              <p:cNvSpPr/>
              <p:nvPr/>
            </p:nvSpPr>
            <p:spPr>
              <a:xfrm>
                <a:off x="1675375" y="961025"/>
                <a:ext cx="45000" cy="28950"/>
              </a:xfrm>
              <a:custGeom>
                <a:rect b="b" l="l" r="r" t="t"/>
                <a:pathLst>
                  <a:path extrusionOk="0" h="1158" w="1800">
                    <a:moveTo>
                      <a:pt x="0" y="1"/>
                    </a:moveTo>
                    <a:lnTo>
                      <a:pt x="0" y="1158"/>
                    </a:lnTo>
                    <a:lnTo>
                      <a:pt x="1800" y="1158"/>
                    </a:lnTo>
                    <a:lnTo>
                      <a:pt x="1800" y="1"/>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9" name="Google Shape;2949;p48"/>
              <p:cNvSpPr/>
              <p:nvPr/>
            </p:nvSpPr>
            <p:spPr>
              <a:xfrm>
                <a:off x="1630875" y="1056525"/>
                <a:ext cx="73525" cy="28950"/>
              </a:xfrm>
              <a:custGeom>
                <a:rect b="b" l="l" r="r" t="t"/>
                <a:pathLst>
                  <a:path extrusionOk="0" h="1158" w="2941">
                    <a:moveTo>
                      <a:pt x="1" y="1"/>
                    </a:moveTo>
                    <a:lnTo>
                      <a:pt x="1" y="1158"/>
                    </a:lnTo>
                    <a:lnTo>
                      <a:pt x="2367" y="1158"/>
                    </a:lnTo>
                    <a:cubicBezTo>
                      <a:pt x="2683" y="1155"/>
                      <a:pt x="2940" y="897"/>
                      <a:pt x="2940" y="579"/>
                    </a:cubicBezTo>
                    <a:cubicBezTo>
                      <a:pt x="2940" y="261"/>
                      <a:pt x="2683" y="6"/>
                      <a:pt x="236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0" name="Google Shape;2950;p48"/>
              <p:cNvSpPr/>
              <p:nvPr/>
            </p:nvSpPr>
            <p:spPr>
              <a:xfrm>
                <a:off x="1675375" y="1056525"/>
                <a:ext cx="29025" cy="28950"/>
              </a:xfrm>
              <a:custGeom>
                <a:rect b="b" l="l" r="r" t="t"/>
                <a:pathLst>
                  <a:path extrusionOk="0" h="1158" w="1161">
                    <a:moveTo>
                      <a:pt x="0" y="1"/>
                    </a:moveTo>
                    <a:lnTo>
                      <a:pt x="0" y="1158"/>
                    </a:lnTo>
                    <a:lnTo>
                      <a:pt x="587" y="1158"/>
                    </a:lnTo>
                    <a:cubicBezTo>
                      <a:pt x="903" y="1155"/>
                      <a:pt x="1160" y="897"/>
                      <a:pt x="1160" y="579"/>
                    </a:cubicBezTo>
                    <a:cubicBezTo>
                      <a:pt x="1160" y="261"/>
                      <a:pt x="903" y="6"/>
                      <a:pt x="58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1" name="Google Shape;2951;p48"/>
              <p:cNvSpPr/>
              <p:nvPr/>
            </p:nvSpPr>
            <p:spPr>
              <a:xfrm>
                <a:off x="1651150" y="1152025"/>
                <a:ext cx="68475" cy="28950"/>
              </a:xfrm>
              <a:custGeom>
                <a:rect b="b" l="l" r="r" t="t"/>
                <a:pathLst>
                  <a:path extrusionOk="0" h="1158" w="2739">
                    <a:moveTo>
                      <a:pt x="576" y="0"/>
                    </a:moveTo>
                    <a:cubicBezTo>
                      <a:pt x="258" y="0"/>
                      <a:pt x="1" y="261"/>
                      <a:pt x="1" y="579"/>
                    </a:cubicBezTo>
                    <a:cubicBezTo>
                      <a:pt x="1" y="897"/>
                      <a:pt x="258" y="1158"/>
                      <a:pt x="576" y="1158"/>
                    </a:cubicBezTo>
                    <a:lnTo>
                      <a:pt x="2738" y="1158"/>
                    </a:lnTo>
                    <a:lnTo>
                      <a:pt x="2738"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2" name="Google Shape;2952;p48"/>
              <p:cNvSpPr/>
              <p:nvPr/>
            </p:nvSpPr>
            <p:spPr>
              <a:xfrm>
                <a:off x="1675375" y="1152025"/>
                <a:ext cx="44325" cy="28950"/>
              </a:xfrm>
              <a:custGeom>
                <a:rect b="b" l="l" r="r" t="t"/>
                <a:pathLst>
                  <a:path extrusionOk="0" h="1158" w="1773">
                    <a:moveTo>
                      <a:pt x="0" y="0"/>
                    </a:moveTo>
                    <a:lnTo>
                      <a:pt x="0" y="1158"/>
                    </a:lnTo>
                    <a:lnTo>
                      <a:pt x="1772" y="1158"/>
                    </a:lnTo>
                    <a:lnTo>
                      <a:pt x="1772"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3" name="Google Shape;2953;p48"/>
              <p:cNvSpPr/>
              <p:nvPr/>
            </p:nvSpPr>
            <p:spPr>
              <a:xfrm>
                <a:off x="1752675" y="824425"/>
                <a:ext cx="185975" cy="74200"/>
              </a:xfrm>
              <a:custGeom>
                <a:rect b="b" l="l" r="r" t="t"/>
                <a:pathLst>
                  <a:path extrusionOk="0" h="2968" w="7439">
                    <a:moveTo>
                      <a:pt x="861" y="0"/>
                    </a:moveTo>
                    <a:cubicBezTo>
                      <a:pt x="568" y="0"/>
                      <a:pt x="319" y="227"/>
                      <a:pt x="288" y="521"/>
                    </a:cubicBezTo>
                    <a:lnTo>
                      <a:pt x="0" y="2968"/>
                    </a:lnTo>
                    <a:lnTo>
                      <a:pt x="7438" y="2968"/>
                    </a:lnTo>
                    <a:lnTo>
                      <a:pt x="7150" y="521"/>
                    </a:lnTo>
                    <a:cubicBezTo>
                      <a:pt x="7117" y="227"/>
                      <a:pt x="6874" y="0"/>
                      <a:pt x="657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4" name="Google Shape;2954;p48"/>
              <p:cNvSpPr/>
              <p:nvPr/>
            </p:nvSpPr>
            <p:spPr>
              <a:xfrm>
                <a:off x="1845600" y="824500"/>
                <a:ext cx="93050" cy="74125"/>
              </a:xfrm>
              <a:custGeom>
                <a:rect b="b" l="l" r="r" t="t"/>
                <a:pathLst>
                  <a:path extrusionOk="0" h="2965" w="3722">
                    <a:moveTo>
                      <a:pt x="1" y="0"/>
                    </a:moveTo>
                    <a:lnTo>
                      <a:pt x="1" y="2965"/>
                    </a:lnTo>
                    <a:lnTo>
                      <a:pt x="3721" y="2965"/>
                    </a:lnTo>
                    <a:lnTo>
                      <a:pt x="3433" y="518"/>
                    </a:lnTo>
                    <a:cubicBezTo>
                      <a:pt x="3403" y="224"/>
                      <a:pt x="3157" y="0"/>
                      <a:pt x="285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5" name="Google Shape;2955;p48"/>
              <p:cNvSpPr/>
              <p:nvPr/>
            </p:nvSpPr>
            <p:spPr>
              <a:xfrm>
                <a:off x="1814950" y="824500"/>
                <a:ext cx="61275" cy="81325"/>
              </a:xfrm>
              <a:custGeom>
                <a:rect b="b" l="l" r="r" t="t"/>
                <a:pathLst>
                  <a:path extrusionOk="0" h="3253" w="2451">
                    <a:moveTo>
                      <a:pt x="111" y="0"/>
                    </a:moveTo>
                    <a:lnTo>
                      <a:pt x="1" y="3253"/>
                    </a:lnTo>
                    <a:lnTo>
                      <a:pt x="2450" y="3253"/>
                    </a:lnTo>
                    <a:lnTo>
                      <a:pt x="2340" y="0"/>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6" name="Google Shape;2956;p48"/>
              <p:cNvSpPr/>
              <p:nvPr/>
            </p:nvSpPr>
            <p:spPr>
              <a:xfrm>
                <a:off x="1845600" y="824500"/>
                <a:ext cx="30625" cy="81325"/>
              </a:xfrm>
              <a:custGeom>
                <a:rect b="b" l="l" r="r" t="t"/>
                <a:pathLst>
                  <a:path extrusionOk="0" h="3253" w="1225">
                    <a:moveTo>
                      <a:pt x="1" y="0"/>
                    </a:moveTo>
                    <a:lnTo>
                      <a:pt x="1" y="3253"/>
                    </a:lnTo>
                    <a:lnTo>
                      <a:pt x="1224" y="3253"/>
                    </a:lnTo>
                    <a:lnTo>
                      <a:pt x="1114" y="0"/>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7" name="Google Shape;2957;p48"/>
              <p:cNvSpPr/>
              <p:nvPr/>
            </p:nvSpPr>
            <p:spPr>
              <a:xfrm>
                <a:off x="1716275" y="893075"/>
                <a:ext cx="258775" cy="339175"/>
              </a:xfrm>
              <a:custGeom>
                <a:rect b="b" l="l" r="r" t="t"/>
                <a:pathLst>
                  <a:path extrusionOk="0" h="13567" w="10351">
                    <a:moveTo>
                      <a:pt x="0" y="0"/>
                    </a:moveTo>
                    <a:lnTo>
                      <a:pt x="0" y="13182"/>
                    </a:lnTo>
                    <a:cubicBezTo>
                      <a:pt x="0" y="13395"/>
                      <a:pt x="169" y="13567"/>
                      <a:pt x="385" y="13567"/>
                    </a:cubicBezTo>
                    <a:lnTo>
                      <a:pt x="9966" y="13567"/>
                    </a:lnTo>
                    <a:cubicBezTo>
                      <a:pt x="10176" y="13567"/>
                      <a:pt x="10350" y="13398"/>
                      <a:pt x="10350" y="13182"/>
                    </a:cubicBezTo>
                    <a:lnTo>
                      <a:pt x="10350" y="0"/>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8" name="Google Shape;2958;p48"/>
              <p:cNvSpPr/>
              <p:nvPr/>
            </p:nvSpPr>
            <p:spPr>
              <a:xfrm>
                <a:off x="1780900" y="893075"/>
                <a:ext cx="129450" cy="339250"/>
              </a:xfrm>
              <a:custGeom>
                <a:rect b="b" l="l" r="r" t="t"/>
                <a:pathLst>
                  <a:path extrusionOk="0" h="13570" w="5178">
                    <a:moveTo>
                      <a:pt x="1" y="0"/>
                    </a:moveTo>
                    <a:lnTo>
                      <a:pt x="1" y="13569"/>
                    </a:lnTo>
                    <a:lnTo>
                      <a:pt x="5177" y="13569"/>
                    </a:lnTo>
                    <a:lnTo>
                      <a:pt x="5177"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9" name="Google Shape;2959;p48"/>
              <p:cNvSpPr/>
              <p:nvPr/>
            </p:nvSpPr>
            <p:spPr>
              <a:xfrm>
                <a:off x="1831150" y="893075"/>
                <a:ext cx="28950" cy="339250"/>
              </a:xfrm>
              <a:custGeom>
                <a:rect b="b" l="l" r="r" t="t"/>
                <a:pathLst>
                  <a:path extrusionOk="0" h="13570" w="1158">
                    <a:moveTo>
                      <a:pt x="0" y="0"/>
                    </a:moveTo>
                    <a:lnTo>
                      <a:pt x="0" y="13569"/>
                    </a:lnTo>
                    <a:lnTo>
                      <a:pt x="1158" y="13569"/>
                    </a:lnTo>
                    <a:lnTo>
                      <a:pt x="1158" y="0"/>
                    </a:ln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0" name="Google Shape;2960;p48"/>
              <p:cNvSpPr/>
              <p:nvPr/>
            </p:nvSpPr>
            <p:spPr>
              <a:xfrm>
                <a:off x="1845600" y="893075"/>
                <a:ext cx="14500" cy="339250"/>
              </a:xfrm>
              <a:custGeom>
                <a:rect b="b" l="l" r="r" t="t"/>
                <a:pathLst>
                  <a:path extrusionOk="0" h="13570" w="580">
                    <a:moveTo>
                      <a:pt x="1" y="0"/>
                    </a:moveTo>
                    <a:lnTo>
                      <a:pt x="1" y="13569"/>
                    </a:lnTo>
                    <a:lnTo>
                      <a:pt x="580" y="13569"/>
                    </a:lnTo>
                    <a:lnTo>
                      <a:pt x="580" y="0"/>
                    </a:ln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1" name="Google Shape;2961;p48"/>
              <p:cNvSpPr/>
              <p:nvPr/>
            </p:nvSpPr>
            <p:spPr>
              <a:xfrm>
                <a:off x="1741875" y="1125600"/>
                <a:ext cx="68475" cy="46175"/>
              </a:xfrm>
              <a:custGeom>
                <a:rect b="b" l="l" r="r" t="t"/>
                <a:pathLst>
                  <a:path extrusionOk="0" h="1847" w="2739">
                    <a:moveTo>
                      <a:pt x="2080" y="0"/>
                    </a:moveTo>
                    <a:cubicBezTo>
                      <a:pt x="1995" y="0"/>
                      <a:pt x="1909" y="19"/>
                      <a:pt x="1828" y="58"/>
                    </a:cubicBezTo>
                    <a:cubicBezTo>
                      <a:pt x="1246" y="343"/>
                      <a:pt x="1545" y="197"/>
                      <a:pt x="405" y="750"/>
                    </a:cubicBezTo>
                    <a:cubicBezTo>
                      <a:pt x="120" y="889"/>
                      <a:pt x="1" y="1235"/>
                      <a:pt x="139" y="1523"/>
                    </a:cubicBezTo>
                    <a:cubicBezTo>
                      <a:pt x="238" y="1728"/>
                      <a:pt x="444" y="1846"/>
                      <a:pt x="658" y="1846"/>
                    </a:cubicBezTo>
                    <a:cubicBezTo>
                      <a:pt x="744" y="1846"/>
                      <a:pt x="830" y="1828"/>
                      <a:pt x="911" y="1788"/>
                    </a:cubicBezTo>
                    <a:cubicBezTo>
                      <a:pt x="1490" y="1509"/>
                      <a:pt x="1191" y="1653"/>
                      <a:pt x="2334" y="1096"/>
                    </a:cubicBezTo>
                    <a:cubicBezTo>
                      <a:pt x="2619" y="955"/>
                      <a:pt x="2738" y="609"/>
                      <a:pt x="2600" y="324"/>
                    </a:cubicBezTo>
                    <a:cubicBezTo>
                      <a:pt x="2501" y="120"/>
                      <a:pt x="2295" y="0"/>
                      <a:pt x="208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2" name="Google Shape;2962;p48"/>
              <p:cNvSpPr/>
              <p:nvPr/>
            </p:nvSpPr>
            <p:spPr>
              <a:xfrm>
                <a:off x="1745275" y="1133625"/>
                <a:ext cx="65075" cy="38075"/>
              </a:xfrm>
              <a:custGeom>
                <a:rect b="b" l="l" r="r" t="t"/>
                <a:pathLst>
                  <a:path extrusionOk="0" h="1523" w="2603">
                    <a:moveTo>
                      <a:pt x="2464" y="0"/>
                    </a:moveTo>
                    <a:lnTo>
                      <a:pt x="0" y="1199"/>
                    </a:lnTo>
                    <a:cubicBezTo>
                      <a:pt x="101" y="1405"/>
                      <a:pt x="307" y="1523"/>
                      <a:pt x="520" y="1523"/>
                    </a:cubicBezTo>
                    <a:cubicBezTo>
                      <a:pt x="605" y="1523"/>
                      <a:pt x="691" y="1504"/>
                      <a:pt x="773" y="1464"/>
                    </a:cubicBezTo>
                    <a:cubicBezTo>
                      <a:pt x="1348" y="1185"/>
                      <a:pt x="1052" y="1329"/>
                      <a:pt x="2193" y="772"/>
                    </a:cubicBezTo>
                    <a:cubicBezTo>
                      <a:pt x="2483" y="634"/>
                      <a:pt x="2602" y="288"/>
                      <a:pt x="2464"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3" name="Google Shape;2963;p48"/>
              <p:cNvSpPr/>
              <p:nvPr/>
            </p:nvSpPr>
            <p:spPr>
              <a:xfrm>
                <a:off x="1882350" y="1125500"/>
                <a:ext cx="68625" cy="46200"/>
              </a:xfrm>
              <a:custGeom>
                <a:rect b="b" l="l" r="r" t="t"/>
                <a:pathLst>
                  <a:path extrusionOk="0" h="1848" w="2745">
                    <a:moveTo>
                      <a:pt x="660" y="0"/>
                    </a:moveTo>
                    <a:cubicBezTo>
                      <a:pt x="446" y="0"/>
                      <a:pt x="241" y="120"/>
                      <a:pt x="142" y="325"/>
                    </a:cubicBezTo>
                    <a:cubicBezTo>
                      <a:pt x="1" y="613"/>
                      <a:pt x="123" y="959"/>
                      <a:pt x="411" y="1097"/>
                    </a:cubicBezTo>
                    <a:cubicBezTo>
                      <a:pt x="1604" y="1679"/>
                      <a:pt x="1260" y="1513"/>
                      <a:pt x="1831" y="1789"/>
                    </a:cubicBezTo>
                    <a:cubicBezTo>
                      <a:pt x="1911" y="1829"/>
                      <a:pt x="1997" y="1847"/>
                      <a:pt x="2081" y="1847"/>
                    </a:cubicBezTo>
                    <a:cubicBezTo>
                      <a:pt x="2295" y="1847"/>
                      <a:pt x="2502" y="1728"/>
                      <a:pt x="2603" y="1524"/>
                    </a:cubicBezTo>
                    <a:cubicBezTo>
                      <a:pt x="2744" y="1236"/>
                      <a:pt x="2625" y="890"/>
                      <a:pt x="2337" y="751"/>
                    </a:cubicBezTo>
                    <a:cubicBezTo>
                      <a:pt x="1199" y="198"/>
                      <a:pt x="1498" y="342"/>
                      <a:pt x="914" y="59"/>
                    </a:cubicBezTo>
                    <a:cubicBezTo>
                      <a:pt x="832" y="19"/>
                      <a:pt x="745" y="0"/>
                      <a:pt x="66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4" name="Google Shape;2964;p48"/>
              <p:cNvSpPr/>
              <p:nvPr/>
            </p:nvSpPr>
            <p:spPr>
              <a:xfrm>
                <a:off x="1882425" y="1133625"/>
                <a:ext cx="65000" cy="38075"/>
              </a:xfrm>
              <a:custGeom>
                <a:rect b="b" l="l" r="r" t="t"/>
                <a:pathLst>
                  <a:path extrusionOk="0" h="1523" w="2600">
                    <a:moveTo>
                      <a:pt x="139" y="0"/>
                    </a:moveTo>
                    <a:lnTo>
                      <a:pt x="139" y="0"/>
                    </a:lnTo>
                    <a:cubicBezTo>
                      <a:pt x="1" y="288"/>
                      <a:pt x="120" y="634"/>
                      <a:pt x="408" y="772"/>
                    </a:cubicBezTo>
                    <a:cubicBezTo>
                      <a:pt x="1601" y="1354"/>
                      <a:pt x="1260" y="1188"/>
                      <a:pt x="1828" y="1464"/>
                    </a:cubicBezTo>
                    <a:cubicBezTo>
                      <a:pt x="1908" y="1504"/>
                      <a:pt x="1994" y="1522"/>
                      <a:pt x="2079" y="1522"/>
                    </a:cubicBezTo>
                    <a:cubicBezTo>
                      <a:pt x="2293" y="1522"/>
                      <a:pt x="2501" y="1403"/>
                      <a:pt x="2600" y="1199"/>
                    </a:cubicBezTo>
                    <a:lnTo>
                      <a:pt x="139" y="0"/>
                    </a:ln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5" name="Google Shape;2965;p48"/>
              <p:cNvSpPr/>
              <p:nvPr/>
            </p:nvSpPr>
            <p:spPr>
              <a:xfrm>
                <a:off x="1870525" y="948425"/>
                <a:ext cx="28875" cy="36375"/>
              </a:xfrm>
              <a:custGeom>
                <a:rect b="b" l="l" r="r" t="t"/>
                <a:pathLst>
                  <a:path extrusionOk="0" h="1455" w="1155">
                    <a:moveTo>
                      <a:pt x="584" y="1"/>
                    </a:moveTo>
                    <a:cubicBezTo>
                      <a:pt x="582" y="1"/>
                      <a:pt x="581" y="1"/>
                      <a:pt x="579" y="1"/>
                    </a:cubicBezTo>
                    <a:cubicBezTo>
                      <a:pt x="261" y="1"/>
                      <a:pt x="0" y="261"/>
                      <a:pt x="0" y="577"/>
                    </a:cubicBezTo>
                    <a:lnTo>
                      <a:pt x="0" y="876"/>
                    </a:lnTo>
                    <a:cubicBezTo>
                      <a:pt x="0" y="1194"/>
                      <a:pt x="261" y="1454"/>
                      <a:pt x="579" y="1454"/>
                    </a:cubicBezTo>
                    <a:cubicBezTo>
                      <a:pt x="897" y="1454"/>
                      <a:pt x="1155" y="1194"/>
                      <a:pt x="1155" y="876"/>
                    </a:cubicBezTo>
                    <a:lnTo>
                      <a:pt x="1155" y="577"/>
                    </a:lnTo>
                    <a:cubicBezTo>
                      <a:pt x="1155" y="257"/>
                      <a:pt x="903" y="1"/>
                      <a:pt x="584"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6" name="Google Shape;2966;p48"/>
              <p:cNvSpPr/>
              <p:nvPr/>
            </p:nvSpPr>
            <p:spPr>
              <a:xfrm>
                <a:off x="1885000" y="948425"/>
                <a:ext cx="14400" cy="36375"/>
              </a:xfrm>
              <a:custGeom>
                <a:rect b="b" l="l" r="r" t="t"/>
                <a:pathLst>
                  <a:path extrusionOk="0" h="1455" w="576">
                    <a:moveTo>
                      <a:pt x="5" y="1"/>
                    </a:moveTo>
                    <a:cubicBezTo>
                      <a:pt x="3" y="1"/>
                      <a:pt x="2" y="1"/>
                      <a:pt x="0" y="1"/>
                    </a:cubicBezTo>
                    <a:lnTo>
                      <a:pt x="0" y="1454"/>
                    </a:lnTo>
                    <a:cubicBezTo>
                      <a:pt x="318" y="1454"/>
                      <a:pt x="576" y="1194"/>
                      <a:pt x="576" y="876"/>
                    </a:cubicBezTo>
                    <a:lnTo>
                      <a:pt x="576" y="577"/>
                    </a:lnTo>
                    <a:cubicBezTo>
                      <a:pt x="576" y="257"/>
                      <a:pt x="324" y="1"/>
                      <a:pt x="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7" name="Google Shape;2967;p48"/>
              <p:cNvSpPr/>
              <p:nvPr/>
            </p:nvSpPr>
            <p:spPr>
              <a:xfrm>
                <a:off x="1870525" y="1002000"/>
                <a:ext cx="28875" cy="36350"/>
              </a:xfrm>
              <a:custGeom>
                <a:rect b="b" l="l" r="r" t="t"/>
                <a:pathLst>
                  <a:path extrusionOk="0" h="1454" w="1155">
                    <a:moveTo>
                      <a:pt x="589" y="0"/>
                    </a:moveTo>
                    <a:cubicBezTo>
                      <a:pt x="586" y="0"/>
                      <a:pt x="582" y="0"/>
                      <a:pt x="579" y="0"/>
                    </a:cubicBezTo>
                    <a:cubicBezTo>
                      <a:pt x="261" y="0"/>
                      <a:pt x="0" y="258"/>
                      <a:pt x="0" y="576"/>
                    </a:cubicBezTo>
                    <a:lnTo>
                      <a:pt x="0" y="875"/>
                    </a:lnTo>
                    <a:cubicBezTo>
                      <a:pt x="0" y="1193"/>
                      <a:pt x="261" y="1454"/>
                      <a:pt x="579" y="1454"/>
                    </a:cubicBezTo>
                    <a:cubicBezTo>
                      <a:pt x="897" y="1454"/>
                      <a:pt x="1155" y="1193"/>
                      <a:pt x="1155" y="875"/>
                    </a:cubicBezTo>
                    <a:lnTo>
                      <a:pt x="1155" y="576"/>
                    </a:lnTo>
                    <a:cubicBezTo>
                      <a:pt x="1155" y="258"/>
                      <a:pt x="905" y="0"/>
                      <a:pt x="589"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8" name="Google Shape;2968;p48"/>
              <p:cNvSpPr/>
              <p:nvPr/>
            </p:nvSpPr>
            <p:spPr>
              <a:xfrm>
                <a:off x="1885000" y="1002000"/>
                <a:ext cx="14400" cy="36350"/>
              </a:xfrm>
              <a:custGeom>
                <a:rect b="b" l="l" r="r" t="t"/>
                <a:pathLst>
                  <a:path extrusionOk="0" h="1454" w="576">
                    <a:moveTo>
                      <a:pt x="10" y="0"/>
                    </a:moveTo>
                    <a:cubicBezTo>
                      <a:pt x="7" y="0"/>
                      <a:pt x="3" y="0"/>
                      <a:pt x="0" y="0"/>
                    </a:cubicBezTo>
                    <a:lnTo>
                      <a:pt x="0" y="1454"/>
                    </a:lnTo>
                    <a:cubicBezTo>
                      <a:pt x="318" y="1454"/>
                      <a:pt x="576" y="1193"/>
                      <a:pt x="576" y="875"/>
                    </a:cubicBezTo>
                    <a:lnTo>
                      <a:pt x="576" y="576"/>
                    </a:lnTo>
                    <a:cubicBezTo>
                      <a:pt x="576" y="258"/>
                      <a:pt x="326" y="0"/>
                      <a:pt x="1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9" name="Google Shape;2969;p48"/>
              <p:cNvSpPr/>
              <p:nvPr/>
            </p:nvSpPr>
            <p:spPr>
              <a:xfrm>
                <a:off x="1870525" y="1055475"/>
                <a:ext cx="28875" cy="36375"/>
              </a:xfrm>
              <a:custGeom>
                <a:rect b="b" l="l" r="r" t="t"/>
                <a:pathLst>
                  <a:path extrusionOk="0" h="1455" w="1155">
                    <a:moveTo>
                      <a:pt x="584" y="1"/>
                    </a:moveTo>
                    <a:cubicBezTo>
                      <a:pt x="582" y="1"/>
                      <a:pt x="581" y="1"/>
                      <a:pt x="579" y="1"/>
                    </a:cubicBezTo>
                    <a:cubicBezTo>
                      <a:pt x="261" y="1"/>
                      <a:pt x="0" y="261"/>
                      <a:pt x="0" y="580"/>
                    </a:cubicBezTo>
                    <a:lnTo>
                      <a:pt x="0" y="878"/>
                    </a:lnTo>
                    <a:cubicBezTo>
                      <a:pt x="0" y="1197"/>
                      <a:pt x="261" y="1454"/>
                      <a:pt x="579" y="1454"/>
                    </a:cubicBezTo>
                    <a:cubicBezTo>
                      <a:pt x="897" y="1454"/>
                      <a:pt x="1155" y="1197"/>
                      <a:pt x="1155" y="878"/>
                    </a:cubicBezTo>
                    <a:lnTo>
                      <a:pt x="1155" y="580"/>
                    </a:lnTo>
                    <a:cubicBezTo>
                      <a:pt x="1155" y="260"/>
                      <a:pt x="903" y="1"/>
                      <a:pt x="584"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0" name="Google Shape;2970;p48"/>
              <p:cNvSpPr/>
              <p:nvPr/>
            </p:nvSpPr>
            <p:spPr>
              <a:xfrm>
                <a:off x="1885000" y="1055475"/>
                <a:ext cx="14400" cy="36375"/>
              </a:xfrm>
              <a:custGeom>
                <a:rect b="b" l="l" r="r" t="t"/>
                <a:pathLst>
                  <a:path extrusionOk="0" h="1455" w="576">
                    <a:moveTo>
                      <a:pt x="5" y="1"/>
                    </a:moveTo>
                    <a:cubicBezTo>
                      <a:pt x="3" y="1"/>
                      <a:pt x="2" y="1"/>
                      <a:pt x="0" y="1"/>
                    </a:cubicBezTo>
                    <a:lnTo>
                      <a:pt x="0" y="1454"/>
                    </a:lnTo>
                    <a:cubicBezTo>
                      <a:pt x="318" y="1454"/>
                      <a:pt x="576" y="1197"/>
                      <a:pt x="576" y="878"/>
                    </a:cubicBezTo>
                    <a:lnTo>
                      <a:pt x="576" y="580"/>
                    </a:lnTo>
                    <a:cubicBezTo>
                      <a:pt x="576" y="260"/>
                      <a:pt x="324" y="1"/>
                      <a:pt x="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971" name="Google Shape;2971;p48"/>
            <p:cNvSpPr/>
            <p:nvPr/>
          </p:nvSpPr>
          <p:spPr>
            <a:xfrm>
              <a:off x="6254246" y="3040344"/>
              <a:ext cx="769500" cy="7695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972" name="Google Shape;2972;p48"/>
          <p:cNvGrpSpPr/>
          <p:nvPr/>
        </p:nvGrpSpPr>
        <p:grpSpPr>
          <a:xfrm>
            <a:off x="7282833" y="2273481"/>
            <a:ext cx="769500" cy="769500"/>
            <a:chOff x="7282833" y="2044881"/>
            <a:chExt cx="769500" cy="769500"/>
          </a:xfrm>
        </p:grpSpPr>
        <p:grpSp>
          <p:nvGrpSpPr>
            <p:cNvPr id="2973" name="Google Shape;2973;p48"/>
            <p:cNvGrpSpPr/>
            <p:nvPr/>
          </p:nvGrpSpPr>
          <p:grpSpPr>
            <a:xfrm>
              <a:off x="7454788" y="2209225"/>
              <a:ext cx="442775" cy="440775"/>
              <a:chOff x="2211625" y="822625"/>
              <a:chExt cx="442775" cy="440775"/>
            </a:xfrm>
          </p:grpSpPr>
          <p:sp>
            <p:nvSpPr>
              <p:cNvPr id="2974" name="Google Shape;2974;p48"/>
              <p:cNvSpPr/>
              <p:nvPr/>
            </p:nvSpPr>
            <p:spPr>
              <a:xfrm>
                <a:off x="2417850" y="825400"/>
                <a:ext cx="27000" cy="386300"/>
              </a:xfrm>
              <a:custGeom>
                <a:rect b="b" l="l" r="r" t="t"/>
                <a:pathLst>
                  <a:path extrusionOk="0" h="15452" w="1080">
                    <a:moveTo>
                      <a:pt x="545" y="0"/>
                    </a:moveTo>
                    <a:cubicBezTo>
                      <a:pt x="543" y="0"/>
                      <a:pt x="542" y="0"/>
                      <a:pt x="540" y="0"/>
                    </a:cubicBezTo>
                    <a:cubicBezTo>
                      <a:pt x="241" y="0"/>
                      <a:pt x="0" y="244"/>
                      <a:pt x="0" y="540"/>
                    </a:cubicBezTo>
                    <a:lnTo>
                      <a:pt x="0" y="14912"/>
                    </a:lnTo>
                    <a:cubicBezTo>
                      <a:pt x="0" y="15208"/>
                      <a:pt x="241" y="15452"/>
                      <a:pt x="540" y="15452"/>
                    </a:cubicBezTo>
                    <a:cubicBezTo>
                      <a:pt x="836" y="15452"/>
                      <a:pt x="1080" y="15208"/>
                      <a:pt x="1080" y="14912"/>
                    </a:cubicBezTo>
                    <a:lnTo>
                      <a:pt x="1080" y="540"/>
                    </a:lnTo>
                    <a:cubicBezTo>
                      <a:pt x="1080" y="243"/>
                      <a:pt x="842" y="0"/>
                      <a:pt x="545"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5" name="Google Shape;2975;p48"/>
              <p:cNvSpPr/>
              <p:nvPr/>
            </p:nvSpPr>
            <p:spPr>
              <a:xfrm>
                <a:off x="2431350" y="825325"/>
                <a:ext cx="13500" cy="386375"/>
              </a:xfrm>
              <a:custGeom>
                <a:rect b="b" l="l" r="r" t="t"/>
                <a:pathLst>
                  <a:path extrusionOk="0" h="15455" w="540">
                    <a:moveTo>
                      <a:pt x="0" y="0"/>
                    </a:moveTo>
                    <a:lnTo>
                      <a:pt x="0" y="15455"/>
                    </a:lnTo>
                    <a:cubicBezTo>
                      <a:pt x="296" y="15455"/>
                      <a:pt x="540" y="15211"/>
                      <a:pt x="540" y="14915"/>
                    </a:cubicBezTo>
                    <a:lnTo>
                      <a:pt x="540" y="543"/>
                    </a:lnTo>
                    <a:cubicBezTo>
                      <a:pt x="540" y="244"/>
                      <a:pt x="299" y="0"/>
                      <a:pt x="0"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6" name="Google Shape;2976;p48"/>
              <p:cNvSpPr/>
              <p:nvPr/>
            </p:nvSpPr>
            <p:spPr>
              <a:xfrm>
                <a:off x="2269200" y="873825"/>
                <a:ext cx="324225" cy="172350"/>
              </a:xfrm>
              <a:custGeom>
                <a:rect b="b" l="l" r="r" t="t"/>
                <a:pathLst>
                  <a:path extrusionOk="0" h="6894" w="12969">
                    <a:moveTo>
                      <a:pt x="6486" y="1"/>
                    </a:moveTo>
                    <a:cubicBezTo>
                      <a:pt x="2904" y="1"/>
                      <a:pt x="0" y="2905"/>
                      <a:pt x="0" y="6486"/>
                    </a:cubicBezTo>
                    <a:cubicBezTo>
                      <a:pt x="0" y="6711"/>
                      <a:pt x="183" y="6893"/>
                      <a:pt x="410" y="6893"/>
                    </a:cubicBezTo>
                    <a:lnTo>
                      <a:pt x="12562" y="6893"/>
                    </a:lnTo>
                    <a:cubicBezTo>
                      <a:pt x="12786" y="6893"/>
                      <a:pt x="12969" y="6711"/>
                      <a:pt x="12969" y="6486"/>
                    </a:cubicBezTo>
                    <a:cubicBezTo>
                      <a:pt x="12969" y="2905"/>
                      <a:pt x="10065" y="1"/>
                      <a:pt x="6486"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7" name="Google Shape;2977;p48"/>
              <p:cNvSpPr/>
              <p:nvPr/>
            </p:nvSpPr>
            <p:spPr>
              <a:xfrm>
                <a:off x="2431350" y="873825"/>
                <a:ext cx="162075" cy="172350"/>
              </a:xfrm>
              <a:custGeom>
                <a:rect b="b" l="l" r="r" t="t"/>
                <a:pathLst>
                  <a:path extrusionOk="0" h="6894" w="6483">
                    <a:moveTo>
                      <a:pt x="0" y="1"/>
                    </a:moveTo>
                    <a:lnTo>
                      <a:pt x="0" y="6893"/>
                    </a:lnTo>
                    <a:lnTo>
                      <a:pt x="6076" y="6893"/>
                    </a:lnTo>
                    <a:cubicBezTo>
                      <a:pt x="6300" y="6893"/>
                      <a:pt x="6483" y="6711"/>
                      <a:pt x="6483" y="6486"/>
                    </a:cubicBezTo>
                    <a:cubicBezTo>
                      <a:pt x="6483" y="2905"/>
                      <a:pt x="3579" y="1"/>
                      <a:pt x="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8" name="Google Shape;2978;p48"/>
              <p:cNvSpPr/>
              <p:nvPr/>
            </p:nvSpPr>
            <p:spPr>
              <a:xfrm>
                <a:off x="2369325" y="873825"/>
                <a:ext cx="124050" cy="172350"/>
              </a:xfrm>
              <a:custGeom>
                <a:rect b="b" l="l" r="r" t="t"/>
                <a:pathLst>
                  <a:path extrusionOk="0" h="6894" w="4962">
                    <a:moveTo>
                      <a:pt x="2484" y="1"/>
                    </a:moveTo>
                    <a:cubicBezTo>
                      <a:pt x="1114" y="1"/>
                      <a:pt x="1" y="2517"/>
                      <a:pt x="1" y="5620"/>
                    </a:cubicBezTo>
                    <a:lnTo>
                      <a:pt x="1" y="6893"/>
                    </a:lnTo>
                    <a:lnTo>
                      <a:pt x="4961" y="6893"/>
                    </a:lnTo>
                    <a:lnTo>
                      <a:pt x="4961" y="5620"/>
                    </a:lnTo>
                    <a:cubicBezTo>
                      <a:pt x="4961" y="2517"/>
                      <a:pt x="3854" y="1"/>
                      <a:pt x="2484"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9" name="Google Shape;2979;p48"/>
              <p:cNvSpPr/>
              <p:nvPr/>
            </p:nvSpPr>
            <p:spPr>
              <a:xfrm>
                <a:off x="2402000" y="1164200"/>
                <a:ext cx="58625" cy="99200"/>
              </a:xfrm>
              <a:custGeom>
                <a:rect b="b" l="l" r="r" t="t"/>
                <a:pathLst>
                  <a:path extrusionOk="0" h="3968" w="2345">
                    <a:moveTo>
                      <a:pt x="648" y="1"/>
                    </a:moveTo>
                    <a:cubicBezTo>
                      <a:pt x="291" y="1"/>
                      <a:pt x="0" y="294"/>
                      <a:pt x="0" y="648"/>
                    </a:cubicBezTo>
                    <a:lnTo>
                      <a:pt x="0" y="3320"/>
                    </a:lnTo>
                    <a:cubicBezTo>
                      <a:pt x="0" y="3677"/>
                      <a:pt x="291" y="3967"/>
                      <a:pt x="648" y="3967"/>
                    </a:cubicBezTo>
                    <a:lnTo>
                      <a:pt x="1700" y="3967"/>
                    </a:lnTo>
                    <a:cubicBezTo>
                      <a:pt x="2054" y="3967"/>
                      <a:pt x="2345" y="3677"/>
                      <a:pt x="2345" y="3320"/>
                    </a:cubicBezTo>
                    <a:lnTo>
                      <a:pt x="2345" y="648"/>
                    </a:lnTo>
                    <a:cubicBezTo>
                      <a:pt x="2345" y="294"/>
                      <a:pt x="2060" y="3"/>
                      <a:pt x="170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0" name="Google Shape;2980;p48"/>
              <p:cNvSpPr/>
              <p:nvPr/>
            </p:nvSpPr>
            <p:spPr>
              <a:xfrm>
                <a:off x="2431350" y="1164275"/>
                <a:ext cx="29275" cy="99125"/>
              </a:xfrm>
              <a:custGeom>
                <a:rect b="b" l="l" r="r" t="t"/>
                <a:pathLst>
                  <a:path extrusionOk="0" h="3965" w="1171">
                    <a:moveTo>
                      <a:pt x="0" y="0"/>
                    </a:moveTo>
                    <a:lnTo>
                      <a:pt x="0" y="3964"/>
                    </a:lnTo>
                    <a:lnTo>
                      <a:pt x="526" y="3964"/>
                    </a:lnTo>
                    <a:cubicBezTo>
                      <a:pt x="880" y="3964"/>
                      <a:pt x="1171" y="3674"/>
                      <a:pt x="1171" y="3317"/>
                    </a:cubicBezTo>
                    <a:lnTo>
                      <a:pt x="1171" y="645"/>
                    </a:lnTo>
                    <a:cubicBezTo>
                      <a:pt x="1171" y="291"/>
                      <a:pt x="886" y="0"/>
                      <a:pt x="526"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1" name="Google Shape;2981;p48"/>
              <p:cNvSpPr/>
              <p:nvPr/>
            </p:nvSpPr>
            <p:spPr>
              <a:xfrm>
                <a:off x="2563725" y="825125"/>
                <a:ext cx="82725" cy="86875"/>
              </a:xfrm>
              <a:custGeom>
                <a:rect b="b" l="l" r="r" t="t"/>
                <a:pathLst>
                  <a:path extrusionOk="0" h="3475" w="3309">
                    <a:moveTo>
                      <a:pt x="1656" y="0"/>
                    </a:moveTo>
                    <a:cubicBezTo>
                      <a:pt x="1357" y="0"/>
                      <a:pt x="1116" y="244"/>
                      <a:pt x="1116" y="540"/>
                    </a:cubicBezTo>
                    <a:lnTo>
                      <a:pt x="1116" y="800"/>
                    </a:lnTo>
                    <a:lnTo>
                      <a:pt x="892" y="670"/>
                    </a:lnTo>
                    <a:cubicBezTo>
                      <a:pt x="805" y="620"/>
                      <a:pt x="711" y="597"/>
                      <a:pt x="618" y="597"/>
                    </a:cubicBezTo>
                    <a:cubicBezTo>
                      <a:pt x="431" y="597"/>
                      <a:pt x="250" y="693"/>
                      <a:pt x="150" y="866"/>
                    </a:cubicBezTo>
                    <a:cubicBezTo>
                      <a:pt x="0" y="1127"/>
                      <a:pt x="89" y="1459"/>
                      <a:pt x="346" y="1606"/>
                    </a:cubicBezTo>
                    <a:lnTo>
                      <a:pt x="573" y="1738"/>
                    </a:lnTo>
                    <a:lnTo>
                      <a:pt x="346" y="1871"/>
                    </a:lnTo>
                    <a:cubicBezTo>
                      <a:pt x="89" y="2024"/>
                      <a:pt x="0" y="2350"/>
                      <a:pt x="150" y="2610"/>
                    </a:cubicBezTo>
                    <a:cubicBezTo>
                      <a:pt x="252" y="2784"/>
                      <a:pt x="432" y="2880"/>
                      <a:pt x="619" y="2880"/>
                    </a:cubicBezTo>
                    <a:cubicBezTo>
                      <a:pt x="711" y="2880"/>
                      <a:pt x="805" y="2857"/>
                      <a:pt x="892" y="2807"/>
                    </a:cubicBezTo>
                    <a:lnTo>
                      <a:pt x="1116" y="2677"/>
                    </a:lnTo>
                    <a:lnTo>
                      <a:pt x="1116" y="2934"/>
                    </a:lnTo>
                    <a:cubicBezTo>
                      <a:pt x="1116" y="3233"/>
                      <a:pt x="1357" y="3474"/>
                      <a:pt x="1656" y="3474"/>
                    </a:cubicBezTo>
                    <a:cubicBezTo>
                      <a:pt x="1952" y="3474"/>
                      <a:pt x="2196" y="3233"/>
                      <a:pt x="2196" y="2934"/>
                    </a:cubicBezTo>
                    <a:lnTo>
                      <a:pt x="2196" y="2677"/>
                    </a:lnTo>
                    <a:lnTo>
                      <a:pt x="2420" y="2807"/>
                    </a:lnTo>
                    <a:cubicBezTo>
                      <a:pt x="2506" y="2857"/>
                      <a:pt x="2600" y="2881"/>
                      <a:pt x="2693" y="2881"/>
                    </a:cubicBezTo>
                    <a:cubicBezTo>
                      <a:pt x="2880" y="2881"/>
                      <a:pt x="3062" y="2784"/>
                      <a:pt x="3162" y="2610"/>
                    </a:cubicBezTo>
                    <a:cubicBezTo>
                      <a:pt x="3308" y="2350"/>
                      <a:pt x="3223" y="2024"/>
                      <a:pt x="2962" y="1871"/>
                    </a:cubicBezTo>
                    <a:lnTo>
                      <a:pt x="2738" y="1738"/>
                    </a:lnTo>
                    <a:lnTo>
                      <a:pt x="2962" y="1606"/>
                    </a:lnTo>
                    <a:cubicBezTo>
                      <a:pt x="3223" y="1453"/>
                      <a:pt x="3308" y="1127"/>
                      <a:pt x="3162" y="866"/>
                    </a:cubicBezTo>
                    <a:cubicBezTo>
                      <a:pt x="3060" y="693"/>
                      <a:pt x="2879" y="597"/>
                      <a:pt x="2693" y="597"/>
                    </a:cubicBezTo>
                    <a:cubicBezTo>
                      <a:pt x="2600" y="597"/>
                      <a:pt x="2506" y="620"/>
                      <a:pt x="2420" y="670"/>
                    </a:cubicBezTo>
                    <a:lnTo>
                      <a:pt x="2196" y="800"/>
                    </a:lnTo>
                    <a:lnTo>
                      <a:pt x="2196" y="540"/>
                    </a:lnTo>
                    <a:cubicBezTo>
                      <a:pt x="2196" y="244"/>
                      <a:pt x="1952" y="0"/>
                      <a:pt x="165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2" name="Google Shape;2982;p48"/>
              <p:cNvSpPr/>
              <p:nvPr/>
            </p:nvSpPr>
            <p:spPr>
              <a:xfrm>
                <a:off x="2605100" y="825250"/>
                <a:ext cx="41350" cy="86750"/>
              </a:xfrm>
              <a:custGeom>
                <a:rect b="b" l="l" r="r" t="t"/>
                <a:pathLst>
                  <a:path extrusionOk="0" h="3470" w="1654">
                    <a:moveTo>
                      <a:pt x="1" y="1"/>
                    </a:moveTo>
                    <a:lnTo>
                      <a:pt x="1" y="3469"/>
                    </a:lnTo>
                    <a:cubicBezTo>
                      <a:pt x="297" y="3469"/>
                      <a:pt x="541" y="3228"/>
                      <a:pt x="541" y="2929"/>
                    </a:cubicBezTo>
                    <a:lnTo>
                      <a:pt x="541" y="2672"/>
                    </a:lnTo>
                    <a:lnTo>
                      <a:pt x="765" y="2802"/>
                    </a:lnTo>
                    <a:cubicBezTo>
                      <a:pt x="851" y="2852"/>
                      <a:pt x="945" y="2876"/>
                      <a:pt x="1038" y="2876"/>
                    </a:cubicBezTo>
                    <a:cubicBezTo>
                      <a:pt x="1225" y="2876"/>
                      <a:pt x="1407" y="2779"/>
                      <a:pt x="1507" y="2605"/>
                    </a:cubicBezTo>
                    <a:cubicBezTo>
                      <a:pt x="1653" y="2345"/>
                      <a:pt x="1568" y="2019"/>
                      <a:pt x="1307" y="1869"/>
                    </a:cubicBezTo>
                    <a:lnTo>
                      <a:pt x="1083" y="1736"/>
                    </a:lnTo>
                    <a:lnTo>
                      <a:pt x="1307" y="1606"/>
                    </a:lnTo>
                    <a:cubicBezTo>
                      <a:pt x="1568" y="1454"/>
                      <a:pt x="1653" y="1124"/>
                      <a:pt x="1507" y="864"/>
                    </a:cubicBezTo>
                    <a:cubicBezTo>
                      <a:pt x="1405" y="690"/>
                      <a:pt x="1224" y="594"/>
                      <a:pt x="1038" y="594"/>
                    </a:cubicBezTo>
                    <a:cubicBezTo>
                      <a:pt x="945" y="594"/>
                      <a:pt x="851" y="618"/>
                      <a:pt x="765" y="668"/>
                    </a:cubicBezTo>
                    <a:lnTo>
                      <a:pt x="541" y="801"/>
                    </a:lnTo>
                    <a:lnTo>
                      <a:pt x="541" y="540"/>
                    </a:lnTo>
                    <a:cubicBezTo>
                      <a:pt x="541" y="241"/>
                      <a:pt x="297" y="1"/>
                      <a:pt x="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3" name="Google Shape;2983;p48"/>
              <p:cNvSpPr/>
              <p:nvPr/>
            </p:nvSpPr>
            <p:spPr>
              <a:xfrm>
                <a:off x="2216875" y="1136250"/>
                <a:ext cx="82800" cy="86875"/>
              </a:xfrm>
              <a:custGeom>
                <a:rect b="b" l="l" r="r" t="t"/>
                <a:pathLst>
                  <a:path extrusionOk="0" h="3475" w="3312">
                    <a:moveTo>
                      <a:pt x="1653" y="0"/>
                    </a:moveTo>
                    <a:cubicBezTo>
                      <a:pt x="1357" y="0"/>
                      <a:pt x="1114" y="241"/>
                      <a:pt x="1114" y="540"/>
                    </a:cubicBezTo>
                    <a:lnTo>
                      <a:pt x="1114" y="798"/>
                    </a:lnTo>
                    <a:lnTo>
                      <a:pt x="889" y="667"/>
                    </a:lnTo>
                    <a:cubicBezTo>
                      <a:pt x="803" y="618"/>
                      <a:pt x="709" y="594"/>
                      <a:pt x="616" y="594"/>
                    </a:cubicBezTo>
                    <a:cubicBezTo>
                      <a:pt x="429" y="594"/>
                      <a:pt x="248" y="690"/>
                      <a:pt x="150" y="864"/>
                    </a:cubicBezTo>
                    <a:cubicBezTo>
                      <a:pt x="1" y="1124"/>
                      <a:pt x="87" y="1456"/>
                      <a:pt x="347" y="1606"/>
                    </a:cubicBezTo>
                    <a:lnTo>
                      <a:pt x="571" y="1736"/>
                    </a:lnTo>
                    <a:lnTo>
                      <a:pt x="347" y="1869"/>
                    </a:lnTo>
                    <a:cubicBezTo>
                      <a:pt x="87" y="2021"/>
                      <a:pt x="1" y="2348"/>
                      <a:pt x="150" y="2608"/>
                    </a:cubicBezTo>
                    <a:cubicBezTo>
                      <a:pt x="252" y="2780"/>
                      <a:pt x="433" y="2877"/>
                      <a:pt x="619" y="2877"/>
                    </a:cubicBezTo>
                    <a:cubicBezTo>
                      <a:pt x="711" y="2877"/>
                      <a:pt x="804" y="2854"/>
                      <a:pt x="889" y="2804"/>
                    </a:cubicBezTo>
                    <a:lnTo>
                      <a:pt x="1114" y="2674"/>
                    </a:lnTo>
                    <a:lnTo>
                      <a:pt x="1114" y="2935"/>
                    </a:lnTo>
                    <a:cubicBezTo>
                      <a:pt x="1114" y="3231"/>
                      <a:pt x="1357" y="3474"/>
                      <a:pt x="1653" y="3474"/>
                    </a:cubicBezTo>
                    <a:cubicBezTo>
                      <a:pt x="1952" y="3474"/>
                      <a:pt x="2193" y="3231"/>
                      <a:pt x="2193" y="2935"/>
                    </a:cubicBezTo>
                    <a:lnTo>
                      <a:pt x="2193" y="2674"/>
                    </a:lnTo>
                    <a:lnTo>
                      <a:pt x="2420" y="2804"/>
                    </a:lnTo>
                    <a:cubicBezTo>
                      <a:pt x="2505" y="2854"/>
                      <a:pt x="2598" y="2878"/>
                      <a:pt x="2690" y="2878"/>
                    </a:cubicBezTo>
                    <a:cubicBezTo>
                      <a:pt x="2875" y="2878"/>
                      <a:pt x="3057" y="2782"/>
                      <a:pt x="3159" y="2608"/>
                    </a:cubicBezTo>
                    <a:cubicBezTo>
                      <a:pt x="3311" y="2348"/>
                      <a:pt x="3223" y="2016"/>
                      <a:pt x="2963" y="1869"/>
                    </a:cubicBezTo>
                    <a:lnTo>
                      <a:pt x="2738" y="1736"/>
                    </a:lnTo>
                    <a:lnTo>
                      <a:pt x="2963" y="1606"/>
                    </a:lnTo>
                    <a:cubicBezTo>
                      <a:pt x="3223" y="1454"/>
                      <a:pt x="3309" y="1124"/>
                      <a:pt x="3159" y="864"/>
                    </a:cubicBezTo>
                    <a:cubicBezTo>
                      <a:pt x="3057" y="690"/>
                      <a:pt x="2877" y="594"/>
                      <a:pt x="2691" y="594"/>
                    </a:cubicBezTo>
                    <a:cubicBezTo>
                      <a:pt x="2599" y="594"/>
                      <a:pt x="2506" y="618"/>
                      <a:pt x="2420" y="667"/>
                    </a:cubicBezTo>
                    <a:lnTo>
                      <a:pt x="2193" y="798"/>
                    </a:lnTo>
                    <a:lnTo>
                      <a:pt x="2193" y="540"/>
                    </a:lnTo>
                    <a:cubicBezTo>
                      <a:pt x="2193" y="241"/>
                      <a:pt x="1952" y="0"/>
                      <a:pt x="165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4" name="Google Shape;2984;p48"/>
              <p:cNvSpPr/>
              <p:nvPr/>
            </p:nvSpPr>
            <p:spPr>
              <a:xfrm>
                <a:off x="2258200" y="1136325"/>
                <a:ext cx="41475" cy="86800"/>
              </a:xfrm>
              <a:custGeom>
                <a:rect b="b" l="l" r="r" t="t"/>
                <a:pathLst>
                  <a:path extrusionOk="0" h="3472" w="1659">
                    <a:moveTo>
                      <a:pt x="0" y="0"/>
                    </a:moveTo>
                    <a:lnTo>
                      <a:pt x="0" y="3471"/>
                    </a:lnTo>
                    <a:cubicBezTo>
                      <a:pt x="299" y="3471"/>
                      <a:pt x="540" y="3228"/>
                      <a:pt x="540" y="2932"/>
                    </a:cubicBezTo>
                    <a:lnTo>
                      <a:pt x="540" y="2671"/>
                    </a:lnTo>
                    <a:lnTo>
                      <a:pt x="767" y="2801"/>
                    </a:lnTo>
                    <a:cubicBezTo>
                      <a:pt x="852" y="2851"/>
                      <a:pt x="945" y="2875"/>
                      <a:pt x="1037" y="2875"/>
                    </a:cubicBezTo>
                    <a:cubicBezTo>
                      <a:pt x="1222" y="2875"/>
                      <a:pt x="1404" y="2779"/>
                      <a:pt x="1506" y="2605"/>
                    </a:cubicBezTo>
                    <a:cubicBezTo>
                      <a:pt x="1658" y="2345"/>
                      <a:pt x="1570" y="2013"/>
                      <a:pt x="1310" y="1869"/>
                    </a:cubicBezTo>
                    <a:lnTo>
                      <a:pt x="1085" y="1736"/>
                    </a:lnTo>
                    <a:lnTo>
                      <a:pt x="1310" y="1606"/>
                    </a:lnTo>
                    <a:cubicBezTo>
                      <a:pt x="1570" y="1453"/>
                      <a:pt x="1656" y="1124"/>
                      <a:pt x="1506" y="864"/>
                    </a:cubicBezTo>
                    <a:cubicBezTo>
                      <a:pt x="1404" y="691"/>
                      <a:pt x="1223" y="595"/>
                      <a:pt x="1036" y="595"/>
                    </a:cubicBezTo>
                    <a:cubicBezTo>
                      <a:pt x="945" y="595"/>
                      <a:pt x="852" y="618"/>
                      <a:pt x="767" y="667"/>
                    </a:cubicBezTo>
                    <a:lnTo>
                      <a:pt x="540" y="800"/>
                    </a:lnTo>
                    <a:lnTo>
                      <a:pt x="540" y="540"/>
                    </a:lnTo>
                    <a:cubicBezTo>
                      <a:pt x="540" y="241"/>
                      <a:pt x="299" y="0"/>
                      <a:pt x="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5" name="Google Shape;2985;p48"/>
              <p:cNvSpPr/>
              <p:nvPr/>
            </p:nvSpPr>
            <p:spPr>
              <a:xfrm>
                <a:off x="2599375" y="1090425"/>
                <a:ext cx="27000" cy="38725"/>
              </a:xfrm>
              <a:custGeom>
                <a:rect b="b" l="l" r="r" t="t"/>
                <a:pathLst>
                  <a:path extrusionOk="0" h="1549" w="1080">
                    <a:moveTo>
                      <a:pt x="540" y="1"/>
                    </a:moveTo>
                    <a:cubicBezTo>
                      <a:pt x="244" y="1"/>
                      <a:pt x="0" y="244"/>
                      <a:pt x="0" y="541"/>
                    </a:cubicBezTo>
                    <a:lnTo>
                      <a:pt x="0" y="1008"/>
                    </a:lnTo>
                    <a:cubicBezTo>
                      <a:pt x="0" y="1307"/>
                      <a:pt x="244" y="1548"/>
                      <a:pt x="540" y="1548"/>
                    </a:cubicBezTo>
                    <a:cubicBezTo>
                      <a:pt x="839" y="1548"/>
                      <a:pt x="1080" y="1307"/>
                      <a:pt x="1080" y="1008"/>
                    </a:cubicBezTo>
                    <a:lnTo>
                      <a:pt x="1080" y="541"/>
                    </a:lnTo>
                    <a:cubicBezTo>
                      <a:pt x="1080" y="244"/>
                      <a:pt x="839" y="1"/>
                      <a:pt x="54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6" name="Google Shape;2986;p48"/>
              <p:cNvSpPr/>
              <p:nvPr/>
            </p:nvSpPr>
            <p:spPr>
              <a:xfrm>
                <a:off x="2626350" y="1156450"/>
                <a:ext cx="27150" cy="38725"/>
              </a:xfrm>
              <a:custGeom>
                <a:rect b="b" l="l" r="r" t="t"/>
                <a:pathLst>
                  <a:path extrusionOk="0" h="1549" w="1086">
                    <a:moveTo>
                      <a:pt x="540" y="1"/>
                    </a:moveTo>
                    <a:cubicBezTo>
                      <a:pt x="244" y="1"/>
                      <a:pt x="1" y="244"/>
                      <a:pt x="1" y="540"/>
                    </a:cubicBezTo>
                    <a:lnTo>
                      <a:pt x="1" y="1008"/>
                    </a:lnTo>
                    <a:cubicBezTo>
                      <a:pt x="1" y="1304"/>
                      <a:pt x="244" y="1548"/>
                      <a:pt x="540" y="1548"/>
                    </a:cubicBezTo>
                    <a:cubicBezTo>
                      <a:pt x="839" y="1548"/>
                      <a:pt x="1080" y="1304"/>
                      <a:pt x="1080" y="1008"/>
                    </a:cubicBezTo>
                    <a:lnTo>
                      <a:pt x="1080" y="540"/>
                    </a:lnTo>
                    <a:cubicBezTo>
                      <a:pt x="1086" y="244"/>
                      <a:pt x="842" y="1"/>
                      <a:pt x="54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7" name="Google Shape;2987;p48"/>
              <p:cNvSpPr/>
              <p:nvPr/>
            </p:nvSpPr>
            <p:spPr>
              <a:xfrm>
                <a:off x="2627400" y="1018475"/>
                <a:ext cx="27000" cy="38700"/>
              </a:xfrm>
              <a:custGeom>
                <a:rect b="b" l="l" r="r" t="t"/>
                <a:pathLst>
                  <a:path extrusionOk="0" h="1548" w="1080">
                    <a:moveTo>
                      <a:pt x="540" y="0"/>
                    </a:moveTo>
                    <a:cubicBezTo>
                      <a:pt x="244" y="0"/>
                      <a:pt x="0" y="244"/>
                      <a:pt x="0" y="540"/>
                    </a:cubicBezTo>
                    <a:lnTo>
                      <a:pt x="0" y="1008"/>
                    </a:lnTo>
                    <a:cubicBezTo>
                      <a:pt x="0" y="1307"/>
                      <a:pt x="244" y="1547"/>
                      <a:pt x="540" y="1547"/>
                    </a:cubicBezTo>
                    <a:cubicBezTo>
                      <a:pt x="839" y="1547"/>
                      <a:pt x="1080" y="1307"/>
                      <a:pt x="1080" y="1008"/>
                    </a:cubicBezTo>
                    <a:lnTo>
                      <a:pt x="1080" y="540"/>
                    </a:lnTo>
                    <a:cubicBezTo>
                      <a:pt x="1080" y="244"/>
                      <a:pt x="839" y="0"/>
                      <a:pt x="54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8" name="Google Shape;2988;p48"/>
              <p:cNvSpPr/>
              <p:nvPr/>
            </p:nvSpPr>
            <p:spPr>
              <a:xfrm>
                <a:off x="2517900" y="828425"/>
                <a:ext cx="27025" cy="38725"/>
              </a:xfrm>
              <a:custGeom>
                <a:rect b="b" l="l" r="r" t="t"/>
                <a:pathLst>
                  <a:path extrusionOk="0" h="1549" w="1081">
                    <a:moveTo>
                      <a:pt x="541" y="1"/>
                    </a:moveTo>
                    <a:cubicBezTo>
                      <a:pt x="242" y="1"/>
                      <a:pt x="1" y="245"/>
                      <a:pt x="1" y="541"/>
                    </a:cubicBezTo>
                    <a:lnTo>
                      <a:pt x="1" y="1009"/>
                    </a:lnTo>
                    <a:cubicBezTo>
                      <a:pt x="1" y="1305"/>
                      <a:pt x="242" y="1548"/>
                      <a:pt x="541" y="1548"/>
                    </a:cubicBezTo>
                    <a:cubicBezTo>
                      <a:pt x="837" y="1548"/>
                      <a:pt x="1081" y="1305"/>
                      <a:pt x="1081" y="1009"/>
                    </a:cubicBezTo>
                    <a:lnTo>
                      <a:pt x="1081" y="541"/>
                    </a:lnTo>
                    <a:cubicBezTo>
                      <a:pt x="1081" y="245"/>
                      <a:pt x="837" y="1"/>
                      <a:pt x="54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9" name="Google Shape;2989;p48"/>
              <p:cNvSpPr/>
              <p:nvPr/>
            </p:nvSpPr>
            <p:spPr>
              <a:xfrm>
                <a:off x="2242200" y="1071000"/>
                <a:ext cx="27025" cy="38700"/>
              </a:xfrm>
              <a:custGeom>
                <a:rect b="b" l="l" r="r" t="t"/>
                <a:pathLst>
                  <a:path extrusionOk="0" h="1548" w="1081">
                    <a:moveTo>
                      <a:pt x="541" y="0"/>
                    </a:moveTo>
                    <a:cubicBezTo>
                      <a:pt x="245" y="0"/>
                      <a:pt x="1" y="244"/>
                      <a:pt x="1" y="540"/>
                    </a:cubicBezTo>
                    <a:lnTo>
                      <a:pt x="1" y="1008"/>
                    </a:lnTo>
                    <a:cubicBezTo>
                      <a:pt x="1" y="1304"/>
                      <a:pt x="245" y="1547"/>
                      <a:pt x="541" y="1547"/>
                    </a:cubicBezTo>
                    <a:cubicBezTo>
                      <a:pt x="840" y="1547"/>
                      <a:pt x="1080" y="1304"/>
                      <a:pt x="1080" y="1008"/>
                    </a:cubicBezTo>
                    <a:lnTo>
                      <a:pt x="1080" y="540"/>
                    </a:lnTo>
                    <a:cubicBezTo>
                      <a:pt x="1080" y="244"/>
                      <a:pt x="840" y="0"/>
                      <a:pt x="54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0" name="Google Shape;2990;p48"/>
              <p:cNvSpPr/>
              <p:nvPr/>
            </p:nvSpPr>
            <p:spPr>
              <a:xfrm>
                <a:off x="2211625" y="1003925"/>
                <a:ext cx="27000" cy="38725"/>
              </a:xfrm>
              <a:custGeom>
                <a:rect b="b" l="l" r="r" t="t"/>
                <a:pathLst>
                  <a:path extrusionOk="0" h="1549" w="1080">
                    <a:moveTo>
                      <a:pt x="540" y="1"/>
                    </a:moveTo>
                    <a:cubicBezTo>
                      <a:pt x="241" y="1"/>
                      <a:pt x="0" y="244"/>
                      <a:pt x="0" y="541"/>
                    </a:cubicBezTo>
                    <a:lnTo>
                      <a:pt x="0" y="1008"/>
                    </a:lnTo>
                    <a:cubicBezTo>
                      <a:pt x="0" y="1307"/>
                      <a:pt x="241" y="1548"/>
                      <a:pt x="540" y="1548"/>
                    </a:cubicBezTo>
                    <a:cubicBezTo>
                      <a:pt x="836" y="1548"/>
                      <a:pt x="1080" y="1307"/>
                      <a:pt x="1080" y="1008"/>
                    </a:cubicBezTo>
                    <a:lnTo>
                      <a:pt x="1080" y="541"/>
                    </a:lnTo>
                    <a:cubicBezTo>
                      <a:pt x="1080" y="244"/>
                      <a:pt x="836" y="1"/>
                      <a:pt x="54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1" name="Google Shape;2991;p48"/>
              <p:cNvSpPr/>
              <p:nvPr/>
            </p:nvSpPr>
            <p:spPr>
              <a:xfrm>
                <a:off x="2600325" y="940275"/>
                <a:ext cx="27025" cy="38700"/>
              </a:xfrm>
              <a:custGeom>
                <a:rect b="b" l="l" r="r" t="t"/>
                <a:pathLst>
                  <a:path extrusionOk="0" h="1548" w="1081">
                    <a:moveTo>
                      <a:pt x="541" y="0"/>
                    </a:moveTo>
                    <a:cubicBezTo>
                      <a:pt x="244" y="0"/>
                      <a:pt x="1" y="244"/>
                      <a:pt x="1" y="540"/>
                    </a:cubicBezTo>
                    <a:lnTo>
                      <a:pt x="1" y="1008"/>
                    </a:lnTo>
                    <a:cubicBezTo>
                      <a:pt x="1" y="1307"/>
                      <a:pt x="244" y="1548"/>
                      <a:pt x="541" y="1548"/>
                    </a:cubicBezTo>
                    <a:cubicBezTo>
                      <a:pt x="840" y="1548"/>
                      <a:pt x="1080" y="1307"/>
                      <a:pt x="1080" y="1008"/>
                    </a:cubicBezTo>
                    <a:lnTo>
                      <a:pt x="1080" y="540"/>
                    </a:lnTo>
                    <a:cubicBezTo>
                      <a:pt x="1080" y="244"/>
                      <a:pt x="840" y="0"/>
                      <a:pt x="54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2" name="Google Shape;2992;p48"/>
              <p:cNvSpPr/>
              <p:nvPr/>
            </p:nvSpPr>
            <p:spPr>
              <a:xfrm>
                <a:off x="2231700" y="924150"/>
                <a:ext cx="26925" cy="38625"/>
              </a:xfrm>
              <a:custGeom>
                <a:rect b="b" l="l" r="r" t="t"/>
                <a:pathLst>
                  <a:path extrusionOk="0" h="1545" w="1077">
                    <a:moveTo>
                      <a:pt x="537" y="0"/>
                    </a:moveTo>
                    <a:cubicBezTo>
                      <a:pt x="241" y="0"/>
                      <a:pt x="0" y="241"/>
                      <a:pt x="0" y="540"/>
                    </a:cubicBezTo>
                    <a:lnTo>
                      <a:pt x="0" y="1005"/>
                    </a:lnTo>
                    <a:cubicBezTo>
                      <a:pt x="0" y="1304"/>
                      <a:pt x="241" y="1545"/>
                      <a:pt x="537" y="1545"/>
                    </a:cubicBezTo>
                    <a:cubicBezTo>
                      <a:pt x="836" y="1545"/>
                      <a:pt x="1077" y="1304"/>
                      <a:pt x="1077" y="1005"/>
                    </a:cubicBezTo>
                    <a:lnTo>
                      <a:pt x="1077" y="540"/>
                    </a:lnTo>
                    <a:cubicBezTo>
                      <a:pt x="1077" y="241"/>
                      <a:pt x="836" y="0"/>
                      <a:pt x="53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3" name="Google Shape;2993;p48"/>
              <p:cNvSpPr/>
              <p:nvPr/>
            </p:nvSpPr>
            <p:spPr>
              <a:xfrm>
                <a:off x="2218050" y="828500"/>
                <a:ext cx="27100" cy="38725"/>
              </a:xfrm>
              <a:custGeom>
                <a:rect b="b" l="l" r="r" t="t"/>
                <a:pathLst>
                  <a:path extrusionOk="0" h="1549" w="1084">
                    <a:moveTo>
                      <a:pt x="546" y="1"/>
                    </a:moveTo>
                    <a:cubicBezTo>
                      <a:pt x="247" y="1"/>
                      <a:pt x="6" y="244"/>
                      <a:pt x="6" y="540"/>
                    </a:cubicBezTo>
                    <a:lnTo>
                      <a:pt x="6" y="1008"/>
                    </a:lnTo>
                    <a:cubicBezTo>
                      <a:pt x="1" y="1307"/>
                      <a:pt x="244" y="1548"/>
                      <a:pt x="546" y="1548"/>
                    </a:cubicBezTo>
                    <a:cubicBezTo>
                      <a:pt x="842" y="1548"/>
                      <a:pt x="1083" y="1307"/>
                      <a:pt x="1083" y="1008"/>
                    </a:cubicBezTo>
                    <a:lnTo>
                      <a:pt x="1083" y="540"/>
                    </a:lnTo>
                    <a:cubicBezTo>
                      <a:pt x="1083" y="244"/>
                      <a:pt x="842" y="1"/>
                      <a:pt x="54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4" name="Google Shape;2994;p48"/>
              <p:cNvSpPr/>
              <p:nvPr/>
            </p:nvSpPr>
            <p:spPr>
              <a:xfrm>
                <a:off x="2270650" y="867200"/>
                <a:ext cx="27025" cy="38775"/>
              </a:xfrm>
              <a:custGeom>
                <a:rect b="b" l="l" r="r" t="t"/>
                <a:pathLst>
                  <a:path extrusionOk="0" h="1551" w="1081">
                    <a:moveTo>
                      <a:pt x="540" y="0"/>
                    </a:moveTo>
                    <a:cubicBezTo>
                      <a:pt x="244" y="0"/>
                      <a:pt x="1" y="244"/>
                      <a:pt x="1" y="540"/>
                    </a:cubicBezTo>
                    <a:lnTo>
                      <a:pt x="1" y="1010"/>
                    </a:lnTo>
                    <a:cubicBezTo>
                      <a:pt x="1" y="1309"/>
                      <a:pt x="244" y="1550"/>
                      <a:pt x="540" y="1550"/>
                    </a:cubicBezTo>
                    <a:cubicBezTo>
                      <a:pt x="839" y="1550"/>
                      <a:pt x="1080" y="1309"/>
                      <a:pt x="1080" y="1010"/>
                    </a:cubicBezTo>
                    <a:lnTo>
                      <a:pt x="1080" y="543"/>
                    </a:lnTo>
                    <a:cubicBezTo>
                      <a:pt x="1080" y="244"/>
                      <a:pt x="839" y="0"/>
                      <a:pt x="54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5" name="Google Shape;2995;p48"/>
              <p:cNvSpPr/>
              <p:nvPr/>
            </p:nvSpPr>
            <p:spPr>
              <a:xfrm>
                <a:off x="2322350" y="822625"/>
                <a:ext cx="27000" cy="38700"/>
              </a:xfrm>
              <a:custGeom>
                <a:rect b="b" l="l" r="r" t="t"/>
                <a:pathLst>
                  <a:path extrusionOk="0" h="1548" w="1080">
                    <a:moveTo>
                      <a:pt x="540" y="0"/>
                    </a:moveTo>
                    <a:cubicBezTo>
                      <a:pt x="241" y="0"/>
                      <a:pt x="0" y="244"/>
                      <a:pt x="0" y="540"/>
                    </a:cubicBezTo>
                    <a:lnTo>
                      <a:pt x="0" y="1008"/>
                    </a:lnTo>
                    <a:cubicBezTo>
                      <a:pt x="0" y="1307"/>
                      <a:pt x="241" y="1548"/>
                      <a:pt x="540" y="1548"/>
                    </a:cubicBezTo>
                    <a:cubicBezTo>
                      <a:pt x="836" y="1548"/>
                      <a:pt x="1080" y="1307"/>
                      <a:pt x="1080" y="1008"/>
                    </a:cubicBezTo>
                    <a:lnTo>
                      <a:pt x="1080" y="540"/>
                    </a:lnTo>
                    <a:cubicBezTo>
                      <a:pt x="1080" y="244"/>
                      <a:pt x="836" y="0"/>
                      <a:pt x="54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6" name="Google Shape;2996;p48"/>
              <p:cNvSpPr/>
              <p:nvPr/>
            </p:nvSpPr>
            <p:spPr>
              <a:xfrm>
                <a:off x="2431350" y="873825"/>
                <a:ext cx="62025" cy="172350"/>
              </a:xfrm>
              <a:custGeom>
                <a:rect b="b" l="l" r="r" t="t"/>
                <a:pathLst>
                  <a:path extrusionOk="0" h="6894" w="2481">
                    <a:moveTo>
                      <a:pt x="0" y="1"/>
                    </a:moveTo>
                    <a:lnTo>
                      <a:pt x="0" y="6893"/>
                    </a:lnTo>
                    <a:lnTo>
                      <a:pt x="2480" y="6893"/>
                    </a:lnTo>
                    <a:lnTo>
                      <a:pt x="2480" y="5620"/>
                    </a:lnTo>
                    <a:cubicBezTo>
                      <a:pt x="2480" y="2517"/>
                      <a:pt x="1370" y="1"/>
                      <a:pt x="0" y="1"/>
                    </a:cubicBezTo>
                    <a:close/>
                  </a:path>
                </a:pathLst>
              </a:custGeom>
              <a:solidFill>
                <a:srgbClr val="FF4A4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7" name="Google Shape;2997;p48"/>
              <p:cNvSpPr/>
              <p:nvPr/>
            </p:nvSpPr>
            <p:spPr>
              <a:xfrm>
                <a:off x="2431350" y="873825"/>
                <a:ext cx="62025" cy="172350"/>
              </a:xfrm>
              <a:custGeom>
                <a:rect b="b" l="l" r="r" t="t"/>
                <a:pathLst>
                  <a:path extrusionOk="0" h="6894" w="2481">
                    <a:moveTo>
                      <a:pt x="0" y="1"/>
                    </a:moveTo>
                    <a:lnTo>
                      <a:pt x="0" y="6893"/>
                    </a:lnTo>
                    <a:lnTo>
                      <a:pt x="2480" y="6893"/>
                    </a:lnTo>
                    <a:lnTo>
                      <a:pt x="2480" y="5620"/>
                    </a:lnTo>
                    <a:cubicBezTo>
                      <a:pt x="2480" y="2517"/>
                      <a:pt x="1370" y="1"/>
                      <a:pt x="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998" name="Google Shape;2998;p48"/>
            <p:cNvSpPr/>
            <p:nvPr/>
          </p:nvSpPr>
          <p:spPr>
            <a:xfrm>
              <a:off x="7282833" y="2044881"/>
              <a:ext cx="769500" cy="7695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3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002" name="Shape 3002"/>
        <p:cNvGrpSpPr/>
        <p:nvPr/>
      </p:nvGrpSpPr>
      <p:grpSpPr>
        <a:xfrm>
          <a:off x="0" y="0"/>
          <a:ext cx="0" cy="0"/>
          <a:chOff x="0" y="0"/>
          <a:chExt cx="0" cy="0"/>
        </a:xfrm>
      </p:grpSpPr>
      <p:sp>
        <p:nvSpPr>
          <p:cNvPr id="3003" name="Google Shape;3003;p49"/>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 </a:t>
            </a:r>
            <a:r>
              <a:rPr lang="en"/>
              <a:t>Welcome winter! - infographics</a:t>
            </a:r>
            <a:endParaRPr/>
          </a:p>
        </p:txBody>
      </p:sp>
      <p:sp>
        <p:nvSpPr>
          <p:cNvPr id="3004" name="Google Shape;3004;p49"/>
          <p:cNvSpPr/>
          <p:nvPr/>
        </p:nvSpPr>
        <p:spPr>
          <a:xfrm flipH="1">
            <a:off x="1343442" y="1350500"/>
            <a:ext cx="1499400" cy="14994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p>
        </p:txBody>
      </p:sp>
      <p:sp>
        <p:nvSpPr>
          <p:cNvPr id="3005" name="Google Shape;3005;p49"/>
          <p:cNvSpPr/>
          <p:nvPr/>
        </p:nvSpPr>
        <p:spPr>
          <a:xfrm flipH="1">
            <a:off x="1447092" y="1454085"/>
            <a:ext cx="1292100" cy="1292100"/>
          </a:xfrm>
          <a:prstGeom prst="pie">
            <a:avLst>
              <a:gd fmla="val 17695024" name="adj1"/>
              <a:gd fmla="val 16200000" name="adj2"/>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p>
        </p:txBody>
      </p:sp>
      <p:sp>
        <p:nvSpPr>
          <p:cNvPr id="3006" name="Google Shape;3006;p49"/>
          <p:cNvSpPr/>
          <p:nvPr/>
        </p:nvSpPr>
        <p:spPr>
          <a:xfrm flipH="1">
            <a:off x="6301163" y="3050975"/>
            <a:ext cx="1499400" cy="1499400"/>
          </a:xfrm>
          <a:prstGeom prst="ellipse">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p>
        </p:txBody>
      </p:sp>
      <p:sp>
        <p:nvSpPr>
          <p:cNvPr id="3007" name="Google Shape;3007;p49"/>
          <p:cNvSpPr/>
          <p:nvPr/>
        </p:nvSpPr>
        <p:spPr>
          <a:xfrm flipH="1">
            <a:off x="6404817" y="3154561"/>
            <a:ext cx="1292100" cy="1292100"/>
          </a:xfrm>
          <a:prstGeom prst="pie">
            <a:avLst>
              <a:gd fmla="val 3418643" name="adj1"/>
              <a:gd fmla="val 16200000" name="adj2"/>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p>
        </p:txBody>
      </p:sp>
      <p:grpSp>
        <p:nvGrpSpPr>
          <p:cNvPr id="3008" name="Google Shape;3008;p49"/>
          <p:cNvGrpSpPr/>
          <p:nvPr/>
        </p:nvGrpSpPr>
        <p:grpSpPr>
          <a:xfrm>
            <a:off x="5844401" y="1383525"/>
            <a:ext cx="2412931" cy="1304997"/>
            <a:chOff x="3044019" y="947427"/>
            <a:chExt cx="1786165" cy="1304997"/>
          </a:xfrm>
        </p:grpSpPr>
        <p:sp>
          <p:nvSpPr>
            <p:cNvPr id="3009" name="Google Shape;3009;p49"/>
            <p:cNvSpPr txBox="1"/>
            <p:nvPr/>
          </p:nvSpPr>
          <p:spPr>
            <a:xfrm>
              <a:off x="3046384" y="947427"/>
              <a:ext cx="1783800" cy="799500"/>
            </a:xfrm>
            <a:prstGeom prst="rect">
              <a:avLst/>
            </a:prstGeom>
            <a:noFill/>
            <a:ln>
              <a:noFill/>
            </a:ln>
          </p:spPr>
          <p:txBody>
            <a:bodyPr anchorCtr="0" anchor="b" bIns="91425" lIns="91425" spcFirstLastPara="1" rIns="91425" wrap="square" tIns="91425">
              <a:noAutofit/>
            </a:bodyPr>
            <a:lstStyle/>
            <a:p>
              <a:pPr indent="0" lvl="0" marL="0" rtl="0" algn="ctr">
                <a:spcBef>
                  <a:spcPts val="0"/>
                </a:spcBef>
                <a:spcAft>
                  <a:spcPts val="0"/>
                </a:spcAft>
                <a:buNone/>
              </a:pPr>
              <a:r>
                <a:rPr lang="en" sz="2400">
                  <a:solidFill>
                    <a:schemeClr val="dk1"/>
                  </a:solidFill>
                  <a:latin typeface="Lilita One"/>
                  <a:ea typeface="Lilita One"/>
                  <a:cs typeface="Lilita One"/>
                  <a:sym typeface="Lilita One"/>
                </a:rPr>
                <a:t>Go for a cup of hot chocolate</a:t>
              </a:r>
              <a:endParaRPr sz="2400">
                <a:solidFill>
                  <a:schemeClr val="dk1"/>
                </a:solidFill>
                <a:latin typeface="Lilita One"/>
                <a:ea typeface="Lilita One"/>
                <a:cs typeface="Lilita One"/>
                <a:sym typeface="Lilita One"/>
              </a:endParaRPr>
            </a:p>
          </p:txBody>
        </p:sp>
        <p:sp>
          <p:nvSpPr>
            <p:cNvPr id="3010" name="Google Shape;3010;p49"/>
            <p:cNvSpPr txBox="1"/>
            <p:nvPr/>
          </p:nvSpPr>
          <p:spPr>
            <a:xfrm>
              <a:off x="3044019" y="1767624"/>
              <a:ext cx="1783800" cy="4848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Mercury is the closest planet to the Sun </a:t>
              </a:r>
              <a:endParaRPr>
                <a:solidFill>
                  <a:schemeClr val="dk1"/>
                </a:solidFill>
                <a:latin typeface="Montserrat"/>
                <a:ea typeface="Montserrat"/>
                <a:cs typeface="Montserrat"/>
                <a:sym typeface="Montserrat"/>
              </a:endParaRPr>
            </a:p>
          </p:txBody>
        </p:sp>
      </p:grpSp>
      <p:grpSp>
        <p:nvGrpSpPr>
          <p:cNvPr id="3011" name="Google Shape;3011;p49"/>
          <p:cNvGrpSpPr/>
          <p:nvPr/>
        </p:nvGrpSpPr>
        <p:grpSpPr>
          <a:xfrm>
            <a:off x="886668" y="2997776"/>
            <a:ext cx="2412949" cy="1302046"/>
            <a:chOff x="5581585" y="950378"/>
            <a:chExt cx="1783802" cy="1302046"/>
          </a:xfrm>
        </p:grpSpPr>
        <p:sp>
          <p:nvSpPr>
            <p:cNvPr id="3012" name="Google Shape;3012;p49"/>
            <p:cNvSpPr txBox="1"/>
            <p:nvPr/>
          </p:nvSpPr>
          <p:spPr>
            <a:xfrm>
              <a:off x="5581587" y="950378"/>
              <a:ext cx="1783800" cy="796500"/>
            </a:xfrm>
            <a:prstGeom prst="rect">
              <a:avLst/>
            </a:prstGeom>
            <a:noFill/>
            <a:ln>
              <a:noFill/>
            </a:ln>
          </p:spPr>
          <p:txBody>
            <a:bodyPr anchorCtr="0" anchor="b" bIns="91425" lIns="91425" spcFirstLastPara="1" rIns="91425" wrap="square" tIns="91425">
              <a:noAutofit/>
            </a:bodyPr>
            <a:lstStyle/>
            <a:p>
              <a:pPr indent="0" lvl="0" marL="0" rtl="0" algn="ctr">
                <a:spcBef>
                  <a:spcPts val="0"/>
                </a:spcBef>
                <a:spcAft>
                  <a:spcPts val="0"/>
                </a:spcAft>
                <a:buNone/>
              </a:pPr>
              <a:r>
                <a:rPr lang="en" sz="2400">
                  <a:solidFill>
                    <a:schemeClr val="dk1"/>
                  </a:solidFill>
                  <a:latin typeface="Lilita One"/>
                  <a:ea typeface="Lilita One"/>
                  <a:cs typeface="Lilita One"/>
                  <a:sym typeface="Lilita One"/>
                </a:rPr>
                <a:t>Go see the city lights</a:t>
              </a:r>
              <a:endParaRPr sz="2400">
                <a:solidFill>
                  <a:schemeClr val="dk1"/>
                </a:solidFill>
                <a:latin typeface="Lilita One"/>
                <a:ea typeface="Lilita One"/>
                <a:cs typeface="Lilita One"/>
                <a:sym typeface="Lilita One"/>
              </a:endParaRPr>
            </a:p>
          </p:txBody>
        </p:sp>
        <p:sp>
          <p:nvSpPr>
            <p:cNvPr id="3013" name="Google Shape;3013;p49"/>
            <p:cNvSpPr txBox="1"/>
            <p:nvPr/>
          </p:nvSpPr>
          <p:spPr>
            <a:xfrm>
              <a:off x="5581585" y="1767624"/>
              <a:ext cx="1783800" cy="4848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a:solidFill>
                    <a:schemeClr val="dk1"/>
                  </a:solidFill>
                  <a:latin typeface="Montserrat"/>
                  <a:ea typeface="Montserrat"/>
                  <a:cs typeface="Montserrat"/>
                  <a:sym typeface="Montserrat"/>
                </a:rPr>
                <a:t>Venus is the second planet from the Sun</a:t>
              </a:r>
              <a:endParaRPr>
                <a:solidFill>
                  <a:schemeClr val="dk1"/>
                </a:solidFill>
                <a:latin typeface="Montserrat"/>
                <a:ea typeface="Montserrat"/>
                <a:cs typeface="Montserrat"/>
                <a:sym typeface="Montserrat"/>
              </a:endParaRPr>
            </a:p>
          </p:txBody>
        </p:sp>
      </p:grpSp>
      <p:cxnSp>
        <p:nvCxnSpPr>
          <p:cNvPr id="3014" name="Google Shape;3014;p49"/>
          <p:cNvCxnSpPr>
            <a:stCxn id="3004" idx="2"/>
            <a:endCxn id="3015" idx="1"/>
          </p:cNvCxnSpPr>
          <p:nvPr/>
        </p:nvCxnSpPr>
        <p:spPr>
          <a:xfrm>
            <a:off x="2842842" y="2100200"/>
            <a:ext cx="456900" cy="0"/>
          </a:xfrm>
          <a:prstGeom prst="straightConnector1">
            <a:avLst/>
          </a:prstGeom>
          <a:noFill/>
          <a:ln cap="flat" cmpd="sng" w="19050">
            <a:solidFill>
              <a:schemeClr val="accent1"/>
            </a:solidFill>
            <a:prstDash val="solid"/>
            <a:round/>
            <a:headEnd len="med" w="med" type="none"/>
            <a:tailEnd len="med" w="med" type="none"/>
          </a:ln>
        </p:spPr>
      </p:cxnSp>
      <p:sp>
        <p:nvSpPr>
          <p:cNvPr id="3015" name="Google Shape;3015;p49"/>
          <p:cNvSpPr txBox="1"/>
          <p:nvPr/>
        </p:nvSpPr>
        <p:spPr>
          <a:xfrm>
            <a:off x="3299622" y="1836275"/>
            <a:ext cx="1292100" cy="5277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3500">
                <a:solidFill>
                  <a:schemeClr val="accent1"/>
                </a:solidFill>
                <a:latin typeface="Lilita One"/>
                <a:ea typeface="Lilita One"/>
                <a:cs typeface="Lilita One"/>
                <a:sym typeface="Lilita One"/>
              </a:rPr>
              <a:t>90%</a:t>
            </a:r>
            <a:endParaRPr sz="3500">
              <a:solidFill>
                <a:schemeClr val="accent1"/>
              </a:solidFill>
              <a:latin typeface="Lilita One"/>
              <a:ea typeface="Lilita One"/>
              <a:cs typeface="Lilita One"/>
              <a:sym typeface="Lilita One"/>
            </a:endParaRPr>
          </a:p>
        </p:txBody>
      </p:sp>
      <p:cxnSp>
        <p:nvCxnSpPr>
          <p:cNvPr id="3016" name="Google Shape;3016;p49"/>
          <p:cNvCxnSpPr>
            <a:stCxn id="3006" idx="6"/>
            <a:endCxn id="3017" idx="3"/>
          </p:cNvCxnSpPr>
          <p:nvPr/>
        </p:nvCxnSpPr>
        <p:spPr>
          <a:xfrm flipH="1">
            <a:off x="5883863" y="3800675"/>
            <a:ext cx="417300" cy="9300"/>
          </a:xfrm>
          <a:prstGeom prst="straightConnector1">
            <a:avLst/>
          </a:prstGeom>
          <a:noFill/>
          <a:ln cap="flat" cmpd="sng" w="19050">
            <a:solidFill>
              <a:schemeClr val="accent1"/>
            </a:solidFill>
            <a:prstDash val="solid"/>
            <a:round/>
            <a:headEnd len="med" w="med" type="none"/>
            <a:tailEnd len="med" w="med" type="none"/>
          </a:ln>
        </p:spPr>
      </p:cxnSp>
      <p:sp>
        <p:nvSpPr>
          <p:cNvPr id="3017" name="Google Shape;3017;p49"/>
          <p:cNvSpPr txBox="1"/>
          <p:nvPr/>
        </p:nvSpPr>
        <p:spPr>
          <a:xfrm>
            <a:off x="4591722" y="3546238"/>
            <a:ext cx="1292100" cy="5277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3500">
                <a:solidFill>
                  <a:schemeClr val="accent1"/>
                </a:solidFill>
                <a:latin typeface="Lilita One"/>
                <a:ea typeface="Lilita One"/>
                <a:cs typeface="Lilita One"/>
                <a:sym typeface="Lilita One"/>
              </a:rPr>
              <a:t>60</a:t>
            </a:r>
            <a:r>
              <a:rPr lang="en" sz="3500">
                <a:solidFill>
                  <a:schemeClr val="accent1"/>
                </a:solidFill>
                <a:latin typeface="Lilita One"/>
                <a:ea typeface="Lilita One"/>
                <a:cs typeface="Lilita One"/>
                <a:sym typeface="Lilita One"/>
              </a:rPr>
              <a:t>%</a:t>
            </a:r>
            <a:endParaRPr sz="3500">
              <a:solidFill>
                <a:schemeClr val="accent1"/>
              </a:solidFill>
              <a:latin typeface="Lilita One"/>
              <a:ea typeface="Lilita One"/>
              <a:cs typeface="Lilita One"/>
              <a:sym typeface="Lilita One"/>
            </a:endParaRPr>
          </a:p>
        </p:txBody>
      </p:sp>
    </p:spTree>
  </p:cSld>
  <p:clrMapOvr>
    <a:masterClrMapping/>
  </p:clrMapOvr>
</p:sld>
</file>

<file path=ppt/slides/slide3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021" name="Shape 3021"/>
        <p:cNvGrpSpPr/>
        <p:nvPr/>
      </p:nvGrpSpPr>
      <p:grpSpPr>
        <a:xfrm>
          <a:off x="0" y="0"/>
          <a:ext cx="0" cy="0"/>
          <a:chOff x="0" y="0"/>
          <a:chExt cx="0" cy="0"/>
        </a:xfrm>
      </p:grpSpPr>
      <p:sp>
        <p:nvSpPr>
          <p:cNvPr id="3022" name="Google Shape;3022;p50"/>
          <p:cNvSpPr/>
          <p:nvPr/>
        </p:nvSpPr>
        <p:spPr>
          <a:xfrm>
            <a:off x="5309850" y="4016750"/>
            <a:ext cx="730500" cy="4560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3" name="Google Shape;3023;p50"/>
          <p:cNvSpPr/>
          <p:nvPr/>
        </p:nvSpPr>
        <p:spPr>
          <a:xfrm>
            <a:off x="6040350" y="3320850"/>
            <a:ext cx="730500" cy="1152000"/>
          </a:xfrm>
          <a:prstGeom prst="rect">
            <a:avLst/>
          </a:pr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4" name="Google Shape;3024;p50"/>
          <p:cNvSpPr/>
          <p:nvPr/>
        </p:nvSpPr>
        <p:spPr>
          <a:xfrm>
            <a:off x="6770850" y="2646550"/>
            <a:ext cx="730500" cy="1826100"/>
          </a:xfrm>
          <a:prstGeom prst="rect">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5" name="Google Shape;3025;p50"/>
          <p:cNvSpPr/>
          <p:nvPr/>
        </p:nvSpPr>
        <p:spPr>
          <a:xfrm>
            <a:off x="7501350" y="1948575"/>
            <a:ext cx="730500" cy="25242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6" name="Google Shape;3026;p50"/>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 </a:t>
            </a:r>
            <a:r>
              <a:rPr lang="en"/>
              <a:t>Welcome winter! - infographics</a:t>
            </a:r>
            <a:endParaRPr/>
          </a:p>
        </p:txBody>
      </p:sp>
      <p:grpSp>
        <p:nvGrpSpPr>
          <p:cNvPr id="3027" name="Google Shape;3027;p50"/>
          <p:cNvGrpSpPr/>
          <p:nvPr/>
        </p:nvGrpSpPr>
        <p:grpSpPr>
          <a:xfrm>
            <a:off x="899275" y="2473550"/>
            <a:ext cx="4332300" cy="623387"/>
            <a:chOff x="682150" y="2481100"/>
            <a:chExt cx="4332300" cy="623387"/>
          </a:xfrm>
        </p:grpSpPr>
        <p:sp>
          <p:nvSpPr>
            <p:cNvPr id="3028" name="Google Shape;3028;p50"/>
            <p:cNvSpPr txBox="1"/>
            <p:nvPr/>
          </p:nvSpPr>
          <p:spPr>
            <a:xfrm>
              <a:off x="682577" y="2481100"/>
              <a:ext cx="3170400" cy="3309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2400">
                  <a:solidFill>
                    <a:schemeClr val="dk1"/>
                  </a:solidFill>
                  <a:latin typeface="Lilita One"/>
                  <a:ea typeface="Lilita One"/>
                  <a:cs typeface="Lilita One"/>
                  <a:sym typeface="Lilita One"/>
                </a:rPr>
                <a:t>See fireworks</a:t>
              </a:r>
              <a:endParaRPr sz="2400">
                <a:solidFill>
                  <a:schemeClr val="dk1"/>
                </a:solidFill>
                <a:latin typeface="Lilita One"/>
                <a:ea typeface="Lilita One"/>
                <a:cs typeface="Lilita One"/>
                <a:sym typeface="Lilita One"/>
              </a:endParaRPr>
            </a:p>
          </p:txBody>
        </p:sp>
        <p:sp>
          <p:nvSpPr>
            <p:cNvPr id="3029" name="Google Shape;3029;p50"/>
            <p:cNvSpPr txBox="1"/>
            <p:nvPr/>
          </p:nvSpPr>
          <p:spPr>
            <a:xfrm>
              <a:off x="682150" y="2811987"/>
              <a:ext cx="4332300" cy="292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a:solidFill>
                    <a:schemeClr val="dk1"/>
                  </a:solidFill>
                  <a:latin typeface="Montserrat"/>
                  <a:ea typeface="Montserrat"/>
                  <a:cs typeface="Montserrat"/>
                  <a:sym typeface="Montserrat"/>
                </a:rPr>
                <a:t>Mercury is the closest planet to the Sun </a:t>
              </a:r>
              <a:endParaRPr>
                <a:solidFill>
                  <a:schemeClr val="dk1"/>
                </a:solidFill>
                <a:latin typeface="Montserrat"/>
                <a:ea typeface="Montserrat"/>
                <a:cs typeface="Montserrat"/>
                <a:sym typeface="Montserrat"/>
              </a:endParaRPr>
            </a:p>
          </p:txBody>
        </p:sp>
      </p:grpSp>
      <p:grpSp>
        <p:nvGrpSpPr>
          <p:cNvPr id="3030" name="Google Shape;3030;p50"/>
          <p:cNvGrpSpPr/>
          <p:nvPr/>
        </p:nvGrpSpPr>
        <p:grpSpPr>
          <a:xfrm>
            <a:off x="897025" y="1783125"/>
            <a:ext cx="4337725" cy="623100"/>
            <a:chOff x="679900" y="1783125"/>
            <a:chExt cx="4337725" cy="623100"/>
          </a:xfrm>
        </p:grpSpPr>
        <p:sp>
          <p:nvSpPr>
            <p:cNvPr id="3031" name="Google Shape;3031;p50"/>
            <p:cNvSpPr txBox="1"/>
            <p:nvPr/>
          </p:nvSpPr>
          <p:spPr>
            <a:xfrm>
              <a:off x="679900" y="1783125"/>
              <a:ext cx="3171300" cy="3309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2400">
                  <a:solidFill>
                    <a:schemeClr val="dk1"/>
                  </a:solidFill>
                  <a:latin typeface="Lilita One"/>
                  <a:ea typeface="Lilita One"/>
                  <a:cs typeface="Lilita One"/>
                  <a:sym typeface="Lilita One"/>
                </a:rPr>
                <a:t>Play Christmas scenes</a:t>
              </a:r>
              <a:endParaRPr sz="2400">
                <a:solidFill>
                  <a:schemeClr val="dk1"/>
                </a:solidFill>
                <a:latin typeface="Lilita One"/>
                <a:ea typeface="Lilita One"/>
                <a:cs typeface="Lilita One"/>
                <a:sym typeface="Lilita One"/>
              </a:endParaRPr>
            </a:p>
          </p:txBody>
        </p:sp>
        <p:sp>
          <p:nvSpPr>
            <p:cNvPr id="3032" name="Google Shape;3032;p50"/>
            <p:cNvSpPr txBox="1"/>
            <p:nvPr/>
          </p:nvSpPr>
          <p:spPr>
            <a:xfrm>
              <a:off x="679925" y="2114025"/>
              <a:ext cx="4337700" cy="2922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a:solidFill>
                    <a:schemeClr val="dk1"/>
                  </a:solidFill>
                  <a:latin typeface="Montserrat"/>
                  <a:ea typeface="Montserrat"/>
                  <a:cs typeface="Montserrat"/>
                  <a:sym typeface="Montserrat"/>
                </a:rPr>
                <a:t>Despite being red, Mars is a cold place</a:t>
              </a:r>
              <a:endParaRPr>
                <a:solidFill>
                  <a:schemeClr val="dk1"/>
                </a:solidFill>
                <a:latin typeface="Montserrat"/>
                <a:ea typeface="Montserrat"/>
                <a:cs typeface="Montserrat"/>
                <a:sym typeface="Montserrat"/>
              </a:endParaRPr>
            </a:p>
          </p:txBody>
        </p:sp>
      </p:grpSp>
      <p:grpSp>
        <p:nvGrpSpPr>
          <p:cNvPr id="3033" name="Google Shape;3033;p50"/>
          <p:cNvGrpSpPr/>
          <p:nvPr/>
        </p:nvGrpSpPr>
        <p:grpSpPr>
          <a:xfrm>
            <a:off x="898681" y="3164262"/>
            <a:ext cx="4333818" cy="619712"/>
            <a:chOff x="681557" y="3155400"/>
            <a:chExt cx="4333818" cy="619712"/>
          </a:xfrm>
        </p:grpSpPr>
        <p:sp>
          <p:nvSpPr>
            <p:cNvPr id="3034" name="Google Shape;3034;p50"/>
            <p:cNvSpPr txBox="1"/>
            <p:nvPr/>
          </p:nvSpPr>
          <p:spPr>
            <a:xfrm>
              <a:off x="681557" y="3155400"/>
              <a:ext cx="3170400" cy="3309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2400">
                  <a:solidFill>
                    <a:schemeClr val="dk1"/>
                  </a:solidFill>
                  <a:latin typeface="Lilita One"/>
                  <a:ea typeface="Lilita One"/>
                  <a:cs typeface="Lilita One"/>
                  <a:sym typeface="Lilita One"/>
                </a:rPr>
                <a:t>Sing Christmas carols</a:t>
              </a:r>
              <a:endParaRPr sz="2400">
                <a:solidFill>
                  <a:schemeClr val="dk1"/>
                </a:solidFill>
                <a:latin typeface="Lilita One"/>
                <a:ea typeface="Lilita One"/>
                <a:cs typeface="Lilita One"/>
                <a:sym typeface="Lilita One"/>
              </a:endParaRPr>
            </a:p>
          </p:txBody>
        </p:sp>
        <p:sp>
          <p:nvSpPr>
            <p:cNvPr id="3035" name="Google Shape;3035;p50"/>
            <p:cNvSpPr txBox="1"/>
            <p:nvPr/>
          </p:nvSpPr>
          <p:spPr>
            <a:xfrm>
              <a:off x="683075" y="3482913"/>
              <a:ext cx="4332300" cy="2922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a:solidFill>
                    <a:schemeClr val="dk1"/>
                  </a:solidFill>
                  <a:latin typeface="Montserrat"/>
                  <a:ea typeface="Montserrat"/>
                  <a:cs typeface="Montserrat"/>
                  <a:sym typeface="Montserrat"/>
                </a:rPr>
                <a:t>Venus is the second planet from the Sun</a:t>
              </a:r>
              <a:endParaRPr>
                <a:solidFill>
                  <a:schemeClr val="dk1"/>
                </a:solidFill>
                <a:latin typeface="Montserrat"/>
                <a:ea typeface="Montserrat"/>
                <a:cs typeface="Montserrat"/>
                <a:sym typeface="Montserrat"/>
              </a:endParaRPr>
            </a:p>
          </p:txBody>
        </p:sp>
      </p:grpSp>
      <p:grpSp>
        <p:nvGrpSpPr>
          <p:cNvPr id="3036" name="Google Shape;3036;p50"/>
          <p:cNvGrpSpPr/>
          <p:nvPr/>
        </p:nvGrpSpPr>
        <p:grpSpPr>
          <a:xfrm>
            <a:off x="898681" y="3851299"/>
            <a:ext cx="4333818" cy="619789"/>
            <a:chOff x="681557" y="3851299"/>
            <a:chExt cx="4333818" cy="619789"/>
          </a:xfrm>
        </p:grpSpPr>
        <p:sp>
          <p:nvSpPr>
            <p:cNvPr id="3037" name="Google Shape;3037;p50"/>
            <p:cNvSpPr txBox="1"/>
            <p:nvPr/>
          </p:nvSpPr>
          <p:spPr>
            <a:xfrm>
              <a:off x="681557" y="3851299"/>
              <a:ext cx="3170400" cy="3309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2400">
                  <a:solidFill>
                    <a:schemeClr val="dk1"/>
                  </a:solidFill>
                  <a:latin typeface="Lilita One"/>
                  <a:ea typeface="Lilita One"/>
                  <a:cs typeface="Lilita One"/>
                  <a:sym typeface="Lilita One"/>
                </a:rPr>
                <a:t>Burn aromatic herbs</a:t>
              </a:r>
              <a:endParaRPr sz="2400">
                <a:solidFill>
                  <a:schemeClr val="dk1"/>
                </a:solidFill>
                <a:latin typeface="Lilita One"/>
                <a:ea typeface="Lilita One"/>
                <a:cs typeface="Lilita One"/>
                <a:sym typeface="Lilita One"/>
              </a:endParaRPr>
            </a:p>
          </p:txBody>
        </p:sp>
        <p:sp>
          <p:nvSpPr>
            <p:cNvPr id="3038" name="Google Shape;3038;p50"/>
            <p:cNvSpPr txBox="1"/>
            <p:nvPr/>
          </p:nvSpPr>
          <p:spPr>
            <a:xfrm>
              <a:off x="683075" y="4178888"/>
              <a:ext cx="4332300" cy="2922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a:solidFill>
                    <a:schemeClr val="dk1"/>
                  </a:solidFill>
                  <a:latin typeface="Montserrat"/>
                  <a:ea typeface="Montserrat"/>
                  <a:cs typeface="Montserrat"/>
                  <a:sym typeface="Montserrat"/>
                </a:rPr>
                <a:t>Earth is the third planet from the Sun</a:t>
              </a:r>
              <a:endParaRPr>
                <a:solidFill>
                  <a:schemeClr val="dk1"/>
                </a:solidFill>
                <a:latin typeface="Montserrat"/>
                <a:ea typeface="Montserrat"/>
                <a:cs typeface="Montserrat"/>
                <a:sym typeface="Montserrat"/>
              </a:endParaRPr>
            </a:p>
          </p:txBody>
        </p:sp>
      </p:grpSp>
      <p:cxnSp>
        <p:nvCxnSpPr>
          <p:cNvPr id="3039" name="Google Shape;3039;p50"/>
          <p:cNvCxnSpPr>
            <a:stCxn id="3031" idx="3"/>
          </p:cNvCxnSpPr>
          <p:nvPr/>
        </p:nvCxnSpPr>
        <p:spPr>
          <a:xfrm>
            <a:off x="4068325" y="1948575"/>
            <a:ext cx="4170300" cy="0"/>
          </a:xfrm>
          <a:prstGeom prst="straightConnector1">
            <a:avLst/>
          </a:prstGeom>
          <a:noFill/>
          <a:ln cap="flat" cmpd="sng" w="19050">
            <a:solidFill>
              <a:schemeClr val="accent1"/>
            </a:solidFill>
            <a:prstDash val="solid"/>
            <a:round/>
            <a:headEnd len="med" w="med" type="none"/>
            <a:tailEnd len="med" w="med" type="none"/>
          </a:ln>
        </p:spPr>
      </p:cxnSp>
      <p:cxnSp>
        <p:nvCxnSpPr>
          <p:cNvPr id="3040" name="Google Shape;3040;p50"/>
          <p:cNvCxnSpPr>
            <a:stCxn id="3028" idx="3"/>
          </p:cNvCxnSpPr>
          <p:nvPr/>
        </p:nvCxnSpPr>
        <p:spPr>
          <a:xfrm>
            <a:off x="4070101" y="2639000"/>
            <a:ext cx="3447000" cy="0"/>
          </a:xfrm>
          <a:prstGeom prst="straightConnector1">
            <a:avLst/>
          </a:prstGeom>
          <a:noFill/>
          <a:ln cap="flat" cmpd="sng" w="19050">
            <a:solidFill>
              <a:schemeClr val="accent1"/>
            </a:solidFill>
            <a:prstDash val="solid"/>
            <a:round/>
            <a:headEnd len="med" w="med" type="none"/>
            <a:tailEnd len="med" w="med" type="none"/>
          </a:ln>
        </p:spPr>
      </p:cxnSp>
      <p:cxnSp>
        <p:nvCxnSpPr>
          <p:cNvPr id="3041" name="Google Shape;3041;p50"/>
          <p:cNvCxnSpPr>
            <a:stCxn id="3034" idx="3"/>
          </p:cNvCxnSpPr>
          <p:nvPr/>
        </p:nvCxnSpPr>
        <p:spPr>
          <a:xfrm>
            <a:off x="4069081" y="3329712"/>
            <a:ext cx="2718000" cy="0"/>
          </a:xfrm>
          <a:prstGeom prst="straightConnector1">
            <a:avLst/>
          </a:prstGeom>
          <a:noFill/>
          <a:ln cap="flat" cmpd="sng" w="19050">
            <a:solidFill>
              <a:schemeClr val="accent1"/>
            </a:solidFill>
            <a:prstDash val="solid"/>
            <a:round/>
            <a:headEnd len="med" w="med" type="none"/>
            <a:tailEnd len="med" w="med" type="none"/>
          </a:ln>
        </p:spPr>
      </p:cxnSp>
      <p:cxnSp>
        <p:nvCxnSpPr>
          <p:cNvPr id="3042" name="Google Shape;3042;p50"/>
          <p:cNvCxnSpPr>
            <a:stCxn id="3037" idx="3"/>
          </p:cNvCxnSpPr>
          <p:nvPr/>
        </p:nvCxnSpPr>
        <p:spPr>
          <a:xfrm>
            <a:off x="4069081" y="4016749"/>
            <a:ext cx="1954500" cy="2400"/>
          </a:xfrm>
          <a:prstGeom prst="straightConnector1">
            <a:avLst/>
          </a:prstGeom>
          <a:noFill/>
          <a:ln cap="flat" cmpd="sng" w="19050">
            <a:solidFill>
              <a:schemeClr val="accent1"/>
            </a:solidFill>
            <a:prstDash val="solid"/>
            <a:round/>
            <a:headEnd len="med" w="med" type="none"/>
            <a:tailEnd len="med" w="med" type="none"/>
          </a:ln>
        </p:spPr>
      </p:cxnSp>
      <p:sp>
        <p:nvSpPr>
          <p:cNvPr id="3043" name="Google Shape;3043;p50"/>
          <p:cNvSpPr txBox="1"/>
          <p:nvPr/>
        </p:nvSpPr>
        <p:spPr>
          <a:xfrm>
            <a:off x="2847950" y="1184800"/>
            <a:ext cx="3882300" cy="4683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400">
                <a:solidFill>
                  <a:schemeClr val="accent1"/>
                </a:solidFill>
                <a:latin typeface="Lilita One"/>
                <a:ea typeface="Lilita One"/>
                <a:cs typeface="Lilita One"/>
                <a:sym typeface="Lilita One"/>
              </a:rPr>
              <a:t>Typical traditions in winter</a:t>
            </a:r>
            <a:endParaRPr sz="2400">
              <a:solidFill>
                <a:schemeClr val="accent1"/>
              </a:solidFill>
              <a:latin typeface="Lilita One"/>
              <a:ea typeface="Lilita One"/>
              <a:cs typeface="Lilita One"/>
              <a:sym typeface="Lilita One"/>
            </a:endParaRPr>
          </a:p>
        </p:txBody>
      </p:sp>
      <p:sp>
        <p:nvSpPr>
          <p:cNvPr id="3044" name="Google Shape;3044;p50"/>
          <p:cNvSpPr txBox="1"/>
          <p:nvPr/>
        </p:nvSpPr>
        <p:spPr>
          <a:xfrm>
            <a:off x="7486175" y="1420875"/>
            <a:ext cx="760800" cy="5277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600">
                <a:solidFill>
                  <a:schemeClr val="accent1"/>
                </a:solidFill>
                <a:latin typeface="Lilita One"/>
                <a:ea typeface="Lilita One"/>
                <a:cs typeface="Lilita One"/>
                <a:sym typeface="Lilita One"/>
              </a:rPr>
              <a:t>90%</a:t>
            </a:r>
            <a:endParaRPr sz="1600">
              <a:solidFill>
                <a:schemeClr val="accent1"/>
              </a:solidFill>
              <a:latin typeface="Lilita One"/>
              <a:ea typeface="Lilita One"/>
              <a:cs typeface="Lilita One"/>
              <a:sym typeface="Lilita One"/>
            </a:endParaRPr>
          </a:p>
        </p:txBody>
      </p:sp>
      <p:sp>
        <p:nvSpPr>
          <p:cNvPr id="3045" name="Google Shape;3045;p50"/>
          <p:cNvSpPr txBox="1"/>
          <p:nvPr/>
        </p:nvSpPr>
        <p:spPr>
          <a:xfrm>
            <a:off x="6755700" y="2118850"/>
            <a:ext cx="760800" cy="5277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600">
                <a:solidFill>
                  <a:schemeClr val="accent1"/>
                </a:solidFill>
                <a:latin typeface="Lilita One"/>
                <a:ea typeface="Lilita One"/>
                <a:cs typeface="Lilita One"/>
                <a:sym typeface="Lilita One"/>
              </a:rPr>
              <a:t>7</a:t>
            </a:r>
            <a:r>
              <a:rPr lang="en" sz="1600">
                <a:solidFill>
                  <a:schemeClr val="accent1"/>
                </a:solidFill>
                <a:latin typeface="Lilita One"/>
                <a:ea typeface="Lilita One"/>
                <a:cs typeface="Lilita One"/>
                <a:sym typeface="Lilita One"/>
              </a:rPr>
              <a:t>0%</a:t>
            </a:r>
            <a:endParaRPr sz="1600">
              <a:solidFill>
                <a:schemeClr val="accent1"/>
              </a:solidFill>
              <a:latin typeface="Lilita One"/>
              <a:ea typeface="Lilita One"/>
              <a:cs typeface="Lilita One"/>
              <a:sym typeface="Lilita One"/>
            </a:endParaRPr>
          </a:p>
        </p:txBody>
      </p:sp>
      <p:sp>
        <p:nvSpPr>
          <p:cNvPr id="3046" name="Google Shape;3046;p50"/>
          <p:cNvSpPr txBox="1"/>
          <p:nvPr/>
        </p:nvSpPr>
        <p:spPr>
          <a:xfrm>
            <a:off x="6025188" y="2793150"/>
            <a:ext cx="760800" cy="5277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600">
                <a:solidFill>
                  <a:schemeClr val="accent1"/>
                </a:solidFill>
                <a:latin typeface="Lilita One"/>
                <a:ea typeface="Lilita One"/>
                <a:cs typeface="Lilita One"/>
                <a:sym typeface="Lilita One"/>
              </a:rPr>
              <a:t>4</a:t>
            </a:r>
            <a:r>
              <a:rPr lang="en" sz="1600">
                <a:solidFill>
                  <a:schemeClr val="accent1"/>
                </a:solidFill>
                <a:latin typeface="Lilita One"/>
                <a:ea typeface="Lilita One"/>
                <a:cs typeface="Lilita One"/>
                <a:sym typeface="Lilita One"/>
              </a:rPr>
              <a:t>0%</a:t>
            </a:r>
            <a:endParaRPr sz="1600">
              <a:solidFill>
                <a:schemeClr val="accent1"/>
              </a:solidFill>
              <a:latin typeface="Lilita One"/>
              <a:ea typeface="Lilita One"/>
              <a:cs typeface="Lilita One"/>
              <a:sym typeface="Lilita One"/>
            </a:endParaRPr>
          </a:p>
        </p:txBody>
      </p:sp>
      <p:sp>
        <p:nvSpPr>
          <p:cNvPr id="3047" name="Google Shape;3047;p50"/>
          <p:cNvSpPr txBox="1"/>
          <p:nvPr/>
        </p:nvSpPr>
        <p:spPr>
          <a:xfrm>
            <a:off x="5294688" y="3491450"/>
            <a:ext cx="760800" cy="5277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600">
                <a:solidFill>
                  <a:schemeClr val="accent1"/>
                </a:solidFill>
                <a:latin typeface="Lilita One"/>
                <a:ea typeface="Lilita One"/>
                <a:cs typeface="Lilita One"/>
                <a:sym typeface="Lilita One"/>
              </a:rPr>
              <a:t>2</a:t>
            </a:r>
            <a:r>
              <a:rPr lang="en" sz="1600">
                <a:solidFill>
                  <a:schemeClr val="accent1"/>
                </a:solidFill>
                <a:latin typeface="Lilita One"/>
                <a:ea typeface="Lilita One"/>
                <a:cs typeface="Lilita One"/>
                <a:sym typeface="Lilita One"/>
              </a:rPr>
              <a:t>0%</a:t>
            </a:r>
            <a:endParaRPr sz="1600">
              <a:solidFill>
                <a:schemeClr val="accent1"/>
              </a:solidFill>
              <a:latin typeface="Lilita One"/>
              <a:ea typeface="Lilita One"/>
              <a:cs typeface="Lilita One"/>
              <a:sym typeface="Lilita One"/>
            </a:endParaRPr>
          </a:p>
        </p:txBody>
      </p:sp>
    </p:spTree>
  </p:cSld>
  <p:clrMapOvr>
    <a:masterClrMapping/>
  </p:clrMapOvr>
</p:sld>
</file>

<file path=ppt/slides/slide3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051" name="Shape 3051"/>
        <p:cNvGrpSpPr/>
        <p:nvPr/>
      </p:nvGrpSpPr>
      <p:grpSpPr>
        <a:xfrm>
          <a:off x="0" y="0"/>
          <a:ext cx="0" cy="0"/>
          <a:chOff x="0" y="0"/>
          <a:chExt cx="0" cy="0"/>
        </a:xfrm>
      </p:grpSpPr>
      <p:grpSp>
        <p:nvGrpSpPr>
          <p:cNvPr id="3052" name="Google Shape;3052;p51"/>
          <p:cNvGrpSpPr/>
          <p:nvPr/>
        </p:nvGrpSpPr>
        <p:grpSpPr>
          <a:xfrm>
            <a:off x="1181525" y="1175913"/>
            <a:ext cx="442975" cy="442975"/>
            <a:chOff x="355000" y="822900"/>
            <a:chExt cx="442975" cy="442975"/>
          </a:xfrm>
        </p:grpSpPr>
        <p:sp>
          <p:nvSpPr>
            <p:cNvPr id="3053" name="Google Shape;3053;p51"/>
            <p:cNvSpPr/>
            <p:nvPr/>
          </p:nvSpPr>
          <p:spPr>
            <a:xfrm>
              <a:off x="355000" y="822900"/>
              <a:ext cx="442975" cy="442975"/>
            </a:xfrm>
            <a:custGeom>
              <a:rect b="b" l="l" r="r" t="t"/>
              <a:pathLst>
                <a:path extrusionOk="0" h="17719" w="17719">
                  <a:moveTo>
                    <a:pt x="8858" y="1880"/>
                  </a:moveTo>
                  <a:cubicBezTo>
                    <a:pt x="9105" y="1880"/>
                    <a:pt x="9304" y="2079"/>
                    <a:pt x="9304" y="2326"/>
                  </a:cubicBezTo>
                  <a:cubicBezTo>
                    <a:pt x="9304" y="2572"/>
                    <a:pt x="9105" y="2771"/>
                    <a:pt x="8858" y="2771"/>
                  </a:cubicBezTo>
                  <a:cubicBezTo>
                    <a:pt x="8612" y="2771"/>
                    <a:pt x="8413" y="2572"/>
                    <a:pt x="8413" y="2326"/>
                  </a:cubicBezTo>
                  <a:cubicBezTo>
                    <a:pt x="8413" y="2079"/>
                    <a:pt x="8612" y="1880"/>
                    <a:pt x="8858" y="1880"/>
                  </a:cubicBezTo>
                  <a:close/>
                  <a:moveTo>
                    <a:pt x="4240" y="3793"/>
                  </a:moveTo>
                  <a:cubicBezTo>
                    <a:pt x="4354" y="3793"/>
                    <a:pt x="4468" y="3837"/>
                    <a:pt x="4557" y="3926"/>
                  </a:cubicBezTo>
                  <a:cubicBezTo>
                    <a:pt x="4734" y="4097"/>
                    <a:pt x="4734" y="4385"/>
                    <a:pt x="4557" y="4557"/>
                  </a:cubicBezTo>
                  <a:cubicBezTo>
                    <a:pt x="4471" y="4644"/>
                    <a:pt x="4357" y="4688"/>
                    <a:pt x="4242" y="4688"/>
                  </a:cubicBezTo>
                  <a:cubicBezTo>
                    <a:pt x="4127" y="4688"/>
                    <a:pt x="4011" y="4644"/>
                    <a:pt x="3923" y="4557"/>
                  </a:cubicBezTo>
                  <a:cubicBezTo>
                    <a:pt x="3748" y="4382"/>
                    <a:pt x="3748" y="4100"/>
                    <a:pt x="3923" y="3926"/>
                  </a:cubicBezTo>
                  <a:cubicBezTo>
                    <a:pt x="4011" y="3837"/>
                    <a:pt x="4125" y="3793"/>
                    <a:pt x="4240" y="3793"/>
                  </a:cubicBezTo>
                  <a:close/>
                  <a:moveTo>
                    <a:pt x="13479" y="3793"/>
                  </a:moveTo>
                  <a:cubicBezTo>
                    <a:pt x="13593" y="3793"/>
                    <a:pt x="13707" y="3837"/>
                    <a:pt x="13794" y="3926"/>
                  </a:cubicBezTo>
                  <a:cubicBezTo>
                    <a:pt x="13971" y="4100"/>
                    <a:pt x="13971" y="4382"/>
                    <a:pt x="13794" y="4557"/>
                  </a:cubicBezTo>
                  <a:cubicBezTo>
                    <a:pt x="13708" y="4644"/>
                    <a:pt x="13593" y="4688"/>
                    <a:pt x="13478" y="4688"/>
                  </a:cubicBezTo>
                  <a:cubicBezTo>
                    <a:pt x="13363" y="4688"/>
                    <a:pt x="13248" y="4644"/>
                    <a:pt x="13163" y="4557"/>
                  </a:cubicBezTo>
                  <a:cubicBezTo>
                    <a:pt x="12985" y="4385"/>
                    <a:pt x="12985" y="4097"/>
                    <a:pt x="13163" y="3926"/>
                  </a:cubicBezTo>
                  <a:cubicBezTo>
                    <a:pt x="13251" y="3837"/>
                    <a:pt x="13365" y="3793"/>
                    <a:pt x="13479" y="3793"/>
                  </a:cubicBezTo>
                  <a:close/>
                  <a:moveTo>
                    <a:pt x="2328" y="8415"/>
                  </a:moveTo>
                  <a:cubicBezTo>
                    <a:pt x="2575" y="8415"/>
                    <a:pt x="2774" y="8618"/>
                    <a:pt x="2774" y="8861"/>
                  </a:cubicBezTo>
                  <a:cubicBezTo>
                    <a:pt x="2774" y="9107"/>
                    <a:pt x="2575" y="9310"/>
                    <a:pt x="2328" y="9310"/>
                  </a:cubicBezTo>
                  <a:cubicBezTo>
                    <a:pt x="2082" y="9310"/>
                    <a:pt x="1883" y="9107"/>
                    <a:pt x="1883" y="8861"/>
                  </a:cubicBezTo>
                  <a:cubicBezTo>
                    <a:pt x="1883" y="8618"/>
                    <a:pt x="2082" y="8415"/>
                    <a:pt x="2328" y="8415"/>
                  </a:cubicBezTo>
                  <a:close/>
                  <a:moveTo>
                    <a:pt x="15391" y="8415"/>
                  </a:moveTo>
                  <a:cubicBezTo>
                    <a:pt x="15637" y="8415"/>
                    <a:pt x="15837" y="8618"/>
                    <a:pt x="15837" y="8861"/>
                  </a:cubicBezTo>
                  <a:cubicBezTo>
                    <a:pt x="15837" y="9107"/>
                    <a:pt x="15640" y="9310"/>
                    <a:pt x="15391" y="9310"/>
                  </a:cubicBezTo>
                  <a:cubicBezTo>
                    <a:pt x="15145" y="9310"/>
                    <a:pt x="14945" y="9107"/>
                    <a:pt x="14945" y="8861"/>
                  </a:cubicBezTo>
                  <a:cubicBezTo>
                    <a:pt x="14945" y="8618"/>
                    <a:pt x="15145" y="8415"/>
                    <a:pt x="15391" y="8415"/>
                  </a:cubicBezTo>
                  <a:close/>
                  <a:moveTo>
                    <a:pt x="8858" y="7538"/>
                  </a:moveTo>
                  <a:cubicBezTo>
                    <a:pt x="9589" y="7538"/>
                    <a:pt x="10179" y="8133"/>
                    <a:pt x="10179" y="8858"/>
                  </a:cubicBezTo>
                  <a:cubicBezTo>
                    <a:pt x="10184" y="9567"/>
                    <a:pt x="9611" y="10181"/>
                    <a:pt x="8858" y="10181"/>
                  </a:cubicBezTo>
                  <a:cubicBezTo>
                    <a:pt x="8155" y="10181"/>
                    <a:pt x="7535" y="9620"/>
                    <a:pt x="7535" y="8858"/>
                  </a:cubicBezTo>
                  <a:cubicBezTo>
                    <a:pt x="7535" y="8128"/>
                    <a:pt x="8127" y="7538"/>
                    <a:pt x="8858" y="7538"/>
                  </a:cubicBezTo>
                  <a:close/>
                  <a:moveTo>
                    <a:pt x="4241" y="13030"/>
                  </a:moveTo>
                  <a:cubicBezTo>
                    <a:pt x="4356" y="13030"/>
                    <a:pt x="4471" y="13074"/>
                    <a:pt x="4557" y="13163"/>
                  </a:cubicBezTo>
                  <a:cubicBezTo>
                    <a:pt x="4734" y="13337"/>
                    <a:pt x="4734" y="13619"/>
                    <a:pt x="4557" y="13797"/>
                  </a:cubicBezTo>
                  <a:cubicBezTo>
                    <a:pt x="4468" y="13885"/>
                    <a:pt x="4354" y="13929"/>
                    <a:pt x="4240" y="13929"/>
                  </a:cubicBezTo>
                  <a:cubicBezTo>
                    <a:pt x="4125" y="13929"/>
                    <a:pt x="4011" y="13885"/>
                    <a:pt x="3923" y="13797"/>
                  </a:cubicBezTo>
                  <a:cubicBezTo>
                    <a:pt x="3748" y="13619"/>
                    <a:pt x="3748" y="13340"/>
                    <a:pt x="3923" y="13163"/>
                  </a:cubicBezTo>
                  <a:cubicBezTo>
                    <a:pt x="4010" y="13074"/>
                    <a:pt x="4125" y="13030"/>
                    <a:pt x="4241" y="13030"/>
                  </a:cubicBezTo>
                  <a:close/>
                  <a:moveTo>
                    <a:pt x="13477" y="13032"/>
                  </a:moveTo>
                  <a:cubicBezTo>
                    <a:pt x="13593" y="13032"/>
                    <a:pt x="13707" y="13076"/>
                    <a:pt x="13794" y="13163"/>
                  </a:cubicBezTo>
                  <a:cubicBezTo>
                    <a:pt x="13971" y="13340"/>
                    <a:pt x="13971" y="13619"/>
                    <a:pt x="13794" y="13797"/>
                  </a:cubicBezTo>
                  <a:cubicBezTo>
                    <a:pt x="13707" y="13885"/>
                    <a:pt x="13592" y="13929"/>
                    <a:pt x="13478" y="13929"/>
                  </a:cubicBezTo>
                  <a:cubicBezTo>
                    <a:pt x="13364" y="13929"/>
                    <a:pt x="13250" y="13885"/>
                    <a:pt x="13163" y="13797"/>
                  </a:cubicBezTo>
                  <a:cubicBezTo>
                    <a:pt x="12985" y="13619"/>
                    <a:pt x="12985" y="13337"/>
                    <a:pt x="13163" y="13163"/>
                  </a:cubicBezTo>
                  <a:cubicBezTo>
                    <a:pt x="13250" y="13075"/>
                    <a:pt x="13364" y="13032"/>
                    <a:pt x="13477" y="13032"/>
                  </a:cubicBezTo>
                  <a:close/>
                  <a:moveTo>
                    <a:pt x="8858" y="14945"/>
                  </a:moveTo>
                  <a:cubicBezTo>
                    <a:pt x="9105" y="14945"/>
                    <a:pt x="9304" y="15145"/>
                    <a:pt x="9304" y="15391"/>
                  </a:cubicBezTo>
                  <a:cubicBezTo>
                    <a:pt x="9307" y="15637"/>
                    <a:pt x="9107" y="15837"/>
                    <a:pt x="8858" y="15837"/>
                  </a:cubicBezTo>
                  <a:cubicBezTo>
                    <a:pt x="8612" y="15837"/>
                    <a:pt x="8413" y="15637"/>
                    <a:pt x="8413" y="15391"/>
                  </a:cubicBezTo>
                  <a:cubicBezTo>
                    <a:pt x="8413" y="15145"/>
                    <a:pt x="8612" y="14945"/>
                    <a:pt x="8858" y="14945"/>
                  </a:cubicBezTo>
                  <a:close/>
                  <a:moveTo>
                    <a:pt x="8861" y="0"/>
                  </a:moveTo>
                  <a:cubicBezTo>
                    <a:pt x="8568" y="0"/>
                    <a:pt x="8332" y="236"/>
                    <a:pt x="8332" y="529"/>
                  </a:cubicBezTo>
                  <a:lnTo>
                    <a:pt x="8332" y="917"/>
                  </a:lnTo>
                  <a:cubicBezTo>
                    <a:pt x="7759" y="1133"/>
                    <a:pt x="7355" y="1681"/>
                    <a:pt x="7355" y="2326"/>
                  </a:cubicBezTo>
                  <a:cubicBezTo>
                    <a:pt x="7355" y="2968"/>
                    <a:pt x="7759" y="3519"/>
                    <a:pt x="8332" y="3735"/>
                  </a:cubicBezTo>
                  <a:lnTo>
                    <a:pt x="8332" y="4560"/>
                  </a:lnTo>
                  <a:lnTo>
                    <a:pt x="8017" y="4560"/>
                  </a:lnTo>
                  <a:cubicBezTo>
                    <a:pt x="7726" y="4560"/>
                    <a:pt x="7488" y="4795"/>
                    <a:pt x="7488" y="5091"/>
                  </a:cubicBezTo>
                  <a:cubicBezTo>
                    <a:pt x="7488" y="5382"/>
                    <a:pt x="7723" y="5620"/>
                    <a:pt x="8017" y="5620"/>
                  </a:cubicBezTo>
                  <a:lnTo>
                    <a:pt x="8332" y="5620"/>
                  </a:lnTo>
                  <a:lnTo>
                    <a:pt x="8332" y="6539"/>
                  </a:lnTo>
                  <a:cubicBezTo>
                    <a:pt x="8064" y="6600"/>
                    <a:pt x="7815" y="6705"/>
                    <a:pt x="7593" y="6849"/>
                  </a:cubicBezTo>
                  <a:lnTo>
                    <a:pt x="6943" y="6198"/>
                  </a:lnTo>
                  <a:lnTo>
                    <a:pt x="7164" y="5977"/>
                  </a:lnTo>
                  <a:cubicBezTo>
                    <a:pt x="7372" y="5769"/>
                    <a:pt x="7372" y="5437"/>
                    <a:pt x="7164" y="5229"/>
                  </a:cubicBezTo>
                  <a:cubicBezTo>
                    <a:pt x="7060" y="5126"/>
                    <a:pt x="6925" y="5074"/>
                    <a:pt x="6790" y="5074"/>
                  </a:cubicBezTo>
                  <a:cubicBezTo>
                    <a:pt x="6655" y="5074"/>
                    <a:pt x="6521" y="5126"/>
                    <a:pt x="6417" y="5229"/>
                  </a:cubicBezTo>
                  <a:lnTo>
                    <a:pt x="6195" y="5451"/>
                  </a:lnTo>
                  <a:lnTo>
                    <a:pt x="5611" y="4864"/>
                  </a:lnTo>
                  <a:cubicBezTo>
                    <a:pt x="5863" y="4310"/>
                    <a:pt x="5761" y="3632"/>
                    <a:pt x="5307" y="3181"/>
                  </a:cubicBezTo>
                  <a:cubicBezTo>
                    <a:pt x="5010" y="2883"/>
                    <a:pt x="4622" y="2739"/>
                    <a:pt x="4239" y="2739"/>
                  </a:cubicBezTo>
                  <a:cubicBezTo>
                    <a:pt x="4025" y="2739"/>
                    <a:pt x="3812" y="2784"/>
                    <a:pt x="3618" y="2871"/>
                  </a:cubicBezTo>
                  <a:lnTo>
                    <a:pt x="3344" y="2600"/>
                  </a:lnTo>
                  <a:cubicBezTo>
                    <a:pt x="3240" y="2496"/>
                    <a:pt x="3105" y="2444"/>
                    <a:pt x="2970" y="2444"/>
                  </a:cubicBezTo>
                  <a:cubicBezTo>
                    <a:pt x="2836" y="2444"/>
                    <a:pt x="2701" y="2496"/>
                    <a:pt x="2597" y="2600"/>
                  </a:cubicBezTo>
                  <a:cubicBezTo>
                    <a:pt x="2389" y="2807"/>
                    <a:pt x="2389" y="3139"/>
                    <a:pt x="2597" y="3347"/>
                  </a:cubicBezTo>
                  <a:lnTo>
                    <a:pt x="2871" y="3618"/>
                  </a:lnTo>
                  <a:cubicBezTo>
                    <a:pt x="2624" y="4155"/>
                    <a:pt x="2707" y="4836"/>
                    <a:pt x="3178" y="5307"/>
                  </a:cubicBezTo>
                  <a:cubicBezTo>
                    <a:pt x="3472" y="5601"/>
                    <a:pt x="3857" y="5748"/>
                    <a:pt x="4241" y="5748"/>
                  </a:cubicBezTo>
                  <a:cubicBezTo>
                    <a:pt x="4454" y="5748"/>
                    <a:pt x="4667" y="5702"/>
                    <a:pt x="4864" y="5611"/>
                  </a:cubicBezTo>
                  <a:lnTo>
                    <a:pt x="5448" y="6198"/>
                  </a:lnTo>
                  <a:lnTo>
                    <a:pt x="5226" y="6420"/>
                  </a:lnTo>
                  <a:cubicBezTo>
                    <a:pt x="5019" y="6627"/>
                    <a:pt x="5019" y="6959"/>
                    <a:pt x="5226" y="7167"/>
                  </a:cubicBezTo>
                  <a:cubicBezTo>
                    <a:pt x="5330" y="7271"/>
                    <a:pt x="5465" y="7323"/>
                    <a:pt x="5600" y="7323"/>
                  </a:cubicBezTo>
                  <a:cubicBezTo>
                    <a:pt x="5735" y="7323"/>
                    <a:pt x="5870" y="7271"/>
                    <a:pt x="5974" y="7167"/>
                  </a:cubicBezTo>
                  <a:lnTo>
                    <a:pt x="6195" y="6946"/>
                  </a:lnTo>
                  <a:lnTo>
                    <a:pt x="6849" y="7593"/>
                  </a:lnTo>
                  <a:cubicBezTo>
                    <a:pt x="6705" y="7818"/>
                    <a:pt x="6602" y="8064"/>
                    <a:pt x="6539" y="8330"/>
                  </a:cubicBezTo>
                  <a:lnTo>
                    <a:pt x="5620" y="8330"/>
                  </a:lnTo>
                  <a:lnTo>
                    <a:pt x="5620" y="8014"/>
                  </a:lnTo>
                  <a:cubicBezTo>
                    <a:pt x="5620" y="7723"/>
                    <a:pt x="5384" y="7485"/>
                    <a:pt x="5091" y="7485"/>
                  </a:cubicBezTo>
                  <a:cubicBezTo>
                    <a:pt x="4800" y="7485"/>
                    <a:pt x="4559" y="7721"/>
                    <a:pt x="4559" y="8014"/>
                  </a:cubicBezTo>
                  <a:lnTo>
                    <a:pt x="4559" y="8330"/>
                  </a:lnTo>
                  <a:lnTo>
                    <a:pt x="3732" y="8330"/>
                  </a:lnTo>
                  <a:cubicBezTo>
                    <a:pt x="3519" y="7759"/>
                    <a:pt x="2968" y="7353"/>
                    <a:pt x="2326" y="7353"/>
                  </a:cubicBezTo>
                  <a:cubicBezTo>
                    <a:pt x="1681" y="7353"/>
                    <a:pt x="1130" y="7759"/>
                    <a:pt x="917" y="8330"/>
                  </a:cubicBezTo>
                  <a:lnTo>
                    <a:pt x="529" y="8330"/>
                  </a:lnTo>
                  <a:cubicBezTo>
                    <a:pt x="238" y="8330"/>
                    <a:pt x="0" y="8565"/>
                    <a:pt x="0" y="8858"/>
                  </a:cubicBezTo>
                  <a:cubicBezTo>
                    <a:pt x="0" y="9152"/>
                    <a:pt x="236" y="9387"/>
                    <a:pt x="529" y="9387"/>
                  </a:cubicBezTo>
                  <a:lnTo>
                    <a:pt x="917" y="9387"/>
                  </a:lnTo>
                  <a:cubicBezTo>
                    <a:pt x="1130" y="9960"/>
                    <a:pt x="1681" y="10364"/>
                    <a:pt x="2326" y="10364"/>
                  </a:cubicBezTo>
                  <a:cubicBezTo>
                    <a:pt x="2968" y="10364"/>
                    <a:pt x="3519" y="9960"/>
                    <a:pt x="3732" y="9387"/>
                  </a:cubicBezTo>
                  <a:lnTo>
                    <a:pt x="4565" y="9387"/>
                  </a:lnTo>
                  <a:lnTo>
                    <a:pt x="4565" y="9703"/>
                  </a:lnTo>
                  <a:cubicBezTo>
                    <a:pt x="4565" y="9993"/>
                    <a:pt x="4800" y="10231"/>
                    <a:pt x="5094" y="10231"/>
                  </a:cubicBezTo>
                  <a:cubicBezTo>
                    <a:pt x="5384" y="10231"/>
                    <a:pt x="5622" y="9996"/>
                    <a:pt x="5622" y="9703"/>
                  </a:cubicBezTo>
                  <a:lnTo>
                    <a:pt x="5622" y="9387"/>
                  </a:lnTo>
                  <a:lnTo>
                    <a:pt x="6544" y="9387"/>
                  </a:lnTo>
                  <a:cubicBezTo>
                    <a:pt x="6602" y="9656"/>
                    <a:pt x="6710" y="9905"/>
                    <a:pt x="6851" y="10126"/>
                  </a:cubicBezTo>
                  <a:lnTo>
                    <a:pt x="6198" y="10777"/>
                  </a:lnTo>
                  <a:lnTo>
                    <a:pt x="5977" y="10555"/>
                  </a:lnTo>
                  <a:cubicBezTo>
                    <a:pt x="5873" y="10451"/>
                    <a:pt x="5738" y="10399"/>
                    <a:pt x="5603" y="10399"/>
                  </a:cubicBezTo>
                  <a:cubicBezTo>
                    <a:pt x="5468" y="10399"/>
                    <a:pt x="5333" y="10451"/>
                    <a:pt x="5229" y="10555"/>
                  </a:cubicBezTo>
                  <a:cubicBezTo>
                    <a:pt x="5022" y="10763"/>
                    <a:pt x="5022" y="11095"/>
                    <a:pt x="5229" y="11303"/>
                  </a:cubicBezTo>
                  <a:lnTo>
                    <a:pt x="5448" y="11524"/>
                  </a:lnTo>
                  <a:lnTo>
                    <a:pt x="4864" y="12108"/>
                  </a:lnTo>
                  <a:cubicBezTo>
                    <a:pt x="4667" y="12018"/>
                    <a:pt x="4454" y="11974"/>
                    <a:pt x="4241" y="11974"/>
                  </a:cubicBezTo>
                  <a:cubicBezTo>
                    <a:pt x="3856" y="11974"/>
                    <a:pt x="3471" y="12120"/>
                    <a:pt x="3181" y="12413"/>
                  </a:cubicBezTo>
                  <a:cubicBezTo>
                    <a:pt x="2716" y="12875"/>
                    <a:pt x="2627" y="13559"/>
                    <a:pt x="2871" y="14101"/>
                  </a:cubicBezTo>
                  <a:lnTo>
                    <a:pt x="2600" y="14375"/>
                  </a:lnTo>
                  <a:cubicBezTo>
                    <a:pt x="2392" y="14583"/>
                    <a:pt x="2392" y="14915"/>
                    <a:pt x="2600" y="15123"/>
                  </a:cubicBezTo>
                  <a:cubicBezTo>
                    <a:pt x="2701" y="15224"/>
                    <a:pt x="2837" y="15276"/>
                    <a:pt x="2974" y="15276"/>
                  </a:cubicBezTo>
                  <a:cubicBezTo>
                    <a:pt x="3109" y="15276"/>
                    <a:pt x="3244" y="15226"/>
                    <a:pt x="3347" y="15123"/>
                  </a:cubicBezTo>
                  <a:lnTo>
                    <a:pt x="3618" y="14848"/>
                  </a:lnTo>
                  <a:cubicBezTo>
                    <a:pt x="3812" y="14937"/>
                    <a:pt x="4025" y="14982"/>
                    <a:pt x="4240" y="14982"/>
                  </a:cubicBezTo>
                  <a:cubicBezTo>
                    <a:pt x="4622" y="14982"/>
                    <a:pt x="5009" y="14839"/>
                    <a:pt x="5307" y="14541"/>
                  </a:cubicBezTo>
                  <a:cubicBezTo>
                    <a:pt x="5763" y="14087"/>
                    <a:pt x="5866" y="13409"/>
                    <a:pt x="5611" y="12855"/>
                  </a:cubicBezTo>
                  <a:lnTo>
                    <a:pt x="6198" y="12271"/>
                  </a:lnTo>
                  <a:lnTo>
                    <a:pt x="6417" y="12493"/>
                  </a:lnTo>
                  <a:cubicBezTo>
                    <a:pt x="6521" y="12597"/>
                    <a:pt x="6656" y="12649"/>
                    <a:pt x="6792" y="12649"/>
                  </a:cubicBezTo>
                  <a:cubicBezTo>
                    <a:pt x="6927" y="12649"/>
                    <a:pt x="7063" y="12597"/>
                    <a:pt x="7167" y="12493"/>
                  </a:cubicBezTo>
                  <a:cubicBezTo>
                    <a:pt x="7374" y="12285"/>
                    <a:pt x="7374" y="11953"/>
                    <a:pt x="7167" y="11745"/>
                  </a:cubicBezTo>
                  <a:lnTo>
                    <a:pt x="6945" y="11524"/>
                  </a:lnTo>
                  <a:lnTo>
                    <a:pt x="7596" y="10874"/>
                  </a:lnTo>
                  <a:cubicBezTo>
                    <a:pt x="7820" y="11015"/>
                    <a:pt x="8067" y="11117"/>
                    <a:pt x="8332" y="11181"/>
                  </a:cubicBezTo>
                  <a:lnTo>
                    <a:pt x="8332" y="12100"/>
                  </a:lnTo>
                  <a:lnTo>
                    <a:pt x="8017" y="12100"/>
                  </a:lnTo>
                  <a:cubicBezTo>
                    <a:pt x="7726" y="12100"/>
                    <a:pt x="7488" y="12335"/>
                    <a:pt x="7488" y="12631"/>
                  </a:cubicBezTo>
                  <a:cubicBezTo>
                    <a:pt x="7488" y="12922"/>
                    <a:pt x="7723" y="13160"/>
                    <a:pt x="8017" y="13160"/>
                  </a:cubicBezTo>
                  <a:lnTo>
                    <a:pt x="8332" y="13160"/>
                  </a:lnTo>
                  <a:lnTo>
                    <a:pt x="8332" y="13988"/>
                  </a:lnTo>
                  <a:cubicBezTo>
                    <a:pt x="7762" y="14201"/>
                    <a:pt x="7355" y="14752"/>
                    <a:pt x="7355" y="15394"/>
                  </a:cubicBezTo>
                  <a:cubicBezTo>
                    <a:pt x="7355" y="16039"/>
                    <a:pt x="7762" y="16590"/>
                    <a:pt x="8332" y="16803"/>
                  </a:cubicBezTo>
                  <a:lnTo>
                    <a:pt x="8332" y="17190"/>
                  </a:lnTo>
                  <a:cubicBezTo>
                    <a:pt x="8332" y="17481"/>
                    <a:pt x="8568" y="17719"/>
                    <a:pt x="8861" y="17719"/>
                  </a:cubicBezTo>
                  <a:cubicBezTo>
                    <a:pt x="9154" y="17719"/>
                    <a:pt x="9390" y="17484"/>
                    <a:pt x="9390" y="17190"/>
                  </a:cubicBezTo>
                  <a:lnTo>
                    <a:pt x="9390" y="16803"/>
                  </a:lnTo>
                  <a:cubicBezTo>
                    <a:pt x="9963" y="16590"/>
                    <a:pt x="10367" y="16039"/>
                    <a:pt x="10367" y="15394"/>
                  </a:cubicBezTo>
                  <a:cubicBezTo>
                    <a:pt x="10367" y="14752"/>
                    <a:pt x="9963" y="14201"/>
                    <a:pt x="9390" y="13988"/>
                  </a:cubicBezTo>
                  <a:lnTo>
                    <a:pt x="9390" y="13160"/>
                  </a:lnTo>
                  <a:lnTo>
                    <a:pt x="9705" y="13160"/>
                  </a:lnTo>
                  <a:cubicBezTo>
                    <a:pt x="9996" y="13160"/>
                    <a:pt x="10234" y="12925"/>
                    <a:pt x="10234" y="12631"/>
                  </a:cubicBezTo>
                  <a:cubicBezTo>
                    <a:pt x="10234" y="12341"/>
                    <a:pt x="9999" y="12100"/>
                    <a:pt x="9705" y="12100"/>
                  </a:cubicBezTo>
                  <a:lnTo>
                    <a:pt x="9390" y="12100"/>
                  </a:lnTo>
                  <a:lnTo>
                    <a:pt x="9390" y="11181"/>
                  </a:lnTo>
                  <a:cubicBezTo>
                    <a:pt x="9658" y="11123"/>
                    <a:pt x="9907" y="11015"/>
                    <a:pt x="10129" y="10874"/>
                  </a:cubicBezTo>
                  <a:lnTo>
                    <a:pt x="10779" y="11524"/>
                  </a:lnTo>
                  <a:lnTo>
                    <a:pt x="10558" y="11745"/>
                  </a:lnTo>
                  <a:cubicBezTo>
                    <a:pt x="10350" y="11953"/>
                    <a:pt x="10350" y="12285"/>
                    <a:pt x="10558" y="12493"/>
                  </a:cubicBezTo>
                  <a:cubicBezTo>
                    <a:pt x="10662" y="12597"/>
                    <a:pt x="10797" y="12649"/>
                    <a:pt x="10931" y="12649"/>
                  </a:cubicBezTo>
                  <a:cubicBezTo>
                    <a:pt x="11066" y="12649"/>
                    <a:pt x="11201" y="12597"/>
                    <a:pt x="11305" y="12493"/>
                  </a:cubicBezTo>
                  <a:lnTo>
                    <a:pt x="11527" y="12271"/>
                  </a:lnTo>
                  <a:lnTo>
                    <a:pt x="12111" y="12855"/>
                  </a:lnTo>
                  <a:cubicBezTo>
                    <a:pt x="12019" y="13052"/>
                    <a:pt x="11975" y="13268"/>
                    <a:pt x="11975" y="13478"/>
                  </a:cubicBezTo>
                  <a:cubicBezTo>
                    <a:pt x="11975" y="13863"/>
                    <a:pt x="12122" y="14251"/>
                    <a:pt x="12415" y="14541"/>
                  </a:cubicBezTo>
                  <a:cubicBezTo>
                    <a:pt x="12698" y="14824"/>
                    <a:pt x="13077" y="14979"/>
                    <a:pt x="13478" y="14979"/>
                  </a:cubicBezTo>
                  <a:cubicBezTo>
                    <a:pt x="13694" y="14979"/>
                    <a:pt x="13907" y="14934"/>
                    <a:pt x="14101" y="14846"/>
                  </a:cubicBezTo>
                  <a:lnTo>
                    <a:pt x="14372" y="15117"/>
                  </a:lnTo>
                  <a:cubicBezTo>
                    <a:pt x="14476" y="15220"/>
                    <a:pt x="14611" y="15272"/>
                    <a:pt x="14747" y="15272"/>
                  </a:cubicBezTo>
                  <a:cubicBezTo>
                    <a:pt x="14883" y="15272"/>
                    <a:pt x="15018" y="15220"/>
                    <a:pt x="15120" y="15117"/>
                  </a:cubicBezTo>
                  <a:cubicBezTo>
                    <a:pt x="15327" y="14909"/>
                    <a:pt x="15327" y="14577"/>
                    <a:pt x="15120" y="14370"/>
                  </a:cubicBezTo>
                  <a:lnTo>
                    <a:pt x="14848" y="14098"/>
                  </a:lnTo>
                  <a:cubicBezTo>
                    <a:pt x="15092" y="13561"/>
                    <a:pt x="15009" y="12880"/>
                    <a:pt x="14538" y="12410"/>
                  </a:cubicBezTo>
                  <a:cubicBezTo>
                    <a:pt x="14248" y="12116"/>
                    <a:pt x="13864" y="11969"/>
                    <a:pt x="13480" y="11969"/>
                  </a:cubicBezTo>
                  <a:cubicBezTo>
                    <a:pt x="13267" y="11969"/>
                    <a:pt x="13053" y="12014"/>
                    <a:pt x="12855" y="12105"/>
                  </a:cubicBezTo>
                  <a:lnTo>
                    <a:pt x="12268" y="11518"/>
                  </a:lnTo>
                  <a:lnTo>
                    <a:pt x="12490" y="11297"/>
                  </a:lnTo>
                  <a:cubicBezTo>
                    <a:pt x="12698" y="11089"/>
                    <a:pt x="12698" y="10757"/>
                    <a:pt x="12490" y="10550"/>
                  </a:cubicBezTo>
                  <a:cubicBezTo>
                    <a:pt x="12386" y="10446"/>
                    <a:pt x="12251" y="10394"/>
                    <a:pt x="12116" y="10394"/>
                  </a:cubicBezTo>
                  <a:cubicBezTo>
                    <a:pt x="11981" y="10394"/>
                    <a:pt x="11846" y="10446"/>
                    <a:pt x="11743" y="10550"/>
                  </a:cubicBezTo>
                  <a:lnTo>
                    <a:pt x="11521" y="10771"/>
                  </a:lnTo>
                  <a:lnTo>
                    <a:pt x="10871" y="10121"/>
                  </a:lnTo>
                  <a:cubicBezTo>
                    <a:pt x="10940" y="10010"/>
                    <a:pt x="11003" y="9894"/>
                    <a:pt x="11056" y="9769"/>
                  </a:cubicBezTo>
                  <a:cubicBezTo>
                    <a:pt x="11106" y="9644"/>
                    <a:pt x="11147" y="9517"/>
                    <a:pt x="11181" y="9384"/>
                  </a:cubicBezTo>
                  <a:lnTo>
                    <a:pt x="12100" y="9384"/>
                  </a:lnTo>
                  <a:lnTo>
                    <a:pt x="12100" y="9700"/>
                  </a:lnTo>
                  <a:cubicBezTo>
                    <a:pt x="12100" y="9990"/>
                    <a:pt x="12335" y="10229"/>
                    <a:pt x="12628" y="10229"/>
                  </a:cubicBezTo>
                  <a:cubicBezTo>
                    <a:pt x="12919" y="10229"/>
                    <a:pt x="13160" y="9993"/>
                    <a:pt x="13160" y="9700"/>
                  </a:cubicBezTo>
                  <a:lnTo>
                    <a:pt x="13160" y="9384"/>
                  </a:lnTo>
                  <a:lnTo>
                    <a:pt x="13985" y="9384"/>
                  </a:lnTo>
                  <a:cubicBezTo>
                    <a:pt x="14201" y="9955"/>
                    <a:pt x="14751" y="10361"/>
                    <a:pt x="15394" y="10361"/>
                  </a:cubicBezTo>
                  <a:cubicBezTo>
                    <a:pt x="16039" y="10361"/>
                    <a:pt x="16587" y="9955"/>
                    <a:pt x="16803" y="9384"/>
                  </a:cubicBezTo>
                  <a:lnTo>
                    <a:pt x="17190" y="9384"/>
                  </a:lnTo>
                  <a:cubicBezTo>
                    <a:pt x="17481" y="9384"/>
                    <a:pt x="17719" y="9149"/>
                    <a:pt x="17719" y="8856"/>
                  </a:cubicBezTo>
                  <a:cubicBezTo>
                    <a:pt x="17719" y="8562"/>
                    <a:pt x="17481" y="8332"/>
                    <a:pt x="17190" y="8332"/>
                  </a:cubicBezTo>
                  <a:lnTo>
                    <a:pt x="16803" y="8332"/>
                  </a:lnTo>
                  <a:cubicBezTo>
                    <a:pt x="16587" y="7762"/>
                    <a:pt x="16036" y="7358"/>
                    <a:pt x="15394" y="7358"/>
                  </a:cubicBezTo>
                  <a:cubicBezTo>
                    <a:pt x="14749" y="7358"/>
                    <a:pt x="14201" y="7762"/>
                    <a:pt x="13985" y="8332"/>
                  </a:cubicBezTo>
                  <a:lnTo>
                    <a:pt x="13157" y="8332"/>
                  </a:lnTo>
                  <a:lnTo>
                    <a:pt x="13157" y="8017"/>
                  </a:lnTo>
                  <a:cubicBezTo>
                    <a:pt x="13157" y="7726"/>
                    <a:pt x="12922" y="7488"/>
                    <a:pt x="12628" y="7488"/>
                  </a:cubicBezTo>
                  <a:cubicBezTo>
                    <a:pt x="12338" y="7488"/>
                    <a:pt x="12100" y="7723"/>
                    <a:pt x="12100" y="8017"/>
                  </a:cubicBezTo>
                  <a:lnTo>
                    <a:pt x="12100" y="8332"/>
                  </a:lnTo>
                  <a:lnTo>
                    <a:pt x="11178" y="8332"/>
                  </a:lnTo>
                  <a:cubicBezTo>
                    <a:pt x="11120" y="8067"/>
                    <a:pt x="11012" y="7818"/>
                    <a:pt x="10871" y="7596"/>
                  </a:cubicBezTo>
                  <a:lnTo>
                    <a:pt x="11521" y="6946"/>
                  </a:lnTo>
                  <a:lnTo>
                    <a:pt x="11743" y="7167"/>
                  </a:lnTo>
                  <a:cubicBezTo>
                    <a:pt x="11846" y="7271"/>
                    <a:pt x="11981" y="7323"/>
                    <a:pt x="12116" y="7323"/>
                  </a:cubicBezTo>
                  <a:cubicBezTo>
                    <a:pt x="12251" y="7323"/>
                    <a:pt x="12386" y="7271"/>
                    <a:pt x="12490" y="7167"/>
                  </a:cubicBezTo>
                  <a:cubicBezTo>
                    <a:pt x="12698" y="6959"/>
                    <a:pt x="12698" y="6627"/>
                    <a:pt x="12490" y="6420"/>
                  </a:cubicBezTo>
                  <a:lnTo>
                    <a:pt x="12268" y="6198"/>
                  </a:lnTo>
                  <a:lnTo>
                    <a:pt x="12853" y="5611"/>
                  </a:lnTo>
                  <a:cubicBezTo>
                    <a:pt x="13052" y="5703"/>
                    <a:pt x="13262" y="5747"/>
                    <a:pt x="13475" y="5747"/>
                  </a:cubicBezTo>
                  <a:cubicBezTo>
                    <a:pt x="13860" y="5747"/>
                    <a:pt x="14248" y="5603"/>
                    <a:pt x="14541" y="5307"/>
                  </a:cubicBezTo>
                  <a:cubicBezTo>
                    <a:pt x="15006" y="4845"/>
                    <a:pt x="15095" y="4164"/>
                    <a:pt x="14851" y="3618"/>
                  </a:cubicBezTo>
                  <a:lnTo>
                    <a:pt x="15122" y="3347"/>
                  </a:lnTo>
                  <a:cubicBezTo>
                    <a:pt x="15330" y="3139"/>
                    <a:pt x="15330" y="2807"/>
                    <a:pt x="15122" y="2600"/>
                  </a:cubicBezTo>
                  <a:cubicBezTo>
                    <a:pt x="15019" y="2496"/>
                    <a:pt x="14884" y="2444"/>
                    <a:pt x="14749" y="2444"/>
                  </a:cubicBezTo>
                  <a:cubicBezTo>
                    <a:pt x="14614" y="2444"/>
                    <a:pt x="14479" y="2496"/>
                    <a:pt x="14375" y="2600"/>
                  </a:cubicBezTo>
                  <a:lnTo>
                    <a:pt x="14104" y="2871"/>
                  </a:lnTo>
                  <a:cubicBezTo>
                    <a:pt x="13910" y="2783"/>
                    <a:pt x="13697" y="2738"/>
                    <a:pt x="13483" y="2738"/>
                  </a:cubicBezTo>
                  <a:cubicBezTo>
                    <a:pt x="13101" y="2738"/>
                    <a:pt x="12713" y="2881"/>
                    <a:pt x="12415" y="3181"/>
                  </a:cubicBezTo>
                  <a:cubicBezTo>
                    <a:pt x="11958" y="3632"/>
                    <a:pt x="11856" y="4310"/>
                    <a:pt x="12111" y="4864"/>
                  </a:cubicBezTo>
                  <a:lnTo>
                    <a:pt x="11527" y="5448"/>
                  </a:lnTo>
                  <a:lnTo>
                    <a:pt x="11305" y="5227"/>
                  </a:lnTo>
                  <a:cubicBezTo>
                    <a:pt x="11201" y="5123"/>
                    <a:pt x="11066" y="5071"/>
                    <a:pt x="10931" y="5071"/>
                  </a:cubicBezTo>
                  <a:cubicBezTo>
                    <a:pt x="10797" y="5071"/>
                    <a:pt x="10662" y="5123"/>
                    <a:pt x="10558" y="5227"/>
                  </a:cubicBezTo>
                  <a:cubicBezTo>
                    <a:pt x="10350" y="5434"/>
                    <a:pt x="10350" y="5766"/>
                    <a:pt x="10558" y="5974"/>
                  </a:cubicBezTo>
                  <a:lnTo>
                    <a:pt x="10779" y="6195"/>
                  </a:lnTo>
                  <a:lnTo>
                    <a:pt x="10126" y="6846"/>
                  </a:lnTo>
                  <a:cubicBezTo>
                    <a:pt x="9902" y="6702"/>
                    <a:pt x="9655" y="6600"/>
                    <a:pt x="9390" y="6536"/>
                  </a:cubicBezTo>
                  <a:lnTo>
                    <a:pt x="9390" y="5620"/>
                  </a:lnTo>
                  <a:lnTo>
                    <a:pt x="9705" y="5620"/>
                  </a:lnTo>
                  <a:cubicBezTo>
                    <a:pt x="9996" y="5620"/>
                    <a:pt x="10234" y="5384"/>
                    <a:pt x="10234" y="5091"/>
                  </a:cubicBezTo>
                  <a:cubicBezTo>
                    <a:pt x="10234" y="4800"/>
                    <a:pt x="9999" y="4560"/>
                    <a:pt x="9705" y="4560"/>
                  </a:cubicBezTo>
                  <a:lnTo>
                    <a:pt x="9390" y="4560"/>
                  </a:lnTo>
                  <a:lnTo>
                    <a:pt x="9390" y="3735"/>
                  </a:lnTo>
                  <a:cubicBezTo>
                    <a:pt x="9960" y="3519"/>
                    <a:pt x="10367" y="2968"/>
                    <a:pt x="10367" y="2326"/>
                  </a:cubicBezTo>
                  <a:cubicBezTo>
                    <a:pt x="10367" y="1681"/>
                    <a:pt x="9960" y="1133"/>
                    <a:pt x="9390" y="917"/>
                  </a:cubicBezTo>
                  <a:lnTo>
                    <a:pt x="9390" y="529"/>
                  </a:lnTo>
                  <a:cubicBezTo>
                    <a:pt x="9390" y="239"/>
                    <a:pt x="9154" y="0"/>
                    <a:pt x="886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4" name="Google Shape;3054;p51"/>
            <p:cNvSpPr/>
            <p:nvPr/>
          </p:nvSpPr>
          <p:spPr>
            <a:xfrm>
              <a:off x="576500" y="822900"/>
              <a:ext cx="221475" cy="442700"/>
            </a:xfrm>
            <a:custGeom>
              <a:rect b="b" l="l" r="r" t="t"/>
              <a:pathLst>
                <a:path extrusionOk="0" h="17708" w="8859">
                  <a:moveTo>
                    <a:pt x="4619" y="3793"/>
                  </a:moveTo>
                  <a:cubicBezTo>
                    <a:pt x="4733" y="3793"/>
                    <a:pt x="4847" y="3837"/>
                    <a:pt x="4934" y="3926"/>
                  </a:cubicBezTo>
                  <a:cubicBezTo>
                    <a:pt x="5111" y="4100"/>
                    <a:pt x="5111" y="4382"/>
                    <a:pt x="4934" y="4557"/>
                  </a:cubicBezTo>
                  <a:cubicBezTo>
                    <a:pt x="4848" y="4644"/>
                    <a:pt x="4733" y="4688"/>
                    <a:pt x="4618" y="4688"/>
                  </a:cubicBezTo>
                  <a:cubicBezTo>
                    <a:pt x="4503" y="4688"/>
                    <a:pt x="4388" y="4644"/>
                    <a:pt x="4303" y="4557"/>
                  </a:cubicBezTo>
                  <a:cubicBezTo>
                    <a:pt x="4125" y="4385"/>
                    <a:pt x="4125" y="4097"/>
                    <a:pt x="4303" y="3926"/>
                  </a:cubicBezTo>
                  <a:cubicBezTo>
                    <a:pt x="4391" y="3837"/>
                    <a:pt x="4505" y="3793"/>
                    <a:pt x="4619" y="3793"/>
                  </a:cubicBezTo>
                  <a:close/>
                  <a:moveTo>
                    <a:pt x="6531" y="8415"/>
                  </a:moveTo>
                  <a:cubicBezTo>
                    <a:pt x="6777" y="8415"/>
                    <a:pt x="6977" y="8618"/>
                    <a:pt x="6977" y="8861"/>
                  </a:cubicBezTo>
                  <a:cubicBezTo>
                    <a:pt x="6977" y="9107"/>
                    <a:pt x="6780" y="9310"/>
                    <a:pt x="6531" y="9310"/>
                  </a:cubicBezTo>
                  <a:cubicBezTo>
                    <a:pt x="6285" y="9310"/>
                    <a:pt x="6085" y="9107"/>
                    <a:pt x="6085" y="8861"/>
                  </a:cubicBezTo>
                  <a:cubicBezTo>
                    <a:pt x="6085" y="8618"/>
                    <a:pt x="6285" y="8415"/>
                    <a:pt x="6531" y="8415"/>
                  </a:cubicBezTo>
                  <a:close/>
                  <a:moveTo>
                    <a:pt x="4617" y="13032"/>
                  </a:moveTo>
                  <a:cubicBezTo>
                    <a:pt x="4733" y="13032"/>
                    <a:pt x="4847" y="13076"/>
                    <a:pt x="4934" y="13163"/>
                  </a:cubicBezTo>
                  <a:cubicBezTo>
                    <a:pt x="5111" y="13340"/>
                    <a:pt x="5111" y="13619"/>
                    <a:pt x="4934" y="13797"/>
                  </a:cubicBezTo>
                  <a:cubicBezTo>
                    <a:pt x="4847" y="13885"/>
                    <a:pt x="4732" y="13929"/>
                    <a:pt x="4618" y="13929"/>
                  </a:cubicBezTo>
                  <a:cubicBezTo>
                    <a:pt x="4504" y="13929"/>
                    <a:pt x="4390" y="13885"/>
                    <a:pt x="4303" y="13797"/>
                  </a:cubicBezTo>
                  <a:cubicBezTo>
                    <a:pt x="4125" y="13619"/>
                    <a:pt x="4125" y="13337"/>
                    <a:pt x="4303" y="13163"/>
                  </a:cubicBezTo>
                  <a:cubicBezTo>
                    <a:pt x="4390" y="13075"/>
                    <a:pt x="4504" y="13032"/>
                    <a:pt x="4617" y="13032"/>
                  </a:cubicBezTo>
                  <a:close/>
                  <a:moveTo>
                    <a:pt x="1" y="0"/>
                  </a:moveTo>
                  <a:lnTo>
                    <a:pt x="1" y="1880"/>
                  </a:lnTo>
                  <a:cubicBezTo>
                    <a:pt x="247" y="1880"/>
                    <a:pt x="447" y="2079"/>
                    <a:pt x="447" y="2326"/>
                  </a:cubicBezTo>
                  <a:cubicBezTo>
                    <a:pt x="447" y="2572"/>
                    <a:pt x="247" y="2771"/>
                    <a:pt x="1" y="2771"/>
                  </a:cubicBezTo>
                  <a:lnTo>
                    <a:pt x="1" y="7532"/>
                  </a:lnTo>
                  <a:cubicBezTo>
                    <a:pt x="732" y="7532"/>
                    <a:pt x="1321" y="8128"/>
                    <a:pt x="1321" y="8856"/>
                  </a:cubicBezTo>
                  <a:cubicBezTo>
                    <a:pt x="1321" y="9564"/>
                    <a:pt x="754" y="10176"/>
                    <a:pt x="1" y="10176"/>
                  </a:cubicBezTo>
                  <a:lnTo>
                    <a:pt x="1" y="14937"/>
                  </a:lnTo>
                  <a:cubicBezTo>
                    <a:pt x="247" y="14937"/>
                    <a:pt x="447" y="15139"/>
                    <a:pt x="447" y="15383"/>
                  </a:cubicBezTo>
                  <a:cubicBezTo>
                    <a:pt x="447" y="15629"/>
                    <a:pt x="247" y="15831"/>
                    <a:pt x="1" y="15831"/>
                  </a:cubicBezTo>
                  <a:lnTo>
                    <a:pt x="1" y="17708"/>
                  </a:lnTo>
                  <a:cubicBezTo>
                    <a:pt x="292" y="17708"/>
                    <a:pt x="530" y="17473"/>
                    <a:pt x="530" y="17179"/>
                  </a:cubicBezTo>
                  <a:lnTo>
                    <a:pt x="530" y="16792"/>
                  </a:lnTo>
                  <a:cubicBezTo>
                    <a:pt x="1100" y="16579"/>
                    <a:pt x="1507" y="16028"/>
                    <a:pt x="1507" y="15383"/>
                  </a:cubicBezTo>
                  <a:cubicBezTo>
                    <a:pt x="1507" y="14741"/>
                    <a:pt x="1100" y="14190"/>
                    <a:pt x="530" y="13977"/>
                  </a:cubicBezTo>
                  <a:lnTo>
                    <a:pt x="530" y="13149"/>
                  </a:lnTo>
                  <a:lnTo>
                    <a:pt x="845" y="13149"/>
                  </a:lnTo>
                  <a:cubicBezTo>
                    <a:pt x="1136" y="13149"/>
                    <a:pt x="1374" y="12914"/>
                    <a:pt x="1374" y="12620"/>
                  </a:cubicBezTo>
                  <a:cubicBezTo>
                    <a:pt x="1374" y="12330"/>
                    <a:pt x="1139" y="12089"/>
                    <a:pt x="845" y="12089"/>
                  </a:cubicBezTo>
                  <a:lnTo>
                    <a:pt x="530" y="12089"/>
                  </a:lnTo>
                  <a:lnTo>
                    <a:pt x="530" y="11170"/>
                  </a:lnTo>
                  <a:cubicBezTo>
                    <a:pt x="795" y="11112"/>
                    <a:pt x="1045" y="11004"/>
                    <a:pt x="1266" y="10862"/>
                  </a:cubicBezTo>
                  <a:lnTo>
                    <a:pt x="1919" y="11513"/>
                  </a:lnTo>
                  <a:lnTo>
                    <a:pt x="1698" y="11734"/>
                  </a:lnTo>
                  <a:cubicBezTo>
                    <a:pt x="1490" y="11942"/>
                    <a:pt x="1490" y="12274"/>
                    <a:pt x="1698" y="12482"/>
                  </a:cubicBezTo>
                  <a:cubicBezTo>
                    <a:pt x="1802" y="12586"/>
                    <a:pt x="1937" y="12637"/>
                    <a:pt x="2071" y="12637"/>
                  </a:cubicBezTo>
                  <a:cubicBezTo>
                    <a:pt x="2206" y="12637"/>
                    <a:pt x="2341" y="12586"/>
                    <a:pt x="2445" y="12482"/>
                  </a:cubicBezTo>
                  <a:lnTo>
                    <a:pt x="2667" y="12260"/>
                  </a:lnTo>
                  <a:lnTo>
                    <a:pt x="3251" y="12844"/>
                  </a:lnTo>
                  <a:cubicBezTo>
                    <a:pt x="3159" y="13041"/>
                    <a:pt x="3115" y="13257"/>
                    <a:pt x="3115" y="13467"/>
                  </a:cubicBezTo>
                  <a:cubicBezTo>
                    <a:pt x="3115" y="13852"/>
                    <a:pt x="3262" y="14240"/>
                    <a:pt x="3555" y="14530"/>
                  </a:cubicBezTo>
                  <a:cubicBezTo>
                    <a:pt x="3838" y="14812"/>
                    <a:pt x="4217" y="14968"/>
                    <a:pt x="4618" y="14968"/>
                  </a:cubicBezTo>
                  <a:cubicBezTo>
                    <a:pt x="4834" y="14968"/>
                    <a:pt x="5047" y="14923"/>
                    <a:pt x="5241" y="14835"/>
                  </a:cubicBezTo>
                  <a:lnTo>
                    <a:pt x="5512" y="15106"/>
                  </a:lnTo>
                  <a:cubicBezTo>
                    <a:pt x="5616" y="15209"/>
                    <a:pt x="5751" y="15261"/>
                    <a:pt x="5887" y="15261"/>
                  </a:cubicBezTo>
                  <a:cubicBezTo>
                    <a:pt x="6023" y="15261"/>
                    <a:pt x="6158" y="15209"/>
                    <a:pt x="6260" y="15106"/>
                  </a:cubicBezTo>
                  <a:cubicBezTo>
                    <a:pt x="6467" y="14898"/>
                    <a:pt x="6467" y="14566"/>
                    <a:pt x="6260" y="14359"/>
                  </a:cubicBezTo>
                  <a:lnTo>
                    <a:pt x="5988" y="14087"/>
                  </a:lnTo>
                  <a:cubicBezTo>
                    <a:pt x="6232" y="13550"/>
                    <a:pt x="6149" y="12869"/>
                    <a:pt x="5678" y="12399"/>
                  </a:cubicBezTo>
                  <a:cubicBezTo>
                    <a:pt x="5388" y="12105"/>
                    <a:pt x="5004" y="11958"/>
                    <a:pt x="4620" y="11958"/>
                  </a:cubicBezTo>
                  <a:cubicBezTo>
                    <a:pt x="4407" y="11958"/>
                    <a:pt x="4193" y="12003"/>
                    <a:pt x="3995" y="12094"/>
                  </a:cubicBezTo>
                  <a:lnTo>
                    <a:pt x="3408" y="11507"/>
                  </a:lnTo>
                  <a:lnTo>
                    <a:pt x="3630" y="11286"/>
                  </a:lnTo>
                  <a:cubicBezTo>
                    <a:pt x="3838" y="11078"/>
                    <a:pt x="3838" y="10746"/>
                    <a:pt x="3630" y="10539"/>
                  </a:cubicBezTo>
                  <a:cubicBezTo>
                    <a:pt x="3526" y="10435"/>
                    <a:pt x="3391" y="10383"/>
                    <a:pt x="3256" y="10383"/>
                  </a:cubicBezTo>
                  <a:cubicBezTo>
                    <a:pt x="3121" y="10383"/>
                    <a:pt x="2986" y="10435"/>
                    <a:pt x="2883" y="10539"/>
                  </a:cubicBezTo>
                  <a:lnTo>
                    <a:pt x="2661" y="10760"/>
                  </a:lnTo>
                  <a:lnTo>
                    <a:pt x="2011" y="10110"/>
                  </a:lnTo>
                  <a:cubicBezTo>
                    <a:pt x="2080" y="9999"/>
                    <a:pt x="2143" y="9883"/>
                    <a:pt x="2196" y="9758"/>
                  </a:cubicBezTo>
                  <a:cubicBezTo>
                    <a:pt x="2246" y="9633"/>
                    <a:pt x="2287" y="9506"/>
                    <a:pt x="2321" y="9373"/>
                  </a:cubicBezTo>
                  <a:lnTo>
                    <a:pt x="3240" y="9373"/>
                  </a:lnTo>
                  <a:lnTo>
                    <a:pt x="3240" y="9689"/>
                  </a:lnTo>
                  <a:cubicBezTo>
                    <a:pt x="3240" y="9979"/>
                    <a:pt x="3475" y="10217"/>
                    <a:pt x="3768" y="10217"/>
                  </a:cubicBezTo>
                  <a:cubicBezTo>
                    <a:pt x="4059" y="10217"/>
                    <a:pt x="4300" y="9982"/>
                    <a:pt x="4300" y="9689"/>
                  </a:cubicBezTo>
                  <a:lnTo>
                    <a:pt x="4300" y="9373"/>
                  </a:lnTo>
                  <a:lnTo>
                    <a:pt x="5125" y="9373"/>
                  </a:lnTo>
                  <a:cubicBezTo>
                    <a:pt x="5341" y="9943"/>
                    <a:pt x="5891" y="10350"/>
                    <a:pt x="6534" y="10350"/>
                  </a:cubicBezTo>
                  <a:cubicBezTo>
                    <a:pt x="7179" y="10350"/>
                    <a:pt x="7727" y="9943"/>
                    <a:pt x="7943" y="9373"/>
                  </a:cubicBezTo>
                  <a:lnTo>
                    <a:pt x="8330" y="9373"/>
                  </a:lnTo>
                  <a:cubicBezTo>
                    <a:pt x="8621" y="9373"/>
                    <a:pt x="8859" y="9138"/>
                    <a:pt x="8859" y="8845"/>
                  </a:cubicBezTo>
                  <a:cubicBezTo>
                    <a:pt x="8859" y="8551"/>
                    <a:pt x="8621" y="8332"/>
                    <a:pt x="8330" y="8332"/>
                  </a:cubicBezTo>
                  <a:lnTo>
                    <a:pt x="7943" y="8332"/>
                  </a:lnTo>
                  <a:cubicBezTo>
                    <a:pt x="7727" y="7762"/>
                    <a:pt x="7176" y="7358"/>
                    <a:pt x="6534" y="7358"/>
                  </a:cubicBezTo>
                  <a:cubicBezTo>
                    <a:pt x="5889" y="7358"/>
                    <a:pt x="5341" y="7762"/>
                    <a:pt x="5125" y="8332"/>
                  </a:cubicBezTo>
                  <a:lnTo>
                    <a:pt x="4297" y="8332"/>
                  </a:lnTo>
                  <a:lnTo>
                    <a:pt x="4297" y="8017"/>
                  </a:lnTo>
                  <a:cubicBezTo>
                    <a:pt x="4297" y="7726"/>
                    <a:pt x="4062" y="7488"/>
                    <a:pt x="3768" y="7488"/>
                  </a:cubicBezTo>
                  <a:cubicBezTo>
                    <a:pt x="3478" y="7488"/>
                    <a:pt x="3240" y="7723"/>
                    <a:pt x="3240" y="8017"/>
                  </a:cubicBezTo>
                  <a:lnTo>
                    <a:pt x="3240" y="8332"/>
                  </a:lnTo>
                  <a:lnTo>
                    <a:pt x="2318" y="8332"/>
                  </a:lnTo>
                  <a:cubicBezTo>
                    <a:pt x="2260" y="8067"/>
                    <a:pt x="2152" y="7818"/>
                    <a:pt x="2011" y="7596"/>
                  </a:cubicBezTo>
                  <a:lnTo>
                    <a:pt x="2661" y="6946"/>
                  </a:lnTo>
                  <a:lnTo>
                    <a:pt x="2883" y="7167"/>
                  </a:lnTo>
                  <a:cubicBezTo>
                    <a:pt x="2986" y="7271"/>
                    <a:pt x="3121" y="7323"/>
                    <a:pt x="3256" y="7323"/>
                  </a:cubicBezTo>
                  <a:cubicBezTo>
                    <a:pt x="3391" y="7323"/>
                    <a:pt x="3526" y="7271"/>
                    <a:pt x="3630" y="7167"/>
                  </a:cubicBezTo>
                  <a:cubicBezTo>
                    <a:pt x="3838" y="6959"/>
                    <a:pt x="3838" y="6627"/>
                    <a:pt x="3630" y="6420"/>
                  </a:cubicBezTo>
                  <a:lnTo>
                    <a:pt x="3408" y="6198"/>
                  </a:lnTo>
                  <a:lnTo>
                    <a:pt x="3993" y="5611"/>
                  </a:lnTo>
                  <a:cubicBezTo>
                    <a:pt x="4192" y="5703"/>
                    <a:pt x="4402" y="5747"/>
                    <a:pt x="4615" y="5747"/>
                  </a:cubicBezTo>
                  <a:cubicBezTo>
                    <a:pt x="5000" y="5747"/>
                    <a:pt x="5388" y="5603"/>
                    <a:pt x="5681" y="5307"/>
                  </a:cubicBezTo>
                  <a:cubicBezTo>
                    <a:pt x="6146" y="4845"/>
                    <a:pt x="6235" y="4164"/>
                    <a:pt x="5991" y="3618"/>
                  </a:cubicBezTo>
                  <a:lnTo>
                    <a:pt x="6262" y="3347"/>
                  </a:lnTo>
                  <a:cubicBezTo>
                    <a:pt x="6470" y="3139"/>
                    <a:pt x="6470" y="2807"/>
                    <a:pt x="6262" y="2600"/>
                  </a:cubicBezTo>
                  <a:cubicBezTo>
                    <a:pt x="6159" y="2496"/>
                    <a:pt x="6024" y="2444"/>
                    <a:pt x="5889" y="2444"/>
                  </a:cubicBezTo>
                  <a:cubicBezTo>
                    <a:pt x="5754" y="2444"/>
                    <a:pt x="5619" y="2496"/>
                    <a:pt x="5515" y="2600"/>
                  </a:cubicBezTo>
                  <a:lnTo>
                    <a:pt x="5244" y="2871"/>
                  </a:lnTo>
                  <a:cubicBezTo>
                    <a:pt x="5050" y="2783"/>
                    <a:pt x="4837" y="2738"/>
                    <a:pt x="4623" y="2738"/>
                  </a:cubicBezTo>
                  <a:cubicBezTo>
                    <a:pt x="4241" y="2738"/>
                    <a:pt x="3853" y="2881"/>
                    <a:pt x="3555" y="3181"/>
                  </a:cubicBezTo>
                  <a:cubicBezTo>
                    <a:pt x="3098" y="3632"/>
                    <a:pt x="2996" y="4310"/>
                    <a:pt x="3251" y="4864"/>
                  </a:cubicBezTo>
                  <a:lnTo>
                    <a:pt x="2667" y="5448"/>
                  </a:lnTo>
                  <a:lnTo>
                    <a:pt x="2445" y="5227"/>
                  </a:lnTo>
                  <a:cubicBezTo>
                    <a:pt x="2341" y="5123"/>
                    <a:pt x="2206" y="5071"/>
                    <a:pt x="2071" y="5071"/>
                  </a:cubicBezTo>
                  <a:cubicBezTo>
                    <a:pt x="1937" y="5071"/>
                    <a:pt x="1802" y="5123"/>
                    <a:pt x="1698" y="5227"/>
                  </a:cubicBezTo>
                  <a:cubicBezTo>
                    <a:pt x="1490" y="5434"/>
                    <a:pt x="1490" y="5766"/>
                    <a:pt x="1698" y="5974"/>
                  </a:cubicBezTo>
                  <a:lnTo>
                    <a:pt x="1919" y="6195"/>
                  </a:lnTo>
                  <a:lnTo>
                    <a:pt x="1266" y="6846"/>
                  </a:lnTo>
                  <a:cubicBezTo>
                    <a:pt x="1042" y="6702"/>
                    <a:pt x="795" y="6600"/>
                    <a:pt x="530" y="6536"/>
                  </a:cubicBezTo>
                  <a:lnTo>
                    <a:pt x="530" y="5620"/>
                  </a:lnTo>
                  <a:lnTo>
                    <a:pt x="845" y="5620"/>
                  </a:lnTo>
                  <a:cubicBezTo>
                    <a:pt x="1136" y="5620"/>
                    <a:pt x="1374" y="5384"/>
                    <a:pt x="1374" y="5091"/>
                  </a:cubicBezTo>
                  <a:cubicBezTo>
                    <a:pt x="1374" y="4800"/>
                    <a:pt x="1139" y="4560"/>
                    <a:pt x="845" y="4560"/>
                  </a:cubicBezTo>
                  <a:lnTo>
                    <a:pt x="530" y="4560"/>
                  </a:lnTo>
                  <a:lnTo>
                    <a:pt x="530" y="3735"/>
                  </a:lnTo>
                  <a:cubicBezTo>
                    <a:pt x="1100" y="3519"/>
                    <a:pt x="1507" y="2968"/>
                    <a:pt x="1507" y="2326"/>
                  </a:cubicBezTo>
                  <a:cubicBezTo>
                    <a:pt x="1507" y="1681"/>
                    <a:pt x="1100" y="1133"/>
                    <a:pt x="530" y="917"/>
                  </a:cubicBezTo>
                  <a:lnTo>
                    <a:pt x="530" y="529"/>
                  </a:lnTo>
                  <a:cubicBezTo>
                    <a:pt x="530" y="239"/>
                    <a:pt x="294" y="0"/>
                    <a:pt x="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5" name="Google Shape;3055;p51"/>
            <p:cNvSpPr/>
            <p:nvPr/>
          </p:nvSpPr>
          <p:spPr>
            <a:xfrm>
              <a:off x="562325" y="1030225"/>
              <a:ext cx="28250" cy="28275"/>
            </a:xfrm>
            <a:custGeom>
              <a:rect b="b" l="l" r="r" t="t"/>
              <a:pathLst>
                <a:path extrusionOk="0" h="1131" w="1130">
                  <a:moveTo>
                    <a:pt x="565" y="1"/>
                  </a:moveTo>
                  <a:cubicBezTo>
                    <a:pt x="252" y="1"/>
                    <a:pt x="1" y="255"/>
                    <a:pt x="1" y="565"/>
                  </a:cubicBezTo>
                  <a:cubicBezTo>
                    <a:pt x="1" y="878"/>
                    <a:pt x="252" y="1130"/>
                    <a:pt x="565" y="1130"/>
                  </a:cubicBezTo>
                  <a:cubicBezTo>
                    <a:pt x="875" y="1130"/>
                    <a:pt x="1130" y="878"/>
                    <a:pt x="1130" y="565"/>
                  </a:cubicBezTo>
                  <a:cubicBezTo>
                    <a:pt x="1130" y="255"/>
                    <a:pt x="875" y="1"/>
                    <a:pt x="56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6" name="Google Shape;3056;p51"/>
            <p:cNvSpPr/>
            <p:nvPr/>
          </p:nvSpPr>
          <p:spPr>
            <a:xfrm>
              <a:off x="576450" y="1030225"/>
              <a:ext cx="14125" cy="28275"/>
            </a:xfrm>
            <a:custGeom>
              <a:rect b="b" l="l" r="r" t="t"/>
              <a:pathLst>
                <a:path extrusionOk="0" h="1131" w="565">
                  <a:moveTo>
                    <a:pt x="0" y="1"/>
                  </a:moveTo>
                  <a:lnTo>
                    <a:pt x="0" y="1130"/>
                  </a:lnTo>
                  <a:cubicBezTo>
                    <a:pt x="316" y="1130"/>
                    <a:pt x="565" y="878"/>
                    <a:pt x="565" y="565"/>
                  </a:cubicBezTo>
                  <a:cubicBezTo>
                    <a:pt x="565" y="255"/>
                    <a:pt x="310" y="1"/>
                    <a:pt x="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057" name="Google Shape;3057;p51"/>
          <p:cNvGrpSpPr/>
          <p:nvPr/>
        </p:nvGrpSpPr>
        <p:grpSpPr>
          <a:xfrm>
            <a:off x="1846694" y="1178125"/>
            <a:ext cx="442925" cy="438550"/>
            <a:chOff x="998500" y="838750"/>
            <a:chExt cx="442925" cy="438550"/>
          </a:xfrm>
        </p:grpSpPr>
        <p:sp>
          <p:nvSpPr>
            <p:cNvPr id="3058" name="Google Shape;3058;p51"/>
            <p:cNvSpPr/>
            <p:nvPr/>
          </p:nvSpPr>
          <p:spPr>
            <a:xfrm>
              <a:off x="1123425" y="838750"/>
              <a:ext cx="197925" cy="438550"/>
            </a:xfrm>
            <a:custGeom>
              <a:rect b="b" l="l" r="r" t="t"/>
              <a:pathLst>
                <a:path extrusionOk="0" h="17542" w="7917">
                  <a:moveTo>
                    <a:pt x="3936" y="0"/>
                  </a:moveTo>
                  <a:cubicBezTo>
                    <a:pt x="2785" y="0"/>
                    <a:pt x="1849" y="933"/>
                    <a:pt x="1849" y="2088"/>
                  </a:cubicBezTo>
                  <a:lnTo>
                    <a:pt x="1849" y="10262"/>
                  </a:lnTo>
                  <a:cubicBezTo>
                    <a:pt x="736" y="10976"/>
                    <a:pt x="0" y="12227"/>
                    <a:pt x="20" y="13653"/>
                  </a:cubicBezTo>
                  <a:cubicBezTo>
                    <a:pt x="50" y="15778"/>
                    <a:pt x="1788" y="17511"/>
                    <a:pt x="3911" y="17542"/>
                  </a:cubicBezTo>
                  <a:lnTo>
                    <a:pt x="3967" y="17542"/>
                  </a:lnTo>
                  <a:cubicBezTo>
                    <a:pt x="6148" y="17542"/>
                    <a:pt x="7917" y="15773"/>
                    <a:pt x="7917" y="13594"/>
                  </a:cubicBezTo>
                  <a:cubicBezTo>
                    <a:pt x="7917" y="12194"/>
                    <a:pt x="7186" y="10962"/>
                    <a:pt x="6084" y="10259"/>
                  </a:cubicBezTo>
                  <a:lnTo>
                    <a:pt x="6084" y="2088"/>
                  </a:lnTo>
                  <a:cubicBezTo>
                    <a:pt x="6084" y="933"/>
                    <a:pt x="5152" y="0"/>
                    <a:pt x="4000"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9" name="Google Shape;3059;p51"/>
            <p:cNvSpPr/>
            <p:nvPr/>
          </p:nvSpPr>
          <p:spPr>
            <a:xfrm>
              <a:off x="1222575" y="838825"/>
              <a:ext cx="98775" cy="438475"/>
            </a:xfrm>
            <a:custGeom>
              <a:rect b="b" l="l" r="r" t="t"/>
              <a:pathLst>
                <a:path extrusionOk="0" h="17539" w="3951">
                  <a:moveTo>
                    <a:pt x="1" y="0"/>
                  </a:moveTo>
                  <a:lnTo>
                    <a:pt x="1" y="17539"/>
                  </a:lnTo>
                  <a:cubicBezTo>
                    <a:pt x="2182" y="17539"/>
                    <a:pt x="3951" y="15770"/>
                    <a:pt x="3951" y="13591"/>
                  </a:cubicBezTo>
                  <a:cubicBezTo>
                    <a:pt x="3951" y="12191"/>
                    <a:pt x="3220" y="10959"/>
                    <a:pt x="2124" y="10259"/>
                  </a:cubicBezTo>
                  <a:lnTo>
                    <a:pt x="2124" y="2087"/>
                  </a:lnTo>
                  <a:cubicBezTo>
                    <a:pt x="2124" y="936"/>
                    <a:pt x="1188" y="0"/>
                    <a:pt x="37"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0" name="Google Shape;3060;p51"/>
            <p:cNvSpPr/>
            <p:nvPr/>
          </p:nvSpPr>
          <p:spPr>
            <a:xfrm>
              <a:off x="1208475" y="879650"/>
              <a:ext cx="67150" cy="320000"/>
            </a:xfrm>
            <a:custGeom>
              <a:rect b="b" l="l" r="r" t="t"/>
              <a:pathLst>
                <a:path extrusionOk="0" h="12800" w="2686">
                  <a:moveTo>
                    <a:pt x="568" y="0"/>
                  </a:moveTo>
                  <a:cubicBezTo>
                    <a:pt x="255" y="0"/>
                    <a:pt x="0" y="252"/>
                    <a:pt x="0" y="568"/>
                  </a:cubicBezTo>
                  <a:lnTo>
                    <a:pt x="0" y="12232"/>
                  </a:lnTo>
                  <a:cubicBezTo>
                    <a:pt x="0" y="12542"/>
                    <a:pt x="258" y="12800"/>
                    <a:pt x="568" y="12800"/>
                  </a:cubicBezTo>
                  <a:cubicBezTo>
                    <a:pt x="880" y="12800"/>
                    <a:pt x="1135" y="12545"/>
                    <a:pt x="1135" y="12232"/>
                  </a:cubicBezTo>
                  <a:lnTo>
                    <a:pt x="1135" y="7333"/>
                  </a:lnTo>
                  <a:lnTo>
                    <a:pt x="2685" y="7333"/>
                  </a:lnTo>
                  <a:lnTo>
                    <a:pt x="2685" y="6195"/>
                  </a:lnTo>
                  <a:lnTo>
                    <a:pt x="1135" y="6195"/>
                  </a:lnTo>
                  <a:lnTo>
                    <a:pt x="1135" y="5077"/>
                  </a:lnTo>
                  <a:lnTo>
                    <a:pt x="2685" y="5077"/>
                  </a:lnTo>
                  <a:lnTo>
                    <a:pt x="2685" y="3939"/>
                  </a:lnTo>
                  <a:lnTo>
                    <a:pt x="1135" y="3939"/>
                  </a:lnTo>
                  <a:lnTo>
                    <a:pt x="1135" y="2821"/>
                  </a:lnTo>
                  <a:lnTo>
                    <a:pt x="2685" y="2821"/>
                  </a:lnTo>
                  <a:lnTo>
                    <a:pt x="2685" y="1683"/>
                  </a:lnTo>
                  <a:lnTo>
                    <a:pt x="1135" y="1683"/>
                  </a:lnTo>
                  <a:lnTo>
                    <a:pt x="1135" y="568"/>
                  </a:lnTo>
                  <a:cubicBezTo>
                    <a:pt x="1135" y="258"/>
                    <a:pt x="883" y="0"/>
                    <a:pt x="5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1" name="Google Shape;3061;p51"/>
            <p:cNvSpPr/>
            <p:nvPr/>
          </p:nvSpPr>
          <p:spPr>
            <a:xfrm>
              <a:off x="1222650" y="879650"/>
              <a:ext cx="52975" cy="320000"/>
            </a:xfrm>
            <a:custGeom>
              <a:rect b="b" l="l" r="r" t="t"/>
              <a:pathLst>
                <a:path extrusionOk="0" h="12800" w="2119">
                  <a:moveTo>
                    <a:pt x="1" y="0"/>
                  </a:moveTo>
                  <a:lnTo>
                    <a:pt x="1" y="12800"/>
                  </a:lnTo>
                  <a:cubicBezTo>
                    <a:pt x="313" y="12800"/>
                    <a:pt x="568" y="12545"/>
                    <a:pt x="568" y="12232"/>
                  </a:cubicBezTo>
                  <a:lnTo>
                    <a:pt x="568" y="7333"/>
                  </a:lnTo>
                  <a:lnTo>
                    <a:pt x="2118" y="7333"/>
                  </a:lnTo>
                  <a:lnTo>
                    <a:pt x="2118" y="6195"/>
                  </a:lnTo>
                  <a:lnTo>
                    <a:pt x="568" y="6195"/>
                  </a:lnTo>
                  <a:lnTo>
                    <a:pt x="568" y="5077"/>
                  </a:lnTo>
                  <a:lnTo>
                    <a:pt x="2118" y="5077"/>
                  </a:lnTo>
                  <a:lnTo>
                    <a:pt x="2118" y="3939"/>
                  </a:lnTo>
                  <a:lnTo>
                    <a:pt x="568" y="3939"/>
                  </a:lnTo>
                  <a:lnTo>
                    <a:pt x="568" y="2821"/>
                  </a:lnTo>
                  <a:lnTo>
                    <a:pt x="2118" y="2821"/>
                  </a:lnTo>
                  <a:lnTo>
                    <a:pt x="2118" y="1683"/>
                  </a:lnTo>
                  <a:lnTo>
                    <a:pt x="568" y="1683"/>
                  </a:lnTo>
                  <a:lnTo>
                    <a:pt x="568" y="568"/>
                  </a:lnTo>
                  <a:cubicBezTo>
                    <a:pt x="568" y="258"/>
                    <a:pt x="316" y="0"/>
                    <a:pt x="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2" name="Google Shape;3062;p51"/>
            <p:cNvSpPr/>
            <p:nvPr/>
          </p:nvSpPr>
          <p:spPr>
            <a:xfrm>
              <a:off x="1177250" y="1132850"/>
              <a:ext cx="90675" cy="90675"/>
            </a:xfrm>
            <a:custGeom>
              <a:rect b="b" l="l" r="r" t="t"/>
              <a:pathLst>
                <a:path extrusionOk="0" h="3627" w="3627">
                  <a:moveTo>
                    <a:pt x="1814" y="1"/>
                  </a:moveTo>
                  <a:cubicBezTo>
                    <a:pt x="812" y="1"/>
                    <a:pt x="1" y="815"/>
                    <a:pt x="1" y="1814"/>
                  </a:cubicBezTo>
                  <a:cubicBezTo>
                    <a:pt x="1" y="2813"/>
                    <a:pt x="815" y="3627"/>
                    <a:pt x="1814" y="3627"/>
                  </a:cubicBezTo>
                  <a:cubicBezTo>
                    <a:pt x="2816" y="3627"/>
                    <a:pt x="3627" y="2813"/>
                    <a:pt x="3627" y="1814"/>
                  </a:cubicBezTo>
                  <a:cubicBezTo>
                    <a:pt x="3627" y="809"/>
                    <a:pt x="2819" y="1"/>
                    <a:pt x="1814"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3" name="Google Shape;3063;p51"/>
            <p:cNvSpPr/>
            <p:nvPr/>
          </p:nvSpPr>
          <p:spPr>
            <a:xfrm>
              <a:off x="1222575" y="1132850"/>
              <a:ext cx="45350" cy="90675"/>
            </a:xfrm>
            <a:custGeom>
              <a:rect b="b" l="l" r="r" t="t"/>
              <a:pathLst>
                <a:path extrusionOk="0" h="3627" w="1814">
                  <a:moveTo>
                    <a:pt x="1" y="1"/>
                  </a:moveTo>
                  <a:lnTo>
                    <a:pt x="1" y="3627"/>
                  </a:lnTo>
                  <a:cubicBezTo>
                    <a:pt x="1003" y="3627"/>
                    <a:pt x="1814" y="2813"/>
                    <a:pt x="1814" y="1814"/>
                  </a:cubicBezTo>
                  <a:cubicBezTo>
                    <a:pt x="1814" y="809"/>
                    <a:pt x="1006" y="1"/>
                    <a:pt x="1"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4" name="Google Shape;3064;p51"/>
            <p:cNvSpPr/>
            <p:nvPr/>
          </p:nvSpPr>
          <p:spPr>
            <a:xfrm>
              <a:off x="1341275" y="1019025"/>
              <a:ext cx="96200" cy="102100"/>
            </a:xfrm>
            <a:custGeom>
              <a:rect b="b" l="l" r="r" t="t"/>
              <a:pathLst>
                <a:path extrusionOk="0" h="4084" w="3848">
                  <a:moveTo>
                    <a:pt x="1924" y="0"/>
                  </a:moveTo>
                  <a:cubicBezTo>
                    <a:pt x="1614" y="0"/>
                    <a:pt x="1356" y="252"/>
                    <a:pt x="1356" y="568"/>
                  </a:cubicBezTo>
                  <a:lnTo>
                    <a:pt x="1356" y="1058"/>
                  </a:lnTo>
                  <a:lnTo>
                    <a:pt x="930" y="814"/>
                  </a:lnTo>
                  <a:cubicBezTo>
                    <a:pt x="841" y="762"/>
                    <a:pt x="743" y="737"/>
                    <a:pt x="647" y="737"/>
                  </a:cubicBezTo>
                  <a:cubicBezTo>
                    <a:pt x="452" y="737"/>
                    <a:pt x="261" y="838"/>
                    <a:pt x="155" y="1022"/>
                  </a:cubicBezTo>
                  <a:cubicBezTo>
                    <a:pt x="0" y="1290"/>
                    <a:pt x="91" y="1639"/>
                    <a:pt x="363" y="1797"/>
                  </a:cubicBezTo>
                  <a:lnTo>
                    <a:pt x="789" y="2040"/>
                  </a:lnTo>
                  <a:lnTo>
                    <a:pt x="363" y="2287"/>
                  </a:lnTo>
                  <a:cubicBezTo>
                    <a:pt x="94" y="2442"/>
                    <a:pt x="0" y="2788"/>
                    <a:pt x="155" y="3062"/>
                  </a:cubicBezTo>
                  <a:cubicBezTo>
                    <a:pt x="261" y="3245"/>
                    <a:pt x="452" y="3345"/>
                    <a:pt x="647" y="3345"/>
                  </a:cubicBezTo>
                  <a:cubicBezTo>
                    <a:pt x="744" y="3345"/>
                    <a:pt x="841" y="3321"/>
                    <a:pt x="930" y="3269"/>
                  </a:cubicBezTo>
                  <a:lnTo>
                    <a:pt x="1356" y="3023"/>
                  </a:lnTo>
                  <a:lnTo>
                    <a:pt x="1356" y="3516"/>
                  </a:lnTo>
                  <a:cubicBezTo>
                    <a:pt x="1356" y="3826"/>
                    <a:pt x="1611" y="4083"/>
                    <a:pt x="1924" y="4083"/>
                  </a:cubicBezTo>
                  <a:cubicBezTo>
                    <a:pt x="2237" y="4083"/>
                    <a:pt x="2491" y="3831"/>
                    <a:pt x="2491" y="3516"/>
                  </a:cubicBezTo>
                  <a:lnTo>
                    <a:pt x="2491" y="3023"/>
                  </a:lnTo>
                  <a:lnTo>
                    <a:pt x="2918" y="3269"/>
                  </a:lnTo>
                  <a:cubicBezTo>
                    <a:pt x="3008" y="3323"/>
                    <a:pt x="3106" y="3348"/>
                    <a:pt x="3203" y="3348"/>
                  </a:cubicBezTo>
                  <a:cubicBezTo>
                    <a:pt x="3399" y="3348"/>
                    <a:pt x="3589" y="3245"/>
                    <a:pt x="3693" y="3062"/>
                  </a:cubicBezTo>
                  <a:cubicBezTo>
                    <a:pt x="3848" y="2788"/>
                    <a:pt x="3756" y="2442"/>
                    <a:pt x="3485" y="2287"/>
                  </a:cubicBezTo>
                  <a:lnTo>
                    <a:pt x="3059" y="2040"/>
                  </a:lnTo>
                  <a:lnTo>
                    <a:pt x="3485" y="1797"/>
                  </a:lnTo>
                  <a:cubicBezTo>
                    <a:pt x="3756" y="1639"/>
                    <a:pt x="3848" y="1293"/>
                    <a:pt x="3693" y="1022"/>
                  </a:cubicBezTo>
                  <a:cubicBezTo>
                    <a:pt x="3589" y="840"/>
                    <a:pt x="3399" y="737"/>
                    <a:pt x="3202" y="737"/>
                  </a:cubicBezTo>
                  <a:cubicBezTo>
                    <a:pt x="3106" y="737"/>
                    <a:pt x="3008" y="762"/>
                    <a:pt x="2918" y="814"/>
                  </a:cubicBezTo>
                  <a:lnTo>
                    <a:pt x="2491" y="1058"/>
                  </a:lnTo>
                  <a:lnTo>
                    <a:pt x="2491" y="568"/>
                  </a:lnTo>
                  <a:cubicBezTo>
                    <a:pt x="2491" y="255"/>
                    <a:pt x="2240" y="0"/>
                    <a:pt x="192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5" name="Google Shape;3065;p51"/>
            <p:cNvSpPr/>
            <p:nvPr/>
          </p:nvSpPr>
          <p:spPr>
            <a:xfrm>
              <a:off x="1389350" y="1018800"/>
              <a:ext cx="48125" cy="102325"/>
            </a:xfrm>
            <a:custGeom>
              <a:rect b="b" l="l" r="r" t="t"/>
              <a:pathLst>
                <a:path extrusionOk="0" h="4093" w="1925">
                  <a:moveTo>
                    <a:pt x="1" y="1"/>
                  </a:moveTo>
                  <a:lnTo>
                    <a:pt x="1" y="4092"/>
                  </a:lnTo>
                  <a:cubicBezTo>
                    <a:pt x="314" y="4092"/>
                    <a:pt x="568" y="3840"/>
                    <a:pt x="568" y="3525"/>
                  </a:cubicBezTo>
                  <a:lnTo>
                    <a:pt x="568" y="3032"/>
                  </a:lnTo>
                  <a:lnTo>
                    <a:pt x="995" y="3278"/>
                  </a:lnTo>
                  <a:cubicBezTo>
                    <a:pt x="1085" y="3332"/>
                    <a:pt x="1183" y="3357"/>
                    <a:pt x="1280" y="3357"/>
                  </a:cubicBezTo>
                  <a:cubicBezTo>
                    <a:pt x="1476" y="3357"/>
                    <a:pt x="1666" y="3254"/>
                    <a:pt x="1770" y="3071"/>
                  </a:cubicBezTo>
                  <a:cubicBezTo>
                    <a:pt x="1925" y="2797"/>
                    <a:pt x="1833" y="2451"/>
                    <a:pt x="1562" y="2290"/>
                  </a:cubicBezTo>
                  <a:lnTo>
                    <a:pt x="1136" y="2044"/>
                  </a:lnTo>
                  <a:lnTo>
                    <a:pt x="1562" y="1797"/>
                  </a:lnTo>
                  <a:cubicBezTo>
                    <a:pt x="1833" y="1642"/>
                    <a:pt x="1925" y="1296"/>
                    <a:pt x="1770" y="1022"/>
                  </a:cubicBezTo>
                  <a:cubicBezTo>
                    <a:pt x="1666" y="840"/>
                    <a:pt x="1476" y="739"/>
                    <a:pt x="1279" y="739"/>
                  </a:cubicBezTo>
                  <a:cubicBezTo>
                    <a:pt x="1183" y="739"/>
                    <a:pt x="1085" y="764"/>
                    <a:pt x="995" y="815"/>
                  </a:cubicBezTo>
                  <a:lnTo>
                    <a:pt x="568" y="1061"/>
                  </a:lnTo>
                  <a:lnTo>
                    <a:pt x="568" y="568"/>
                  </a:lnTo>
                  <a:cubicBezTo>
                    <a:pt x="568" y="258"/>
                    <a:pt x="317" y="1"/>
                    <a:pt x="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6" name="Google Shape;3066;p51"/>
            <p:cNvSpPr/>
            <p:nvPr/>
          </p:nvSpPr>
          <p:spPr>
            <a:xfrm>
              <a:off x="1002450" y="864150"/>
              <a:ext cx="96275" cy="102100"/>
            </a:xfrm>
            <a:custGeom>
              <a:rect b="b" l="l" r="r" t="t"/>
              <a:pathLst>
                <a:path extrusionOk="0" h="4084" w="3851">
                  <a:moveTo>
                    <a:pt x="1924" y="0"/>
                  </a:moveTo>
                  <a:cubicBezTo>
                    <a:pt x="1609" y="0"/>
                    <a:pt x="1357" y="255"/>
                    <a:pt x="1357" y="568"/>
                  </a:cubicBezTo>
                  <a:lnTo>
                    <a:pt x="1357" y="1060"/>
                  </a:lnTo>
                  <a:lnTo>
                    <a:pt x="931" y="814"/>
                  </a:lnTo>
                  <a:cubicBezTo>
                    <a:pt x="842" y="763"/>
                    <a:pt x="744" y="738"/>
                    <a:pt x="647" y="738"/>
                  </a:cubicBezTo>
                  <a:cubicBezTo>
                    <a:pt x="452" y="738"/>
                    <a:pt x="261" y="838"/>
                    <a:pt x="156" y="1022"/>
                  </a:cubicBezTo>
                  <a:cubicBezTo>
                    <a:pt x="1" y="1293"/>
                    <a:pt x="92" y="1642"/>
                    <a:pt x="363" y="1797"/>
                  </a:cubicBezTo>
                  <a:lnTo>
                    <a:pt x="789" y="2043"/>
                  </a:lnTo>
                  <a:lnTo>
                    <a:pt x="363" y="2289"/>
                  </a:lnTo>
                  <a:cubicBezTo>
                    <a:pt x="95" y="2444"/>
                    <a:pt x="1" y="2790"/>
                    <a:pt x="156" y="3065"/>
                  </a:cubicBezTo>
                  <a:cubicBezTo>
                    <a:pt x="261" y="3246"/>
                    <a:pt x="453" y="3348"/>
                    <a:pt x="649" y="3348"/>
                  </a:cubicBezTo>
                  <a:cubicBezTo>
                    <a:pt x="745" y="3348"/>
                    <a:pt x="842" y="3323"/>
                    <a:pt x="931" y="3272"/>
                  </a:cubicBezTo>
                  <a:lnTo>
                    <a:pt x="1357" y="3026"/>
                  </a:lnTo>
                  <a:lnTo>
                    <a:pt x="1357" y="3516"/>
                  </a:lnTo>
                  <a:cubicBezTo>
                    <a:pt x="1357" y="3831"/>
                    <a:pt x="1609" y="4083"/>
                    <a:pt x="1924" y="4083"/>
                  </a:cubicBezTo>
                  <a:cubicBezTo>
                    <a:pt x="2237" y="4083"/>
                    <a:pt x="2492" y="3831"/>
                    <a:pt x="2492" y="3516"/>
                  </a:cubicBezTo>
                  <a:lnTo>
                    <a:pt x="2492" y="3026"/>
                  </a:lnTo>
                  <a:lnTo>
                    <a:pt x="2918" y="3272"/>
                  </a:lnTo>
                  <a:cubicBezTo>
                    <a:pt x="3007" y="3324"/>
                    <a:pt x="3103" y="3349"/>
                    <a:pt x="3199" y="3349"/>
                  </a:cubicBezTo>
                  <a:cubicBezTo>
                    <a:pt x="3394" y="3349"/>
                    <a:pt x="3586" y="3246"/>
                    <a:pt x="3693" y="3065"/>
                  </a:cubicBezTo>
                  <a:cubicBezTo>
                    <a:pt x="3851" y="2790"/>
                    <a:pt x="3760" y="2444"/>
                    <a:pt x="3486" y="2289"/>
                  </a:cubicBezTo>
                  <a:lnTo>
                    <a:pt x="3059" y="2043"/>
                  </a:lnTo>
                  <a:lnTo>
                    <a:pt x="3486" y="1797"/>
                  </a:lnTo>
                  <a:cubicBezTo>
                    <a:pt x="3754" y="1642"/>
                    <a:pt x="3848" y="1296"/>
                    <a:pt x="3693" y="1022"/>
                  </a:cubicBezTo>
                  <a:cubicBezTo>
                    <a:pt x="3589" y="841"/>
                    <a:pt x="3398" y="739"/>
                    <a:pt x="3201" y="739"/>
                  </a:cubicBezTo>
                  <a:cubicBezTo>
                    <a:pt x="3105" y="739"/>
                    <a:pt x="3008" y="763"/>
                    <a:pt x="2918" y="814"/>
                  </a:cubicBezTo>
                  <a:lnTo>
                    <a:pt x="2492" y="1060"/>
                  </a:lnTo>
                  <a:lnTo>
                    <a:pt x="2492" y="568"/>
                  </a:lnTo>
                  <a:cubicBezTo>
                    <a:pt x="2492" y="258"/>
                    <a:pt x="2240" y="0"/>
                    <a:pt x="192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7" name="Google Shape;3067;p51"/>
            <p:cNvSpPr/>
            <p:nvPr/>
          </p:nvSpPr>
          <p:spPr>
            <a:xfrm>
              <a:off x="1050550" y="864000"/>
              <a:ext cx="48175" cy="102250"/>
            </a:xfrm>
            <a:custGeom>
              <a:rect b="b" l="l" r="r" t="t"/>
              <a:pathLst>
                <a:path extrusionOk="0" h="4090" w="1927">
                  <a:moveTo>
                    <a:pt x="0" y="1"/>
                  </a:moveTo>
                  <a:lnTo>
                    <a:pt x="0" y="4089"/>
                  </a:lnTo>
                  <a:cubicBezTo>
                    <a:pt x="313" y="4089"/>
                    <a:pt x="568" y="3837"/>
                    <a:pt x="568" y="3522"/>
                  </a:cubicBezTo>
                  <a:lnTo>
                    <a:pt x="568" y="3032"/>
                  </a:lnTo>
                  <a:lnTo>
                    <a:pt x="994" y="3278"/>
                  </a:lnTo>
                  <a:cubicBezTo>
                    <a:pt x="1083" y="3330"/>
                    <a:pt x="1179" y="3355"/>
                    <a:pt x="1275" y="3355"/>
                  </a:cubicBezTo>
                  <a:cubicBezTo>
                    <a:pt x="1470" y="3355"/>
                    <a:pt x="1662" y="3252"/>
                    <a:pt x="1769" y="3071"/>
                  </a:cubicBezTo>
                  <a:cubicBezTo>
                    <a:pt x="1927" y="2796"/>
                    <a:pt x="1836" y="2450"/>
                    <a:pt x="1562" y="2287"/>
                  </a:cubicBezTo>
                  <a:lnTo>
                    <a:pt x="1135" y="2041"/>
                  </a:lnTo>
                  <a:lnTo>
                    <a:pt x="1562" y="1797"/>
                  </a:lnTo>
                  <a:cubicBezTo>
                    <a:pt x="1830" y="1639"/>
                    <a:pt x="1924" y="1293"/>
                    <a:pt x="1769" y="1022"/>
                  </a:cubicBezTo>
                  <a:cubicBezTo>
                    <a:pt x="1665" y="840"/>
                    <a:pt x="1475" y="738"/>
                    <a:pt x="1279" y="738"/>
                  </a:cubicBezTo>
                  <a:cubicBezTo>
                    <a:pt x="1182" y="738"/>
                    <a:pt x="1084" y="763"/>
                    <a:pt x="994" y="815"/>
                  </a:cubicBezTo>
                  <a:lnTo>
                    <a:pt x="568" y="1058"/>
                  </a:lnTo>
                  <a:lnTo>
                    <a:pt x="568" y="568"/>
                  </a:lnTo>
                  <a:cubicBezTo>
                    <a:pt x="568" y="255"/>
                    <a:pt x="316" y="1"/>
                    <a:pt x="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8" name="Google Shape;3068;p51"/>
            <p:cNvSpPr/>
            <p:nvPr/>
          </p:nvSpPr>
          <p:spPr>
            <a:xfrm>
              <a:off x="1334425" y="876750"/>
              <a:ext cx="28450" cy="39875"/>
            </a:xfrm>
            <a:custGeom>
              <a:rect b="b" l="l" r="r" t="t"/>
              <a:pathLst>
                <a:path extrusionOk="0" h="1595" w="1138">
                  <a:moveTo>
                    <a:pt x="570" y="0"/>
                  </a:moveTo>
                  <a:cubicBezTo>
                    <a:pt x="255" y="0"/>
                    <a:pt x="0" y="255"/>
                    <a:pt x="0" y="568"/>
                  </a:cubicBezTo>
                  <a:lnTo>
                    <a:pt x="0" y="1027"/>
                  </a:lnTo>
                  <a:cubicBezTo>
                    <a:pt x="0" y="1343"/>
                    <a:pt x="258" y="1594"/>
                    <a:pt x="570" y="1594"/>
                  </a:cubicBezTo>
                  <a:cubicBezTo>
                    <a:pt x="883" y="1594"/>
                    <a:pt x="1138" y="1337"/>
                    <a:pt x="1138" y="1027"/>
                  </a:cubicBezTo>
                  <a:lnTo>
                    <a:pt x="1138" y="568"/>
                  </a:lnTo>
                  <a:cubicBezTo>
                    <a:pt x="1138" y="255"/>
                    <a:pt x="883" y="0"/>
                    <a:pt x="57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9" name="Google Shape;3069;p51"/>
            <p:cNvSpPr/>
            <p:nvPr/>
          </p:nvSpPr>
          <p:spPr>
            <a:xfrm>
              <a:off x="1387500" y="1197825"/>
              <a:ext cx="28400" cy="39900"/>
            </a:xfrm>
            <a:custGeom>
              <a:rect b="b" l="l" r="r" t="t"/>
              <a:pathLst>
                <a:path extrusionOk="0" h="1596" w="1136">
                  <a:moveTo>
                    <a:pt x="568" y="1"/>
                  </a:moveTo>
                  <a:cubicBezTo>
                    <a:pt x="252" y="1"/>
                    <a:pt x="0" y="256"/>
                    <a:pt x="0" y="568"/>
                  </a:cubicBezTo>
                  <a:lnTo>
                    <a:pt x="0" y="1028"/>
                  </a:lnTo>
                  <a:cubicBezTo>
                    <a:pt x="0" y="1341"/>
                    <a:pt x="255" y="1595"/>
                    <a:pt x="568" y="1595"/>
                  </a:cubicBezTo>
                  <a:cubicBezTo>
                    <a:pt x="880" y="1595"/>
                    <a:pt x="1135" y="1338"/>
                    <a:pt x="1135" y="1028"/>
                  </a:cubicBezTo>
                  <a:lnTo>
                    <a:pt x="1135" y="568"/>
                  </a:lnTo>
                  <a:cubicBezTo>
                    <a:pt x="1135" y="253"/>
                    <a:pt x="883" y="1"/>
                    <a:pt x="56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0" name="Google Shape;3070;p51"/>
            <p:cNvSpPr/>
            <p:nvPr/>
          </p:nvSpPr>
          <p:spPr>
            <a:xfrm>
              <a:off x="1412900" y="923300"/>
              <a:ext cx="28525" cy="39900"/>
            </a:xfrm>
            <a:custGeom>
              <a:rect b="b" l="l" r="r" t="t"/>
              <a:pathLst>
                <a:path extrusionOk="0" h="1596" w="1141">
                  <a:moveTo>
                    <a:pt x="568" y="1"/>
                  </a:moveTo>
                  <a:cubicBezTo>
                    <a:pt x="255" y="1"/>
                    <a:pt x="0" y="258"/>
                    <a:pt x="0" y="568"/>
                  </a:cubicBezTo>
                  <a:lnTo>
                    <a:pt x="0" y="1028"/>
                  </a:lnTo>
                  <a:cubicBezTo>
                    <a:pt x="0" y="1343"/>
                    <a:pt x="258" y="1595"/>
                    <a:pt x="568" y="1595"/>
                  </a:cubicBezTo>
                  <a:cubicBezTo>
                    <a:pt x="883" y="1595"/>
                    <a:pt x="1135" y="1341"/>
                    <a:pt x="1135" y="1028"/>
                  </a:cubicBezTo>
                  <a:lnTo>
                    <a:pt x="1135" y="568"/>
                  </a:lnTo>
                  <a:cubicBezTo>
                    <a:pt x="1141" y="256"/>
                    <a:pt x="883" y="1"/>
                    <a:pt x="56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1" name="Google Shape;3071;p51"/>
            <p:cNvSpPr/>
            <p:nvPr/>
          </p:nvSpPr>
          <p:spPr>
            <a:xfrm>
              <a:off x="1081200" y="1004775"/>
              <a:ext cx="28475" cy="39875"/>
            </a:xfrm>
            <a:custGeom>
              <a:rect b="b" l="l" r="r" t="t"/>
              <a:pathLst>
                <a:path extrusionOk="0" h="1595" w="1139">
                  <a:moveTo>
                    <a:pt x="568" y="0"/>
                  </a:moveTo>
                  <a:cubicBezTo>
                    <a:pt x="253" y="0"/>
                    <a:pt x="1" y="255"/>
                    <a:pt x="1" y="567"/>
                  </a:cubicBezTo>
                  <a:lnTo>
                    <a:pt x="1" y="1027"/>
                  </a:lnTo>
                  <a:cubicBezTo>
                    <a:pt x="1" y="1343"/>
                    <a:pt x="255" y="1594"/>
                    <a:pt x="568" y="1594"/>
                  </a:cubicBezTo>
                  <a:cubicBezTo>
                    <a:pt x="881" y="1594"/>
                    <a:pt x="1136" y="1337"/>
                    <a:pt x="1136" y="1027"/>
                  </a:cubicBezTo>
                  <a:lnTo>
                    <a:pt x="1136" y="567"/>
                  </a:lnTo>
                  <a:cubicBezTo>
                    <a:pt x="1138" y="252"/>
                    <a:pt x="881" y="0"/>
                    <a:pt x="56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2" name="Google Shape;3072;p51"/>
            <p:cNvSpPr/>
            <p:nvPr/>
          </p:nvSpPr>
          <p:spPr>
            <a:xfrm>
              <a:off x="998500" y="1084000"/>
              <a:ext cx="28400" cy="39875"/>
            </a:xfrm>
            <a:custGeom>
              <a:rect b="b" l="l" r="r" t="t"/>
              <a:pathLst>
                <a:path extrusionOk="0" h="1595" w="1136">
                  <a:moveTo>
                    <a:pt x="568" y="0"/>
                  </a:moveTo>
                  <a:cubicBezTo>
                    <a:pt x="253" y="0"/>
                    <a:pt x="1" y="255"/>
                    <a:pt x="1" y="565"/>
                  </a:cubicBezTo>
                  <a:lnTo>
                    <a:pt x="1" y="1027"/>
                  </a:lnTo>
                  <a:cubicBezTo>
                    <a:pt x="1" y="1343"/>
                    <a:pt x="255" y="1595"/>
                    <a:pt x="568" y="1595"/>
                  </a:cubicBezTo>
                  <a:cubicBezTo>
                    <a:pt x="881" y="1595"/>
                    <a:pt x="1136" y="1337"/>
                    <a:pt x="1136" y="1027"/>
                  </a:cubicBezTo>
                  <a:lnTo>
                    <a:pt x="1136" y="565"/>
                  </a:lnTo>
                  <a:cubicBezTo>
                    <a:pt x="1136" y="255"/>
                    <a:pt x="881" y="0"/>
                    <a:pt x="56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3" name="Google Shape;3073;p51"/>
            <p:cNvSpPr/>
            <p:nvPr/>
          </p:nvSpPr>
          <p:spPr>
            <a:xfrm>
              <a:off x="1044600" y="1196250"/>
              <a:ext cx="28400" cy="40025"/>
            </a:xfrm>
            <a:custGeom>
              <a:rect b="b" l="l" r="r" t="t"/>
              <a:pathLst>
                <a:path extrusionOk="0" h="1601" w="1136">
                  <a:moveTo>
                    <a:pt x="568" y="0"/>
                  </a:moveTo>
                  <a:cubicBezTo>
                    <a:pt x="252" y="0"/>
                    <a:pt x="0" y="258"/>
                    <a:pt x="0" y="568"/>
                  </a:cubicBezTo>
                  <a:lnTo>
                    <a:pt x="0" y="1033"/>
                  </a:lnTo>
                  <a:cubicBezTo>
                    <a:pt x="0" y="1346"/>
                    <a:pt x="255" y="1600"/>
                    <a:pt x="568" y="1600"/>
                  </a:cubicBezTo>
                  <a:cubicBezTo>
                    <a:pt x="883" y="1600"/>
                    <a:pt x="1135" y="1343"/>
                    <a:pt x="1135" y="1033"/>
                  </a:cubicBezTo>
                  <a:lnTo>
                    <a:pt x="1135" y="571"/>
                  </a:lnTo>
                  <a:cubicBezTo>
                    <a:pt x="1135" y="258"/>
                    <a:pt x="883" y="0"/>
                    <a:pt x="56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074" name="Google Shape;3074;p51"/>
          <p:cNvGrpSpPr/>
          <p:nvPr/>
        </p:nvGrpSpPr>
        <p:grpSpPr>
          <a:xfrm>
            <a:off x="2535569" y="1175913"/>
            <a:ext cx="429575" cy="442975"/>
            <a:chOff x="1630875" y="824425"/>
            <a:chExt cx="429575" cy="442975"/>
          </a:xfrm>
        </p:grpSpPr>
        <p:sp>
          <p:nvSpPr>
            <p:cNvPr id="3075" name="Google Shape;3075;p51"/>
            <p:cNvSpPr/>
            <p:nvPr/>
          </p:nvSpPr>
          <p:spPr>
            <a:xfrm>
              <a:off x="1729000" y="1219425"/>
              <a:ext cx="233300" cy="47975"/>
            </a:xfrm>
            <a:custGeom>
              <a:rect b="b" l="l" r="r" t="t"/>
              <a:pathLst>
                <a:path extrusionOk="0" h="1919" w="9332">
                  <a:moveTo>
                    <a:pt x="1" y="1"/>
                  </a:moveTo>
                  <a:lnTo>
                    <a:pt x="1" y="1340"/>
                  </a:lnTo>
                  <a:cubicBezTo>
                    <a:pt x="1" y="1659"/>
                    <a:pt x="261" y="1919"/>
                    <a:pt x="579" y="1919"/>
                  </a:cubicBezTo>
                  <a:lnTo>
                    <a:pt x="8753" y="1919"/>
                  </a:lnTo>
                  <a:cubicBezTo>
                    <a:pt x="9072" y="1919"/>
                    <a:pt x="9332" y="1659"/>
                    <a:pt x="9332" y="1340"/>
                  </a:cubicBezTo>
                  <a:lnTo>
                    <a:pt x="9332"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6" name="Google Shape;3076;p51"/>
            <p:cNvSpPr/>
            <p:nvPr/>
          </p:nvSpPr>
          <p:spPr>
            <a:xfrm>
              <a:off x="1845675" y="1219425"/>
              <a:ext cx="116625" cy="47975"/>
            </a:xfrm>
            <a:custGeom>
              <a:rect b="b" l="l" r="r" t="t"/>
              <a:pathLst>
                <a:path extrusionOk="0" h="1919" w="4665">
                  <a:moveTo>
                    <a:pt x="1" y="1"/>
                  </a:moveTo>
                  <a:lnTo>
                    <a:pt x="1" y="1919"/>
                  </a:lnTo>
                  <a:lnTo>
                    <a:pt x="4086" y="1919"/>
                  </a:lnTo>
                  <a:cubicBezTo>
                    <a:pt x="4405" y="1919"/>
                    <a:pt x="4665" y="1659"/>
                    <a:pt x="4665" y="1340"/>
                  </a:cubicBezTo>
                  <a:lnTo>
                    <a:pt x="4665"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7" name="Google Shape;3077;p51"/>
            <p:cNvSpPr/>
            <p:nvPr/>
          </p:nvSpPr>
          <p:spPr>
            <a:xfrm>
              <a:off x="1831150" y="1219425"/>
              <a:ext cx="28950" cy="47975"/>
            </a:xfrm>
            <a:custGeom>
              <a:rect b="b" l="l" r="r" t="t"/>
              <a:pathLst>
                <a:path extrusionOk="0" h="1919" w="1158">
                  <a:moveTo>
                    <a:pt x="0" y="1"/>
                  </a:moveTo>
                  <a:lnTo>
                    <a:pt x="0" y="1919"/>
                  </a:lnTo>
                  <a:lnTo>
                    <a:pt x="1158" y="1919"/>
                  </a:lnTo>
                  <a:lnTo>
                    <a:pt x="1158" y="1"/>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8" name="Google Shape;3078;p51"/>
            <p:cNvSpPr/>
            <p:nvPr/>
          </p:nvSpPr>
          <p:spPr>
            <a:xfrm>
              <a:off x="1845600" y="1219425"/>
              <a:ext cx="14500" cy="47975"/>
            </a:xfrm>
            <a:custGeom>
              <a:rect b="b" l="l" r="r" t="t"/>
              <a:pathLst>
                <a:path extrusionOk="0" h="1919" w="580">
                  <a:moveTo>
                    <a:pt x="1" y="1"/>
                  </a:moveTo>
                  <a:lnTo>
                    <a:pt x="1" y="1919"/>
                  </a:lnTo>
                  <a:lnTo>
                    <a:pt x="580" y="1919"/>
                  </a:lnTo>
                  <a:lnTo>
                    <a:pt x="580" y="1"/>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9" name="Google Shape;3079;p51"/>
            <p:cNvSpPr/>
            <p:nvPr/>
          </p:nvSpPr>
          <p:spPr>
            <a:xfrm>
              <a:off x="1641525" y="1208350"/>
              <a:ext cx="67775" cy="47775"/>
            </a:xfrm>
            <a:custGeom>
              <a:rect b="b" l="l" r="r" t="t"/>
              <a:pathLst>
                <a:path extrusionOk="0" h="1911" w="2711">
                  <a:moveTo>
                    <a:pt x="1" y="1"/>
                  </a:moveTo>
                  <a:lnTo>
                    <a:pt x="1" y="1526"/>
                  </a:lnTo>
                  <a:cubicBezTo>
                    <a:pt x="1" y="1739"/>
                    <a:pt x="170" y="1911"/>
                    <a:pt x="386" y="1911"/>
                  </a:cubicBezTo>
                  <a:lnTo>
                    <a:pt x="2326" y="1911"/>
                  </a:lnTo>
                  <a:cubicBezTo>
                    <a:pt x="2536" y="1911"/>
                    <a:pt x="2711" y="1742"/>
                    <a:pt x="2711" y="1526"/>
                  </a:cubicBezTo>
                  <a:lnTo>
                    <a:pt x="2711" y="1"/>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0" name="Google Shape;3080;p51"/>
            <p:cNvSpPr/>
            <p:nvPr/>
          </p:nvSpPr>
          <p:spPr>
            <a:xfrm>
              <a:off x="1675450" y="1208275"/>
              <a:ext cx="33850" cy="47850"/>
            </a:xfrm>
            <a:custGeom>
              <a:rect b="b" l="l" r="r" t="t"/>
              <a:pathLst>
                <a:path extrusionOk="0" h="1914" w="1354">
                  <a:moveTo>
                    <a:pt x="0" y="1"/>
                  </a:moveTo>
                  <a:lnTo>
                    <a:pt x="0" y="1914"/>
                  </a:lnTo>
                  <a:lnTo>
                    <a:pt x="969" y="1914"/>
                  </a:lnTo>
                  <a:cubicBezTo>
                    <a:pt x="1179" y="1914"/>
                    <a:pt x="1354" y="1745"/>
                    <a:pt x="1354" y="1529"/>
                  </a:cubicBezTo>
                  <a:lnTo>
                    <a:pt x="1354" y="4"/>
                  </a:lnTo>
                  <a:lnTo>
                    <a:pt x="1354" y="1"/>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1" name="Google Shape;3081;p51"/>
            <p:cNvSpPr/>
            <p:nvPr/>
          </p:nvSpPr>
          <p:spPr>
            <a:xfrm>
              <a:off x="1981325" y="1208350"/>
              <a:ext cx="67775" cy="47775"/>
            </a:xfrm>
            <a:custGeom>
              <a:rect b="b" l="l" r="r" t="t"/>
              <a:pathLst>
                <a:path extrusionOk="0" h="1911" w="2711">
                  <a:moveTo>
                    <a:pt x="0" y="1"/>
                  </a:moveTo>
                  <a:lnTo>
                    <a:pt x="0" y="1526"/>
                  </a:lnTo>
                  <a:cubicBezTo>
                    <a:pt x="0" y="1739"/>
                    <a:pt x="169" y="1911"/>
                    <a:pt x="385" y="1911"/>
                  </a:cubicBezTo>
                  <a:lnTo>
                    <a:pt x="2325" y="1911"/>
                  </a:lnTo>
                  <a:cubicBezTo>
                    <a:pt x="2536" y="1911"/>
                    <a:pt x="2710" y="1742"/>
                    <a:pt x="2710" y="1526"/>
                  </a:cubicBezTo>
                  <a:lnTo>
                    <a:pt x="2710" y="1"/>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2" name="Google Shape;3082;p51"/>
            <p:cNvSpPr/>
            <p:nvPr/>
          </p:nvSpPr>
          <p:spPr>
            <a:xfrm>
              <a:off x="2015225" y="1208275"/>
              <a:ext cx="33875" cy="47850"/>
            </a:xfrm>
            <a:custGeom>
              <a:rect b="b" l="l" r="r" t="t"/>
              <a:pathLst>
                <a:path extrusionOk="0" h="1914" w="1355">
                  <a:moveTo>
                    <a:pt x="1" y="1"/>
                  </a:moveTo>
                  <a:lnTo>
                    <a:pt x="1" y="1914"/>
                  </a:lnTo>
                  <a:lnTo>
                    <a:pt x="969" y="1914"/>
                  </a:lnTo>
                  <a:cubicBezTo>
                    <a:pt x="1180" y="1914"/>
                    <a:pt x="1354" y="1745"/>
                    <a:pt x="1354" y="1529"/>
                  </a:cubicBezTo>
                  <a:lnTo>
                    <a:pt x="1354" y="4"/>
                  </a:lnTo>
                  <a:lnTo>
                    <a:pt x="1354" y="1"/>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3" name="Google Shape;3083;p51"/>
            <p:cNvSpPr/>
            <p:nvPr/>
          </p:nvSpPr>
          <p:spPr>
            <a:xfrm>
              <a:off x="1630875" y="893075"/>
              <a:ext cx="429575" cy="326375"/>
            </a:xfrm>
            <a:custGeom>
              <a:rect b="b" l="l" r="r" t="t"/>
              <a:pathLst>
                <a:path extrusionOk="0" h="13055" w="17183">
                  <a:moveTo>
                    <a:pt x="2041" y="0"/>
                  </a:moveTo>
                  <a:cubicBezTo>
                    <a:pt x="1952" y="0"/>
                    <a:pt x="1866" y="6"/>
                    <a:pt x="1780" y="17"/>
                  </a:cubicBezTo>
                  <a:cubicBezTo>
                    <a:pt x="776" y="144"/>
                    <a:pt x="1" y="1002"/>
                    <a:pt x="1" y="2040"/>
                  </a:cubicBezTo>
                  <a:lnTo>
                    <a:pt x="1" y="12670"/>
                  </a:lnTo>
                  <a:cubicBezTo>
                    <a:pt x="1" y="12883"/>
                    <a:pt x="175" y="13055"/>
                    <a:pt x="388" y="13055"/>
                  </a:cubicBezTo>
                  <a:lnTo>
                    <a:pt x="16797" y="13055"/>
                  </a:lnTo>
                  <a:cubicBezTo>
                    <a:pt x="17008" y="13055"/>
                    <a:pt x="17182" y="12886"/>
                    <a:pt x="17182" y="12670"/>
                  </a:cubicBezTo>
                  <a:lnTo>
                    <a:pt x="17182" y="2040"/>
                  </a:lnTo>
                  <a:cubicBezTo>
                    <a:pt x="17182" y="994"/>
                    <a:pt x="16388" y="128"/>
                    <a:pt x="15372" y="14"/>
                  </a:cubicBezTo>
                  <a:cubicBezTo>
                    <a:pt x="15294" y="3"/>
                    <a:pt x="15220" y="0"/>
                    <a:pt x="1513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4" name="Google Shape;3084;p51"/>
            <p:cNvSpPr/>
            <p:nvPr/>
          </p:nvSpPr>
          <p:spPr>
            <a:xfrm>
              <a:off x="1675375" y="893075"/>
              <a:ext cx="77325" cy="326375"/>
            </a:xfrm>
            <a:custGeom>
              <a:rect b="b" l="l" r="r" t="t"/>
              <a:pathLst>
                <a:path extrusionOk="0" h="13055" w="3093">
                  <a:moveTo>
                    <a:pt x="261" y="0"/>
                  </a:moveTo>
                  <a:cubicBezTo>
                    <a:pt x="172" y="0"/>
                    <a:pt x="86" y="6"/>
                    <a:pt x="0" y="17"/>
                  </a:cubicBezTo>
                  <a:lnTo>
                    <a:pt x="0" y="13055"/>
                  </a:lnTo>
                  <a:lnTo>
                    <a:pt x="3092" y="13055"/>
                  </a:lnTo>
                  <a:lnTo>
                    <a:pt x="3092"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5" name="Google Shape;3085;p51"/>
            <p:cNvSpPr/>
            <p:nvPr/>
          </p:nvSpPr>
          <p:spPr>
            <a:xfrm>
              <a:off x="2015225" y="893425"/>
              <a:ext cx="45225" cy="326025"/>
            </a:xfrm>
            <a:custGeom>
              <a:rect b="b" l="l" r="r" t="t"/>
              <a:pathLst>
                <a:path extrusionOk="0" h="13041" w="1809">
                  <a:moveTo>
                    <a:pt x="1" y="0"/>
                  </a:moveTo>
                  <a:lnTo>
                    <a:pt x="1" y="13041"/>
                  </a:lnTo>
                  <a:lnTo>
                    <a:pt x="1423" y="13041"/>
                  </a:lnTo>
                  <a:cubicBezTo>
                    <a:pt x="1634" y="13041"/>
                    <a:pt x="1808" y="12872"/>
                    <a:pt x="1808" y="12656"/>
                  </a:cubicBezTo>
                  <a:lnTo>
                    <a:pt x="1808" y="2026"/>
                  </a:lnTo>
                  <a:cubicBezTo>
                    <a:pt x="1808" y="980"/>
                    <a:pt x="1019" y="114"/>
                    <a:pt x="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6" name="Google Shape;3086;p51"/>
            <p:cNvSpPr/>
            <p:nvPr/>
          </p:nvSpPr>
          <p:spPr>
            <a:xfrm>
              <a:off x="1993350" y="961025"/>
              <a:ext cx="67100" cy="28950"/>
            </a:xfrm>
            <a:custGeom>
              <a:rect b="b" l="l" r="r" t="t"/>
              <a:pathLst>
                <a:path extrusionOk="0" h="1158" w="2684">
                  <a:moveTo>
                    <a:pt x="579" y="1"/>
                  </a:moveTo>
                  <a:cubicBezTo>
                    <a:pt x="261" y="1"/>
                    <a:pt x="1" y="261"/>
                    <a:pt x="1" y="579"/>
                  </a:cubicBezTo>
                  <a:cubicBezTo>
                    <a:pt x="1" y="897"/>
                    <a:pt x="261" y="1158"/>
                    <a:pt x="579" y="1158"/>
                  </a:cubicBezTo>
                  <a:lnTo>
                    <a:pt x="2683" y="1158"/>
                  </a:lnTo>
                  <a:lnTo>
                    <a:pt x="2683" y="1"/>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7" name="Google Shape;3087;p51"/>
            <p:cNvSpPr/>
            <p:nvPr/>
          </p:nvSpPr>
          <p:spPr>
            <a:xfrm>
              <a:off x="2015225" y="961025"/>
              <a:ext cx="45225" cy="28950"/>
            </a:xfrm>
            <a:custGeom>
              <a:rect b="b" l="l" r="r" t="t"/>
              <a:pathLst>
                <a:path extrusionOk="0" h="1158" w="1809">
                  <a:moveTo>
                    <a:pt x="1" y="1"/>
                  </a:moveTo>
                  <a:lnTo>
                    <a:pt x="1" y="1158"/>
                  </a:lnTo>
                  <a:lnTo>
                    <a:pt x="1808" y="1158"/>
                  </a:lnTo>
                  <a:lnTo>
                    <a:pt x="1808" y="1"/>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8" name="Google Shape;3088;p51"/>
            <p:cNvSpPr/>
            <p:nvPr/>
          </p:nvSpPr>
          <p:spPr>
            <a:xfrm>
              <a:off x="1960625" y="1056525"/>
              <a:ext cx="78225" cy="28950"/>
            </a:xfrm>
            <a:custGeom>
              <a:rect b="b" l="l" r="r" t="t"/>
              <a:pathLst>
                <a:path extrusionOk="0" h="1158" w="3129">
                  <a:moveTo>
                    <a:pt x="579" y="1"/>
                  </a:moveTo>
                  <a:cubicBezTo>
                    <a:pt x="261" y="1"/>
                    <a:pt x="1" y="261"/>
                    <a:pt x="1" y="579"/>
                  </a:cubicBezTo>
                  <a:cubicBezTo>
                    <a:pt x="1" y="897"/>
                    <a:pt x="261" y="1158"/>
                    <a:pt x="579" y="1158"/>
                  </a:cubicBezTo>
                  <a:lnTo>
                    <a:pt x="2553" y="1158"/>
                  </a:lnTo>
                  <a:cubicBezTo>
                    <a:pt x="2868" y="1158"/>
                    <a:pt x="3128" y="897"/>
                    <a:pt x="3128" y="579"/>
                  </a:cubicBezTo>
                  <a:cubicBezTo>
                    <a:pt x="3128" y="261"/>
                    <a:pt x="2868" y="1"/>
                    <a:pt x="255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9" name="Google Shape;3089;p51"/>
            <p:cNvSpPr/>
            <p:nvPr/>
          </p:nvSpPr>
          <p:spPr>
            <a:xfrm>
              <a:off x="2015225" y="1056525"/>
              <a:ext cx="23625" cy="28950"/>
            </a:xfrm>
            <a:custGeom>
              <a:rect b="b" l="l" r="r" t="t"/>
              <a:pathLst>
                <a:path extrusionOk="0" h="1158" w="945">
                  <a:moveTo>
                    <a:pt x="1" y="1"/>
                  </a:moveTo>
                  <a:lnTo>
                    <a:pt x="1" y="1158"/>
                  </a:lnTo>
                  <a:lnTo>
                    <a:pt x="369" y="1158"/>
                  </a:lnTo>
                  <a:cubicBezTo>
                    <a:pt x="684" y="1158"/>
                    <a:pt x="944" y="897"/>
                    <a:pt x="944" y="579"/>
                  </a:cubicBezTo>
                  <a:cubicBezTo>
                    <a:pt x="944" y="261"/>
                    <a:pt x="684" y="1"/>
                    <a:pt x="36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0" name="Google Shape;3090;p51"/>
            <p:cNvSpPr/>
            <p:nvPr/>
          </p:nvSpPr>
          <p:spPr>
            <a:xfrm>
              <a:off x="1993350" y="1152025"/>
              <a:ext cx="67100" cy="28950"/>
            </a:xfrm>
            <a:custGeom>
              <a:rect b="b" l="l" r="r" t="t"/>
              <a:pathLst>
                <a:path extrusionOk="0" h="1158" w="2684">
                  <a:moveTo>
                    <a:pt x="579" y="0"/>
                  </a:moveTo>
                  <a:cubicBezTo>
                    <a:pt x="261" y="0"/>
                    <a:pt x="1" y="261"/>
                    <a:pt x="1" y="579"/>
                  </a:cubicBezTo>
                  <a:cubicBezTo>
                    <a:pt x="1" y="897"/>
                    <a:pt x="261" y="1158"/>
                    <a:pt x="579" y="1158"/>
                  </a:cubicBezTo>
                  <a:lnTo>
                    <a:pt x="2683" y="1158"/>
                  </a:lnTo>
                  <a:lnTo>
                    <a:pt x="2683"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1" name="Google Shape;3091;p51"/>
            <p:cNvSpPr/>
            <p:nvPr/>
          </p:nvSpPr>
          <p:spPr>
            <a:xfrm>
              <a:off x="2015225" y="1152025"/>
              <a:ext cx="45225" cy="28950"/>
            </a:xfrm>
            <a:custGeom>
              <a:rect b="b" l="l" r="r" t="t"/>
              <a:pathLst>
                <a:path extrusionOk="0" h="1158" w="1809">
                  <a:moveTo>
                    <a:pt x="1" y="0"/>
                  </a:moveTo>
                  <a:lnTo>
                    <a:pt x="1" y="1158"/>
                  </a:lnTo>
                  <a:lnTo>
                    <a:pt x="1808" y="1158"/>
                  </a:lnTo>
                  <a:lnTo>
                    <a:pt x="1808"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2" name="Google Shape;3092;p51"/>
            <p:cNvSpPr/>
            <p:nvPr/>
          </p:nvSpPr>
          <p:spPr>
            <a:xfrm>
              <a:off x="1659525" y="961025"/>
              <a:ext cx="60850" cy="28950"/>
            </a:xfrm>
            <a:custGeom>
              <a:rect b="b" l="l" r="r" t="t"/>
              <a:pathLst>
                <a:path extrusionOk="0" h="1158" w="2434">
                  <a:moveTo>
                    <a:pt x="579" y="1"/>
                  </a:moveTo>
                  <a:cubicBezTo>
                    <a:pt x="261" y="1"/>
                    <a:pt x="1" y="261"/>
                    <a:pt x="1" y="579"/>
                  </a:cubicBezTo>
                  <a:cubicBezTo>
                    <a:pt x="1" y="897"/>
                    <a:pt x="261" y="1158"/>
                    <a:pt x="579" y="1158"/>
                  </a:cubicBezTo>
                  <a:lnTo>
                    <a:pt x="2434" y="1158"/>
                  </a:lnTo>
                  <a:lnTo>
                    <a:pt x="2434" y="1"/>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3" name="Google Shape;3093;p51"/>
            <p:cNvSpPr/>
            <p:nvPr/>
          </p:nvSpPr>
          <p:spPr>
            <a:xfrm>
              <a:off x="1675375" y="961025"/>
              <a:ext cx="45000" cy="28950"/>
            </a:xfrm>
            <a:custGeom>
              <a:rect b="b" l="l" r="r" t="t"/>
              <a:pathLst>
                <a:path extrusionOk="0" h="1158" w="1800">
                  <a:moveTo>
                    <a:pt x="0" y="1"/>
                  </a:moveTo>
                  <a:lnTo>
                    <a:pt x="0" y="1158"/>
                  </a:lnTo>
                  <a:lnTo>
                    <a:pt x="1800" y="1158"/>
                  </a:lnTo>
                  <a:lnTo>
                    <a:pt x="1800" y="1"/>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4" name="Google Shape;3094;p51"/>
            <p:cNvSpPr/>
            <p:nvPr/>
          </p:nvSpPr>
          <p:spPr>
            <a:xfrm>
              <a:off x="1630875" y="1056525"/>
              <a:ext cx="73525" cy="28950"/>
            </a:xfrm>
            <a:custGeom>
              <a:rect b="b" l="l" r="r" t="t"/>
              <a:pathLst>
                <a:path extrusionOk="0" h="1158" w="2941">
                  <a:moveTo>
                    <a:pt x="1" y="1"/>
                  </a:moveTo>
                  <a:lnTo>
                    <a:pt x="1" y="1158"/>
                  </a:lnTo>
                  <a:lnTo>
                    <a:pt x="2367" y="1158"/>
                  </a:lnTo>
                  <a:cubicBezTo>
                    <a:pt x="2683" y="1155"/>
                    <a:pt x="2940" y="897"/>
                    <a:pt x="2940" y="579"/>
                  </a:cubicBezTo>
                  <a:cubicBezTo>
                    <a:pt x="2940" y="261"/>
                    <a:pt x="2683" y="6"/>
                    <a:pt x="236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5" name="Google Shape;3095;p51"/>
            <p:cNvSpPr/>
            <p:nvPr/>
          </p:nvSpPr>
          <p:spPr>
            <a:xfrm>
              <a:off x="1675375" y="1056525"/>
              <a:ext cx="29025" cy="28950"/>
            </a:xfrm>
            <a:custGeom>
              <a:rect b="b" l="l" r="r" t="t"/>
              <a:pathLst>
                <a:path extrusionOk="0" h="1158" w="1161">
                  <a:moveTo>
                    <a:pt x="0" y="1"/>
                  </a:moveTo>
                  <a:lnTo>
                    <a:pt x="0" y="1158"/>
                  </a:lnTo>
                  <a:lnTo>
                    <a:pt x="587" y="1158"/>
                  </a:lnTo>
                  <a:cubicBezTo>
                    <a:pt x="903" y="1155"/>
                    <a:pt x="1160" y="897"/>
                    <a:pt x="1160" y="579"/>
                  </a:cubicBezTo>
                  <a:cubicBezTo>
                    <a:pt x="1160" y="261"/>
                    <a:pt x="903" y="6"/>
                    <a:pt x="58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6" name="Google Shape;3096;p51"/>
            <p:cNvSpPr/>
            <p:nvPr/>
          </p:nvSpPr>
          <p:spPr>
            <a:xfrm>
              <a:off x="1651150" y="1152025"/>
              <a:ext cx="68475" cy="28950"/>
            </a:xfrm>
            <a:custGeom>
              <a:rect b="b" l="l" r="r" t="t"/>
              <a:pathLst>
                <a:path extrusionOk="0" h="1158" w="2739">
                  <a:moveTo>
                    <a:pt x="576" y="0"/>
                  </a:moveTo>
                  <a:cubicBezTo>
                    <a:pt x="258" y="0"/>
                    <a:pt x="1" y="261"/>
                    <a:pt x="1" y="579"/>
                  </a:cubicBezTo>
                  <a:cubicBezTo>
                    <a:pt x="1" y="897"/>
                    <a:pt x="258" y="1158"/>
                    <a:pt x="576" y="1158"/>
                  </a:cubicBezTo>
                  <a:lnTo>
                    <a:pt x="2738" y="1158"/>
                  </a:lnTo>
                  <a:lnTo>
                    <a:pt x="2738"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7" name="Google Shape;3097;p51"/>
            <p:cNvSpPr/>
            <p:nvPr/>
          </p:nvSpPr>
          <p:spPr>
            <a:xfrm>
              <a:off x="1675375" y="1152025"/>
              <a:ext cx="44325" cy="28950"/>
            </a:xfrm>
            <a:custGeom>
              <a:rect b="b" l="l" r="r" t="t"/>
              <a:pathLst>
                <a:path extrusionOk="0" h="1158" w="1773">
                  <a:moveTo>
                    <a:pt x="0" y="0"/>
                  </a:moveTo>
                  <a:lnTo>
                    <a:pt x="0" y="1158"/>
                  </a:lnTo>
                  <a:lnTo>
                    <a:pt x="1772" y="1158"/>
                  </a:lnTo>
                  <a:lnTo>
                    <a:pt x="1772"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8" name="Google Shape;3098;p51"/>
            <p:cNvSpPr/>
            <p:nvPr/>
          </p:nvSpPr>
          <p:spPr>
            <a:xfrm>
              <a:off x="1752675" y="824425"/>
              <a:ext cx="185975" cy="74200"/>
            </a:xfrm>
            <a:custGeom>
              <a:rect b="b" l="l" r="r" t="t"/>
              <a:pathLst>
                <a:path extrusionOk="0" h="2968" w="7439">
                  <a:moveTo>
                    <a:pt x="861" y="0"/>
                  </a:moveTo>
                  <a:cubicBezTo>
                    <a:pt x="568" y="0"/>
                    <a:pt x="319" y="227"/>
                    <a:pt x="288" y="521"/>
                  </a:cubicBezTo>
                  <a:lnTo>
                    <a:pt x="0" y="2968"/>
                  </a:lnTo>
                  <a:lnTo>
                    <a:pt x="7438" y="2968"/>
                  </a:lnTo>
                  <a:lnTo>
                    <a:pt x="7150" y="521"/>
                  </a:lnTo>
                  <a:cubicBezTo>
                    <a:pt x="7117" y="227"/>
                    <a:pt x="6874" y="0"/>
                    <a:pt x="657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9" name="Google Shape;3099;p51"/>
            <p:cNvSpPr/>
            <p:nvPr/>
          </p:nvSpPr>
          <p:spPr>
            <a:xfrm>
              <a:off x="1845600" y="824500"/>
              <a:ext cx="93050" cy="74125"/>
            </a:xfrm>
            <a:custGeom>
              <a:rect b="b" l="l" r="r" t="t"/>
              <a:pathLst>
                <a:path extrusionOk="0" h="2965" w="3722">
                  <a:moveTo>
                    <a:pt x="1" y="0"/>
                  </a:moveTo>
                  <a:lnTo>
                    <a:pt x="1" y="2965"/>
                  </a:lnTo>
                  <a:lnTo>
                    <a:pt x="3721" y="2965"/>
                  </a:lnTo>
                  <a:lnTo>
                    <a:pt x="3433" y="518"/>
                  </a:lnTo>
                  <a:cubicBezTo>
                    <a:pt x="3403" y="224"/>
                    <a:pt x="3157" y="0"/>
                    <a:pt x="285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0" name="Google Shape;3100;p51"/>
            <p:cNvSpPr/>
            <p:nvPr/>
          </p:nvSpPr>
          <p:spPr>
            <a:xfrm>
              <a:off x="1814950" y="824500"/>
              <a:ext cx="61275" cy="81325"/>
            </a:xfrm>
            <a:custGeom>
              <a:rect b="b" l="l" r="r" t="t"/>
              <a:pathLst>
                <a:path extrusionOk="0" h="3253" w="2451">
                  <a:moveTo>
                    <a:pt x="111" y="0"/>
                  </a:moveTo>
                  <a:lnTo>
                    <a:pt x="1" y="3253"/>
                  </a:lnTo>
                  <a:lnTo>
                    <a:pt x="2450" y="3253"/>
                  </a:lnTo>
                  <a:lnTo>
                    <a:pt x="2340" y="0"/>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1" name="Google Shape;3101;p51"/>
            <p:cNvSpPr/>
            <p:nvPr/>
          </p:nvSpPr>
          <p:spPr>
            <a:xfrm>
              <a:off x="1845600" y="824500"/>
              <a:ext cx="30625" cy="81325"/>
            </a:xfrm>
            <a:custGeom>
              <a:rect b="b" l="l" r="r" t="t"/>
              <a:pathLst>
                <a:path extrusionOk="0" h="3253" w="1225">
                  <a:moveTo>
                    <a:pt x="1" y="0"/>
                  </a:moveTo>
                  <a:lnTo>
                    <a:pt x="1" y="3253"/>
                  </a:lnTo>
                  <a:lnTo>
                    <a:pt x="1224" y="3253"/>
                  </a:lnTo>
                  <a:lnTo>
                    <a:pt x="1114" y="0"/>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2" name="Google Shape;3102;p51"/>
            <p:cNvSpPr/>
            <p:nvPr/>
          </p:nvSpPr>
          <p:spPr>
            <a:xfrm>
              <a:off x="1716275" y="893075"/>
              <a:ext cx="258775" cy="339175"/>
            </a:xfrm>
            <a:custGeom>
              <a:rect b="b" l="l" r="r" t="t"/>
              <a:pathLst>
                <a:path extrusionOk="0" h="13567" w="10351">
                  <a:moveTo>
                    <a:pt x="0" y="0"/>
                  </a:moveTo>
                  <a:lnTo>
                    <a:pt x="0" y="13182"/>
                  </a:lnTo>
                  <a:cubicBezTo>
                    <a:pt x="0" y="13395"/>
                    <a:pt x="169" y="13567"/>
                    <a:pt x="385" y="13567"/>
                  </a:cubicBezTo>
                  <a:lnTo>
                    <a:pt x="9966" y="13567"/>
                  </a:lnTo>
                  <a:cubicBezTo>
                    <a:pt x="10176" y="13567"/>
                    <a:pt x="10350" y="13398"/>
                    <a:pt x="10350" y="13182"/>
                  </a:cubicBezTo>
                  <a:lnTo>
                    <a:pt x="10350" y="0"/>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3" name="Google Shape;3103;p51"/>
            <p:cNvSpPr/>
            <p:nvPr/>
          </p:nvSpPr>
          <p:spPr>
            <a:xfrm>
              <a:off x="1780900" y="893075"/>
              <a:ext cx="129450" cy="339250"/>
            </a:xfrm>
            <a:custGeom>
              <a:rect b="b" l="l" r="r" t="t"/>
              <a:pathLst>
                <a:path extrusionOk="0" h="13570" w="5178">
                  <a:moveTo>
                    <a:pt x="1" y="0"/>
                  </a:moveTo>
                  <a:lnTo>
                    <a:pt x="1" y="13569"/>
                  </a:lnTo>
                  <a:lnTo>
                    <a:pt x="5177" y="13569"/>
                  </a:lnTo>
                  <a:lnTo>
                    <a:pt x="5177"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4" name="Google Shape;3104;p51"/>
            <p:cNvSpPr/>
            <p:nvPr/>
          </p:nvSpPr>
          <p:spPr>
            <a:xfrm>
              <a:off x="1831150" y="893075"/>
              <a:ext cx="28950" cy="339250"/>
            </a:xfrm>
            <a:custGeom>
              <a:rect b="b" l="l" r="r" t="t"/>
              <a:pathLst>
                <a:path extrusionOk="0" h="13570" w="1158">
                  <a:moveTo>
                    <a:pt x="0" y="0"/>
                  </a:moveTo>
                  <a:lnTo>
                    <a:pt x="0" y="13569"/>
                  </a:lnTo>
                  <a:lnTo>
                    <a:pt x="1158" y="13569"/>
                  </a:lnTo>
                  <a:lnTo>
                    <a:pt x="1158" y="0"/>
                  </a:ln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5" name="Google Shape;3105;p51"/>
            <p:cNvSpPr/>
            <p:nvPr/>
          </p:nvSpPr>
          <p:spPr>
            <a:xfrm>
              <a:off x="1845600" y="893075"/>
              <a:ext cx="14500" cy="339250"/>
            </a:xfrm>
            <a:custGeom>
              <a:rect b="b" l="l" r="r" t="t"/>
              <a:pathLst>
                <a:path extrusionOk="0" h="13570" w="580">
                  <a:moveTo>
                    <a:pt x="1" y="0"/>
                  </a:moveTo>
                  <a:lnTo>
                    <a:pt x="1" y="13569"/>
                  </a:lnTo>
                  <a:lnTo>
                    <a:pt x="580" y="13569"/>
                  </a:lnTo>
                  <a:lnTo>
                    <a:pt x="580" y="0"/>
                  </a:ln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6" name="Google Shape;3106;p51"/>
            <p:cNvSpPr/>
            <p:nvPr/>
          </p:nvSpPr>
          <p:spPr>
            <a:xfrm>
              <a:off x="1741875" y="1125600"/>
              <a:ext cx="68475" cy="46175"/>
            </a:xfrm>
            <a:custGeom>
              <a:rect b="b" l="l" r="r" t="t"/>
              <a:pathLst>
                <a:path extrusionOk="0" h="1847" w="2739">
                  <a:moveTo>
                    <a:pt x="2080" y="0"/>
                  </a:moveTo>
                  <a:cubicBezTo>
                    <a:pt x="1995" y="0"/>
                    <a:pt x="1909" y="19"/>
                    <a:pt x="1828" y="58"/>
                  </a:cubicBezTo>
                  <a:cubicBezTo>
                    <a:pt x="1246" y="343"/>
                    <a:pt x="1545" y="197"/>
                    <a:pt x="405" y="750"/>
                  </a:cubicBezTo>
                  <a:cubicBezTo>
                    <a:pt x="120" y="889"/>
                    <a:pt x="1" y="1235"/>
                    <a:pt x="139" y="1523"/>
                  </a:cubicBezTo>
                  <a:cubicBezTo>
                    <a:pt x="238" y="1728"/>
                    <a:pt x="444" y="1846"/>
                    <a:pt x="658" y="1846"/>
                  </a:cubicBezTo>
                  <a:cubicBezTo>
                    <a:pt x="744" y="1846"/>
                    <a:pt x="830" y="1828"/>
                    <a:pt x="911" y="1788"/>
                  </a:cubicBezTo>
                  <a:cubicBezTo>
                    <a:pt x="1490" y="1509"/>
                    <a:pt x="1191" y="1653"/>
                    <a:pt x="2334" y="1096"/>
                  </a:cubicBezTo>
                  <a:cubicBezTo>
                    <a:pt x="2619" y="955"/>
                    <a:pt x="2738" y="609"/>
                    <a:pt x="2600" y="324"/>
                  </a:cubicBezTo>
                  <a:cubicBezTo>
                    <a:pt x="2501" y="120"/>
                    <a:pt x="2295" y="0"/>
                    <a:pt x="208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7" name="Google Shape;3107;p51"/>
            <p:cNvSpPr/>
            <p:nvPr/>
          </p:nvSpPr>
          <p:spPr>
            <a:xfrm>
              <a:off x="1745275" y="1133625"/>
              <a:ext cx="65075" cy="38075"/>
            </a:xfrm>
            <a:custGeom>
              <a:rect b="b" l="l" r="r" t="t"/>
              <a:pathLst>
                <a:path extrusionOk="0" h="1523" w="2603">
                  <a:moveTo>
                    <a:pt x="2464" y="0"/>
                  </a:moveTo>
                  <a:lnTo>
                    <a:pt x="0" y="1199"/>
                  </a:lnTo>
                  <a:cubicBezTo>
                    <a:pt x="101" y="1405"/>
                    <a:pt x="307" y="1523"/>
                    <a:pt x="520" y="1523"/>
                  </a:cubicBezTo>
                  <a:cubicBezTo>
                    <a:pt x="605" y="1523"/>
                    <a:pt x="691" y="1504"/>
                    <a:pt x="773" y="1464"/>
                  </a:cubicBezTo>
                  <a:cubicBezTo>
                    <a:pt x="1348" y="1185"/>
                    <a:pt x="1052" y="1329"/>
                    <a:pt x="2193" y="772"/>
                  </a:cubicBezTo>
                  <a:cubicBezTo>
                    <a:pt x="2483" y="634"/>
                    <a:pt x="2602" y="288"/>
                    <a:pt x="2464"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8" name="Google Shape;3108;p51"/>
            <p:cNvSpPr/>
            <p:nvPr/>
          </p:nvSpPr>
          <p:spPr>
            <a:xfrm>
              <a:off x="1882350" y="1125500"/>
              <a:ext cx="68625" cy="46200"/>
            </a:xfrm>
            <a:custGeom>
              <a:rect b="b" l="l" r="r" t="t"/>
              <a:pathLst>
                <a:path extrusionOk="0" h="1848" w="2745">
                  <a:moveTo>
                    <a:pt x="660" y="0"/>
                  </a:moveTo>
                  <a:cubicBezTo>
                    <a:pt x="446" y="0"/>
                    <a:pt x="241" y="120"/>
                    <a:pt x="142" y="325"/>
                  </a:cubicBezTo>
                  <a:cubicBezTo>
                    <a:pt x="1" y="613"/>
                    <a:pt x="123" y="959"/>
                    <a:pt x="411" y="1097"/>
                  </a:cubicBezTo>
                  <a:cubicBezTo>
                    <a:pt x="1604" y="1679"/>
                    <a:pt x="1260" y="1513"/>
                    <a:pt x="1831" y="1789"/>
                  </a:cubicBezTo>
                  <a:cubicBezTo>
                    <a:pt x="1911" y="1829"/>
                    <a:pt x="1997" y="1847"/>
                    <a:pt x="2081" y="1847"/>
                  </a:cubicBezTo>
                  <a:cubicBezTo>
                    <a:pt x="2295" y="1847"/>
                    <a:pt x="2502" y="1728"/>
                    <a:pt x="2603" y="1524"/>
                  </a:cubicBezTo>
                  <a:cubicBezTo>
                    <a:pt x="2744" y="1236"/>
                    <a:pt x="2625" y="890"/>
                    <a:pt x="2337" y="751"/>
                  </a:cubicBezTo>
                  <a:cubicBezTo>
                    <a:pt x="1199" y="198"/>
                    <a:pt x="1498" y="342"/>
                    <a:pt x="914" y="59"/>
                  </a:cubicBezTo>
                  <a:cubicBezTo>
                    <a:pt x="832" y="19"/>
                    <a:pt x="745" y="0"/>
                    <a:pt x="66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9" name="Google Shape;3109;p51"/>
            <p:cNvSpPr/>
            <p:nvPr/>
          </p:nvSpPr>
          <p:spPr>
            <a:xfrm>
              <a:off x="1882425" y="1133625"/>
              <a:ext cx="65000" cy="38075"/>
            </a:xfrm>
            <a:custGeom>
              <a:rect b="b" l="l" r="r" t="t"/>
              <a:pathLst>
                <a:path extrusionOk="0" h="1523" w="2600">
                  <a:moveTo>
                    <a:pt x="139" y="0"/>
                  </a:moveTo>
                  <a:lnTo>
                    <a:pt x="139" y="0"/>
                  </a:lnTo>
                  <a:cubicBezTo>
                    <a:pt x="1" y="288"/>
                    <a:pt x="120" y="634"/>
                    <a:pt x="408" y="772"/>
                  </a:cubicBezTo>
                  <a:cubicBezTo>
                    <a:pt x="1601" y="1354"/>
                    <a:pt x="1260" y="1188"/>
                    <a:pt x="1828" y="1464"/>
                  </a:cubicBezTo>
                  <a:cubicBezTo>
                    <a:pt x="1908" y="1504"/>
                    <a:pt x="1994" y="1522"/>
                    <a:pt x="2079" y="1522"/>
                  </a:cubicBezTo>
                  <a:cubicBezTo>
                    <a:pt x="2293" y="1522"/>
                    <a:pt x="2501" y="1403"/>
                    <a:pt x="2600" y="1199"/>
                  </a:cubicBezTo>
                  <a:lnTo>
                    <a:pt x="139" y="0"/>
                  </a:ln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0" name="Google Shape;3110;p51"/>
            <p:cNvSpPr/>
            <p:nvPr/>
          </p:nvSpPr>
          <p:spPr>
            <a:xfrm>
              <a:off x="1870525" y="948425"/>
              <a:ext cx="28875" cy="36375"/>
            </a:xfrm>
            <a:custGeom>
              <a:rect b="b" l="l" r="r" t="t"/>
              <a:pathLst>
                <a:path extrusionOk="0" h="1455" w="1155">
                  <a:moveTo>
                    <a:pt x="584" y="1"/>
                  </a:moveTo>
                  <a:cubicBezTo>
                    <a:pt x="582" y="1"/>
                    <a:pt x="581" y="1"/>
                    <a:pt x="579" y="1"/>
                  </a:cubicBezTo>
                  <a:cubicBezTo>
                    <a:pt x="261" y="1"/>
                    <a:pt x="0" y="261"/>
                    <a:pt x="0" y="577"/>
                  </a:cubicBezTo>
                  <a:lnTo>
                    <a:pt x="0" y="876"/>
                  </a:lnTo>
                  <a:cubicBezTo>
                    <a:pt x="0" y="1194"/>
                    <a:pt x="261" y="1454"/>
                    <a:pt x="579" y="1454"/>
                  </a:cubicBezTo>
                  <a:cubicBezTo>
                    <a:pt x="897" y="1454"/>
                    <a:pt x="1155" y="1194"/>
                    <a:pt x="1155" y="876"/>
                  </a:cubicBezTo>
                  <a:lnTo>
                    <a:pt x="1155" y="577"/>
                  </a:lnTo>
                  <a:cubicBezTo>
                    <a:pt x="1155" y="257"/>
                    <a:pt x="903" y="1"/>
                    <a:pt x="584"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1" name="Google Shape;3111;p51"/>
            <p:cNvSpPr/>
            <p:nvPr/>
          </p:nvSpPr>
          <p:spPr>
            <a:xfrm>
              <a:off x="1885000" y="948425"/>
              <a:ext cx="14400" cy="36375"/>
            </a:xfrm>
            <a:custGeom>
              <a:rect b="b" l="l" r="r" t="t"/>
              <a:pathLst>
                <a:path extrusionOk="0" h="1455" w="576">
                  <a:moveTo>
                    <a:pt x="5" y="1"/>
                  </a:moveTo>
                  <a:cubicBezTo>
                    <a:pt x="3" y="1"/>
                    <a:pt x="2" y="1"/>
                    <a:pt x="0" y="1"/>
                  </a:cubicBezTo>
                  <a:lnTo>
                    <a:pt x="0" y="1454"/>
                  </a:lnTo>
                  <a:cubicBezTo>
                    <a:pt x="318" y="1454"/>
                    <a:pt x="576" y="1194"/>
                    <a:pt x="576" y="876"/>
                  </a:cubicBezTo>
                  <a:lnTo>
                    <a:pt x="576" y="577"/>
                  </a:lnTo>
                  <a:cubicBezTo>
                    <a:pt x="576" y="257"/>
                    <a:pt x="324" y="1"/>
                    <a:pt x="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2" name="Google Shape;3112;p51"/>
            <p:cNvSpPr/>
            <p:nvPr/>
          </p:nvSpPr>
          <p:spPr>
            <a:xfrm>
              <a:off x="1870525" y="1002000"/>
              <a:ext cx="28875" cy="36350"/>
            </a:xfrm>
            <a:custGeom>
              <a:rect b="b" l="l" r="r" t="t"/>
              <a:pathLst>
                <a:path extrusionOk="0" h="1454" w="1155">
                  <a:moveTo>
                    <a:pt x="589" y="0"/>
                  </a:moveTo>
                  <a:cubicBezTo>
                    <a:pt x="586" y="0"/>
                    <a:pt x="582" y="0"/>
                    <a:pt x="579" y="0"/>
                  </a:cubicBezTo>
                  <a:cubicBezTo>
                    <a:pt x="261" y="0"/>
                    <a:pt x="0" y="258"/>
                    <a:pt x="0" y="576"/>
                  </a:cubicBezTo>
                  <a:lnTo>
                    <a:pt x="0" y="875"/>
                  </a:lnTo>
                  <a:cubicBezTo>
                    <a:pt x="0" y="1193"/>
                    <a:pt x="261" y="1454"/>
                    <a:pt x="579" y="1454"/>
                  </a:cubicBezTo>
                  <a:cubicBezTo>
                    <a:pt x="897" y="1454"/>
                    <a:pt x="1155" y="1193"/>
                    <a:pt x="1155" y="875"/>
                  </a:cubicBezTo>
                  <a:lnTo>
                    <a:pt x="1155" y="576"/>
                  </a:lnTo>
                  <a:cubicBezTo>
                    <a:pt x="1155" y="258"/>
                    <a:pt x="905" y="0"/>
                    <a:pt x="589"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3" name="Google Shape;3113;p51"/>
            <p:cNvSpPr/>
            <p:nvPr/>
          </p:nvSpPr>
          <p:spPr>
            <a:xfrm>
              <a:off x="1885000" y="1002000"/>
              <a:ext cx="14400" cy="36350"/>
            </a:xfrm>
            <a:custGeom>
              <a:rect b="b" l="l" r="r" t="t"/>
              <a:pathLst>
                <a:path extrusionOk="0" h="1454" w="576">
                  <a:moveTo>
                    <a:pt x="10" y="0"/>
                  </a:moveTo>
                  <a:cubicBezTo>
                    <a:pt x="7" y="0"/>
                    <a:pt x="3" y="0"/>
                    <a:pt x="0" y="0"/>
                  </a:cubicBezTo>
                  <a:lnTo>
                    <a:pt x="0" y="1454"/>
                  </a:lnTo>
                  <a:cubicBezTo>
                    <a:pt x="318" y="1454"/>
                    <a:pt x="576" y="1193"/>
                    <a:pt x="576" y="875"/>
                  </a:cubicBezTo>
                  <a:lnTo>
                    <a:pt x="576" y="576"/>
                  </a:lnTo>
                  <a:cubicBezTo>
                    <a:pt x="576" y="258"/>
                    <a:pt x="326" y="0"/>
                    <a:pt x="1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4" name="Google Shape;3114;p51"/>
            <p:cNvSpPr/>
            <p:nvPr/>
          </p:nvSpPr>
          <p:spPr>
            <a:xfrm>
              <a:off x="1870525" y="1055475"/>
              <a:ext cx="28875" cy="36375"/>
            </a:xfrm>
            <a:custGeom>
              <a:rect b="b" l="l" r="r" t="t"/>
              <a:pathLst>
                <a:path extrusionOk="0" h="1455" w="1155">
                  <a:moveTo>
                    <a:pt x="584" y="1"/>
                  </a:moveTo>
                  <a:cubicBezTo>
                    <a:pt x="582" y="1"/>
                    <a:pt x="581" y="1"/>
                    <a:pt x="579" y="1"/>
                  </a:cubicBezTo>
                  <a:cubicBezTo>
                    <a:pt x="261" y="1"/>
                    <a:pt x="0" y="261"/>
                    <a:pt x="0" y="580"/>
                  </a:cubicBezTo>
                  <a:lnTo>
                    <a:pt x="0" y="878"/>
                  </a:lnTo>
                  <a:cubicBezTo>
                    <a:pt x="0" y="1197"/>
                    <a:pt x="261" y="1454"/>
                    <a:pt x="579" y="1454"/>
                  </a:cubicBezTo>
                  <a:cubicBezTo>
                    <a:pt x="897" y="1454"/>
                    <a:pt x="1155" y="1197"/>
                    <a:pt x="1155" y="878"/>
                  </a:cubicBezTo>
                  <a:lnTo>
                    <a:pt x="1155" y="580"/>
                  </a:lnTo>
                  <a:cubicBezTo>
                    <a:pt x="1155" y="260"/>
                    <a:pt x="903" y="1"/>
                    <a:pt x="584"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5" name="Google Shape;3115;p51"/>
            <p:cNvSpPr/>
            <p:nvPr/>
          </p:nvSpPr>
          <p:spPr>
            <a:xfrm>
              <a:off x="1885000" y="1055475"/>
              <a:ext cx="14400" cy="36375"/>
            </a:xfrm>
            <a:custGeom>
              <a:rect b="b" l="l" r="r" t="t"/>
              <a:pathLst>
                <a:path extrusionOk="0" h="1455" w="576">
                  <a:moveTo>
                    <a:pt x="5" y="1"/>
                  </a:moveTo>
                  <a:cubicBezTo>
                    <a:pt x="3" y="1"/>
                    <a:pt x="2" y="1"/>
                    <a:pt x="0" y="1"/>
                  </a:cubicBezTo>
                  <a:lnTo>
                    <a:pt x="0" y="1454"/>
                  </a:lnTo>
                  <a:cubicBezTo>
                    <a:pt x="318" y="1454"/>
                    <a:pt x="576" y="1197"/>
                    <a:pt x="576" y="878"/>
                  </a:cubicBezTo>
                  <a:lnTo>
                    <a:pt x="576" y="580"/>
                  </a:lnTo>
                  <a:cubicBezTo>
                    <a:pt x="576" y="260"/>
                    <a:pt x="324" y="1"/>
                    <a:pt x="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116" name="Google Shape;3116;p51"/>
          <p:cNvGrpSpPr/>
          <p:nvPr/>
        </p:nvGrpSpPr>
        <p:grpSpPr>
          <a:xfrm>
            <a:off x="3191031" y="1177013"/>
            <a:ext cx="442775" cy="440775"/>
            <a:chOff x="2211625" y="822625"/>
            <a:chExt cx="442775" cy="440775"/>
          </a:xfrm>
        </p:grpSpPr>
        <p:sp>
          <p:nvSpPr>
            <p:cNvPr id="3117" name="Google Shape;3117;p51"/>
            <p:cNvSpPr/>
            <p:nvPr/>
          </p:nvSpPr>
          <p:spPr>
            <a:xfrm>
              <a:off x="2417850" y="825400"/>
              <a:ext cx="27000" cy="386300"/>
            </a:xfrm>
            <a:custGeom>
              <a:rect b="b" l="l" r="r" t="t"/>
              <a:pathLst>
                <a:path extrusionOk="0" h="15452" w="1080">
                  <a:moveTo>
                    <a:pt x="545" y="0"/>
                  </a:moveTo>
                  <a:cubicBezTo>
                    <a:pt x="543" y="0"/>
                    <a:pt x="542" y="0"/>
                    <a:pt x="540" y="0"/>
                  </a:cubicBezTo>
                  <a:cubicBezTo>
                    <a:pt x="241" y="0"/>
                    <a:pt x="0" y="244"/>
                    <a:pt x="0" y="540"/>
                  </a:cubicBezTo>
                  <a:lnTo>
                    <a:pt x="0" y="14912"/>
                  </a:lnTo>
                  <a:cubicBezTo>
                    <a:pt x="0" y="15208"/>
                    <a:pt x="241" y="15452"/>
                    <a:pt x="540" y="15452"/>
                  </a:cubicBezTo>
                  <a:cubicBezTo>
                    <a:pt x="836" y="15452"/>
                    <a:pt x="1080" y="15208"/>
                    <a:pt x="1080" y="14912"/>
                  </a:cubicBezTo>
                  <a:lnTo>
                    <a:pt x="1080" y="540"/>
                  </a:lnTo>
                  <a:cubicBezTo>
                    <a:pt x="1080" y="243"/>
                    <a:pt x="842" y="0"/>
                    <a:pt x="545"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8" name="Google Shape;3118;p51"/>
            <p:cNvSpPr/>
            <p:nvPr/>
          </p:nvSpPr>
          <p:spPr>
            <a:xfrm>
              <a:off x="2431350" y="825325"/>
              <a:ext cx="13500" cy="386375"/>
            </a:xfrm>
            <a:custGeom>
              <a:rect b="b" l="l" r="r" t="t"/>
              <a:pathLst>
                <a:path extrusionOk="0" h="15455" w="540">
                  <a:moveTo>
                    <a:pt x="0" y="0"/>
                  </a:moveTo>
                  <a:lnTo>
                    <a:pt x="0" y="15455"/>
                  </a:lnTo>
                  <a:cubicBezTo>
                    <a:pt x="296" y="15455"/>
                    <a:pt x="540" y="15211"/>
                    <a:pt x="540" y="14915"/>
                  </a:cubicBezTo>
                  <a:lnTo>
                    <a:pt x="540" y="543"/>
                  </a:lnTo>
                  <a:cubicBezTo>
                    <a:pt x="540" y="244"/>
                    <a:pt x="299" y="0"/>
                    <a:pt x="0"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9" name="Google Shape;3119;p51"/>
            <p:cNvSpPr/>
            <p:nvPr/>
          </p:nvSpPr>
          <p:spPr>
            <a:xfrm>
              <a:off x="2269200" y="873825"/>
              <a:ext cx="324225" cy="172350"/>
            </a:xfrm>
            <a:custGeom>
              <a:rect b="b" l="l" r="r" t="t"/>
              <a:pathLst>
                <a:path extrusionOk="0" h="6894" w="12969">
                  <a:moveTo>
                    <a:pt x="6486" y="1"/>
                  </a:moveTo>
                  <a:cubicBezTo>
                    <a:pt x="2904" y="1"/>
                    <a:pt x="0" y="2905"/>
                    <a:pt x="0" y="6486"/>
                  </a:cubicBezTo>
                  <a:cubicBezTo>
                    <a:pt x="0" y="6711"/>
                    <a:pt x="183" y="6893"/>
                    <a:pt x="410" y="6893"/>
                  </a:cubicBezTo>
                  <a:lnTo>
                    <a:pt x="12562" y="6893"/>
                  </a:lnTo>
                  <a:cubicBezTo>
                    <a:pt x="12786" y="6893"/>
                    <a:pt x="12969" y="6711"/>
                    <a:pt x="12969" y="6486"/>
                  </a:cubicBezTo>
                  <a:cubicBezTo>
                    <a:pt x="12969" y="2905"/>
                    <a:pt x="10065" y="1"/>
                    <a:pt x="6486"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0" name="Google Shape;3120;p51"/>
            <p:cNvSpPr/>
            <p:nvPr/>
          </p:nvSpPr>
          <p:spPr>
            <a:xfrm>
              <a:off x="2431350" y="873825"/>
              <a:ext cx="162075" cy="172350"/>
            </a:xfrm>
            <a:custGeom>
              <a:rect b="b" l="l" r="r" t="t"/>
              <a:pathLst>
                <a:path extrusionOk="0" h="6894" w="6483">
                  <a:moveTo>
                    <a:pt x="0" y="1"/>
                  </a:moveTo>
                  <a:lnTo>
                    <a:pt x="0" y="6893"/>
                  </a:lnTo>
                  <a:lnTo>
                    <a:pt x="6076" y="6893"/>
                  </a:lnTo>
                  <a:cubicBezTo>
                    <a:pt x="6300" y="6893"/>
                    <a:pt x="6483" y="6711"/>
                    <a:pt x="6483" y="6486"/>
                  </a:cubicBezTo>
                  <a:cubicBezTo>
                    <a:pt x="6483" y="2905"/>
                    <a:pt x="3579" y="1"/>
                    <a:pt x="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1" name="Google Shape;3121;p51"/>
            <p:cNvSpPr/>
            <p:nvPr/>
          </p:nvSpPr>
          <p:spPr>
            <a:xfrm>
              <a:off x="2369325" y="873825"/>
              <a:ext cx="124050" cy="172350"/>
            </a:xfrm>
            <a:custGeom>
              <a:rect b="b" l="l" r="r" t="t"/>
              <a:pathLst>
                <a:path extrusionOk="0" h="6894" w="4962">
                  <a:moveTo>
                    <a:pt x="2484" y="1"/>
                  </a:moveTo>
                  <a:cubicBezTo>
                    <a:pt x="1114" y="1"/>
                    <a:pt x="1" y="2517"/>
                    <a:pt x="1" y="5620"/>
                  </a:cubicBezTo>
                  <a:lnTo>
                    <a:pt x="1" y="6893"/>
                  </a:lnTo>
                  <a:lnTo>
                    <a:pt x="4961" y="6893"/>
                  </a:lnTo>
                  <a:lnTo>
                    <a:pt x="4961" y="5620"/>
                  </a:lnTo>
                  <a:cubicBezTo>
                    <a:pt x="4961" y="2517"/>
                    <a:pt x="3854" y="1"/>
                    <a:pt x="2484"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2" name="Google Shape;3122;p51"/>
            <p:cNvSpPr/>
            <p:nvPr/>
          </p:nvSpPr>
          <p:spPr>
            <a:xfrm>
              <a:off x="2402000" y="1164200"/>
              <a:ext cx="58625" cy="99200"/>
            </a:xfrm>
            <a:custGeom>
              <a:rect b="b" l="l" r="r" t="t"/>
              <a:pathLst>
                <a:path extrusionOk="0" h="3968" w="2345">
                  <a:moveTo>
                    <a:pt x="648" y="1"/>
                  </a:moveTo>
                  <a:cubicBezTo>
                    <a:pt x="291" y="1"/>
                    <a:pt x="0" y="294"/>
                    <a:pt x="0" y="648"/>
                  </a:cubicBezTo>
                  <a:lnTo>
                    <a:pt x="0" y="3320"/>
                  </a:lnTo>
                  <a:cubicBezTo>
                    <a:pt x="0" y="3677"/>
                    <a:pt x="291" y="3967"/>
                    <a:pt x="648" y="3967"/>
                  </a:cubicBezTo>
                  <a:lnTo>
                    <a:pt x="1700" y="3967"/>
                  </a:lnTo>
                  <a:cubicBezTo>
                    <a:pt x="2054" y="3967"/>
                    <a:pt x="2345" y="3677"/>
                    <a:pt x="2345" y="3320"/>
                  </a:cubicBezTo>
                  <a:lnTo>
                    <a:pt x="2345" y="648"/>
                  </a:lnTo>
                  <a:cubicBezTo>
                    <a:pt x="2345" y="294"/>
                    <a:pt x="2060" y="3"/>
                    <a:pt x="170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3" name="Google Shape;3123;p51"/>
            <p:cNvSpPr/>
            <p:nvPr/>
          </p:nvSpPr>
          <p:spPr>
            <a:xfrm>
              <a:off x="2431350" y="1164275"/>
              <a:ext cx="29275" cy="99125"/>
            </a:xfrm>
            <a:custGeom>
              <a:rect b="b" l="l" r="r" t="t"/>
              <a:pathLst>
                <a:path extrusionOk="0" h="3965" w="1171">
                  <a:moveTo>
                    <a:pt x="0" y="0"/>
                  </a:moveTo>
                  <a:lnTo>
                    <a:pt x="0" y="3964"/>
                  </a:lnTo>
                  <a:lnTo>
                    <a:pt x="526" y="3964"/>
                  </a:lnTo>
                  <a:cubicBezTo>
                    <a:pt x="880" y="3964"/>
                    <a:pt x="1171" y="3674"/>
                    <a:pt x="1171" y="3317"/>
                  </a:cubicBezTo>
                  <a:lnTo>
                    <a:pt x="1171" y="645"/>
                  </a:lnTo>
                  <a:cubicBezTo>
                    <a:pt x="1171" y="291"/>
                    <a:pt x="886" y="0"/>
                    <a:pt x="526"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4" name="Google Shape;3124;p51"/>
            <p:cNvSpPr/>
            <p:nvPr/>
          </p:nvSpPr>
          <p:spPr>
            <a:xfrm>
              <a:off x="2563725" y="825125"/>
              <a:ext cx="82725" cy="86875"/>
            </a:xfrm>
            <a:custGeom>
              <a:rect b="b" l="l" r="r" t="t"/>
              <a:pathLst>
                <a:path extrusionOk="0" h="3475" w="3309">
                  <a:moveTo>
                    <a:pt x="1656" y="0"/>
                  </a:moveTo>
                  <a:cubicBezTo>
                    <a:pt x="1357" y="0"/>
                    <a:pt x="1116" y="244"/>
                    <a:pt x="1116" y="540"/>
                  </a:cubicBezTo>
                  <a:lnTo>
                    <a:pt x="1116" y="800"/>
                  </a:lnTo>
                  <a:lnTo>
                    <a:pt x="892" y="670"/>
                  </a:lnTo>
                  <a:cubicBezTo>
                    <a:pt x="805" y="620"/>
                    <a:pt x="711" y="597"/>
                    <a:pt x="618" y="597"/>
                  </a:cubicBezTo>
                  <a:cubicBezTo>
                    <a:pt x="431" y="597"/>
                    <a:pt x="250" y="693"/>
                    <a:pt x="150" y="866"/>
                  </a:cubicBezTo>
                  <a:cubicBezTo>
                    <a:pt x="0" y="1127"/>
                    <a:pt x="89" y="1459"/>
                    <a:pt x="346" y="1606"/>
                  </a:cubicBezTo>
                  <a:lnTo>
                    <a:pt x="573" y="1738"/>
                  </a:lnTo>
                  <a:lnTo>
                    <a:pt x="346" y="1871"/>
                  </a:lnTo>
                  <a:cubicBezTo>
                    <a:pt x="89" y="2024"/>
                    <a:pt x="0" y="2350"/>
                    <a:pt x="150" y="2610"/>
                  </a:cubicBezTo>
                  <a:cubicBezTo>
                    <a:pt x="252" y="2784"/>
                    <a:pt x="432" y="2880"/>
                    <a:pt x="619" y="2880"/>
                  </a:cubicBezTo>
                  <a:cubicBezTo>
                    <a:pt x="711" y="2880"/>
                    <a:pt x="805" y="2857"/>
                    <a:pt x="892" y="2807"/>
                  </a:cubicBezTo>
                  <a:lnTo>
                    <a:pt x="1116" y="2677"/>
                  </a:lnTo>
                  <a:lnTo>
                    <a:pt x="1116" y="2934"/>
                  </a:lnTo>
                  <a:cubicBezTo>
                    <a:pt x="1116" y="3233"/>
                    <a:pt x="1357" y="3474"/>
                    <a:pt x="1656" y="3474"/>
                  </a:cubicBezTo>
                  <a:cubicBezTo>
                    <a:pt x="1952" y="3474"/>
                    <a:pt x="2196" y="3233"/>
                    <a:pt x="2196" y="2934"/>
                  </a:cubicBezTo>
                  <a:lnTo>
                    <a:pt x="2196" y="2677"/>
                  </a:lnTo>
                  <a:lnTo>
                    <a:pt x="2420" y="2807"/>
                  </a:lnTo>
                  <a:cubicBezTo>
                    <a:pt x="2506" y="2857"/>
                    <a:pt x="2600" y="2881"/>
                    <a:pt x="2693" y="2881"/>
                  </a:cubicBezTo>
                  <a:cubicBezTo>
                    <a:pt x="2880" y="2881"/>
                    <a:pt x="3062" y="2784"/>
                    <a:pt x="3162" y="2610"/>
                  </a:cubicBezTo>
                  <a:cubicBezTo>
                    <a:pt x="3308" y="2350"/>
                    <a:pt x="3223" y="2024"/>
                    <a:pt x="2962" y="1871"/>
                  </a:cubicBezTo>
                  <a:lnTo>
                    <a:pt x="2738" y="1738"/>
                  </a:lnTo>
                  <a:lnTo>
                    <a:pt x="2962" y="1606"/>
                  </a:lnTo>
                  <a:cubicBezTo>
                    <a:pt x="3223" y="1453"/>
                    <a:pt x="3308" y="1127"/>
                    <a:pt x="3162" y="866"/>
                  </a:cubicBezTo>
                  <a:cubicBezTo>
                    <a:pt x="3060" y="693"/>
                    <a:pt x="2879" y="597"/>
                    <a:pt x="2693" y="597"/>
                  </a:cubicBezTo>
                  <a:cubicBezTo>
                    <a:pt x="2600" y="597"/>
                    <a:pt x="2506" y="620"/>
                    <a:pt x="2420" y="670"/>
                  </a:cubicBezTo>
                  <a:lnTo>
                    <a:pt x="2196" y="800"/>
                  </a:lnTo>
                  <a:lnTo>
                    <a:pt x="2196" y="540"/>
                  </a:lnTo>
                  <a:cubicBezTo>
                    <a:pt x="2196" y="244"/>
                    <a:pt x="1952" y="0"/>
                    <a:pt x="165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5" name="Google Shape;3125;p51"/>
            <p:cNvSpPr/>
            <p:nvPr/>
          </p:nvSpPr>
          <p:spPr>
            <a:xfrm>
              <a:off x="2605100" y="825250"/>
              <a:ext cx="41350" cy="86750"/>
            </a:xfrm>
            <a:custGeom>
              <a:rect b="b" l="l" r="r" t="t"/>
              <a:pathLst>
                <a:path extrusionOk="0" h="3470" w="1654">
                  <a:moveTo>
                    <a:pt x="1" y="1"/>
                  </a:moveTo>
                  <a:lnTo>
                    <a:pt x="1" y="3469"/>
                  </a:lnTo>
                  <a:cubicBezTo>
                    <a:pt x="297" y="3469"/>
                    <a:pt x="541" y="3228"/>
                    <a:pt x="541" y="2929"/>
                  </a:cubicBezTo>
                  <a:lnTo>
                    <a:pt x="541" y="2672"/>
                  </a:lnTo>
                  <a:lnTo>
                    <a:pt x="765" y="2802"/>
                  </a:lnTo>
                  <a:cubicBezTo>
                    <a:pt x="851" y="2852"/>
                    <a:pt x="945" y="2876"/>
                    <a:pt x="1038" y="2876"/>
                  </a:cubicBezTo>
                  <a:cubicBezTo>
                    <a:pt x="1225" y="2876"/>
                    <a:pt x="1407" y="2779"/>
                    <a:pt x="1507" y="2605"/>
                  </a:cubicBezTo>
                  <a:cubicBezTo>
                    <a:pt x="1653" y="2345"/>
                    <a:pt x="1568" y="2019"/>
                    <a:pt x="1307" y="1869"/>
                  </a:cubicBezTo>
                  <a:lnTo>
                    <a:pt x="1083" y="1736"/>
                  </a:lnTo>
                  <a:lnTo>
                    <a:pt x="1307" y="1606"/>
                  </a:lnTo>
                  <a:cubicBezTo>
                    <a:pt x="1568" y="1454"/>
                    <a:pt x="1653" y="1124"/>
                    <a:pt x="1507" y="864"/>
                  </a:cubicBezTo>
                  <a:cubicBezTo>
                    <a:pt x="1405" y="690"/>
                    <a:pt x="1224" y="594"/>
                    <a:pt x="1038" y="594"/>
                  </a:cubicBezTo>
                  <a:cubicBezTo>
                    <a:pt x="945" y="594"/>
                    <a:pt x="851" y="618"/>
                    <a:pt x="765" y="668"/>
                  </a:cubicBezTo>
                  <a:lnTo>
                    <a:pt x="541" y="801"/>
                  </a:lnTo>
                  <a:lnTo>
                    <a:pt x="541" y="540"/>
                  </a:lnTo>
                  <a:cubicBezTo>
                    <a:pt x="541" y="241"/>
                    <a:pt x="297" y="1"/>
                    <a:pt x="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6" name="Google Shape;3126;p51"/>
            <p:cNvSpPr/>
            <p:nvPr/>
          </p:nvSpPr>
          <p:spPr>
            <a:xfrm>
              <a:off x="2216875" y="1136250"/>
              <a:ext cx="82800" cy="86875"/>
            </a:xfrm>
            <a:custGeom>
              <a:rect b="b" l="l" r="r" t="t"/>
              <a:pathLst>
                <a:path extrusionOk="0" h="3475" w="3312">
                  <a:moveTo>
                    <a:pt x="1653" y="0"/>
                  </a:moveTo>
                  <a:cubicBezTo>
                    <a:pt x="1357" y="0"/>
                    <a:pt x="1114" y="241"/>
                    <a:pt x="1114" y="540"/>
                  </a:cubicBezTo>
                  <a:lnTo>
                    <a:pt x="1114" y="798"/>
                  </a:lnTo>
                  <a:lnTo>
                    <a:pt x="889" y="667"/>
                  </a:lnTo>
                  <a:cubicBezTo>
                    <a:pt x="803" y="618"/>
                    <a:pt x="709" y="594"/>
                    <a:pt x="616" y="594"/>
                  </a:cubicBezTo>
                  <a:cubicBezTo>
                    <a:pt x="429" y="594"/>
                    <a:pt x="248" y="690"/>
                    <a:pt x="150" y="864"/>
                  </a:cubicBezTo>
                  <a:cubicBezTo>
                    <a:pt x="1" y="1124"/>
                    <a:pt x="87" y="1456"/>
                    <a:pt x="347" y="1606"/>
                  </a:cubicBezTo>
                  <a:lnTo>
                    <a:pt x="571" y="1736"/>
                  </a:lnTo>
                  <a:lnTo>
                    <a:pt x="347" y="1869"/>
                  </a:lnTo>
                  <a:cubicBezTo>
                    <a:pt x="87" y="2021"/>
                    <a:pt x="1" y="2348"/>
                    <a:pt x="150" y="2608"/>
                  </a:cubicBezTo>
                  <a:cubicBezTo>
                    <a:pt x="252" y="2780"/>
                    <a:pt x="433" y="2877"/>
                    <a:pt x="619" y="2877"/>
                  </a:cubicBezTo>
                  <a:cubicBezTo>
                    <a:pt x="711" y="2877"/>
                    <a:pt x="804" y="2854"/>
                    <a:pt x="889" y="2804"/>
                  </a:cubicBezTo>
                  <a:lnTo>
                    <a:pt x="1114" y="2674"/>
                  </a:lnTo>
                  <a:lnTo>
                    <a:pt x="1114" y="2935"/>
                  </a:lnTo>
                  <a:cubicBezTo>
                    <a:pt x="1114" y="3231"/>
                    <a:pt x="1357" y="3474"/>
                    <a:pt x="1653" y="3474"/>
                  </a:cubicBezTo>
                  <a:cubicBezTo>
                    <a:pt x="1952" y="3474"/>
                    <a:pt x="2193" y="3231"/>
                    <a:pt x="2193" y="2935"/>
                  </a:cubicBezTo>
                  <a:lnTo>
                    <a:pt x="2193" y="2674"/>
                  </a:lnTo>
                  <a:lnTo>
                    <a:pt x="2420" y="2804"/>
                  </a:lnTo>
                  <a:cubicBezTo>
                    <a:pt x="2505" y="2854"/>
                    <a:pt x="2598" y="2878"/>
                    <a:pt x="2690" y="2878"/>
                  </a:cubicBezTo>
                  <a:cubicBezTo>
                    <a:pt x="2875" y="2878"/>
                    <a:pt x="3057" y="2782"/>
                    <a:pt x="3159" y="2608"/>
                  </a:cubicBezTo>
                  <a:cubicBezTo>
                    <a:pt x="3311" y="2348"/>
                    <a:pt x="3223" y="2016"/>
                    <a:pt x="2963" y="1869"/>
                  </a:cubicBezTo>
                  <a:lnTo>
                    <a:pt x="2738" y="1736"/>
                  </a:lnTo>
                  <a:lnTo>
                    <a:pt x="2963" y="1606"/>
                  </a:lnTo>
                  <a:cubicBezTo>
                    <a:pt x="3223" y="1454"/>
                    <a:pt x="3309" y="1124"/>
                    <a:pt x="3159" y="864"/>
                  </a:cubicBezTo>
                  <a:cubicBezTo>
                    <a:pt x="3057" y="690"/>
                    <a:pt x="2877" y="594"/>
                    <a:pt x="2691" y="594"/>
                  </a:cubicBezTo>
                  <a:cubicBezTo>
                    <a:pt x="2599" y="594"/>
                    <a:pt x="2506" y="618"/>
                    <a:pt x="2420" y="667"/>
                  </a:cubicBezTo>
                  <a:lnTo>
                    <a:pt x="2193" y="798"/>
                  </a:lnTo>
                  <a:lnTo>
                    <a:pt x="2193" y="540"/>
                  </a:lnTo>
                  <a:cubicBezTo>
                    <a:pt x="2193" y="241"/>
                    <a:pt x="1952" y="0"/>
                    <a:pt x="165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7" name="Google Shape;3127;p51"/>
            <p:cNvSpPr/>
            <p:nvPr/>
          </p:nvSpPr>
          <p:spPr>
            <a:xfrm>
              <a:off x="2258200" y="1136325"/>
              <a:ext cx="41475" cy="86800"/>
            </a:xfrm>
            <a:custGeom>
              <a:rect b="b" l="l" r="r" t="t"/>
              <a:pathLst>
                <a:path extrusionOk="0" h="3472" w="1659">
                  <a:moveTo>
                    <a:pt x="0" y="0"/>
                  </a:moveTo>
                  <a:lnTo>
                    <a:pt x="0" y="3471"/>
                  </a:lnTo>
                  <a:cubicBezTo>
                    <a:pt x="299" y="3471"/>
                    <a:pt x="540" y="3228"/>
                    <a:pt x="540" y="2932"/>
                  </a:cubicBezTo>
                  <a:lnTo>
                    <a:pt x="540" y="2671"/>
                  </a:lnTo>
                  <a:lnTo>
                    <a:pt x="767" y="2801"/>
                  </a:lnTo>
                  <a:cubicBezTo>
                    <a:pt x="852" y="2851"/>
                    <a:pt x="945" y="2875"/>
                    <a:pt x="1037" y="2875"/>
                  </a:cubicBezTo>
                  <a:cubicBezTo>
                    <a:pt x="1222" y="2875"/>
                    <a:pt x="1404" y="2779"/>
                    <a:pt x="1506" y="2605"/>
                  </a:cubicBezTo>
                  <a:cubicBezTo>
                    <a:pt x="1658" y="2345"/>
                    <a:pt x="1570" y="2013"/>
                    <a:pt x="1310" y="1869"/>
                  </a:cubicBezTo>
                  <a:lnTo>
                    <a:pt x="1085" y="1736"/>
                  </a:lnTo>
                  <a:lnTo>
                    <a:pt x="1310" y="1606"/>
                  </a:lnTo>
                  <a:cubicBezTo>
                    <a:pt x="1570" y="1453"/>
                    <a:pt x="1656" y="1124"/>
                    <a:pt x="1506" y="864"/>
                  </a:cubicBezTo>
                  <a:cubicBezTo>
                    <a:pt x="1404" y="691"/>
                    <a:pt x="1223" y="595"/>
                    <a:pt x="1036" y="595"/>
                  </a:cubicBezTo>
                  <a:cubicBezTo>
                    <a:pt x="945" y="595"/>
                    <a:pt x="852" y="618"/>
                    <a:pt x="767" y="667"/>
                  </a:cubicBezTo>
                  <a:lnTo>
                    <a:pt x="540" y="800"/>
                  </a:lnTo>
                  <a:lnTo>
                    <a:pt x="540" y="540"/>
                  </a:lnTo>
                  <a:cubicBezTo>
                    <a:pt x="540" y="241"/>
                    <a:pt x="299" y="0"/>
                    <a:pt x="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8" name="Google Shape;3128;p51"/>
            <p:cNvSpPr/>
            <p:nvPr/>
          </p:nvSpPr>
          <p:spPr>
            <a:xfrm>
              <a:off x="2599375" y="1090425"/>
              <a:ext cx="27000" cy="38725"/>
            </a:xfrm>
            <a:custGeom>
              <a:rect b="b" l="l" r="r" t="t"/>
              <a:pathLst>
                <a:path extrusionOk="0" h="1549" w="1080">
                  <a:moveTo>
                    <a:pt x="540" y="1"/>
                  </a:moveTo>
                  <a:cubicBezTo>
                    <a:pt x="244" y="1"/>
                    <a:pt x="0" y="244"/>
                    <a:pt x="0" y="541"/>
                  </a:cubicBezTo>
                  <a:lnTo>
                    <a:pt x="0" y="1008"/>
                  </a:lnTo>
                  <a:cubicBezTo>
                    <a:pt x="0" y="1307"/>
                    <a:pt x="244" y="1548"/>
                    <a:pt x="540" y="1548"/>
                  </a:cubicBezTo>
                  <a:cubicBezTo>
                    <a:pt x="839" y="1548"/>
                    <a:pt x="1080" y="1307"/>
                    <a:pt x="1080" y="1008"/>
                  </a:cubicBezTo>
                  <a:lnTo>
                    <a:pt x="1080" y="541"/>
                  </a:lnTo>
                  <a:cubicBezTo>
                    <a:pt x="1080" y="244"/>
                    <a:pt x="839" y="1"/>
                    <a:pt x="54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9" name="Google Shape;3129;p51"/>
            <p:cNvSpPr/>
            <p:nvPr/>
          </p:nvSpPr>
          <p:spPr>
            <a:xfrm>
              <a:off x="2626350" y="1156450"/>
              <a:ext cx="27150" cy="38725"/>
            </a:xfrm>
            <a:custGeom>
              <a:rect b="b" l="l" r="r" t="t"/>
              <a:pathLst>
                <a:path extrusionOk="0" h="1549" w="1086">
                  <a:moveTo>
                    <a:pt x="540" y="1"/>
                  </a:moveTo>
                  <a:cubicBezTo>
                    <a:pt x="244" y="1"/>
                    <a:pt x="1" y="244"/>
                    <a:pt x="1" y="540"/>
                  </a:cubicBezTo>
                  <a:lnTo>
                    <a:pt x="1" y="1008"/>
                  </a:lnTo>
                  <a:cubicBezTo>
                    <a:pt x="1" y="1304"/>
                    <a:pt x="244" y="1548"/>
                    <a:pt x="540" y="1548"/>
                  </a:cubicBezTo>
                  <a:cubicBezTo>
                    <a:pt x="839" y="1548"/>
                    <a:pt x="1080" y="1304"/>
                    <a:pt x="1080" y="1008"/>
                  </a:cubicBezTo>
                  <a:lnTo>
                    <a:pt x="1080" y="540"/>
                  </a:lnTo>
                  <a:cubicBezTo>
                    <a:pt x="1086" y="244"/>
                    <a:pt x="842" y="1"/>
                    <a:pt x="54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0" name="Google Shape;3130;p51"/>
            <p:cNvSpPr/>
            <p:nvPr/>
          </p:nvSpPr>
          <p:spPr>
            <a:xfrm>
              <a:off x="2627400" y="1018475"/>
              <a:ext cx="27000" cy="38700"/>
            </a:xfrm>
            <a:custGeom>
              <a:rect b="b" l="l" r="r" t="t"/>
              <a:pathLst>
                <a:path extrusionOk="0" h="1548" w="1080">
                  <a:moveTo>
                    <a:pt x="540" y="0"/>
                  </a:moveTo>
                  <a:cubicBezTo>
                    <a:pt x="244" y="0"/>
                    <a:pt x="0" y="244"/>
                    <a:pt x="0" y="540"/>
                  </a:cubicBezTo>
                  <a:lnTo>
                    <a:pt x="0" y="1008"/>
                  </a:lnTo>
                  <a:cubicBezTo>
                    <a:pt x="0" y="1307"/>
                    <a:pt x="244" y="1547"/>
                    <a:pt x="540" y="1547"/>
                  </a:cubicBezTo>
                  <a:cubicBezTo>
                    <a:pt x="839" y="1547"/>
                    <a:pt x="1080" y="1307"/>
                    <a:pt x="1080" y="1008"/>
                  </a:cubicBezTo>
                  <a:lnTo>
                    <a:pt x="1080" y="540"/>
                  </a:lnTo>
                  <a:cubicBezTo>
                    <a:pt x="1080" y="244"/>
                    <a:pt x="839" y="0"/>
                    <a:pt x="54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1" name="Google Shape;3131;p51"/>
            <p:cNvSpPr/>
            <p:nvPr/>
          </p:nvSpPr>
          <p:spPr>
            <a:xfrm>
              <a:off x="2517900" y="828425"/>
              <a:ext cx="27025" cy="38725"/>
            </a:xfrm>
            <a:custGeom>
              <a:rect b="b" l="l" r="r" t="t"/>
              <a:pathLst>
                <a:path extrusionOk="0" h="1549" w="1081">
                  <a:moveTo>
                    <a:pt x="541" y="1"/>
                  </a:moveTo>
                  <a:cubicBezTo>
                    <a:pt x="242" y="1"/>
                    <a:pt x="1" y="245"/>
                    <a:pt x="1" y="541"/>
                  </a:cubicBezTo>
                  <a:lnTo>
                    <a:pt x="1" y="1009"/>
                  </a:lnTo>
                  <a:cubicBezTo>
                    <a:pt x="1" y="1305"/>
                    <a:pt x="242" y="1548"/>
                    <a:pt x="541" y="1548"/>
                  </a:cubicBezTo>
                  <a:cubicBezTo>
                    <a:pt x="837" y="1548"/>
                    <a:pt x="1081" y="1305"/>
                    <a:pt x="1081" y="1009"/>
                  </a:cubicBezTo>
                  <a:lnTo>
                    <a:pt x="1081" y="541"/>
                  </a:lnTo>
                  <a:cubicBezTo>
                    <a:pt x="1081" y="245"/>
                    <a:pt x="837" y="1"/>
                    <a:pt x="54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2" name="Google Shape;3132;p51"/>
            <p:cNvSpPr/>
            <p:nvPr/>
          </p:nvSpPr>
          <p:spPr>
            <a:xfrm>
              <a:off x="2242200" y="1071000"/>
              <a:ext cx="27025" cy="38700"/>
            </a:xfrm>
            <a:custGeom>
              <a:rect b="b" l="l" r="r" t="t"/>
              <a:pathLst>
                <a:path extrusionOk="0" h="1548" w="1081">
                  <a:moveTo>
                    <a:pt x="541" y="0"/>
                  </a:moveTo>
                  <a:cubicBezTo>
                    <a:pt x="245" y="0"/>
                    <a:pt x="1" y="244"/>
                    <a:pt x="1" y="540"/>
                  </a:cubicBezTo>
                  <a:lnTo>
                    <a:pt x="1" y="1008"/>
                  </a:lnTo>
                  <a:cubicBezTo>
                    <a:pt x="1" y="1304"/>
                    <a:pt x="245" y="1547"/>
                    <a:pt x="541" y="1547"/>
                  </a:cubicBezTo>
                  <a:cubicBezTo>
                    <a:pt x="840" y="1547"/>
                    <a:pt x="1080" y="1304"/>
                    <a:pt x="1080" y="1008"/>
                  </a:cubicBezTo>
                  <a:lnTo>
                    <a:pt x="1080" y="540"/>
                  </a:lnTo>
                  <a:cubicBezTo>
                    <a:pt x="1080" y="244"/>
                    <a:pt x="840" y="0"/>
                    <a:pt x="54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3" name="Google Shape;3133;p51"/>
            <p:cNvSpPr/>
            <p:nvPr/>
          </p:nvSpPr>
          <p:spPr>
            <a:xfrm>
              <a:off x="2211625" y="1003925"/>
              <a:ext cx="27000" cy="38725"/>
            </a:xfrm>
            <a:custGeom>
              <a:rect b="b" l="l" r="r" t="t"/>
              <a:pathLst>
                <a:path extrusionOk="0" h="1549" w="1080">
                  <a:moveTo>
                    <a:pt x="540" y="1"/>
                  </a:moveTo>
                  <a:cubicBezTo>
                    <a:pt x="241" y="1"/>
                    <a:pt x="0" y="244"/>
                    <a:pt x="0" y="541"/>
                  </a:cubicBezTo>
                  <a:lnTo>
                    <a:pt x="0" y="1008"/>
                  </a:lnTo>
                  <a:cubicBezTo>
                    <a:pt x="0" y="1307"/>
                    <a:pt x="241" y="1548"/>
                    <a:pt x="540" y="1548"/>
                  </a:cubicBezTo>
                  <a:cubicBezTo>
                    <a:pt x="836" y="1548"/>
                    <a:pt x="1080" y="1307"/>
                    <a:pt x="1080" y="1008"/>
                  </a:cubicBezTo>
                  <a:lnTo>
                    <a:pt x="1080" y="541"/>
                  </a:lnTo>
                  <a:cubicBezTo>
                    <a:pt x="1080" y="244"/>
                    <a:pt x="836" y="1"/>
                    <a:pt x="54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4" name="Google Shape;3134;p51"/>
            <p:cNvSpPr/>
            <p:nvPr/>
          </p:nvSpPr>
          <p:spPr>
            <a:xfrm>
              <a:off x="2600325" y="940275"/>
              <a:ext cx="27025" cy="38700"/>
            </a:xfrm>
            <a:custGeom>
              <a:rect b="b" l="l" r="r" t="t"/>
              <a:pathLst>
                <a:path extrusionOk="0" h="1548" w="1081">
                  <a:moveTo>
                    <a:pt x="541" y="0"/>
                  </a:moveTo>
                  <a:cubicBezTo>
                    <a:pt x="244" y="0"/>
                    <a:pt x="1" y="244"/>
                    <a:pt x="1" y="540"/>
                  </a:cubicBezTo>
                  <a:lnTo>
                    <a:pt x="1" y="1008"/>
                  </a:lnTo>
                  <a:cubicBezTo>
                    <a:pt x="1" y="1307"/>
                    <a:pt x="244" y="1548"/>
                    <a:pt x="541" y="1548"/>
                  </a:cubicBezTo>
                  <a:cubicBezTo>
                    <a:pt x="840" y="1548"/>
                    <a:pt x="1080" y="1307"/>
                    <a:pt x="1080" y="1008"/>
                  </a:cubicBezTo>
                  <a:lnTo>
                    <a:pt x="1080" y="540"/>
                  </a:lnTo>
                  <a:cubicBezTo>
                    <a:pt x="1080" y="244"/>
                    <a:pt x="840" y="0"/>
                    <a:pt x="54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5" name="Google Shape;3135;p51"/>
            <p:cNvSpPr/>
            <p:nvPr/>
          </p:nvSpPr>
          <p:spPr>
            <a:xfrm>
              <a:off x="2231700" y="924150"/>
              <a:ext cx="26925" cy="38625"/>
            </a:xfrm>
            <a:custGeom>
              <a:rect b="b" l="l" r="r" t="t"/>
              <a:pathLst>
                <a:path extrusionOk="0" h="1545" w="1077">
                  <a:moveTo>
                    <a:pt x="537" y="0"/>
                  </a:moveTo>
                  <a:cubicBezTo>
                    <a:pt x="241" y="0"/>
                    <a:pt x="0" y="241"/>
                    <a:pt x="0" y="540"/>
                  </a:cubicBezTo>
                  <a:lnTo>
                    <a:pt x="0" y="1005"/>
                  </a:lnTo>
                  <a:cubicBezTo>
                    <a:pt x="0" y="1304"/>
                    <a:pt x="241" y="1545"/>
                    <a:pt x="537" y="1545"/>
                  </a:cubicBezTo>
                  <a:cubicBezTo>
                    <a:pt x="836" y="1545"/>
                    <a:pt x="1077" y="1304"/>
                    <a:pt x="1077" y="1005"/>
                  </a:cubicBezTo>
                  <a:lnTo>
                    <a:pt x="1077" y="540"/>
                  </a:lnTo>
                  <a:cubicBezTo>
                    <a:pt x="1077" y="241"/>
                    <a:pt x="836" y="0"/>
                    <a:pt x="53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6" name="Google Shape;3136;p51"/>
            <p:cNvSpPr/>
            <p:nvPr/>
          </p:nvSpPr>
          <p:spPr>
            <a:xfrm>
              <a:off x="2218050" y="828500"/>
              <a:ext cx="27100" cy="38725"/>
            </a:xfrm>
            <a:custGeom>
              <a:rect b="b" l="l" r="r" t="t"/>
              <a:pathLst>
                <a:path extrusionOk="0" h="1549" w="1084">
                  <a:moveTo>
                    <a:pt x="546" y="1"/>
                  </a:moveTo>
                  <a:cubicBezTo>
                    <a:pt x="247" y="1"/>
                    <a:pt x="6" y="244"/>
                    <a:pt x="6" y="540"/>
                  </a:cubicBezTo>
                  <a:lnTo>
                    <a:pt x="6" y="1008"/>
                  </a:lnTo>
                  <a:cubicBezTo>
                    <a:pt x="1" y="1307"/>
                    <a:pt x="244" y="1548"/>
                    <a:pt x="546" y="1548"/>
                  </a:cubicBezTo>
                  <a:cubicBezTo>
                    <a:pt x="842" y="1548"/>
                    <a:pt x="1083" y="1307"/>
                    <a:pt x="1083" y="1008"/>
                  </a:cubicBezTo>
                  <a:lnTo>
                    <a:pt x="1083" y="540"/>
                  </a:lnTo>
                  <a:cubicBezTo>
                    <a:pt x="1083" y="244"/>
                    <a:pt x="842" y="1"/>
                    <a:pt x="54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7" name="Google Shape;3137;p51"/>
            <p:cNvSpPr/>
            <p:nvPr/>
          </p:nvSpPr>
          <p:spPr>
            <a:xfrm>
              <a:off x="2270650" y="867200"/>
              <a:ext cx="27025" cy="38775"/>
            </a:xfrm>
            <a:custGeom>
              <a:rect b="b" l="l" r="r" t="t"/>
              <a:pathLst>
                <a:path extrusionOk="0" h="1551" w="1081">
                  <a:moveTo>
                    <a:pt x="540" y="0"/>
                  </a:moveTo>
                  <a:cubicBezTo>
                    <a:pt x="244" y="0"/>
                    <a:pt x="1" y="244"/>
                    <a:pt x="1" y="540"/>
                  </a:cubicBezTo>
                  <a:lnTo>
                    <a:pt x="1" y="1010"/>
                  </a:lnTo>
                  <a:cubicBezTo>
                    <a:pt x="1" y="1309"/>
                    <a:pt x="244" y="1550"/>
                    <a:pt x="540" y="1550"/>
                  </a:cubicBezTo>
                  <a:cubicBezTo>
                    <a:pt x="839" y="1550"/>
                    <a:pt x="1080" y="1309"/>
                    <a:pt x="1080" y="1010"/>
                  </a:cubicBezTo>
                  <a:lnTo>
                    <a:pt x="1080" y="543"/>
                  </a:lnTo>
                  <a:cubicBezTo>
                    <a:pt x="1080" y="244"/>
                    <a:pt x="839" y="0"/>
                    <a:pt x="54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8" name="Google Shape;3138;p51"/>
            <p:cNvSpPr/>
            <p:nvPr/>
          </p:nvSpPr>
          <p:spPr>
            <a:xfrm>
              <a:off x="2322350" y="822625"/>
              <a:ext cx="27000" cy="38700"/>
            </a:xfrm>
            <a:custGeom>
              <a:rect b="b" l="l" r="r" t="t"/>
              <a:pathLst>
                <a:path extrusionOk="0" h="1548" w="1080">
                  <a:moveTo>
                    <a:pt x="540" y="0"/>
                  </a:moveTo>
                  <a:cubicBezTo>
                    <a:pt x="241" y="0"/>
                    <a:pt x="0" y="244"/>
                    <a:pt x="0" y="540"/>
                  </a:cubicBezTo>
                  <a:lnTo>
                    <a:pt x="0" y="1008"/>
                  </a:lnTo>
                  <a:cubicBezTo>
                    <a:pt x="0" y="1307"/>
                    <a:pt x="241" y="1548"/>
                    <a:pt x="540" y="1548"/>
                  </a:cubicBezTo>
                  <a:cubicBezTo>
                    <a:pt x="836" y="1548"/>
                    <a:pt x="1080" y="1307"/>
                    <a:pt x="1080" y="1008"/>
                  </a:cubicBezTo>
                  <a:lnTo>
                    <a:pt x="1080" y="540"/>
                  </a:lnTo>
                  <a:cubicBezTo>
                    <a:pt x="1080" y="244"/>
                    <a:pt x="836" y="0"/>
                    <a:pt x="54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9" name="Google Shape;3139;p51"/>
            <p:cNvSpPr/>
            <p:nvPr/>
          </p:nvSpPr>
          <p:spPr>
            <a:xfrm>
              <a:off x="2431350" y="873825"/>
              <a:ext cx="62025" cy="172350"/>
            </a:xfrm>
            <a:custGeom>
              <a:rect b="b" l="l" r="r" t="t"/>
              <a:pathLst>
                <a:path extrusionOk="0" h="6894" w="2481">
                  <a:moveTo>
                    <a:pt x="0" y="1"/>
                  </a:moveTo>
                  <a:lnTo>
                    <a:pt x="0" y="6893"/>
                  </a:lnTo>
                  <a:lnTo>
                    <a:pt x="2480" y="6893"/>
                  </a:lnTo>
                  <a:lnTo>
                    <a:pt x="2480" y="5620"/>
                  </a:lnTo>
                  <a:cubicBezTo>
                    <a:pt x="2480" y="2517"/>
                    <a:pt x="1370" y="1"/>
                    <a:pt x="0" y="1"/>
                  </a:cubicBezTo>
                  <a:close/>
                </a:path>
              </a:pathLst>
            </a:custGeom>
            <a:solidFill>
              <a:srgbClr val="FF4A4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0" name="Google Shape;3140;p51"/>
            <p:cNvSpPr/>
            <p:nvPr/>
          </p:nvSpPr>
          <p:spPr>
            <a:xfrm>
              <a:off x="2431350" y="873825"/>
              <a:ext cx="62025" cy="172350"/>
            </a:xfrm>
            <a:custGeom>
              <a:rect b="b" l="l" r="r" t="t"/>
              <a:pathLst>
                <a:path extrusionOk="0" h="6894" w="2481">
                  <a:moveTo>
                    <a:pt x="0" y="1"/>
                  </a:moveTo>
                  <a:lnTo>
                    <a:pt x="0" y="6893"/>
                  </a:lnTo>
                  <a:lnTo>
                    <a:pt x="2480" y="6893"/>
                  </a:lnTo>
                  <a:lnTo>
                    <a:pt x="2480" y="5620"/>
                  </a:lnTo>
                  <a:cubicBezTo>
                    <a:pt x="2480" y="2517"/>
                    <a:pt x="1370" y="1"/>
                    <a:pt x="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141" name="Google Shape;3141;p51"/>
          <p:cNvGrpSpPr/>
          <p:nvPr/>
        </p:nvGrpSpPr>
        <p:grpSpPr>
          <a:xfrm>
            <a:off x="3846117" y="1175900"/>
            <a:ext cx="417250" cy="443000"/>
            <a:chOff x="2816650" y="824900"/>
            <a:chExt cx="417250" cy="443000"/>
          </a:xfrm>
        </p:grpSpPr>
        <p:sp>
          <p:nvSpPr>
            <p:cNvPr id="3142" name="Google Shape;3142;p51"/>
            <p:cNvSpPr/>
            <p:nvPr/>
          </p:nvSpPr>
          <p:spPr>
            <a:xfrm>
              <a:off x="2838325" y="877850"/>
              <a:ext cx="373850" cy="336750"/>
            </a:xfrm>
            <a:custGeom>
              <a:rect b="b" l="l" r="r" t="t"/>
              <a:pathLst>
                <a:path extrusionOk="0" h="13470" w="14954">
                  <a:moveTo>
                    <a:pt x="0" y="0"/>
                  </a:moveTo>
                  <a:lnTo>
                    <a:pt x="0" y="13470"/>
                  </a:lnTo>
                  <a:lnTo>
                    <a:pt x="14953" y="13470"/>
                  </a:lnTo>
                  <a:lnTo>
                    <a:pt x="14953" y="0"/>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3" name="Google Shape;3143;p51"/>
            <p:cNvSpPr/>
            <p:nvPr/>
          </p:nvSpPr>
          <p:spPr>
            <a:xfrm>
              <a:off x="3025225" y="877850"/>
              <a:ext cx="186950" cy="336750"/>
            </a:xfrm>
            <a:custGeom>
              <a:rect b="b" l="l" r="r" t="t"/>
              <a:pathLst>
                <a:path extrusionOk="0" h="13470" w="7478">
                  <a:moveTo>
                    <a:pt x="1" y="0"/>
                  </a:moveTo>
                  <a:lnTo>
                    <a:pt x="1" y="13470"/>
                  </a:lnTo>
                  <a:lnTo>
                    <a:pt x="7477" y="13470"/>
                  </a:lnTo>
                  <a:lnTo>
                    <a:pt x="7477" y="0"/>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4" name="Google Shape;3144;p51"/>
            <p:cNvSpPr/>
            <p:nvPr/>
          </p:nvSpPr>
          <p:spPr>
            <a:xfrm>
              <a:off x="2838325" y="877850"/>
              <a:ext cx="373850" cy="64875"/>
            </a:xfrm>
            <a:custGeom>
              <a:rect b="b" l="l" r="r" t="t"/>
              <a:pathLst>
                <a:path extrusionOk="0" h="2595" w="14954">
                  <a:moveTo>
                    <a:pt x="0" y="0"/>
                  </a:moveTo>
                  <a:lnTo>
                    <a:pt x="0" y="2594"/>
                  </a:lnTo>
                  <a:lnTo>
                    <a:pt x="14953" y="2594"/>
                  </a:lnTo>
                  <a:lnTo>
                    <a:pt x="14953"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5" name="Google Shape;3145;p51"/>
            <p:cNvSpPr/>
            <p:nvPr/>
          </p:nvSpPr>
          <p:spPr>
            <a:xfrm>
              <a:off x="3025225" y="877850"/>
              <a:ext cx="186950" cy="64875"/>
            </a:xfrm>
            <a:custGeom>
              <a:rect b="b" l="l" r="r" t="t"/>
              <a:pathLst>
                <a:path extrusionOk="0" h="2595" w="7478">
                  <a:moveTo>
                    <a:pt x="1" y="0"/>
                  </a:moveTo>
                  <a:lnTo>
                    <a:pt x="1" y="2594"/>
                  </a:lnTo>
                  <a:lnTo>
                    <a:pt x="7477" y="2594"/>
                  </a:lnTo>
                  <a:lnTo>
                    <a:pt x="7477"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6" name="Google Shape;3146;p51"/>
            <p:cNvSpPr/>
            <p:nvPr/>
          </p:nvSpPr>
          <p:spPr>
            <a:xfrm>
              <a:off x="2935900" y="877850"/>
              <a:ext cx="178700" cy="64875"/>
            </a:xfrm>
            <a:custGeom>
              <a:rect b="b" l="l" r="r" t="t"/>
              <a:pathLst>
                <a:path extrusionOk="0" h="2595" w="7148">
                  <a:moveTo>
                    <a:pt x="0" y="0"/>
                  </a:moveTo>
                  <a:lnTo>
                    <a:pt x="0" y="2594"/>
                  </a:lnTo>
                  <a:lnTo>
                    <a:pt x="7147" y="2594"/>
                  </a:lnTo>
                  <a:lnTo>
                    <a:pt x="7147"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7" name="Google Shape;3147;p51"/>
            <p:cNvSpPr/>
            <p:nvPr/>
          </p:nvSpPr>
          <p:spPr>
            <a:xfrm>
              <a:off x="3025225" y="877850"/>
              <a:ext cx="89375" cy="64875"/>
            </a:xfrm>
            <a:custGeom>
              <a:rect b="b" l="l" r="r" t="t"/>
              <a:pathLst>
                <a:path extrusionOk="0" h="2595" w="3575">
                  <a:moveTo>
                    <a:pt x="1" y="0"/>
                  </a:moveTo>
                  <a:lnTo>
                    <a:pt x="1" y="2594"/>
                  </a:lnTo>
                  <a:lnTo>
                    <a:pt x="3574" y="2594"/>
                  </a:lnTo>
                  <a:lnTo>
                    <a:pt x="3574"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8" name="Google Shape;3148;p51"/>
            <p:cNvSpPr/>
            <p:nvPr/>
          </p:nvSpPr>
          <p:spPr>
            <a:xfrm>
              <a:off x="2901025" y="983300"/>
              <a:ext cx="248525" cy="231300"/>
            </a:xfrm>
            <a:custGeom>
              <a:rect b="b" l="l" r="r" t="t"/>
              <a:pathLst>
                <a:path extrusionOk="0" h="9252" w="9941">
                  <a:moveTo>
                    <a:pt x="3211" y="1"/>
                  </a:moveTo>
                  <a:cubicBezTo>
                    <a:pt x="1440" y="1"/>
                    <a:pt x="0" y="1435"/>
                    <a:pt x="0" y="3212"/>
                  </a:cubicBezTo>
                  <a:lnTo>
                    <a:pt x="0" y="9252"/>
                  </a:lnTo>
                  <a:lnTo>
                    <a:pt x="9940" y="9252"/>
                  </a:lnTo>
                  <a:lnTo>
                    <a:pt x="9940" y="3212"/>
                  </a:lnTo>
                  <a:cubicBezTo>
                    <a:pt x="9940" y="1435"/>
                    <a:pt x="8501" y="1"/>
                    <a:pt x="672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9" name="Google Shape;3149;p51"/>
            <p:cNvSpPr/>
            <p:nvPr/>
          </p:nvSpPr>
          <p:spPr>
            <a:xfrm>
              <a:off x="3025225" y="983300"/>
              <a:ext cx="124325" cy="231300"/>
            </a:xfrm>
            <a:custGeom>
              <a:rect b="b" l="l" r="r" t="t"/>
              <a:pathLst>
                <a:path extrusionOk="0" h="9252" w="4973">
                  <a:moveTo>
                    <a:pt x="1" y="1"/>
                  </a:moveTo>
                  <a:lnTo>
                    <a:pt x="1" y="9252"/>
                  </a:lnTo>
                  <a:lnTo>
                    <a:pt x="4972" y="9252"/>
                  </a:lnTo>
                  <a:lnTo>
                    <a:pt x="4972" y="3212"/>
                  </a:lnTo>
                  <a:cubicBezTo>
                    <a:pt x="4972" y="1435"/>
                    <a:pt x="3533" y="1"/>
                    <a:pt x="175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0" name="Google Shape;3150;p51"/>
            <p:cNvSpPr/>
            <p:nvPr/>
          </p:nvSpPr>
          <p:spPr>
            <a:xfrm>
              <a:off x="2949950" y="1029375"/>
              <a:ext cx="159600" cy="160175"/>
            </a:xfrm>
            <a:custGeom>
              <a:rect b="b" l="l" r="r" t="t"/>
              <a:pathLst>
                <a:path extrusionOk="0" h="6407" w="6384">
                  <a:moveTo>
                    <a:pt x="1264" y="0"/>
                  </a:moveTo>
                  <a:cubicBezTo>
                    <a:pt x="1167" y="0"/>
                    <a:pt x="1088" y="82"/>
                    <a:pt x="1088" y="181"/>
                  </a:cubicBezTo>
                  <a:lnTo>
                    <a:pt x="1088" y="3282"/>
                  </a:lnTo>
                  <a:cubicBezTo>
                    <a:pt x="814" y="3143"/>
                    <a:pt x="512" y="3057"/>
                    <a:pt x="194" y="3032"/>
                  </a:cubicBezTo>
                  <a:cubicBezTo>
                    <a:pt x="189" y="3032"/>
                    <a:pt x="184" y="3032"/>
                    <a:pt x="180" y="3032"/>
                  </a:cubicBezTo>
                  <a:cubicBezTo>
                    <a:pt x="83" y="3032"/>
                    <a:pt x="0" y="3112"/>
                    <a:pt x="0" y="3212"/>
                  </a:cubicBezTo>
                  <a:lnTo>
                    <a:pt x="0" y="3974"/>
                  </a:lnTo>
                  <a:cubicBezTo>
                    <a:pt x="0" y="5236"/>
                    <a:pt x="966" y="6274"/>
                    <a:pt x="2198" y="6393"/>
                  </a:cubicBezTo>
                  <a:cubicBezTo>
                    <a:pt x="2284" y="6401"/>
                    <a:pt x="2649" y="6407"/>
                    <a:pt x="3009" y="6407"/>
                  </a:cubicBezTo>
                  <a:lnTo>
                    <a:pt x="3012" y="6407"/>
                  </a:lnTo>
                  <a:cubicBezTo>
                    <a:pt x="3405" y="6407"/>
                    <a:pt x="3801" y="6401"/>
                    <a:pt x="3817" y="6401"/>
                  </a:cubicBezTo>
                  <a:cubicBezTo>
                    <a:pt x="5174" y="6374"/>
                    <a:pt x="6278" y="5316"/>
                    <a:pt x="6375" y="3976"/>
                  </a:cubicBezTo>
                  <a:cubicBezTo>
                    <a:pt x="6383" y="3868"/>
                    <a:pt x="6303" y="3783"/>
                    <a:pt x="6195" y="3783"/>
                  </a:cubicBezTo>
                  <a:cubicBezTo>
                    <a:pt x="6070" y="3782"/>
                    <a:pt x="5961" y="3781"/>
                    <a:pt x="5863" y="3781"/>
                  </a:cubicBezTo>
                  <a:cubicBezTo>
                    <a:pt x="5491" y="3781"/>
                    <a:pt x="5277" y="3793"/>
                    <a:pt x="4966" y="3874"/>
                  </a:cubicBezTo>
                  <a:lnTo>
                    <a:pt x="4966" y="1341"/>
                  </a:lnTo>
                  <a:cubicBezTo>
                    <a:pt x="4966" y="1241"/>
                    <a:pt x="4886" y="1161"/>
                    <a:pt x="4787" y="1161"/>
                  </a:cubicBezTo>
                  <a:cubicBezTo>
                    <a:pt x="4782" y="1161"/>
                    <a:pt x="4777" y="1161"/>
                    <a:pt x="4772" y="1161"/>
                  </a:cubicBezTo>
                  <a:cubicBezTo>
                    <a:pt x="4230" y="1203"/>
                    <a:pt x="3732" y="1416"/>
                    <a:pt x="3336" y="1748"/>
                  </a:cubicBezTo>
                  <a:cubicBezTo>
                    <a:pt x="3272" y="1485"/>
                    <a:pt x="3161" y="1236"/>
                    <a:pt x="3012" y="1017"/>
                  </a:cubicBezTo>
                  <a:cubicBezTo>
                    <a:pt x="3012" y="1017"/>
                    <a:pt x="3009" y="1017"/>
                    <a:pt x="3009" y="1015"/>
                  </a:cubicBezTo>
                  <a:cubicBezTo>
                    <a:pt x="2624" y="447"/>
                    <a:pt x="2002" y="60"/>
                    <a:pt x="1282" y="1"/>
                  </a:cubicBezTo>
                  <a:cubicBezTo>
                    <a:pt x="1276" y="1"/>
                    <a:pt x="1270" y="0"/>
                    <a:pt x="1264"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1" name="Google Shape;3151;p51"/>
            <p:cNvSpPr/>
            <p:nvPr/>
          </p:nvSpPr>
          <p:spPr>
            <a:xfrm>
              <a:off x="3025225" y="1054800"/>
              <a:ext cx="84325" cy="134750"/>
            </a:xfrm>
            <a:custGeom>
              <a:rect b="b" l="l" r="r" t="t"/>
              <a:pathLst>
                <a:path extrusionOk="0" h="5390" w="3373">
                  <a:moveTo>
                    <a:pt x="1" y="0"/>
                  </a:moveTo>
                  <a:lnTo>
                    <a:pt x="1" y="5390"/>
                  </a:lnTo>
                  <a:cubicBezTo>
                    <a:pt x="394" y="5390"/>
                    <a:pt x="790" y="5384"/>
                    <a:pt x="806" y="5384"/>
                  </a:cubicBezTo>
                  <a:cubicBezTo>
                    <a:pt x="2163" y="5357"/>
                    <a:pt x="3267" y="4299"/>
                    <a:pt x="3364" y="2959"/>
                  </a:cubicBezTo>
                  <a:cubicBezTo>
                    <a:pt x="3372" y="2851"/>
                    <a:pt x="3292" y="2766"/>
                    <a:pt x="3184" y="2766"/>
                  </a:cubicBezTo>
                  <a:cubicBezTo>
                    <a:pt x="3059" y="2765"/>
                    <a:pt x="2950" y="2764"/>
                    <a:pt x="2852" y="2764"/>
                  </a:cubicBezTo>
                  <a:cubicBezTo>
                    <a:pt x="2480" y="2764"/>
                    <a:pt x="2266" y="2776"/>
                    <a:pt x="1955" y="2857"/>
                  </a:cubicBezTo>
                  <a:lnTo>
                    <a:pt x="1955" y="324"/>
                  </a:lnTo>
                  <a:cubicBezTo>
                    <a:pt x="1955" y="224"/>
                    <a:pt x="1875" y="144"/>
                    <a:pt x="1776" y="144"/>
                  </a:cubicBezTo>
                  <a:cubicBezTo>
                    <a:pt x="1771" y="144"/>
                    <a:pt x="1766" y="144"/>
                    <a:pt x="1761" y="144"/>
                  </a:cubicBezTo>
                  <a:cubicBezTo>
                    <a:pt x="1219" y="186"/>
                    <a:pt x="721" y="399"/>
                    <a:pt x="325" y="731"/>
                  </a:cubicBezTo>
                  <a:cubicBezTo>
                    <a:pt x="261" y="468"/>
                    <a:pt x="150" y="219"/>
                    <a:pt x="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2" name="Google Shape;3152;p51"/>
            <p:cNvSpPr/>
            <p:nvPr/>
          </p:nvSpPr>
          <p:spPr>
            <a:xfrm>
              <a:off x="3005025" y="1121100"/>
              <a:ext cx="40500" cy="68450"/>
            </a:xfrm>
            <a:custGeom>
              <a:rect b="b" l="l" r="r" t="t"/>
              <a:pathLst>
                <a:path extrusionOk="0" h="2738" w="1620">
                  <a:moveTo>
                    <a:pt x="806" y="0"/>
                  </a:moveTo>
                  <a:cubicBezTo>
                    <a:pt x="360" y="3"/>
                    <a:pt x="1" y="363"/>
                    <a:pt x="1" y="808"/>
                  </a:cubicBezTo>
                  <a:lnTo>
                    <a:pt x="1" y="2724"/>
                  </a:lnTo>
                  <a:cubicBezTo>
                    <a:pt x="84" y="2732"/>
                    <a:pt x="446" y="2738"/>
                    <a:pt x="806" y="2738"/>
                  </a:cubicBezTo>
                  <a:lnTo>
                    <a:pt x="809" y="2738"/>
                  </a:lnTo>
                  <a:cubicBezTo>
                    <a:pt x="1207" y="2738"/>
                    <a:pt x="1601" y="2732"/>
                    <a:pt x="1620" y="2732"/>
                  </a:cubicBezTo>
                  <a:lnTo>
                    <a:pt x="1620" y="806"/>
                  </a:lnTo>
                  <a:cubicBezTo>
                    <a:pt x="1620" y="360"/>
                    <a:pt x="1255" y="0"/>
                    <a:pt x="809"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3" name="Google Shape;3153;p51"/>
            <p:cNvSpPr/>
            <p:nvPr/>
          </p:nvSpPr>
          <p:spPr>
            <a:xfrm>
              <a:off x="3025225" y="1121100"/>
              <a:ext cx="20300" cy="68450"/>
            </a:xfrm>
            <a:custGeom>
              <a:rect b="b" l="l" r="r" t="t"/>
              <a:pathLst>
                <a:path extrusionOk="0" h="2738" w="812">
                  <a:moveTo>
                    <a:pt x="1" y="0"/>
                  </a:moveTo>
                  <a:lnTo>
                    <a:pt x="1" y="2738"/>
                  </a:lnTo>
                  <a:cubicBezTo>
                    <a:pt x="399" y="2738"/>
                    <a:pt x="793" y="2732"/>
                    <a:pt x="812" y="2732"/>
                  </a:cubicBezTo>
                  <a:lnTo>
                    <a:pt x="812" y="806"/>
                  </a:lnTo>
                  <a:cubicBezTo>
                    <a:pt x="812" y="360"/>
                    <a:pt x="447" y="0"/>
                    <a:pt x="1"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4" name="Google Shape;3154;p51"/>
            <p:cNvSpPr/>
            <p:nvPr/>
          </p:nvSpPr>
          <p:spPr>
            <a:xfrm>
              <a:off x="2816650" y="824900"/>
              <a:ext cx="417250" cy="58150"/>
            </a:xfrm>
            <a:custGeom>
              <a:rect b="b" l="l" r="r" t="t"/>
              <a:pathLst>
                <a:path extrusionOk="0" h="2326" w="16690">
                  <a:moveTo>
                    <a:pt x="571" y="1"/>
                  </a:moveTo>
                  <a:cubicBezTo>
                    <a:pt x="258" y="1"/>
                    <a:pt x="1" y="255"/>
                    <a:pt x="1" y="571"/>
                  </a:cubicBezTo>
                  <a:lnTo>
                    <a:pt x="1" y="1756"/>
                  </a:lnTo>
                  <a:cubicBezTo>
                    <a:pt x="1" y="2069"/>
                    <a:pt x="258" y="2326"/>
                    <a:pt x="571" y="2326"/>
                  </a:cubicBezTo>
                  <a:lnTo>
                    <a:pt x="16119" y="2326"/>
                  </a:lnTo>
                  <a:cubicBezTo>
                    <a:pt x="16435" y="2326"/>
                    <a:pt x="16690" y="2069"/>
                    <a:pt x="16690" y="1756"/>
                  </a:cubicBezTo>
                  <a:lnTo>
                    <a:pt x="16690" y="571"/>
                  </a:lnTo>
                  <a:cubicBezTo>
                    <a:pt x="16690" y="255"/>
                    <a:pt x="16435" y="1"/>
                    <a:pt x="1611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5" name="Google Shape;3155;p51"/>
            <p:cNvSpPr/>
            <p:nvPr/>
          </p:nvSpPr>
          <p:spPr>
            <a:xfrm>
              <a:off x="3025225" y="824975"/>
              <a:ext cx="208675" cy="58075"/>
            </a:xfrm>
            <a:custGeom>
              <a:rect b="b" l="l" r="r" t="t"/>
              <a:pathLst>
                <a:path extrusionOk="0" h="2323" w="8347">
                  <a:moveTo>
                    <a:pt x="7782" y="1"/>
                  </a:moveTo>
                  <a:cubicBezTo>
                    <a:pt x="7780" y="1"/>
                    <a:pt x="7778" y="1"/>
                    <a:pt x="7776" y="1"/>
                  </a:cubicBezTo>
                  <a:lnTo>
                    <a:pt x="1" y="1"/>
                  </a:lnTo>
                  <a:lnTo>
                    <a:pt x="1" y="2323"/>
                  </a:lnTo>
                  <a:lnTo>
                    <a:pt x="7776" y="2323"/>
                  </a:lnTo>
                  <a:cubicBezTo>
                    <a:pt x="8092" y="2323"/>
                    <a:pt x="8347" y="2066"/>
                    <a:pt x="8347" y="1753"/>
                  </a:cubicBezTo>
                  <a:lnTo>
                    <a:pt x="8347" y="568"/>
                  </a:lnTo>
                  <a:cubicBezTo>
                    <a:pt x="8347" y="254"/>
                    <a:pt x="8095" y="1"/>
                    <a:pt x="778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6" name="Google Shape;3156;p51"/>
            <p:cNvSpPr/>
            <p:nvPr/>
          </p:nvSpPr>
          <p:spPr>
            <a:xfrm>
              <a:off x="2816650" y="1209750"/>
              <a:ext cx="417250" cy="58150"/>
            </a:xfrm>
            <a:custGeom>
              <a:rect b="b" l="l" r="r" t="t"/>
              <a:pathLst>
                <a:path extrusionOk="0" h="2326" w="16690">
                  <a:moveTo>
                    <a:pt x="571" y="0"/>
                  </a:moveTo>
                  <a:cubicBezTo>
                    <a:pt x="258" y="0"/>
                    <a:pt x="1" y="255"/>
                    <a:pt x="1" y="570"/>
                  </a:cubicBezTo>
                  <a:lnTo>
                    <a:pt x="1" y="1755"/>
                  </a:lnTo>
                  <a:cubicBezTo>
                    <a:pt x="1" y="2071"/>
                    <a:pt x="258" y="2325"/>
                    <a:pt x="571" y="2325"/>
                  </a:cubicBezTo>
                  <a:lnTo>
                    <a:pt x="16119" y="2325"/>
                  </a:lnTo>
                  <a:cubicBezTo>
                    <a:pt x="16435" y="2325"/>
                    <a:pt x="16690" y="2071"/>
                    <a:pt x="16690" y="1755"/>
                  </a:cubicBezTo>
                  <a:lnTo>
                    <a:pt x="16690" y="570"/>
                  </a:lnTo>
                  <a:cubicBezTo>
                    <a:pt x="16690" y="258"/>
                    <a:pt x="16435" y="0"/>
                    <a:pt x="1611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7" name="Google Shape;3157;p51"/>
            <p:cNvSpPr/>
            <p:nvPr/>
          </p:nvSpPr>
          <p:spPr>
            <a:xfrm>
              <a:off x="3025225" y="1209800"/>
              <a:ext cx="208675" cy="58100"/>
            </a:xfrm>
            <a:custGeom>
              <a:rect b="b" l="l" r="r" t="t"/>
              <a:pathLst>
                <a:path extrusionOk="0" h="2324" w="8347">
                  <a:moveTo>
                    <a:pt x="7781" y="1"/>
                  </a:moveTo>
                  <a:cubicBezTo>
                    <a:pt x="7780" y="1"/>
                    <a:pt x="7778" y="1"/>
                    <a:pt x="7776" y="1"/>
                  </a:cubicBezTo>
                  <a:lnTo>
                    <a:pt x="1" y="1"/>
                  </a:lnTo>
                  <a:lnTo>
                    <a:pt x="1" y="2323"/>
                  </a:lnTo>
                  <a:lnTo>
                    <a:pt x="7776" y="2323"/>
                  </a:lnTo>
                  <a:cubicBezTo>
                    <a:pt x="8092" y="2323"/>
                    <a:pt x="8347" y="2069"/>
                    <a:pt x="8347" y="1753"/>
                  </a:cubicBezTo>
                  <a:lnTo>
                    <a:pt x="8347" y="568"/>
                  </a:lnTo>
                  <a:cubicBezTo>
                    <a:pt x="8347" y="257"/>
                    <a:pt x="8095" y="1"/>
                    <a:pt x="778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158" name="Google Shape;3158;p51"/>
          <p:cNvGrpSpPr/>
          <p:nvPr/>
        </p:nvGrpSpPr>
        <p:grpSpPr>
          <a:xfrm>
            <a:off x="4531615" y="1176425"/>
            <a:ext cx="407625" cy="441950"/>
            <a:chOff x="3392625" y="837850"/>
            <a:chExt cx="407625" cy="441950"/>
          </a:xfrm>
        </p:grpSpPr>
        <p:sp>
          <p:nvSpPr>
            <p:cNvPr id="3159" name="Google Shape;3159;p51"/>
            <p:cNvSpPr/>
            <p:nvPr/>
          </p:nvSpPr>
          <p:spPr>
            <a:xfrm>
              <a:off x="3392625" y="837975"/>
              <a:ext cx="162375" cy="194225"/>
            </a:xfrm>
            <a:custGeom>
              <a:rect b="b" l="l" r="r" t="t"/>
              <a:pathLst>
                <a:path extrusionOk="0" h="7769" w="6495">
                  <a:moveTo>
                    <a:pt x="529" y="1"/>
                  </a:moveTo>
                  <a:cubicBezTo>
                    <a:pt x="236" y="1"/>
                    <a:pt x="1" y="239"/>
                    <a:pt x="1" y="530"/>
                  </a:cubicBezTo>
                  <a:lnTo>
                    <a:pt x="1" y="2041"/>
                  </a:lnTo>
                  <a:cubicBezTo>
                    <a:pt x="1" y="2871"/>
                    <a:pt x="676" y="3550"/>
                    <a:pt x="1509" y="3550"/>
                  </a:cubicBezTo>
                  <a:lnTo>
                    <a:pt x="2461" y="3550"/>
                  </a:lnTo>
                  <a:cubicBezTo>
                    <a:pt x="2495" y="3951"/>
                    <a:pt x="2683" y="4314"/>
                    <a:pt x="2963" y="4574"/>
                  </a:cubicBezTo>
                  <a:cubicBezTo>
                    <a:pt x="3245" y="4840"/>
                    <a:pt x="3630" y="5003"/>
                    <a:pt x="4053" y="5003"/>
                  </a:cubicBezTo>
                  <a:lnTo>
                    <a:pt x="5437" y="5003"/>
                  </a:lnTo>
                  <a:lnTo>
                    <a:pt x="5437" y="7239"/>
                  </a:lnTo>
                  <a:cubicBezTo>
                    <a:pt x="5437" y="7533"/>
                    <a:pt x="5672" y="7768"/>
                    <a:pt x="5966" y="7768"/>
                  </a:cubicBezTo>
                  <a:cubicBezTo>
                    <a:pt x="6257" y="7768"/>
                    <a:pt x="6495" y="7533"/>
                    <a:pt x="6495" y="7239"/>
                  </a:cubicBezTo>
                  <a:lnTo>
                    <a:pt x="6495" y="2357"/>
                  </a:lnTo>
                  <a:cubicBezTo>
                    <a:pt x="6495" y="2063"/>
                    <a:pt x="6259" y="1828"/>
                    <a:pt x="5969" y="1825"/>
                  </a:cubicBezTo>
                  <a:cubicBezTo>
                    <a:pt x="5675" y="1825"/>
                    <a:pt x="5440" y="2060"/>
                    <a:pt x="5440" y="2357"/>
                  </a:cubicBezTo>
                  <a:lnTo>
                    <a:pt x="5440" y="3940"/>
                  </a:lnTo>
                  <a:lnTo>
                    <a:pt x="4056" y="3940"/>
                  </a:lnTo>
                  <a:cubicBezTo>
                    <a:pt x="3754" y="3940"/>
                    <a:pt x="3513" y="3696"/>
                    <a:pt x="3513" y="3397"/>
                  </a:cubicBezTo>
                  <a:lnTo>
                    <a:pt x="3513" y="1385"/>
                  </a:lnTo>
                  <a:cubicBezTo>
                    <a:pt x="3513" y="1083"/>
                    <a:pt x="3262" y="853"/>
                    <a:pt x="2991" y="853"/>
                  </a:cubicBezTo>
                  <a:cubicBezTo>
                    <a:pt x="2981" y="853"/>
                    <a:pt x="2972" y="853"/>
                    <a:pt x="2963" y="853"/>
                  </a:cubicBezTo>
                  <a:cubicBezTo>
                    <a:pt x="2677" y="865"/>
                    <a:pt x="2453" y="1097"/>
                    <a:pt x="2453" y="1385"/>
                  </a:cubicBezTo>
                  <a:lnTo>
                    <a:pt x="2453" y="2492"/>
                  </a:lnTo>
                  <a:lnTo>
                    <a:pt x="1509" y="2492"/>
                  </a:lnTo>
                  <a:cubicBezTo>
                    <a:pt x="1260" y="2492"/>
                    <a:pt x="1058" y="2290"/>
                    <a:pt x="1058" y="2041"/>
                  </a:cubicBezTo>
                  <a:lnTo>
                    <a:pt x="1058" y="530"/>
                  </a:lnTo>
                  <a:cubicBezTo>
                    <a:pt x="1058" y="239"/>
                    <a:pt x="820" y="1"/>
                    <a:pt x="529"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0" name="Google Shape;3160;p51"/>
            <p:cNvSpPr/>
            <p:nvPr/>
          </p:nvSpPr>
          <p:spPr>
            <a:xfrm>
              <a:off x="3466675" y="859275"/>
              <a:ext cx="88325" cy="172925"/>
            </a:xfrm>
            <a:custGeom>
              <a:rect b="b" l="l" r="r" t="t"/>
              <a:pathLst>
                <a:path extrusionOk="0" h="6917" w="3533">
                  <a:moveTo>
                    <a:pt x="29" y="1"/>
                  </a:moveTo>
                  <a:cubicBezTo>
                    <a:pt x="19" y="1"/>
                    <a:pt x="10" y="1"/>
                    <a:pt x="1" y="1"/>
                  </a:cubicBezTo>
                  <a:lnTo>
                    <a:pt x="1" y="3722"/>
                  </a:lnTo>
                  <a:cubicBezTo>
                    <a:pt x="283" y="3988"/>
                    <a:pt x="668" y="4151"/>
                    <a:pt x="1091" y="4151"/>
                  </a:cubicBezTo>
                  <a:lnTo>
                    <a:pt x="2475" y="4151"/>
                  </a:lnTo>
                  <a:lnTo>
                    <a:pt x="2475" y="6387"/>
                  </a:lnTo>
                  <a:cubicBezTo>
                    <a:pt x="2475" y="6681"/>
                    <a:pt x="2710" y="6916"/>
                    <a:pt x="3004" y="6916"/>
                  </a:cubicBezTo>
                  <a:cubicBezTo>
                    <a:pt x="3295" y="6916"/>
                    <a:pt x="3533" y="6681"/>
                    <a:pt x="3533" y="6387"/>
                  </a:cubicBezTo>
                  <a:lnTo>
                    <a:pt x="3533" y="1505"/>
                  </a:lnTo>
                  <a:cubicBezTo>
                    <a:pt x="3533" y="1211"/>
                    <a:pt x="3297" y="976"/>
                    <a:pt x="3007" y="973"/>
                  </a:cubicBezTo>
                  <a:cubicBezTo>
                    <a:pt x="2713" y="973"/>
                    <a:pt x="2478" y="1208"/>
                    <a:pt x="2478" y="1505"/>
                  </a:cubicBezTo>
                  <a:lnTo>
                    <a:pt x="2478" y="3088"/>
                  </a:lnTo>
                  <a:lnTo>
                    <a:pt x="1094" y="3088"/>
                  </a:lnTo>
                  <a:cubicBezTo>
                    <a:pt x="792" y="3088"/>
                    <a:pt x="551" y="2844"/>
                    <a:pt x="551" y="2545"/>
                  </a:cubicBezTo>
                  <a:lnTo>
                    <a:pt x="551" y="533"/>
                  </a:lnTo>
                  <a:cubicBezTo>
                    <a:pt x="551" y="231"/>
                    <a:pt x="300" y="1"/>
                    <a:pt x="29"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1" name="Google Shape;3161;p51"/>
            <p:cNvSpPr/>
            <p:nvPr/>
          </p:nvSpPr>
          <p:spPr>
            <a:xfrm>
              <a:off x="3637750" y="837850"/>
              <a:ext cx="162500" cy="194125"/>
            </a:xfrm>
            <a:custGeom>
              <a:rect b="b" l="l" r="r" t="t"/>
              <a:pathLst>
                <a:path extrusionOk="0" h="7765" w="6500">
                  <a:moveTo>
                    <a:pt x="5973" y="0"/>
                  </a:moveTo>
                  <a:cubicBezTo>
                    <a:pt x="5972" y="0"/>
                    <a:pt x="5970" y="0"/>
                    <a:pt x="5968" y="0"/>
                  </a:cubicBezTo>
                  <a:cubicBezTo>
                    <a:pt x="5680" y="0"/>
                    <a:pt x="5440" y="238"/>
                    <a:pt x="5440" y="529"/>
                  </a:cubicBezTo>
                  <a:lnTo>
                    <a:pt x="5440" y="2043"/>
                  </a:lnTo>
                  <a:cubicBezTo>
                    <a:pt x="5440" y="2292"/>
                    <a:pt x="5240" y="2492"/>
                    <a:pt x="4991" y="2492"/>
                  </a:cubicBezTo>
                  <a:lnTo>
                    <a:pt x="4044" y="2492"/>
                  </a:lnTo>
                  <a:lnTo>
                    <a:pt x="4044" y="1390"/>
                  </a:lnTo>
                  <a:cubicBezTo>
                    <a:pt x="4044" y="1088"/>
                    <a:pt x="3798" y="859"/>
                    <a:pt x="3521" y="859"/>
                  </a:cubicBezTo>
                  <a:cubicBezTo>
                    <a:pt x="3498" y="859"/>
                    <a:pt x="3475" y="861"/>
                    <a:pt x="3452" y="864"/>
                  </a:cubicBezTo>
                  <a:cubicBezTo>
                    <a:pt x="3192" y="894"/>
                    <a:pt x="2987" y="1119"/>
                    <a:pt x="2987" y="1390"/>
                  </a:cubicBezTo>
                  <a:lnTo>
                    <a:pt x="2987" y="3402"/>
                  </a:lnTo>
                  <a:cubicBezTo>
                    <a:pt x="2987" y="3704"/>
                    <a:pt x="2741" y="3945"/>
                    <a:pt x="2444" y="3945"/>
                  </a:cubicBezTo>
                  <a:lnTo>
                    <a:pt x="1060" y="3945"/>
                  </a:lnTo>
                  <a:lnTo>
                    <a:pt x="1060" y="2362"/>
                  </a:lnTo>
                  <a:cubicBezTo>
                    <a:pt x="1060" y="2068"/>
                    <a:pt x="825" y="1833"/>
                    <a:pt x="529" y="1833"/>
                  </a:cubicBezTo>
                  <a:cubicBezTo>
                    <a:pt x="238" y="1833"/>
                    <a:pt x="0" y="2068"/>
                    <a:pt x="0" y="2362"/>
                  </a:cubicBezTo>
                  <a:lnTo>
                    <a:pt x="0" y="7236"/>
                  </a:lnTo>
                  <a:cubicBezTo>
                    <a:pt x="0" y="7530"/>
                    <a:pt x="238" y="7765"/>
                    <a:pt x="529" y="7765"/>
                  </a:cubicBezTo>
                  <a:cubicBezTo>
                    <a:pt x="825" y="7765"/>
                    <a:pt x="1060" y="7530"/>
                    <a:pt x="1060" y="7236"/>
                  </a:cubicBezTo>
                  <a:lnTo>
                    <a:pt x="1060" y="5002"/>
                  </a:lnTo>
                  <a:lnTo>
                    <a:pt x="2444" y="5002"/>
                  </a:lnTo>
                  <a:cubicBezTo>
                    <a:pt x="2824" y="5002"/>
                    <a:pt x="3175" y="4867"/>
                    <a:pt x="3452" y="4645"/>
                  </a:cubicBezTo>
                  <a:cubicBezTo>
                    <a:pt x="3779" y="4382"/>
                    <a:pt x="3997" y="3992"/>
                    <a:pt x="4039" y="3549"/>
                  </a:cubicBezTo>
                  <a:lnTo>
                    <a:pt x="4991" y="3549"/>
                  </a:lnTo>
                  <a:cubicBezTo>
                    <a:pt x="5822" y="3549"/>
                    <a:pt x="6500" y="2874"/>
                    <a:pt x="6500" y="2040"/>
                  </a:cubicBezTo>
                  <a:lnTo>
                    <a:pt x="6500" y="526"/>
                  </a:lnTo>
                  <a:cubicBezTo>
                    <a:pt x="6500" y="235"/>
                    <a:pt x="6267" y="0"/>
                    <a:pt x="5973"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2" name="Google Shape;3162;p51"/>
            <p:cNvSpPr/>
            <p:nvPr/>
          </p:nvSpPr>
          <p:spPr>
            <a:xfrm>
              <a:off x="3724050" y="837850"/>
              <a:ext cx="76200" cy="116150"/>
            </a:xfrm>
            <a:custGeom>
              <a:rect b="b" l="l" r="r" t="t"/>
              <a:pathLst>
                <a:path extrusionOk="0" h="4646" w="3048">
                  <a:moveTo>
                    <a:pt x="2521" y="0"/>
                  </a:moveTo>
                  <a:cubicBezTo>
                    <a:pt x="2520" y="0"/>
                    <a:pt x="2518" y="0"/>
                    <a:pt x="2516" y="0"/>
                  </a:cubicBezTo>
                  <a:cubicBezTo>
                    <a:pt x="2228" y="0"/>
                    <a:pt x="1988" y="238"/>
                    <a:pt x="1988" y="529"/>
                  </a:cubicBezTo>
                  <a:lnTo>
                    <a:pt x="1988" y="2043"/>
                  </a:lnTo>
                  <a:cubicBezTo>
                    <a:pt x="1988" y="2292"/>
                    <a:pt x="1788" y="2492"/>
                    <a:pt x="1539" y="2492"/>
                  </a:cubicBezTo>
                  <a:lnTo>
                    <a:pt x="592" y="2492"/>
                  </a:lnTo>
                  <a:lnTo>
                    <a:pt x="592" y="1390"/>
                  </a:lnTo>
                  <a:cubicBezTo>
                    <a:pt x="592" y="1088"/>
                    <a:pt x="346" y="859"/>
                    <a:pt x="69" y="859"/>
                  </a:cubicBezTo>
                  <a:cubicBezTo>
                    <a:pt x="46" y="859"/>
                    <a:pt x="23" y="861"/>
                    <a:pt x="0" y="864"/>
                  </a:cubicBezTo>
                  <a:lnTo>
                    <a:pt x="0" y="4645"/>
                  </a:lnTo>
                  <a:cubicBezTo>
                    <a:pt x="327" y="4382"/>
                    <a:pt x="545" y="3992"/>
                    <a:pt x="587" y="3549"/>
                  </a:cubicBezTo>
                  <a:lnTo>
                    <a:pt x="1539" y="3549"/>
                  </a:lnTo>
                  <a:cubicBezTo>
                    <a:pt x="2370" y="3549"/>
                    <a:pt x="3048" y="2874"/>
                    <a:pt x="3048" y="2040"/>
                  </a:cubicBezTo>
                  <a:lnTo>
                    <a:pt x="3048" y="526"/>
                  </a:lnTo>
                  <a:cubicBezTo>
                    <a:pt x="3048" y="235"/>
                    <a:pt x="2815" y="0"/>
                    <a:pt x="2521"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3" name="Google Shape;3163;p51"/>
            <p:cNvSpPr/>
            <p:nvPr/>
          </p:nvSpPr>
          <p:spPr>
            <a:xfrm>
              <a:off x="3399125" y="1034150"/>
              <a:ext cx="117675" cy="82050"/>
            </a:xfrm>
            <a:custGeom>
              <a:rect b="b" l="l" r="r" t="t"/>
              <a:pathLst>
                <a:path extrusionOk="0" h="3282" w="4707">
                  <a:moveTo>
                    <a:pt x="368" y="1"/>
                  </a:moveTo>
                  <a:cubicBezTo>
                    <a:pt x="169" y="1"/>
                    <a:pt x="1" y="163"/>
                    <a:pt x="1" y="370"/>
                  </a:cubicBezTo>
                  <a:lnTo>
                    <a:pt x="1" y="970"/>
                  </a:lnTo>
                  <a:cubicBezTo>
                    <a:pt x="1" y="2246"/>
                    <a:pt x="1033" y="3282"/>
                    <a:pt x="2312" y="3282"/>
                  </a:cubicBezTo>
                  <a:lnTo>
                    <a:pt x="4707" y="3282"/>
                  </a:lnTo>
                  <a:lnTo>
                    <a:pt x="4707" y="785"/>
                  </a:lnTo>
                  <a:lnTo>
                    <a:pt x="2354" y="356"/>
                  </a:lnTo>
                  <a:lnTo>
                    <a:pt x="435" y="7"/>
                  </a:lnTo>
                  <a:cubicBezTo>
                    <a:pt x="413" y="3"/>
                    <a:pt x="390" y="1"/>
                    <a:pt x="3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4" name="Google Shape;3164;p51"/>
            <p:cNvSpPr/>
            <p:nvPr/>
          </p:nvSpPr>
          <p:spPr>
            <a:xfrm>
              <a:off x="3457950" y="1043025"/>
              <a:ext cx="58850" cy="73175"/>
            </a:xfrm>
            <a:custGeom>
              <a:rect b="b" l="l" r="r" t="t"/>
              <a:pathLst>
                <a:path extrusionOk="0" h="2927" w="2354">
                  <a:moveTo>
                    <a:pt x="1" y="1"/>
                  </a:moveTo>
                  <a:lnTo>
                    <a:pt x="1" y="2927"/>
                  </a:lnTo>
                  <a:lnTo>
                    <a:pt x="2354" y="2927"/>
                  </a:lnTo>
                  <a:lnTo>
                    <a:pt x="2354" y="430"/>
                  </a:lnTo>
                  <a:lnTo>
                    <a:pt x="1"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5" name="Google Shape;3165;p51"/>
            <p:cNvSpPr/>
            <p:nvPr/>
          </p:nvSpPr>
          <p:spPr>
            <a:xfrm>
              <a:off x="3676150" y="1034225"/>
              <a:ext cx="117325" cy="81975"/>
            </a:xfrm>
            <a:custGeom>
              <a:rect b="b" l="l" r="r" t="t"/>
              <a:pathLst>
                <a:path extrusionOk="0" h="3279" w="4693">
                  <a:moveTo>
                    <a:pt x="4322" y="1"/>
                  </a:moveTo>
                  <a:cubicBezTo>
                    <a:pt x="4300" y="1"/>
                    <a:pt x="4278" y="3"/>
                    <a:pt x="4255" y="7"/>
                  </a:cubicBezTo>
                  <a:lnTo>
                    <a:pt x="2348" y="361"/>
                  </a:lnTo>
                  <a:lnTo>
                    <a:pt x="1" y="793"/>
                  </a:lnTo>
                  <a:lnTo>
                    <a:pt x="1" y="3279"/>
                  </a:lnTo>
                  <a:lnTo>
                    <a:pt x="2381" y="3279"/>
                  </a:lnTo>
                  <a:cubicBezTo>
                    <a:pt x="3660" y="3279"/>
                    <a:pt x="4692" y="2243"/>
                    <a:pt x="4692" y="967"/>
                  </a:cubicBezTo>
                  <a:lnTo>
                    <a:pt x="4692" y="372"/>
                  </a:lnTo>
                  <a:cubicBezTo>
                    <a:pt x="4692" y="163"/>
                    <a:pt x="4522" y="1"/>
                    <a:pt x="432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6" name="Google Shape;3166;p51"/>
            <p:cNvSpPr/>
            <p:nvPr/>
          </p:nvSpPr>
          <p:spPr>
            <a:xfrm>
              <a:off x="3676150" y="1043250"/>
              <a:ext cx="58700" cy="72950"/>
            </a:xfrm>
            <a:custGeom>
              <a:rect b="b" l="l" r="r" t="t"/>
              <a:pathLst>
                <a:path extrusionOk="0" h="2918" w="2348">
                  <a:moveTo>
                    <a:pt x="2348" y="0"/>
                  </a:moveTo>
                  <a:lnTo>
                    <a:pt x="1" y="432"/>
                  </a:lnTo>
                  <a:lnTo>
                    <a:pt x="1" y="2918"/>
                  </a:lnTo>
                  <a:lnTo>
                    <a:pt x="2348" y="2918"/>
                  </a:lnTo>
                  <a:lnTo>
                    <a:pt x="2348"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7" name="Google Shape;3167;p51"/>
            <p:cNvSpPr/>
            <p:nvPr/>
          </p:nvSpPr>
          <p:spPr>
            <a:xfrm>
              <a:off x="3488200" y="998675"/>
              <a:ext cx="219950" cy="281125"/>
            </a:xfrm>
            <a:custGeom>
              <a:rect b="b" l="l" r="r" t="t"/>
              <a:pathLst>
                <a:path extrusionOk="0" h="11245" w="8798">
                  <a:moveTo>
                    <a:pt x="3012" y="0"/>
                  </a:moveTo>
                  <a:cubicBezTo>
                    <a:pt x="1324" y="0"/>
                    <a:pt x="0" y="1456"/>
                    <a:pt x="166" y="3139"/>
                  </a:cubicBezTo>
                  <a:lnTo>
                    <a:pt x="1155" y="8750"/>
                  </a:lnTo>
                  <a:cubicBezTo>
                    <a:pt x="1390" y="10076"/>
                    <a:pt x="2467" y="11073"/>
                    <a:pt x="3779" y="11225"/>
                  </a:cubicBezTo>
                  <a:cubicBezTo>
                    <a:pt x="3898" y="11239"/>
                    <a:pt x="4114" y="11244"/>
                    <a:pt x="4332" y="11244"/>
                  </a:cubicBezTo>
                  <a:cubicBezTo>
                    <a:pt x="4551" y="11244"/>
                    <a:pt x="4767" y="11242"/>
                    <a:pt x="4886" y="11236"/>
                  </a:cubicBezTo>
                  <a:cubicBezTo>
                    <a:pt x="6212" y="11153"/>
                    <a:pt x="7402" y="10157"/>
                    <a:pt x="7649" y="8748"/>
                  </a:cubicBezTo>
                  <a:lnTo>
                    <a:pt x="8634" y="3139"/>
                  </a:lnTo>
                  <a:cubicBezTo>
                    <a:pt x="8797" y="1456"/>
                    <a:pt x="7474" y="0"/>
                    <a:pt x="5786"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8" name="Google Shape;3168;p51"/>
            <p:cNvSpPr/>
            <p:nvPr/>
          </p:nvSpPr>
          <p:spPr>
            <a:xfrm>
              <a:off x="3596500" y="998675"/>
              <a:ext cx="111650" cy="281125"/>
            </a:xfrm>
            <a:custGeom>
              <a:rect b="b" l="l" r="r" t="t"/>
              <a:pathLst>
                <a:path extrusionOk="0" h="11245" w="4466">
                  <a:moveTo>
                    <a:pt x="0" y="0"/>
                  </a:moveTo>
                  <a:lnTo>
                    <a:pt x="0" y="11244"/>
                  </a:lnTo>
                  <a:cubicBezTo>
                    <a:pt x="219" y="11244"/>
                    <a:pt x="435" y="11242"/>
                    <a:pt x="554" y="11236"/>
                  </a:cubicBezTo>
                  <a:cubicBezTo>
                    <a:pt x="1880" y="11153"/>
                    <a:pt x="3070" y="10157"/>
                    <a:pt x="3317" y="8748"/>
                  </a:cubicBezTo>
                  <a:lnTo>
                    <a:pt x="4302" y="3139"/>
                  </a:lnTo>
                  <a:cubicBezTo>
                    <a:pt x="4465" y="1456"/>
                    <a:pt x="3142" y="0"/>
                    <a:pt x="1456"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9" name="Google Shape;3169;p51"/>
            <p:cNvSpPr/>
            <p:nvPr/>
          </p:nvSpPr>
          <p:spPr>
            <a:xfrm>
              <a:off x="3582650" y="1190850"/>
              <a:ext cx="27725" cy="88950"/>
            </a:xfrm>
            <a:custGeom>
              <a:rect b="b" l="l" r="r" t="t"/>
              <a:pathLst>
                <a:path extrusionOk="0" h="3558" w="1109">
                  <a:moveTo>
                    <a:pt x="564" y="0"/>
                  </a:moveTo>
                  <a:cubicBezTo>
                    <a:pt x="561" y="0"/>
                    <a:pt x="558" y="0"/>
                    <a:pt x="554" y="0"/>
                  </a:cubicBezTo>
                  <a:cubicBezTo>
                    <a:pt x="250" y="0"/>
                    <a:pt x="1" y="247"/>
                    <a:pt x="1" y="554"/>
                  </a:cubicBezTo>
                  <a:lnTo>
                    <a:pt x="1" y="3538"/>
                  </a:lnTo>
                  <a:cubicBezTo>
                    <a:pt x="120" y="3552"/>
                    <a:pt x="336" y="3557"/>
                    <a:pt x="554" y="3557"/>
                  </a:cubicBezTo>
                  <a:cubicBezTo>
                    <a:pt x="773" y="3557"/>
                    <a:pt x="992" y="3555"/>
                    <a:pt x="1108" y="3549"/>
                  </a:cubicBezTo>
                  <a:lnTo>
                    <a:pt x="1108" y="551"/>
                  </a:lnTo>
                  <a:cubicBezTo>
                    <a:pt x="1108" y="247"/>
                    <a:pt x="864" y="0"/>
                    <a:pt x="564"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0" name="Google Shape;3170;p51"/>
            <p:cNvSpPr/>
            <p:nvPr/>
          </p:nvSpPr>
          <p:spPr>
            <a:xfrm>
              <a:off x="3596500" y="1190700"/>
              <a:ext cx="13875" cy="89100"/>
            </a:xfrm>
            <a:custGeom>
              <a:rect b="b" l="l" r="r" t="t"/>
              <a:pathLst>
                <a:path extrusionOk="0" h="3564" w="555">
                  <a:moveTo>
                    <a:pt x="0" y="1"/>
                  </a:moveTo>
                  <a:lnTo>
                    <a:pt x="0" y="3563"/>
                  </a:lnTo>
                  <a:cubicBezTo>
                    <a:pt x="219" y="3563"/>
                    <a:pt x="438" y="3561"/>
                    <a:pt x="554" y="3555"/>
                  </a:cubicBezTo>
                  <a:lnTo>
                    <a:pt x="554" y="557"/>
                  </a:lnTo>
                  <a:cubicBezTo>
                    <a:pt x="554" y="250"/>
                    <a:pt x="305" y="1"/>
                    <a:pt x="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1" name="Google Shape;3171;p51"/>
            <p:cNvSpPr/>
            <p:nvPr/>
          </p:nvSpPr>
          <p:spPr>
            <a:xfrm>
              <a:off x="3530825" y="1093350"/>
              <a:ext cx="26525" cy="38775"/>
            </a:xfrm>
            <a:custGeom>
              <a:rect b="b" l="l" r="r" t="t"/>
              <a:pathLst>
                <a:path extrusionOk="0" h="1551" w="1061">
                  <a:moveTo>
                    <a:pt x="532" y="0"/>
                  </a:moveTo>
                  <a:cubicBezTo>
                    <a:pt x="236" y="0"/>
                    <a:pt x="1" y="238"/>
                    <a:pt x="1" y="529"/>
                  </a:cubicBezTo>
                  <a:lnTo>
                    <a:pt x="1" y="1019"/>
                  </a:lnTo>
                  <a:cubicBezTo>
                    <a:pt x="1" y="1315"/>
                    <a:pt x="241" y="1550"/>
                    <a:pt x="532" y="1550"/>
                  </a:cubicBezTo>
                  <a:cubicBezTo>
                    <a:pt x="823" y="1550"/>
                    <a:pt x="1061" y="1315"/>
                    <a:pt x="1061" y="1019"/>
                  </a:cubicBezTo>
                  <a:lnTo>
                    <a:pt x="1061" y="529"/>
                  </a:lnTo>
                  <a:cubicBezTo>
                    <a:pt x="1061" y="238"/>
                    <a:pt x="825" y="0"/>
                    <a:pt x="532"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2" name="Google Shape;3172;p51"/>
            <p:cNvSpPr/>
            <p:nvPr/>
          </p:nvSpPr>
          <p:spPr>
            <a:xfrm>
              <a:off x="3635800" y="1093350"/>
              <a:ext cx="26475" cy="38775"/>
            </a:xfrm>
            <a:custGeom>
              <a:rect b="b" l="l" r="r" t="t"/>
              <a:pathLst>
                <a:path extrusionOk="0" h="1551" w="1059">
                  <a:moveTo>
                    <a:pt x="529" y="0"/>
                  </a:moveTo>
                  <a:cubicBezTo>
                    <a:pt x="236" y="0"/>
                    <a:pt x="1" y="238"/>
                    <a:pt x="1" y="529"/>
                  </a:cubicBezTo>
                  <a:lnTo>
                    <a:pt x="1" y="1019"/>
                  </a:lnTo>
                  <a:cubicBezTo>
                    <a:pt x="1" y="1315"/>
                    <a:pt x="236" y="1550"/>
                    <a:pt x="529" y="1550"/>
                  </a:cubicBezTo>
                  <a:cubicBezTo>
                    <a:pt x="823" y="1550"/>
                    <a:pt x="1058" y="1315"/>
                    <a:pt x="1058" y="1019"/>
                  </a:cubicBezTo>
                  <a:lnTo>
                    <a:pt x="1058" y="529"/>
                  </a:lnTo>
                  <a:cubicBezTo>
                    <a:pt x="1058" y="238"/>
                    <a:pt x="823" y="0"/>
                    <a:pt x="529"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3" name="Google Shape;3173;p51"/>
            <p:cNvSpPr/>
            <p:nvPr/>
          </p:nvSpPr>
          <p:spPr>
            <a:xfrm>
              <a:off x="3567575" y="1152575"/>
              <a:ext cx="57675" cy="62925"/>
            </a:xfrm>
            <a:custGeom>
              <a:rect b="b" l="l" r="r" t="t"/>
              <a:pathLst>
                <a:path extrusionOk="0" h="2517" w="2307">
                  <a:moveTo>
                    <a:pt x="1155" y="1"/>
                  </a:moveTo>
                  <a:cubicBezTo>
                    <a:pt x="518" y="1"/>
                    <a:pt x="0" y="515"/>
                    <a:pt x="0" y="1152"/>
                  </a:cubicBezTo>
                  <a:cubicBezTo>
                    <a:pt x="0" y="1789"/>
                    <a:pt x="518" y="2517"/>
                    <a:pt x="1155" y="2517"/>
                  </a:cubicBezTo>
                  <a:cubicBezTo>
                    <a:pt x="1791" y="2517"/>
                    <a:pt x="2306" y="1789"/>
                    <a:pt x="2306" y="1152"/>
                  </a:cubicBezTo>
                  <a:cubicBezTo>
                    <a:pt x="2306" y="515"/>
                    <a:pt x="1791" y="1"/>
                    <a:pt x="115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4" name="Google Shape;3174;p51"/>
            <p:cNvSpPr/>
            <p:nvPr/>
          </p:nvSpPr>
          <p:spPr>
            <a:xfrm>
              <a:off x="3596425" y="1152575"/>
              <a:ext cx="28825" cy="62925"/>
            </a:xfrm>
            <a:custGeom>
              <a:rect b="b" l="l" r="r" t="t"/>
              <a:pathLst>
                <a:path extrusionOk="0" h="2517" w="1153">
                  <a:moveTo>
                    <a:pt x="1" y="1"/>
                  </a:moveTo>
                  <a:lnTo>
                    <a:pt x="1" y="2517"/>
                  </a:lnTo>
                  <a:cubicBezTo>
                    <a:pt x="637" y="2517"/>
                    <a:pt x="1152" y="1789"/>
                    <a:pt x="1152" y="1152"/>
                  </a:cubicBezTo>
                  <a:cubicBezTo>
                    <a:pt x="1152" y="515"/>
                    <a:pt x="637" y="1"/>
                    <a:pt x="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175" name="Google Shape;3175;p51"/>
          <p:cNvGrpSpPr/>
          <p:nvPr/>
        </p:nvGrpSpPr>
        <p:grpSpPr>
          <a:xfrm>
            <a:off x="5213163" y="1175938"/>
            <a:ext cx="434750" cy="442925"/>
            <a:chOff x="3935650" y="830500"/>
            <a:chExt cx="434750" cy="442925"/>
          </a:xfrm>
        </p:grpSpPr>
        <p:sp>
          <p:nvSpPr>
            <p:cNvPr id="3176" name="Google Shape;3176;p51"/>
            <p:cNvSpPr/>
            <p:nvPr/>
          </p:nvSpPr>
          <p:spPr>
            <a:xfrm>
              <a:off x="3935650" y="876750"/>
              <a:ext cx="434750" cy="396675"/>
            </a:xfrm>
            <a:custGeom>
              <a:rect b="b" l="l" r="r" t="t"/>
              <a:pathLst>
                <a:path extrusionOk="0" h="15867" w="17390">
                  <a:moveTo>
                    <a:pt x="557" y="0"/>
                  </a:moveTo>
                  <a:cubicBezTo>
                    <a:pt x="250" y="0"/>
                    <a:pt x="1" y="249"/>
                    <a:pt x="1" y="556"/>
                  </a:cubicBezTo>
                  <a:lnTo>
                    <a:pt x="1" y="15310"/>
                  </a:lnTo>
                  <a:cubicBezTo>
                    <a:pt x="1" y="15618"/>
                    <a:pt x="250" y="15867"/>
                    <a:pt x="557" y="15867"/>
                  </a:cubicBezTo>
                  <a:lnTo>
                    <a:pt x="16831" y="15867"/>
                  </a:lnTo>
                  <a:cubicBezTo>
                    <a:pt x="17141" y="15867"/>
                    <a:pt x="17390" y="15618"/>
                    <a:pt x="17390" y="15310"/>
                  </a:cubicBezTo>
                  <a:lnTo>
                    <a:pt x="17390" y="556"/>
                  </a:lnTo>
                  <a:cubicBezTo>
                    <a:pt x="17390" y="249"/>
                    <a:pt x="17141" y="0"/>
                    <a:pt x="16831"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7" name="Google Shape;3177;p51"/>
            <p:cNvSpPr/>
            <p:nvPr/>
          </p:nvSpPr>
          <p:spPr>
            <a:xfrm>
              <a:off x="4152950" y="876750"/>
              <a:ext cx="217450" cy="396675"/>
            </a:xfrm>
            <a:custGeom>
              <a:rect b="b" l="l" r="r" t="t"/>
              <a:pathLst>
                <a:path extrusionOk="0" h="15867" w="8698">
                  <a:moveTo>
                    <a:pt x="1" y="0"/>
                  </a:moveTo>
                  <a:lnTo>
                    <a:pt x="1" y="15867"/>
                  </a:lnTo>
                  <a:lnTo>
                    <a:pt x="8139" y="15867"/>
                  </a:lnTo>
                  <a:cubicBezTo>
                    <a:pt x="8449" y="15867"/>
                    <a:pt x="8698" y="15618"/>
                    <a:pt x="8698" y="15310"/>
                  </a:cubicBezTo>
                  <a:lnTo>
                    <a:pt x="8698" y="556"/>
                  </a:lnTo>
                  <a:cubicBezTo>
                    <a:pt x="8698" y="249"/>
                    <a:pt x="8449" y="0"/>
                    <a:pt x="8139"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8" name="Google Shape;3178;p51"/>
            <p:cNvSpPr/>
            <p:nvPr/>
          </p:nvSpPr>
          <p:spPr>
            <a:xfrm>
              <a:off x="3935650" y="876750"/>
              <a:ext cx="434750" cy="95850"/>
            </a:xfrm>
            <a:custGeom>
              <a:rect b="b" l="l" r="r" t="t"/>
              <a:pathLst>
                <a:path extrusionOk="0" h="3834" w="17390">
                  <a:moveTo>
                    <a:pt x="560" y="0"/>
                  </a:moveTo>
                  <a:cubicBezTo>
                    <a:pt x="250" y="0"/>
                    <a:pt x="1" y="249"/>
                    <a:pt x="1" y="556"/>
                  </a:cubicBezTo>
                  <a:lnTo>
                    <a:pt x="1" y="3834"/>
                  </a:lnTo>
                  <a:lnTo>
                    <a:pt x="17390" y="3834"/>
                  </a:lnTo>
                  <a:lnTo>
                    <a:pt x="17390" y="556"/>
                  </a:lnTo>
                  <a:cubicBezTo>
                    <a:pt x="17390" y="249"/>
                    <a:pt x="17141" y="0"/>
                    <a:pt x="1683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9" name="Google Shape;3179;p51"/>
            <p:cNvSpPr/>
            <p:nvPr/>
          </p:nvSpPr>
          <p:spPr>
            <a:xfrm>
              <a:off x="4152950" y="876750"/>
              <a:ext cx="217450" cy="95850"/>
            </a:xfrm>
            <a:custGeom>
              <a:rect b="b" l="l" r="r" t="t"/>
              <a:pathLst>
                <a:path extrusionOk="0" h="3834" w="8698">
                  <a:moveTo>
                    <a:pt x="1" y="0"/>
                  </a:moveTo>
                  <a:lnTo>
                    <a:pt x="1" y="3834"/>
                  </a:lnTo>
                  <a:lnTo>
                    <a:pt x="8698" y="3834"/>
                  </a:lnTo>
                  <a:lnTo>
                    <a:pt x="8698" y="556"/>
                  </a:lnTo>
                  <a:cubicBezTo>
                    <a:pt x="8698" y="249"/>
                    <a:pt x="8449" y="0"/>
                    <a:pt x="8139"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0" name="Google Shape;3180;p51"/>
            <p:cNvSpPr/>
            <p:nvPr/>
          </p:nvSpPr>
          <p:spPr>
            <a:xfrm>
              <a:off x="4000150" y="830500"/>
              <a:ext cx="27850" cy="92425"/>
            </a:xfrm>
            <a:custGeom>
              <a:rect b="b" l="l" r="r" t="t"/>
              <a:pathLst>
                <a:path extrusionOk="0" h="3697" w="1114">
                  <a:moveTo>
                    <a:pt x="557" y="1"/>
                  </a:moveTo>
                  <a:cubicBezTo>
                    <a:pt x="250" y="1"/>
                    <a:pt x="1" y="250"/>
                    <a:pt x="1" y="557"/>
                  </a:cubicBezTo>
                  <a:lnTo>
                    <a:pt x="1" y="3140"/>
                  </a:lnTo>
                  <a:cubicBezTo>
                    <a:pt x="1" y="3447"/>
                    <a:pt x="250" y="3696"/>
                    <a:pt x="557" y="3696"/>
                  </a:cubicBezTo>
                  <a:cubicBezTo>
                    <a:pt x="864" y="3696"/>
                    <a:pt x="1113" y="3447"/>
                    <a:pt x="1113" y="3140"/>
                  </a:cubicBezTo>
                  <a:lnTo>
                    <a:pt x="1113" y="557"/>
                  </a:lnTo>
                  <a:cubicBezTo>
                    <a:pt x="1113" y="250"/>
                    <a:pt x="864" y="1"/>
                    <a:pt x="557"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1" name="Google Shape;3181;p51"/>
            <p:cNvSpPr/>
            <p:nvPr/>
          </p:nvSpPr>
          <p:spPr>
            <a:xfrm>
              <a:off x="4278075" y="830500"/>
              <a:ext cx="27850" cy="92425"/>
            </a:xfrm>
            <a:custGeom>
              <a:rect b="b" l="l" r="r" t="t"/>
              <a:pathLst>
                <a:path extrusionOk="0" h="3697" w="1114">
                  <a:moveTo>
                    <a:pt x="557" y="1"/>
                  </a:moveTo>
                  <a:cubicBezTo>
                    <a:pt x="250" y="1"/>
                    <a:pt x="0" y="250"/>
                    <a:pt x="0" y="557"/>
                  </a:cubicBezTo>
                  <a:lnTo>
                    <a:pt x="0" y="3140"/>
                  </a:lnTo>
                  <a:cubicBezTo>
                    <a:pt x="0" y="3447"/>
                    <a:pt x="250" y="3696"/>
                    <a:pt x="557" y="3696"/>
                  </a:cubicBezTo>
                  <a:cubicBezTo>
                    <a:pt x="864" y="3696"/>
                    <a:pt x="1113" y="3447"/>
                    <a:pt x="1113" y="3140"/>
                  </a:cubicBezTo>
                  <a:lnTo>
                    <a:pt x="1113" y="557"/>
                  </a:lnTo>
                  <a:cubicBezTo>
                    <a:pt x="1113" y="250"/>
                    <a:pt x="864" y="1"/>
                    <a:pt x="557"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2" name="Google Shape;3182;p51"/>
            <p:cNvSpPr/>
            <p:nvPr/>
          </p:nvSpPr>
          <p:spPr>
            <a:xfrm>
              <a:off x="4035025" y="1009725"/>
              <a:ext cx="235725" cy="233075"/>
            </a:xfrm>
            <a:custGeom>
              <a:rect b="b" l="l" r="r" t="t"/>
              <a:pathLst>
                <a:path extrusionOk="0" h="9323" w="9429">
                  <a:moveTo>
                    <a:pt x="4718" y="3830"/>
                  </a:moveTo>
                  <a:cubicBezTo>
                    <a:pt x="5155" y="3830"/>
                    <a:pt x="5515" y="4176"/>
                    <a:pt x="5531" y="4610"/>
                  </a:cubicBezTo>
                  <a:cubicBezTo>
                    <a:pt x="5548" y="5089"/>
                    <a:pt x="5169" y="5454"/>
                    <a:pt x="4718" y="5454"/>
                  </a:cubicBezTo>
                  <a:cubicBezTo>
                    <a:pt x="4289" y="5454"/>
                    <a:pt x="3898" y="5108"/>
                    <a:pt x="3907" y="4641"/>
                  </a:cubicBezTo>
                  <a:cubicBezTo>
                    <a:pt x="3912" y="4231"/>
                    <a:pt x="4222" y="3830"/>
                    <a:pt x="4718" y="3830"/>
                  </a:cubicBezTo>
                  <a:close/>
                  <a:moveTo>
                    <a:pt x="5735" y="1"/>
                  </a:moveTo>
                  <a:cubicBezTo>
                    <a:pt x="5592" y="1"/>
                    <a:pt x="5450" y="55"/>
                    <a:pt x="5340" y="165"/>
                  </a:cubicBezTo>
                  <a:lnTo>
                    <a:pt x="4718" y="787"/>
                  </a:lnTo>
                  <a:lnTo>
                    <a:pt x="4125" y="195"/>
                  </a:lnTo>
                  <a:cubicBezTo>
                    <a:pt x="4017" y="86"/>
                    <a:pt x="3875" y="31"/>
                    <a:pt x="3732" y="31"/>
                  </a:cubicBezTo>
                  <a:cubicBezTo>
                    <a:pt x="3589" y="31"/>
                    <a:pt x="3446" y="86"/>
                    <a:pt x="3336" y="195"/>
                  </a:cubicBezTo>
                  <a:cubicBezTo>
                    <a:pt x="3120" y="414"/>
                    <a:pt x="3120" y="765"/>
                    <a:pt x="3336" y="984"/>
                  </a:cubicBezTo>
                  <a:lnTo>
                    <a:pt x="4139" y="1787"/>
                  </a:lnTo>
                  <a:lnTo>
                    <a:pt x="4139" y="2797"/>
                  </a:lnTo>
                  <a:cubicBezTo>
                    <a:pt x="4012" y="2836"/>
                    <a:pt x="3890" y="2891"/>
                    <a:pt x="3774" y="2955"/>
                  </a:cubicBezTo>
                  <a:lnTo>
                    <a:pt x="2916" y="2097"/>
                  </a:lnTo>
                  <a:cubicBezTo>
                    <a:pt x="2806" y="1989"/>
                    <a:pt x="2664" y="1935"/>
                    <a:pt x="2521" y="1935"/>
                  </a:cubicBezTo>
                  <a:cubicBezTo>
                    <a:pt x="2379" y="1935"/>
                    <a:pt x="2236" y="1989"/>
                    <a:pt x="2127" y="2097"/>
                  </a:cubicBezTo>
                  <a:cubicBezTo>
                    <a:pt x="1908" y="2315"/>
                    <a:pt x="1908" y="2670"/>
                    <a:pt x="2127" y="2886"/>
                  </a:cubicBezTo>
                  <a:lnTo>
                    <a:pt x="2999" y="3758"/>
                  </a:lnTo>
                  <a:cubicBezTo>
                    <a:pt x="2941" y="3874"/>
                    <a:pt x="2891" y="3993"/>
                    <a:pt x="2858" y="4123"/>
                  </a:cubicBezTo>
                  <a:lnTo>
                    <a:pt x="1880" y="4123"/>
                  </a:lnTo>
                  <a:lnTo>
                    <a:pt x="1008" y="3251"/>
                  </a:lnTo>
                  <a:cubicBezTo>
                    <a:pt x="899" y="3142"/>
                    <a:pt x="757" y="3087"/>
                    <a:pt x="614" y="3087"/>
                  </a:cubicBezTo>
                  <a:cubicBezTo>
                    <a:pt x="471" y="3087"/>
                    <a:pt x="329" y="3142"/>
                    <a:pt x="220" y="3251"/>
                  </a:cubicBezTo>
                  <a:cubicBezTo>
                    <a:pt x="1" y="3467"/>
                    <a:pt x="1" y="3821"/>
                    <a:pt x="220" y="4040"/>
                  </a:cubicBezTo>
                  <a:lnTo>
                    <a:pt x="842" y="4663"/>
                  </a:lnTo>
                  <a:lnTo>
                    <a:pt x="250" y="5255"/>
                  </a:lnTo>
                  <a:cubicBezTo>
                    <a:pt x="34" y="5471"/>
                    <a:pt x="34" y="5825"/>
                    <a:pt x="250" y="6041"/>
                  </a:cubicBezTo>
                  <a:cubicBezTo>
                    <a:pt x="359" y="6151"/>
                    <a:pt x="503" y="6205"/>
                    <a:pt x="645" y="6205"/>
                  </a:cubicBezTo>
                  <a:cubicBezTo>
                    <a:pt x="788" y="6205"/>
                    <a:pt x="931" y="6151"/>
                    <a:pt x="1039" y="6041"/>
                  </a:cubicBezTo>
                  <a:lnTo>
                    <a:pt x="1842" y="5239"/>
                  </a:lnTo>
                  <a:lnTo>
                    <a:pt x="2880" y="5239"/>
                  </a:lnTo>
                  <a:cubicBezTo>
                    <a:pt x="2916" y="5346"/>
                    <a:pt x="2960" y="5452"/>
                    <a:pt x="3013" y="5551"/>
                  </a:cubicBezTo>
                  <a:lnTo>
                    <a:pt x="2118" y="6443"/>
                  </a:lnTo>
                  <a:cubicBezTo>
                    <a:pt x="1903" y="6661"/>
                    <a:pt x="1903" y="7016"/>
                    <a:pt x="2118" y="7232"/>
                  </a:cubicBezTo>
                  <a:cubicBezTo>
                    <a:pt x="2228" y="7341"/>
                    <a:pt x="2371" y="7396"/>
                    <a:pt x="2514" y="7396"/>
                  </a:cubicBezTo>
                  <a:cubicBezTo>
                    <a:pt x="2657" y="7396"/>
                    <a:pt x="2799" y="7341"/>
                    <a:pt x="2907" y="7232"/>
                  </a:cubicBezTo>
                  <a:lnTo>
                    <a:pt x="3799" y="6343"/>
                  </a:lnTo>
                  <a:cubicBezTo>
                    <a:pt x="3904" y="6401"/>
                    <a:pt x="4020" y="6451"/>
                    <a:pt x="4136" y="6490"/>
                  </a:cubicBezTo>
                  <a:lnTo>
                    <a:pt x="4136" y="7536"/>
                  </a:lnTo>
                  <a:lnTo>
                    <a:pt x="3303" y="8372"/>
                  </a:lnTo>
                  <a:cubicBezTo>
                    <a:pt x="3084" y="8588"/>
                    <a:pt x="3084" y="8942"/>
                    <a:pt x="3303" y="9161"/>
                  </a:cubicBezTo>
                  <a:cubicBezTo>
                    <a:pt x="3413" y="9269"/>
                    <a:pt x="3555" y="9323"/>
                    <a:pt x="3698" y="9323"/>
                  </a:cubicBezTo>
                  <a:cubicBezTo>
                    <a:pt x="3840" y="9323"/>
                    <a:pt x="3983" y="9269"/>
                    <a:pt x="4092" y="9161"/>
                  </a:cubicBezTo>
                  <a:lnTo>
                    <a:pt x="4712" y="8541"/>
                  </a:lnTo>
                  <a:lnTo>
                    <a:pt x="5302" y="9133"/>
                  </a:lnTo>
                  <a:cubicBezTo>
                    <a:pt x="5411" y="9241"/>
                    <a:pt x="5554" y="9295"/>
                    <a:pt x="5697" y="9295"/>
                  </a:cubicBezTo>
                  <a:cubicBezTo>
                    <a:pt x="5840" y="9295"/>
                    <a:pt x="5983" y="9241"/>
                    <a:pt x="6091" y="9133"/>
                  </a:cubicBezTo>
                  <a:cubicBezTo>
                    <a:pt x="6309" y="8915"/>
                    <a:pt x="6309" y="8560"/>
                    <a:pt x="6091" y="8344"/>
                  </a:cubicBezTo>
                  <a:lnTo>
                    <a:pt x="5252" y="7503"/>
                  </a:lnTo>
                  <a:lnTo>
                    <a:pt x="5252" y="6504"/>
                  </a:lnTo>
                  <a:cubicBezTo>
                    <a:pt x="5371" y="6468"/>
                    <a:pt x="5487" y="6423"/>
                    <a:pt x="5592" y="6365"/>
                  </a:cubicBezTo>
                  <a:lnTo>
                    <a:pt x="6492" y="7265"/>
                  </a:lnTo>
                  <a:cubicBezTo>
                    <a:pt x="6600" y="7372"/>
                    <a:pt x="6744" y="7426"/>
                    <a:pt x="6888" y="7426"/>
                  </a:cubicBezTo>
                  <a:cubicBezTo>
                    <a:pt x="7031" y="7426"/>
                    <a:pt x="7173" y="7372"/>
                    <a:pt x="7281" y="7265"/>
                  </a:cubicBezTo>
                  <a:cubicBezTo>
                    <a:pt x="7500" y="7046"/>
                    <a:pt x="7500" y="6695"/>
                    <a:pt x="7281" y="6476"/>
                  </a:cubicBezTo>
                  <a:lnTo>
                    <a:pt x="6395" y="5590"/>
                  </a:lnTo>
                  <a:cubicBezTo>
                    <a:pt x="6459" y="5479"/>
                    <a:pt x="6506" y="5366"/>
                    <a:pt x="6547" y="5244"/>
                  </a:cubicBezTo>
                  <a:lnTo>
                    <a:pt x="7585" y="5244"/>
                  </a:lnTo>
                  <a:lnTo>
                    <a:pt x="8421" y="6077"/>
                  </a:lnTo>
                  <a:cubicBezTo>
                    <a:pt x="8529" y="6187"/>
                    <a:pt x="8672" y="6241"/>
                    <a:pt x="8815" y="6241"/>
                  </a:cubicBezTo>
                  <a:cubicBezTo>
                    <a:pt x="8958" y="6241"/>
                    <a:pt x="9101" y="6187"/>
                    <a:pt x="9210" y="6077"/>
                  </a:cubicBezTo>
                  <a:cubicBezTo>
                    <a:pt x="9429" y="5853"/>
                    <a:pt x="9429" y="5499"/>
                    <a:pt x="9213" y="5283"/>
                  </a:cubicBezTo>
                  <a:lnTo>
                    <a:pt x="8590" y="4660"/>
                  </a:lnTo>
                  <a:lnTo>
                    <a:pt x="9183" y="4068"/>
                  </a:lnTo>
                  <a:cubicBezTo>
                    <a:pt x="9401" y="3849"/>
                    <a:pt x="9401" y="3497"/>
                    <a:pt x="9183" y="3279"/>
                  </a:cubicBezTo>
                  <a:cubicBezTo>
                    <a:pt x="9073" y="3169"/>
                    <a:pt x="8931" y="3115"/>
                    <a:pt x="8788" y="3115"/>
                  </a:cubicBezTo>
                  <a:cubicBezTo>
                    <a:pt x="8646" y="3115"/>
                    <a:pt x="8503" y="3169"/>
                    <a:pt x="8394" y="3279"/>
                  </a:cubicBezTo>
                  <a:lnTo>
                    <a:pt x="7552" y="4120"/>
                  </a:lnTo>
                  <a:lnTo>
                    <a:pt x="6578" y="4120"/>
                  </a:lnTo>
                  <a:cubicBezTo>
                    <a:pt x="6539" y="3982"/>
                    <a:pt x="6484" y="3846"/>
                    <a:pt x="6417" y="3722"/>
                  </a:cubicBezTo>
                  <a:lnTo>
                    <a:pt x="7278" y="2861"/>
                  </a:lnTo>
                  <a:cubicBezTo>
                    <a:pt x="7497" y="2642"/>
                    <a:pt x="7497" y="2288"/>
                    <a:pt x="7278" y="2072"/>
                  </a:cubicBezTo>
                  <a:cubicBezTo>
                    <a:pt x="7169" y="1962"/>
                    <a:pt x="7026" y="1908"/>
                    <a:pt x="6884" y="1908"/>
                  </a:cubicBezTo>
                  <a:cubicBezTo>
                    <a:pt x="6741" y="1908"/>
                    <a:pt x="6599" y="1962"/>
                    <a:pt x="6489" y="2072"/>
                  </a:cubicBezTo>
                  <a:lnTo>
                    <a:pt x="5626" y="2935"/>
                  </a:lnTo>
                  <a:cubicBezTo>
                    <a:pt x="5509" y="2875"/>
                    <a:pt x="5388" y="2822"/>
                    <a:pt x="5257" y="2786"/>
                  </a:cubicBezTo>
                  <a:lnTo>
                    <a:pt x="5257" y="1825"/>
                  </a:lnTo>
                  <a:lnTo>
                    <a:pt x="6129" y="954"/>
                  </a:lnTo>
                  <a:cubicBezTo>
                    <a:pt x="6348" y="735"/>
                    <a:pt x="6348" y="383"/>
                    <a:pt x="6129" y="165"/>
                  </a:cubicBezTo>
                  <a:cubicBezTo>
                    <a:pt x="6020" y="55"/>
                    <a:pt x="5877" y="1"/>
                    <a:pt x="573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3" name="Google Shape;3183;p51"/>
            <p:cNvSpPr/>
            <p:nvPr/>
          </p:nvSpPr>
          <p:spPr>
            <a:xfrm>
              <a:off x="4152875" y="1009800"/>
              <a:ext cx="117875" cy="232150"/>
            </a:xfrm>
            <a:custGeom>
              <a:rect b="b" l="l" r="r" t="t"/>
              <a:pathLst>
                <a:path extrusionOk="0" h="9286" w="4715">
                  <a:moveTo>
                    <a:pt x="1018" y="0"/>
                  </a:moveTo>
                  <a:cubicBezTo>
                    <a:pt x="876" y="0"/>
                    <a:pt x="733" y="55"/>
                    <a:pt x="624" y="164"/>
                  </a:cubicBezTo>
                  <a:lnTo>
                    <a:pt x="1" y="787"/>
                  </a:lnTo>
                  <a:lnTo>
                    <a:pt x="1" y="3824"/>
                  </a:lnTo>
                  <a:cubicBezTo>
                    <a:pt x="438" y="3824"/>
                    <a:pt x="798" y="4170"/>
                    <a:pt x="815" y="4607"/>
                  </a:cubicBezTo>
                  <a:cubicBezTo>
                    <a:pt x="831" y="5089"/>
                    <a:pt x="452" y="5454"/>
                    <a:pt x="1" y="5454"/>
                  </a:cubicBezTo>
                  <a:lnTo>
                    <a:pt x="1" y="8530"/>
                  </a:lnTo>
                  <a:lnTo>
                    <a:pt x="593" y="9122"/>
                  </a:lnTo>
                  <a:cubicBezTo>
                    <a:pt x="703" y="9231"/>
                    <a:pt x="845" y="9286"/>
                    <a:pt x="988" y="9286"/>
                  </a:cubicBezTo>
                  <a:cubicBezTo>
                    <a:pt x="1130" y="9286"/>
                    <a:pt x="1273" y="9231"/>
                    <a:pt x="1382" y="9122"/>
                  </a:cubicBezTo>
                  <a:cubicBezTo>
                    <a:pt x="1601" y="8903"/>
                    <a:pt x="1601" y="8552"/>
                    <a:pt x="1382" y="8333"/>
                  </a:cubicBezTo>
                  <a:lnTo>
                    <a:pt x="541" y="7492"/>
                  </a:lnTo>
                  <a:lnTo>
                    <a:pt x="541" y="6492"/>
                  </a:lnTo>
                  <a:cubicBezTo>
                    <a:pt x="662" y="6459"/>
                    <a:pt x="776" y="6409"/>
                    <a:pt x="884" y="6354"/>
                  </a:cubicBezTo>
                  <a:lnTo>
                    <a:pt x="1784" y="7253"/>
                  </a:lnTo>
                  <a:cubicBezTo>
                    <a:pt x="1893" y="7362"/>
                    <a:pt x="2036" y="7416"/>
                    <a:pt x="2179" y="7416"/>
                  </a:cubicBezTo>
                  <a:cubicBezTo>
                    <a:pt x="2321" y="7416"/>
                    <a:pt x="2463" y="7362"/>
                    <a:pt x="2572" y="7253"/>
                  </a:cubicBezTo>
                  <a:cubicBezTo>
                    <a:pt x="2791" y="7038"/>
                    <a:pt x="2791" y="6683"/>
                    <a:pt x="2572" y="6465"/>
                  </a:cubicBezTo>
                  <a:lnTo>
                    <a:pt x="1687" y="5579"/>
                  </a:lnTo>
                  <a:cubicBezTo>
                    <a:pt x="1748" y="5468"/>
                    <a:pt x="1800" y="5355"/>
                    <a:pt x="1839" y="5233"/>
                  </a:cubicBezTo>
                  <a:lnTo>
                    <a:pt x="2877" y="5233"/>
                  </a:lnTo>
                  <a:lnTo>
                    <a:pt x="3710" y="6069"/>
                  </a:lnTo>
                  <a:cubicBezTo>
                    <a:pt x="3819" y="6177"/>
                    <a:pt x="3962" y="6231"/>
                    <a:pt x="4105" y="6231"/>
                  </a:cubicBezTo>
                  <a:cubicBezTo>
                    <a:pt x="4247" y="6231"/>
                    <a:pt x="4390" y="6177"/>
                    <a:pt x="4499" y="6069"/>
                  </a:cubicBezTo>
                  <a:cubicBezTo>
                    <a:pt x="4715" y="5850"/>
                    <a:pt x="4715" y="5496"/>
                    <a:pt x="4496" y="5283"/>
                  </a:cubicBezTo>
                  <a:lnTo>
                    <a:pt x="3873" y="4660"/>
                  </a:lnTo>
                  <a:lnTo>
                    <a:pt x="4466" y="4067"/>
                  </a:lnTo>
                  <a:cubicBezTo>
                    <a:pt x="4682" y="3849"/>
                    <a:pt x="4682" y="3497"/>
                    <a:pt x="4466" y="3278"/>
                  </a:cubicBezTo>
                  <a:cubicBezTo>
                    <a:pt x="4356" y="3169"/>
                    <a:pt x="4213" y="3114"/>
                    <a:pt x="4070" y="3114"/>
                  </a:cubicBezTo>
                  <a:cubicBezTo>
                    <a:pt x="3927" y="3114"/>
                    <a:pt x="3785" y="3169"/>
                    <a:pt x="3677" y="3278"/>
                  </a:cubicBezTo>
                  <a:lnTo>
                    <a:pt x="2835" y="4120"/>
                  </a:lnTo>
                  <a:lnTo>
                    <a:pt x="1858" y="4120"/>
                  </a:lnTo>
                  <a:cubicBezTo>
                    <a:pt x="1822" y="3982"/>
                    <a:pt x="1770" y="3846"/>
                    <a:pt x="1701" y="3721"/>
                  </a:cubicBezTo>
                  <a:lnTo>
                    <a:pt x="2561" y="2861"/>
                  </a:lnTo>
                  <a:cubicBezTo>
                    <a:pt x="2780" y="2642"/>
                    <a:pt x="2780" y="2288"/>
                    <a:pt x="2561" y="2072"/>
                  </a:cubicBezTo>
                  <a:cubicBezTo>
                    <a:pt x="2452" y="1962"/>
                    <a:pt x="2309" y="1908"/>
                    <a:pt x="2167" y="1908"/>
                  </a:cubicBezTo>
                  <a:cubicBezTo>
                    <a:pt x="2024" y="1908"/>
                    <a:pt x="1882" y="1962"/>
                    <a:pt x="1772" y="2072"/>
                  </a:cubicBezTo>
                  <a:lnTo>
                    <a:pt x="909" y="2935"/>
                  </a:lnTo>
                  <a:cubicBezTo>
                    <a:pt x="793" y="2874"/>
                    <a:pt x="668" y="2825"/>
                    <a:pt x="541" y="2786"/>
                  </a:cubicBezTo>
                  <a:lnTo>
                    <a:pt x="541" y="1825"/>
                  </a:lnTo>
                  <a:lnTo>
                    <a:pt x="1413" y="953"/>
                  </a:lnTo>
                  <a:cubicBezTo>
                    <a:pt x="1631" y="735"/>
                    <a:pt x="1631" y="383"/>
                    <a:pt x="1413" y="164"/>
                  </a:cubicBezTo>
                  <a:cubicBezTo>
                    <a:pt x="1303" y="55"/>
                    <a:pt x="1161" y="0"/>
                    <a:pt x="101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4" name="Google Shape;3184;p51"/>
            <p:cNvSpPr/>
            <p:nvPr/>
          </p:nvSpPr>
          <p:spPr>
            <a:xfrm>
              <a:off x="3963825" y="992375"/>
              <a:ext cx="27850" cy="39125"/>
            </a:xfrm>
            <a:custGeom>
              <a:rect b="b" l="l" r="r" t="t"/>
              <a:pathLst>
                <a:path extrusionOk="0" h="1565" w="1114">
                  <a:moveTo>
                    <a:pt x="557" y="1"/>
                  </a:moveTo>
                  <a:cubicBezTo>
                    <a:pt x="250" y="1"/>
                    <a:pt x="0" y="250"/>
                    <a:pt x="0" y="557"/>
                  </a:cubicBezTo>
                  <a:lnTo>
                    <a:pt x="0" y="1008"/>
                  </a:lnTo>
                  <a:cubicBezTo>
                    <a:pt x="0" y="1315"/>
                    <a:pt x="250" y="1564"/>
                    <a:pt x="557" y="1564"/>
                  </a:cubicBezTo>
                  <a:cubicBezTo>
                    <a:pt x="864" y="1564"/>
                    <a:pt x="1113" y="1315"/>
                    <a:pt x="1113" y="1008"/>
                  </a:cubicBezTo>
                  <a:lnTo>
                    <a:pt x="1113" y="557"/>
                  </a:lnTo>
                  <a:cubicBezTo>
                    <a:pt x="1113" y="250"/>
                    <a:pt x="864" y="1"/>
                    <a:pt x="55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5" name="Google Shape;3185;p51"/>
            <p:cNvSpPr/>
            <p:nvPr/>
          </p:nvSpPr>
          <p:spPr>
            <a:xfrm>
              <a:off x="4015600" y="1029675"/>
              <a:ext cx="27900" cy="39125"/>
            </a:xfrm>
            <a:custGeom>
              <a:rect b="b" l="l" r="r" t="t"/>
              <a:pathLst>
                <a:path extrusionOk="0" h="1565" w="1116">
                  <a:moveTo>
                    <a:pt x="559" y="1"/>
                  </a:moveTo>
                  <a:cubicBezTo>
                    <a:pt x="249" y="1"/>
                    <a:pt x="0" y="247"/>
                    <a:pt x="0" y="557"/>
                  </a:cubicBezTo>
                  <a:lnTo>
                    <a:pt x="0" y="1005"/>
                  </a:lnTo>
                  <a:cubicBezTo>
                    <a:pt x="0" y="1315"/>
                    <a:pt x="249" y="1564"/>
                    <a:pt x="559" y="1564"/>
                  </a:cubicBezTo>
                  <a:cubicBezTo>
                    <a:pt x="866" y="1564"/>
                    <a:pt x="1116" y="1315"/>
                    <a:pt x="1116" y="1005"/>
                  </a:cubicBezTo>
                  <a:lnTo>
                    <a:pt x="1116" y="557"/>
                  </a:lnTo>
                  <a:cubicBezTo>
                    <a:pt x="1116" y="250"/>
                    <a:pt x="866" y="1"/>
                    <a:pt x="55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6" name="Google Shape;3186;p51"/>
            <p:cNvSpPr/>
            <p:nvPr/>
          </p:nvSpPr>
          <p:spPr>
            <a:xfrm>
              <a:off x="4278075" y="1196450"/>
              <a:ext cx="27850" cy="39125"/>
            </a:xfrm>
            <a:custGeom>
              <a:rect b="b" l="l" r="r" t="t"/>
              <a:pathLst>
                <a:path extrusionOk="0" h="1565" w="1114">
                  <a:moveTo>
                    <a:pt x="557" y="1"/>
                  </a:moveTo>
                  <a:cubicBezTo>
                    <a:pt x="250" y="1"/>
                    <a:pt x="0" y="250"/>
                    <a:pt x="0" y="557"/>
                  </a:cubicBezTo>
                  <a:lnTo>
                    <a:pt x="0" y="1005"/>
                  </a:lnTo>
                  <a:cubicBezTo>
                    <a:pt x="0" y="1315"/>
                    <a:pt x="250" y="1565"/>
                    <a:pt x="557" y="1565"/>
                  </a:cubicBezTo>
                  <a:cubicBezTo>
                    <a:pt x="864" y="1565"/>
                    <a:pt x="1113" y="1315"/>
                    <a:pt x="1113" y="1005"/>
                  </a:cubicBezTo>
                  <a:lnTo>
                    <a:pt x="1113" y="557"/>
                  </a:lnTo>
                  <a:cubicBezTo>
                    <a:pt x="1113" y="250"/>
                    <a:pt x="864" y="1"/>
                    <a:pt x="55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7" name="Google Shape;3187;p51"/>
            <p:cNvSpPr/>
            <p:nvPr/>
          </p:nvSpPr>
          <p:spPr>
            <a:xfrm>
              <a:off x="4314550" y="998600"/>
              <a:ext cx="27900" cy="39125"/>
            </a:xfrm>
            <a:custGeom>
              <a:rect b="b" l="l" r="r" t="t"/>
              <a:pathLst>
                <a:path extrusionOk="0" h="1565" w="1116">
                  <a:moveTo>
                    <a:pt x="559" y="1"/>
                  </a:moveTo>
                  <a:cubicBezTo>
                    <a:pt x="249" y="1"/>
                    <a:pt x="0" y="250"/>
                    <a:pt x="0" y="557"/>
                  </a:cubicBezTo>
                  <a:lnTo>
                    <a:pt x="0" y="1008"/>
                  </a:lnTo>
                  <a:cubicBezTo>
                    <a:pt x="0" y="1315"/>
                    <a:pt x="249" y="1565"/>
                    <a:pt x="559" y="1565"/>
                  </a:cubicBezTo>
                  <a:cubicBezTo>
                    <a:pt x="867" y="1565"/>
                    <a:pt x="1116" y="1315"/>
                    <a:pt x="1116" y="1008"/>
                  </a:cubicBezTo>
                  <a:lnTo>
                    <a:pt x="1116" y="557"/>
                  </a:lnTo>
                  <a:cubicBezTo>
                    <a:pt x="1116" y="250"/>
                    <a:pt x="867" y="1"/>
                    <a:pt x="55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8" name="Google Shape;3188;p51"/>
            <p:cNvSpPr/>
            <p:nvPr/>
          </p:nvSpPr>
          <p:spPr>
            <a:xfrm>
              <a:off x="4257450" y="1026075"/>
              <a:ext cx="27925" cy="39125"/>
            </a:xfrm>
            <a:custGeom>
              <a:rect b="b" l="l" r="r" t="t"/>
              <a:pathLst>
                <a:path extrusionOk="0" h="1565" w="1117">
                  <a:moveTo>
                    <a:pt x="557" y="1"/>
                  </a:moveTo>
                  <a:cubicBezTo>
                    <a:pt x="250" y="1"/>
                    <a:pt x="0" y="250"/>
                    <a:pt x="0" y="560"/>
                  </a:cubicBezTo>
                  <a:lnTo>
                    <a:pt x="0" y="1008"/>
                  </a:lnTo>
                  <a:cubicBezTo>
                    <a:pt x="0" y="1315"/>
                    <a:pt x="250" y="1565"/>
                    <a:pt x="557" y="1565"/>
                  </a:cubicBezTo>
                  <a:cubicBezTo>
                    <a:pt x="867" y="1565"/>
                    <a:pt x="1116" y="1315"/>
                    <a:pt x="1116" y="1008"/>
                  </a:cubicBezTo>
                  <a:lnTo>
                    <a:pt x="1116" y="560"/>
                  </a:lnTo>
                  <a:cubicBezTo>
                    <a:pt x="1116" y="250"/>
                    <a:pt x="867" y="1"/>
                    <a:pt x="55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9" name="Google Shape;3189;p51"/>
            <p:cNvSpPr/>
            <p:nvPr/>
          </p:nvSpPr>
          <p:spPr>
            <a:xfrm>
              <a:off x="4314550" y="1114450"/>
              <a:ext cx="27900" cy="39125"/>
            </a:xfrm>
            <a:custGeom>
              <a:rect b="b" l="l" r="r" t="t"/>
              <a:pathLst>
                <a:path extrusionOk="0" h="1565" w="1116">
                  <a:moveTo>
                    <a:pt x="559" y="0"/>
                  </a:moveTo>
                  <a:cubicBezTo>
                    <a:pt x="249" y="0"/>
                    <a:pt x="0" y="250"/>
                    <a:pt x="0" y="557"/>
                  </a:cubicBezTo>
                  <a:lnTo>
                    <a:pt x="0" y="1005"/>
                  </a:lnTo>
                  <a:cubicBezTo>
                    <a:pt x="0" y="1315"/>
                    <a:pt x="249" y="1564"/>
                    <a:pt x="559" y="1564"/>
                  </a:cubicBezTo>
                  <a:cubicBezTo>
                    <a:pt x="867" y="1564"/>
                    <a:pt x="1116" y="1315"/>
                    <a:pt x="1116" y="1005"/>
                  </a:cubicBezTo>
                  <a:lnTo>
                    <a:pt x="1116" y="557"/>
                  </a:lnTo>
                  <a:cubicBezTo>
                    <a:pt x="1116" y="250"/>
                    <a:pt x="867" y="0"/>
                    <a:pt x="55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0" name="Google Shape;3190;p51"/>
            <p:cNvSpPr/>
            <p:nvPr/>
          </p:nvSpPr>
          <p:spPr>
            <a:xfrm>
              <a:off x="3957100" y="1167450"/>
              <a:ext cx="27925" cy="39125"/>
            </a:xfrm>
            <a:custGeom>
              <a:rect b="b" l="l" r="r" t="t"/>
              <a:pathLst>
                <a:path extrusionOk="0" h="1565" w="1117">
                  <a:moveTo>
                    <a:pt x="557" y="1"/>
                  </a:moveTo>
                  <a:cubicBezTo>
                    <a:pt x="250" y="1"/>
                    <a:pt x="1" y="250"/>
                    <a:pt x="1" y="557"/>
                  </a:cubicBezTo>
                  <a:lnTo>
                    <a:pt x="1" y="1008"/>
                  </a:lnTo>
                  <a:cubicBezTo>
                    <a:pt x="1" y="1316"/>
                    <a:pt x="250" y="1565"/>
                    <a:pt x="557" y="1565"/>
                  </a:cubicBezTo>
                  <a:cubicBezTo>
                    <a:pt x="867" y="1565"/>
                    <a:pt x="1117" y="1316"/>
                    <a:pt x="1117" y="1008"/>
                  </a:cubicBezTo>
                  <a:lnTo>
                    <a:pt x="1117" y="557"/>
                  </a:lnTo>
                  <a:cubicBezTo>
                    <a:pt x="1117" y="250"/>
                    <a:pt x="865" y="1"/>
                    <a:pt x="55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1" name="Google Shape;3191;p51"/>
            <p:cNvSpPr/>
            <p:nvPr/>
          </p:nvSpPr>
          <p:spPr>
            <a:xfrm>
              <a:off x="4014075" y="1204825"/>
              <a:ext cx="27825" cy="39125"/>
            </a:xfrm>
            <a:custGeom>
              <a:rect b="b" l="l" r="r" t="t"/>
              <a:pathLst>
                <a:path extrusionOk="0" h="1565" w="1113">
                  <a:moveTo>
                    <a:pt x="556" y="1"/>
                  </a:moveTo>
                  <a:cubicBezTo>
                    <a:pt x="249" y="1"/>
                    <a:pt x="0" y="250"/>
                    <a:pt x="0" y="557"/>
                  </a:cubicBezTo>
                  <a:lnTo>
                    <a:pt x="0" y="1008"/>
                  </a:lnTo>
                  <a:cubicBezTo>
                    <a:pt x="0" y="1315"/>
                    <a:pt x="249" y="1565"/>
                    <a:pt x="556" y="1565"/>
                  </a:cubicBezTo>
                  <a:cubicBezTo>
                    <a:pt x="864" y="1565"/>
                    <a:pt x="1113" y="1315"/>
                    <a:pt x="1113" y="1008"/>
                  </a:cubicBezTo>
                  <a:lnTo>
                    <a:pt x="1113" y="557"/>
                  </a:lnTo>
                  <a:cubicBezTo>
                    <a:pt x="1113" y="250"/>
                    <a:pt x="864" y="1"/>
                    <a:pt x="55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2" name="Google Shape;3192;p51"/>
            <p:cNvSpPr/>
            <p:nvPr/>
          </p:nvSpPr>
          <p:spPr>
            <a:xfrm>
              <a:off x="3969575" y="1094875"/>
              <a:ext cx="27900" cy="39125"/>
            </a:xfrm>
            <a:custGeom>
              <a:rect b="b" l="l" r="r" t="t"/>
              <a:pathLst>
                <a:path extrusionOk="0" h="1565" w="1116">
                  <a:moveTo>
                    <a:pt x="559" y="0"/>
                  </a:moveTo>
                  <a:cubicBezTo>
                    <a:pt x="249" y="0"/>
                    <a:pt x="0" y="249"/>
                    <a:pt x="0" y="556"/>
                  </a:cubicBezTo>
                  <a:lnTo>
                    <a:pt x="0" y="1008"/>
                  </a:lnTo>
                  <a:cubicBezTo>
                    <a:pt x="0" y="1315"/>
                    <a:pt x="249" y="1564"/>
                    <a:pt x="559" y="1564"/>
                  </a:cubicBezTo>
                  <a:cubicBezTo>
                    <a:pt x="867" y="1564"/>
                    <a:pt x="1116" y="1315"/>
                    <a:pt x="1116" y="1008"/>
                  </a:cubicBezTo>
                  <a:lnTo>
                    <a:pt x="1116" y="556"/>
                  </a:lnTo>
                  <a:cubicBezTo>
                    <a:pt x="1116" y="249"/>
                    <a:pt x="867" y="0"/>
                    <a:pt x="55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193" name="Google Shape;3193;p51"/>
          <p:cNvGrpSpPr/>
          <p:nvPr/>
        </p:nvGrpSpPr>
        <p:grpSpPr>
          <a:xfrm>
            <a:off x="5907998" y="1175938"/>
            <a:ext cx="434900" cy="442925"/>
            <a:chOff x="4519375" y="817775"/>
            <a:chExt cx="434900" cy="442925"/>
          </a:xfrm>
        </p:grpSpPr>
        <p:sp>
          <p:nvSpPr>
            <p:cNvPr id="3194" name="Google Shape;3194;p51"/>
            <p:cNvSpPr/>
            <p:nvPr/>
          </p:nvSpPr>
          <p:spPr>
            <a:xfrm>
              <a:off x="4658750" y="911200"/>
              <a:ext cx="45700" cy="45700"/>
            </a:xfrm>
            <a:custGeom>
              <a:rect b="b" l="l" r="r" t="t"/>
              <a:pathLst>
                <a:path extrusionOk="0" h="1828" w="1828">
                  <a:moveTo>
                    <a:pt x="914" y="1"/>
                  </a:moveTo>
                  <a:cubicBezTo>
                    <a:pt x="410" y="1"/>
                    <a:pt x="1" y="410"/>
                    <a:pt x="1" y="914"/>
                  </a:cubicBezTo>
                  <a:cubicBezTo>
                    <a:pt x="1" y="1421"/>
                    <a:pt x="410" y="1827"/>
                    <a:pt x="914" y="1827"/>
                  </a:cubicBezTo>
                  <a:cubicBezTo>
                    <a:pt x="1418" y="1827"/>
                    <a:pt x="1828" y="1421"/>
                    <a:pt x="1828" y="914"/>
                  </a:cubicBezTo>
                  <a:cubicBezTo>
                    <a:pt x="1828" y="413"/>
                    <a:pt x="1418" y="1"/>
                    <a:pt x="914"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5" name="Google Shape;3195;p51"/>
            <p:cNvSpPr/>
            <p:nvPr/>
          </p:nvSpPr>
          <p:spPr>
            <a:xfrm>
              <a:off x="4681600" y="911350"/>
              <a:ext cx="22850" cy="45550"/>
            </a:xfrm>
            <a:custGeom>
              <a:rect b="b" l="l" r="r" t="t"/>
              <a:pathLst>
                <a:path extrusionOk="0" h="1822" w="914">
                  <a:moveTo>
                    <a:pt x="0" y="0"/>
                  </a:moveTo>
                  <a:lnTo>
                    <a:pt x="0" y="1821"/>
                  </a:lnTo>
                  <a:cubicBezTo>
                    <a:pt x="504" y="1821"/>
                    <a:pt x="914" y="1415"/>
                    <a:pt x="914" y="908"/>
                  </a:cubicBezTo>
                  <a:cubicBezTo>
                    <a:pt x="914" y="407"/>
                    <a:pt x="504" y="0"/>
                    <a:pt x="0"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6" name="Google Shape;3196;p51"/>
            <p:cNvSpPr/>
            <p:nvPr/>
          </p:nvSpPr>
          <p:spPr>
            <a:xfrm>
              <a:off x="4582700" y="1199025"/>
              <a:ext cx="197400" cy="61675"/>
            </a:xfrm>
            <a:custGeom>
              <a:rect b="b" l="l" r="r" t="t"/>
              <a:pathLst>
                <a:path extrusionOk="0" h="2467" w="7896">
                  <a:moveTo>
                    <a:pt x="1" y="0"/>
                  </a:moveTo>
                  <a:lnTo>
                    <a:pt x="1" y="1713"/>
                  </a:lnTo>
                  <a:cubicBezTo>
                    <a:pt x="1" y="2129"/>
                    <a:pt x="341" y="2466"/>
                    <a:pt x="756" y="2466"/>
                  </a:cubicBezTo>
                  <a:lnTo>
                    <a:pt x="7139" y="2466"/>
                  </a:lnTo>
                  <a:cubicBezTo>
                    <a:pt x="7555" y="2466"/>
                    <a:pt x="7895" y="2129"/>
                    <a:pt x="7895" y="1713"/>
                  </a:cubicBezTo>
                  <a:lnTo>
                    <a:pt x="7895"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7" name="Google Shape;3197;p51"/>
            <p:cNvSpPr/>
            <p:nvPr/>
          </p:nvSpPr>
          <p:spPr>
            <a:xfrm>
              <a:off x="4681525" y="1199025"/>
              <a:ext cx="98575" cy="61675"/>
            </a:xfrm>
            <a:custGeom>
              <a:rect b="b" l="l" r="r" t="t"/>
              <a:pathLst>
                <a:path extrusionOk="0" h="2467" w="3943">
                  <a:moveTo>
                    <a:pt x="0" y="0"/>
                  </a:moveTo>
                  <a:lnTo>
                    <a:pt x="0" y="2466"/>
                  </a:lnTo>
                  <a:lnTo>
                    <a:pt x="3186" y="2466"/>
                  </a:lnTo>
                  <a:cubicBezTo>
                    <a:pt x="3602" y="2466"/>
                    <a:pt x="3942" y="2129"/>
                    <a:pt x="3942" y="1713"/>
                  </a:cubicBezTo>
                  <a:lnTo>
                    <a:pt x="3942"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8" name="Google Shape;3198;p51"/>
            <p:cNvSpPr/>
            <p:nvPr/>
          </p:nvSpPr>
          <p:spPr>
            <a:xfrm>
              <a:off x="4539450" y="817775"/>
              <a:ext cx="283950" cy="268400"/>
            </a:xfrm>
            <a:custGeom>
              <a:rect b="b" l="l" r="r" t="t"/>
              <a:pathLst>
                <a:path extrusionOk="0" h="10736" w="11358">
                  <a:moveTo>
                    <a:pt x="5681" y="1"/>
                  </a:moveTo>
                  <a:cubicBezTo>
                    <a:pt x="2547" y="1"/>
                    <a:pt x="0" y="2550"/>
                    <a:pt x="0" y="5684"/>
                  </a:cubicBezTo>
                  <a:lnTo>
                    <a:pt x="0" y="10201"/>
                  </a:lnTo>
                  <a:cubicBezTo>
                    <a:pt x="0" y="10497"/>
                    <a:pt x="241" y="10735"/>
                    <a:pt x="535" y="10735"/>
                  </a:cubicBezTo>
                  <a:cubicBezTo>
                    <a:pt x="828" y="10735"/>
                    <a:pt x="1066" y="10497"/>
                    <a:pt x="1066" y="10201"/>
                  </a:cubicBezTo>
                  <a:lnTo>
                    <a:pt x="1066" y="5684"/>
                  </a:lnTo>
                  <a:cubicBezTo>
                    <a:pt x="1066" y="3140"/>
                    <a:pt x="3137" y="1069"/>
                    <a:pt x="5681" y="1069"/>
                  </a:cubicBezTo>
                  <a:cubicBezTo>
                    <a:pt x="8222" y="1069"/>
                    <a:pt x="10292" y="3140"/>
                    <a:pt x="10292" y="5684"/>
                  </a:cubicBezTo>
                  <a:lnTo>
                    <a:pt x="10292" y="10201"/>
                  </a:lnTo>
                  <a:cubicBezTo>
                    <a:pt x="10292" y="10497"/>
                    <a:pt x="10530" y="10735"/>
                    <a:pt x="10824" y="10735"/>
                  </a:cubicBezTo>
                  <a:cubicBezTo>
                    <a:pt x="11120" y="10735"/>
                    <a:pt x="11358" y="10497"/>
                    <a:pt x="11358" y="10201"/>
                  </a:cubicBezTo>
                  <a:lnTo>
                    <a:pt x="11358" y="5684"/>
                  </a:lnTo>
                  <a:cubicBezTo>
                    <a:pt x="11358" y="2547"/>
                    <a:pt x="8811" y="1"/>
                    <a:pt x="568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9" name="Google Shape;3199;p51"/>
            <p:cNvSpPr/>
            <p:nvPr/>
          </p:nvSpPr>
          <p:spPr>
            <a:xfrm>
              <a:off x="4681450" y="817850"/>
              <a:ext cx="141950" cy="268325"/>
            </a:xfrm>
            <a:custGeom>
              <a:rect b="b" l="l" r="r" t="t"/>
              <a:pathLst>
                <a:path extrusionOk="0" h="10733" w="5678">
                  <a:moveTo>
                    <a:pt x="6" y="0"/>
                  </a:moveTo>
                  <a:cubicBezTo>
                    <a:pt x="4" y="0"/>
                    <a:pt x="2" y="0"/>
                    <a:pt x="1" y="0"/>
                  </a:cubicBezTo>
                  <a:lnTo>
                    <a:pt x="1" y="1066"/>
                  </a:lnTo>
                  <a:cubicBezTo>
                    <a:pt x="2542" y="1066"/>
                    <a:pt x="4612" y="3137"/>
                    <a:pt x="4612" y="5681"/>
                  </a:cubicBezTo>
                  <a:lnTo>
                    <a:pt x="4612" y="10198"/>
                  </a:lnTo>
                  <a:cubicBezTo>
                    <a:pt x="4612" y="10494"/>
                    <a:pt x="4850" y="10732"/>
                    <a:pt x="5144" y="10732"/>
                  </a:cubicBezTo>
                  <a:cubicBezTo>
                    <a:pt x="5440" y="10732"/>
                    <a:pt x="5678" y="10494"/>
                    <a:pt x="5678" y="10198"/>
                  </a:cubicBezTo>
                  <a:lnTo>
                    <a:pt x="5678" y="5681"/>
                  </a:lnTo>
                  <a:cubicBezTo>
                    <a:pt x="5678" y="2546"/>
                    <a:pt x="3134" y="0"/>
                    <a:pt x="6"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0" name="Google Shape;3200;p51"/>
            <p:cNvSpPr/>
            <p:nvPr/>
          </p:nvSpPr>
          <p:spPr>
            <a:xfrm>
              <a:off x="4590450" y="953900"/>
              <a:ext cx="182450" cy="107425"/>
            </a:xfrm>
            <a:custGeom>
              <a:rect b="b" l="l" r="r" t="t"/>
              <a:pathLst>
                <a:path extrusionOk="0" h="4297" w="7298">
                  <a:moveTo>
                    <a:pt x="3654" y="0"/>
                  </a:moveTo>
                  <a:cubicBezTo>
                    <a:pt x="3650" y="0"/>
                    <a:pt x="3647" y="0"/>
                    <a:pt x="3643" y="0"/>
                  </a:cubicBezTo>
                  <a:cubicBezTo>
                    <a:pt x="1642" y="3"/>
                    <a:pt x="1" y="1623"/>
                    <a:pt x="1" y="3646"/>
                  </a:cubicBezTo>
                  <a:lnTo>
                    <a:pt x="1" y="4297"/>
                  </a:lnTo>
                  <a:lnTo>
                    <a:pt x="7297" y="4297"/>
                  </a:lnTo>
                  <a:lnTo>
                    <a:pt x="7297" y="3646"/>
                  </a:lnTo>
                  <a:cubicBezTo>
                    <a:pt x="7297" y="1640"/>
                    <a:pt x="5670" y="0"/>
                    <a:pt x="365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1" name="Google Shape;3201;p51"/>
            <p:cNvSpPr/>
            <p:nvPr/>
          </p:nvSpPr>
          <p:spPr>
            <a:xfrm>
              <a:off x="4681525" y="953900"/>
              <a:ext cx="91375" cy="107425"/>
            </a:xfrm>
            <a:custGeom>
              <a:rect b="b" l="l" r="r" t="t"/>
              <a:pathLst>
                <a:path extrusionOk="0" h="4297" w="3655">
                  <a:moveTo>
                    <a:pt x="11" y="0"/>
                  </a:moveTo>
                  <a:cubicBezTo>
                    <a:pt x="7" y="0"/>
                    <a:pt x="4" y="0"/>
                    <a:pt x="0" y="0"/>
                  </a:cubicBezTo>
                  <a:lnTo>
                    <a:pt x="0" y="4297"/>
                  </a:lnTo>
                  <a:lnTo>
                    <a:pt x="3654" y="4297"/>
                  </a:lnTo>
                  <a:lnTo>
                    <a:pt x="3654" y="3646"/>
                  </a:lnTo>
                  <a:cubicBezTo>
                    <a:pt x="3654" y="1640"/>
                    <a:pt x="2027" y="0"/>
                    <a:pt x="1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2" name="Google Shape;3202;p51"/>
            <p:cNvSpPr/>
            <p:nvPr/>
          </p:nvSpPr>
          <p:spPr>
            <a:xfrm>
              <a:off x="4814325" y="1038250"/>
              <a:ext cx="97250" cy="121350"/>
            </a:xfrm>
            <a:custGeom>
              <a:rect b="b" l="l" r="r" t="t"/>
              <a:pathLst>
                <a:path extrusionOk="0" h="4854" w="3890">
                  <a:moveTo>
                    <a:pt x="2558" y="1"/>
                  </a:moveTo>
                  <a:cubicBezTo>
                    <a:pt x="2495" y="1"/>
                    <a:pt x="2432" y="17"/>
                    <a:pt x="2375" y="51"/>
                  </a:cubicBezTo>
                  <a:lnTo>
                    <a:pt x="1849" y="363"/>
                  </a:lnTo>
                  <a:lnTo>
                    <a:pt x="0" y="1460"/>
                  </a:lnTo>
                  <a:lnTo>
                    <a:pt x="0" y="4853"/>
                  </a:lnTo>
                  <a:lnTo>
                    <a:pt x="1849" y="3262"/>
                  </a:lnTo>
                  <a:lnTo>
                    <a:pt x="3723" y="1651"/>
                  </a:lnTo>
                  <a:cubicBezTo>
                    <a:pt x="3876" y="1518"/>
                    <a:pt x="3889" y="1291"/>
                    <a:pt x="3754" y="1141"/>
                  </a:cubicBezTo>
                  <a:lnTo>
                    <a:pt x="2818" y="117"/>
                  </a:lnTo>
                  <a:cubicBezTo>
                    <a:pt x="2751" y="41"/>
                    <a:pt x="2655" y="1"/>
                    <a:pt x="255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3" name="Google Shape;3203;p51"/>
            <p:cNvSpPr/>
            <p:nvPr/>
          </p:nvSpPr>
          <p:spPr>
            <a:xfrm>
              <a:off x="4860550" y="1038250"/>
              <a:ext cx="51025" cy="81550"/>
            </a:xfrm>
            <a:custGeom>
              <a:rect b="b" l="l" r="r" t="t"/>
              <a:pathLst>
                <a:path extrusionOk="0" h="3262" w="2041">
                  <a:moveTo>
                    <a:pt x="709" y="1"/>
                  </a:moveTo>
                  <a:cubicBezTo>
                    <a:pt x="646" y="1"/>
                    <a:pt x="583" y="17"/>
                    <a:pt x="526" y="51"/>
                  </a:cubicBezTo>
                  <a:lnTo>
                    <a:pt x="0" y="363"/>
                  </a:lnTo>
                  <a:lnTo>
                    <a:pt x="0" y="3262"/>
                  </a:lnTo>
                  <a:lnTo>
                    <a:pt x="1874" y="1651"/>
                  </a:lnTo>
                  <a:cubicBezTo>
                    <a:pt x="2027" y="1518"/>
                    <a:pt x="2040" y="1291"/>
                    <a:pt x="1905" y="1141"/>
                  </a:cubicBezTo>
                  <a:lnTo>
                    <a:pt x="969" y="117"/>
                  </a:lnTo>
                  <a:cubicBezTo>
                    <a:pt x="902" y="41"/>
                    <a:pt x="806" y="1"/>
                    <a:pt x="70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4" name="Google Shape;3204;p51"/>
            <p:cNvSpPr/>
            <p:nvPr/>
          </p:nvSpPr>
          <p:spPr>
            <a:xfrm>
              <a:off x="4519375" y="1040825"/>
              <a:ext cx="324250" cy="178350"/>
            </a:xfrm>
            <a:custGeom>
              <a:rect b="b" l="l" r="r" t="t"/>
              <a:pathLst>
                <a:path extrusionOk="0" h="7134" w="12970">
                  <a:moveTo>
                    <a:pt x="2395" y="0"/>
                  </a:moveTo>
                  <a:cubicBezTo>
                    <a:pt x="1667" y="0"/>
                    <a:pt x="994" y="413"/>
                    <a:pt x="671" y="1066"/>
                  </a:cubicBezTo>
                  <a:cubicBezTo>
                    <a:pt x="455" y="1498"/>
                    <a:pt x="289" y="1957"/>
                    <a:pt x="175" y="2439"/>
                  </a:cubicBezTo>
                  <a:cubicBezTo>
                    <a:pt x="62" y="2921"/>
                    <a:pt x="1" y="3422"/>
                    <a:pt x="1" y="3936"/>
                  </a:cubicBezTo>
                  <a:cubicBezTo>
                    <a:pt x="1" y="5702"/>
                    <a:pt x="1435" y="7134"/>
                    <a:pt x="3198" y="7134"/>
                  </a:cubicBezTo>
                  <a:lnTo>
                    <a:pt x="9772" y="7134"/>
                  </a:lnTo>
                  <a:cubicBezTo>
                    <a:pt x="11538" y="7134"/>
                    <a:pt x="12969" y="5702"/>
                    <a:pt x="12969" y="3936"/>
                  </a:cubicBezTo>
                  <a:cubicBezTo>
                    <a:pt x="12969" y="2907"/>
                    <a:pt x="12731" y="1935"/>
                    <a:pt x="12299" y="1066"/>
                  </a:cubicBezTo>
                  <a:cubicBezTo>
                    <a:pt x="11978" y="413"/>
                    <a:pt x="11303" y="0"/>
                    <a:pt x="10572"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5" name="Google Shape;3205;p51"/>
            <p:cNvSpPr/>
            <p:nvPr/>
          </p:nvSpPr>
          <p:spPr>
            <a:xfrm>
              <a:off x="4681525" y="1040825"/>
              <a:ext cx="162100" cy="178350"/>
            </a:xfrm>
            <a:custGeom>
              <a:rect b="b" l="l" r="r" t="t"/>
              <a:pathLst>
                <a:path extrusionOk="0" h="7134" w="6484">
                  <a:moveTo>
                    <a:pt x="0" y="0"/>
                  </a:moveTo>
                  <a:lnTo>
                    <a:pt x="0" y="7134"/>
                  </a:lnTo>
                  <a:lnTo>
                    <a:pt x="3286" y="7134"/>
                  </a:lnTo>
                  <a:cubicBezTo>
                    <a:pt x="5052" y="7134"/>
                    <a:pt x="6483" y="5702"/>
                    <a:pt x="6483" y="3936"/>
                  </a:cubicBezTo>
                  <a:cubicBezTo>
                    <a:pt x="6483" y="2907"/>
                    <a:pt x="6245" y="1935"/>
                    <a:pt x="5813" y="1066"/>
                  </a:cubicBezTo>
                  <a:cubicBezTo>
                    <a:pt x="5492" y="413"/>
                    <a:pt x="4817" y="0"/>
                    <a:pt x="4086"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6" name="Google Shape;3206;p51"/>
            <p:cNvSpPr/>
            <p:nvPr/>
          </p:nvSpPr>
          <p:spPr>
            <a:xfrm>
              <a:off x="4552325" y="1107100"/>
              <a:ext cx="40225" cy="38025"/>
            </a:xfrm>
            <a:custGeom>
              <a:rect b="b" l="l" r="r" t="t"/>
              <a:pathLst>
                <a:path extrusionOk="0" h="1521" w="1609">
                  <a:moveTo>
                    <a:pt x="591" y="0"/>
                  </a:moveTo>
                  <a:cubicBezTo>
                    <a:pt x="460" y="0"/>
                    <a:pt x="329" y="48"/>
                    <a:pt x="227" y="145"/>
                  </a:cubicBezTo>
                  <a:cubicBezTo>
                    <a:pt x="11" y="344"/>
                    <a:pt x="0" y="685"/>
                    <a:pt x="202" y="898"/>
                  </a:cubicBezTo>
                  <a:lnTo>
                    <a:pt x="629" y="1352"/>
                  </a:lnTo>
                  <a:cubicBezTo>
                    <a:pt x="732" y="1464"/>
                    <a:pt x="874" y="1520"/>
                    <a:pt x="1016" y="1520"/>
                  </a:cubicBezTo>
                  <a:cubicBezTo>
                    <a:pt x="1148" y="1520"/>
                    <a:pt x="1279" y="1472"/>
                    <a:pt x="1382" y="1377"/>
                  </a:cubicBezTo>
                  <a:cubicBezTo>
                    <a:pt x="1598" y="1175"/>
                    <a:pt x="1609" y="837"/>
                    <a:pt x="1407" y="621"/>
                  </a:cubicBezTo>
                  <a:lnTo>
                    <a:pt x="980" y="170"/>
                  </a:lnTo>
                  <a:cubicBezTo>
                    <a:pt x="876" y="57"/>
                    <a:pt x="734" y="0"/>
                    <a:pt x="59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7" name="Google Shape;3207;p51"/>
            <p:cNvSpPr/>
            <p:nvPr/>
          </p:nvSpPr>
          <p:spPr>
            <a:xfrm>
              <a:off x="4665050" y="1107025"/>
              <a:ext cx="40300" cy="38150"/>
            </a:xfrm>
            <a:custGeom>
              <a:rect b="b" l="l" r="r" t="t"/>
              <a:pathLst>
                <a:path extrusionOk="0" h="1526" w="1612">
                  <a:moveTo>
                    <a:pt x="597" y="1"/>
                  </a:moveTo>
                  <a:cubicBezTo>
                    <a:pt x="465" y="1"/>
                    <a:pt x="331" y="47"/>
                    <a:pt x="228" y="148"/>
                  </a:cubicBezTo>
                  <a:cubicBezTo>
                    <a:pt x="12" y="353"/>
                    <a:pt x="1" y="688"/>
                    <a:pt x="203" y="901"/>
                  </a:cubicBezTo>
                  <a:lnTo>
                    <a:pt x="632" y="1355"/>
                  </a:lnTo>
                  <a:lnTo>
                    <a:pt x="659" y="1383"/>
                  </a:lnTo>
                  <a:cubicBezTo>
                    <a:pt x="760" y="1478"/>
                    <a:pt x="890" y="1525"/>
                    <a:pt x="1021" y="1525"/>
                  </a:cubicBezTo>
                  <a:cubicBezTo>
                    <a:pt x="1152" y="1525"/>
                    <a:pt x="1283" y="1477"/>
                    <a:pt x="1385" y="1380"/>
                  </a:cubicBezTo>
                  <a:cubicBezTo>
                    <a:pt x="1600" y="1178"/>
                    <a:pt x="1612" y="840"/>
                    <a:pt x="1409" y="621"/>
                  </a:cubicBezTo>
                  <a:lnTo>
                    <a:pt x="980" y="167"/>
                  </a:lnTo>
                  <a:cubicBezTo>
                    <a:pt x="889" y="73"/>
                    <a:pt x="776" y="18"/>
                    <a:pt x="659" y="4"/>
                  </a:cubicBezTo>
                  <a:cubicBezTo>
                    <a:pt x="639" y="2"/>
                    <a:pt x="618" y="1"/>
                    <a:pt x="597"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8" name="Google Shape;3208;p51"/>
            <p:cNvSpPr/>
            <p:nvPr/>
          </p:nvSpPr>
          <p:spPr>
            <a:xfrm>
              <a:off x="4681525" y="1107175"/>
              <a:ext cx="23825" cy="38000"/>
            </a:xfrm>
            <a:custGeom>
              <a:rect b="b" l="l" r="r" t="t"/>
              <a:pathLst>
                <a:path extrusionOk="0" h="1520" w="953">
                  <a:moveTo>
                    <a:pt x="0" y="1"/>
                  </a:moveTo>
                  <a:lnTo>
                    <a:pt x="0" y="1377"/>
                  </a:lnTo>
                  <a:cubicBezTo>
                    <a:pt x="101" y="1472"/>
                    <a:pt x="231" y="1519"/>
                    <a:pt x="362" y="1519"/>
                  </a:cubicBezTo>
                  <a:cubicBezTo>
                    <a:pt x="493" y="1519"/>
                    <a:pt x="624" y="1471"/>
                    <a:pt x="726" y="1374"/>
                  </a:cubicBezTo>
                  <a:cubicBezTo>
                    <a:pt x="941" y="1172"/>
                    <a:pt x="953" y="834"/>
                    <a:pt x="750" y="615"/>
                  </a:cubicBezTo>
                  <a:lnTo>
                    <a:pt x="321" y="161"/>
                  </a:lnTo>
                  <a:cubicBezTo>
                    <a:pt x="230" y="70"/>
                    <a:pt x="117" y="15"/>
                    <a:pt x="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9" name="Google Shape;3209;p51"/>
            <p:cNvSpPr/>
            <p:nvPr/>
          </p:nvSpPr>
          <p:spPr>
            <a:xfrm>
              <a:off x="4775425" y="1107100"/>
              <a:ext cx="40300" cy="38025"/>
            </a:xfrm>
            <a:custGeom>
              <a:rect b="b" l="l" r="r" t="t"/>
              <a:pathLst>
                <a:path extrusionOk="0" h="1521" w="1612">
                  <a:moveTo>
                    <a:pt x="592" y="0"/>
                  </a:moveTo>
                  <a:cubicBezTo>
                    <a:pt x="461" y="0"/>
                    <a:pt x="330" y="48"/>
                    <a:pt x="228" y="145"/>
                  </a:cubicBezTo>
                  <a:cubicBezTo>
                    <a:pt x="12" y="344"/>
                    <a:pt x="1" y="685"/>
                    <a:pt x="203" y="898"/>
                  </a:cubicBezTo>
                  <a:lnTo>
                    <a:pt x="632" y="1352"/>
                  </a:lnTo>
                  <a:cubicBezTo>
                    <a:pt x="735" y="1464"/>
                    <a:pt x="877" y="1520"/>
                    <a:pt x="1019" y="1520"/>
                  </a:cubicBezTo>
                  <a:cubicBezTo>
                    <a:pt x="1151" y="1520"/>
                    <a:pt x="1282" y="1472"/>
                    <a:pt x="1385" y="1377"/>
                  </a:cubicBezTo>
                  <a:cubicBezTo>
                    <a:pt x="1601" y="1175"/>
                    <a:pt x="1612" y="837"/>
                    <a:pt x="1410" y="621"/>
                  </a:cubicBezTo>
                  <a:lnTo>
                    <a:pt x="981" y="170"/>
                  </a:lnTo>
                  <a:cubicBezTo>
                    <a:pt x="877" y="57"/>
                    <a:pt x="734" y="0"/>
                    <a:pt x="592"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0" name="Google Shape;3210;p51"/>
            <p:cNvSpPr/>
            <p:nvPr/>
          </p:nvSpPr>
          <p:spPr>
            <a:xfrm>
              <a:off x="4605050" y="1107100"/>
              <a:ext cx="40225" cy="38025"/>
            </a:xfrm>
            <a:custGeom>
              <a:rect b="b" l="l" r="r" t="t"/>
              <a:pathLst>
                <a:path extrusionOk="0" h="1521" w="1609">
                  <a:moveTo>
                    <a:pt x="1019" y="0"/>
                  </a:moveTo>
                  <a:cubicBezTo>
                    <a:pt x="877" y="0"/>
                    <a:pt x="734" y="57"/>
                    <a:pt x="629" y="170"/>
                  </a:cubicBezTo>
                  <a:lnTo>
                    <a:pt x="200" y="621"/>
                  </a:lnTo>
                  <a:cubicBezTo>
                    <a:pt x="1" y="837"/>
                    <a:pt x="12" y="1175"/>
                    <a:pt x="225" y="1377"/>
                  </a:cubicBezTo>
                  <a:cubicBezTo>
                    <a:pt x="328" y="1472"/>
                    <a:pt x="460" y="1520"/>
                    <a:pt x="591" y="1520"/>
                  </a:cubicBezTo>
                  <a:cubicBezTo>
                    <a:pt x="734" y="1520"/>
                    <a:pt x="875" y="1464"/>
                    <a:pt x="981" y="1352"/>
                  </a:cubicBezTo>
                  <a:lnTo>
                    <a:pt x="1410" y="898"/>
                  </a:lnTo>
                  <a:cubicBezTo>
                    <a:pt x="1609" y="685"/>
                    <a:pt x="1598" y="344"/>
                    <a:pt x="1385" y="145"/>
                  </a:cubicBezTo>
                  <a:cubicBezTo>
                    <a:pt x="1281" y="48"/>
                    <a:pt x="1150" y="0"/>
                    <a:pt x="1019"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1" name="Google Shape;3211;p51"/>
            <p:cNvSpPr/>
            <p:nvPr/>
          </p:nvSpPr>
          <p:spPr>
            <a:xfrm>
              <a:off x="4724575" y="1107100"/>
              <a:ext cx="40150" cy="38025"/>
            </a:xfrm>
            <a:custGeom>
              <a:rect b="b" l="l" r="r" t="t"/>
              <a:pathLst>
                <a:path extrusionOk="0" h="1521" w="1606">
                  <a:moveTo>
                    <a:pt x="1017" y="0"/>
                  </a:moveTo>
                  <a:cubicBezTo>
                    <a:pt x="875" y="0"/>
                    <a:pt x="732" y="57"/>
                    <a:pt x="628" y="170"/>
                  </a:cubicBezTo>
                  <a:lnTo>
                    <a:pt x="202" y="621"/>
                  </a:lnTo>
                  <a:cubicBezTo>
                    <a:pt x="0" y="837"/>
                    <a:pt x="11" y="1175"/>
                    <a:pt x="227" y="1377"/>
                  </a:cubicBezTo>
                  <a:cubicBezTo>
                    <a:pt x="329" y="1472"/>
                    <a:pt x="461" y="1520"/>
                    <a:pt x="592" y="1520"/>
                  </a:cubicBezTo>
                  <a:cubicBezTo>
                    <a:pt x="735" y="1520"/>
                    <a:pt x="876" y="1464"/>
                    <a:pt x="980" y="1352"/>
                  </a:cubicBezTo>
                  <a:lnTo>
                    <a:pt x="1406" y="898"/>
                  </a:lnTo>
                  <a:cubicBezTo>
                    <a:pt x="1606" y="685"/>
                    <a:pt x="1597" y="344"/>
                    <a:pt x="1381" y="145"/>
                  </a:cubicBezTo>
                  <a:cubicBezTo>
                    <a:pt x="1279" y="48"/>
                    <a:pt x="1148" y="0"/>
                    <a:pt x="1017"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2" name="Google Shape;3212;p51"/>
            <p:cNvSpPr/>
            <p:nvPr/>
          </p:nvSpPr>
          <p:spPr>
            <a:xfrm>
              <a:off x="4852375" y="833475"/>
              <a:ext cx="48675" cy="150075"/>
            </a:xfrm>
            <a:custGeom>
              <a:rect b="b" l="l" r="r" t="t"/>
              <a:pathLst>
                <a:path extrusionOk="0" h="6003" w="1947">
                  <a:moveTo>
                    <a:pt x="747" y="0"/>
                  </a:moveTo>
                  <a:cubicBezTo>
                    <a:pt x="685" y="0"/>
                    <a:pt x="622" y="11"/>
                    <a:pt x="560" y="34"/>
                  </a:cubicBezTo>
                  <a:cubicBezTo>
                    <a:pt x="283" y="139"/>
                    <a:pt x="145" y="447"/>
                    <a:pt x="250" y="723"/>
                  </a:cubicBezTo>
                  <a:lnTo>
                    <a:pt x="748" y="2049"/>
                  </a:lnTo>
                  <a:cubicBezTo>
                    <a:pt x="845" y="2312"/>
                    <a:pt x="831" y="2606"/>
                    <a:pt x="709" y="2858"/>
                  </a:cubicBezTo>
                  <a:lnTo>
                    <a:pt x="397" y="3503"/>
                  </a:lnTo>
                  <a:cubicBezTo>
                    <a:pt x="1" y="4319"/>
                    <a:pt x="189" y="5044"/>
                    <a:pt x="660" y="5761"/>
                  </a:cubicBezTo>
                  <a:cubicBezTo>
                    <a:pt x="763" y="5917"/>
                    <a:pt x="933" y="6002"/>
                    <a:pt x="1106" y="6002"/>
                  </a:cubicBezTo>
                  <a:cubicBezTo>
                    <a:pt x="1206" y="6002"/>
                    <a:pt x="1308" y="5974"/>
                    <a:pt x="1399" y="5914"/>
                  </a:cubicBezTo>
                  <a:cubicBezTo>
                    <a:pt x="1642" y="5750"/>
                    <a:pt x="1711" y="5421"/>
                    <a:pt x="1551" y="5175"/>
                  </a:cubicBezTo>
                  <a:cubicBezTo>
                    <a:pt x="1440" y="5003"/>
                    <a:pt x="1072" y="4552"/>
                    <a:pt x="1357" y="3968"/>
                  </a:cubicBezTo>
                  <a:lnTo>
                    <a:pt x="1667" y="3325"/>
                  </a:lnTo>
                  <a:cubicBezTo>
                    <a:pt x="1916" y="2808"/>
                    <a:pt x="1947" y="2210"/>
                    <a:pt x="1745" y="1676"/>
                  </a:cubicBezTo>
                  <a:lnTo>
                    <a:pt x="1249" y="347"/>
                  </a:lnTo>
                  <a:cubicBezTo>
                    <a:pt x="1167" y="132"/>
                    <a:pt x="964" y="0"/>
                    <a:pt x="747"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3" name="Google Shape;3213;p51"/>
            <p:cNvSpPr/>
            <p:nvPr/>
          </p:nvSpPr>
          <p:spPr>
            <a:xfrm>
              <a:off x="4905675" y="880600"/>
              <a:ext cx="48600" cy="149950"/>
            </a:xfrm>
            <a:custGeom>
              <a:rect b="b" l="l" r="r" t="t"/>
              <a:pathLst>
                <a:path extrusionOk="0" h="5998" w="1944">
                  <a:moveTo>
                    <a:pt x="1200" y="1"/>
                  </a:moveTo>
                  <a:cubicBezTo>
                    <a:pt x="983" y="1"/>
                    <a:pt x="779" y="132"/>
                    <a:pt x="698" y="347"/>
                  </a:cubicBezTo>
                  <a:lnTo>
                    <a:pt x="199" y="1670"/>
                  </a:lnTo>
                  <a:cubicBezTo>
                    <a:pt x="0" y="2207"/>
                    <a:pt x="28" y="2811"/>
                    <a:pt x="277" y="3323"/>
                  </a:cubicBezTo>
                  <a:lnTo>
                    <a:pt x="587" y="3965"/>
                  </a:lnTo>
                  <a:cubicBezTo>
                    <a:pt x="872" y="4546"/>
                    <a:pt x="512" y="4995"/>
                    <a:pt x="393" y="5172"/>
                  </a:cubicBezTo>
                  <a:cubicBezTo>
                    <a:pt x="230" y="5418"/>
                    <a:pt x="299" y="5750"/>
                    <a:pt x="546" y="5911"/>
                  </a:cubicBezTo>
                  <a:cubicBezTo>
                    <a:pt x="636" y="5970"/>
                    <a:pt x="737" y="5998"/>
                    <a:pt x="837" y="5998"/>
                  </a:cubicBezTo>
                  <a:cubicBezTo>
                    <a:pt x="1011" y="5998"/>
                    <a:pt x="1182" y="5913"/>
                    <a:pt x="1282" y="5759"/>
                  </a:cubicBezTo>
                  <a:cubicBezTo>
                    <a:pt x="1763" y="5042"/>
                    <a:pt x="1943" y="4311"/>
                    <a:pt x="1550" y="3503"/>
                  </a:cubicBezTo>
                  <a:lnTo>
                    <a:pt x="1238" y="2858"/>
                  </a:lnTo>
                  <a:cubicBezTo>
                    <a:pt x="1116" y="2606"/>
                    <a:pt x="1102" y="2312"/>
                    <a:pt x="1199" y="2049"/>
                  </a:cubicBezTo>
                  <a:lnTo>
                    <a:pt x="1697" y="724"/>
                  </a:lnTo>
                  <a:cubicBezTo>
                    <a:pt x="1802" y="447"/>
                    <a:pt x="1664" y="139"/>
                    <a:pt x="1387" y="34"/>
                  </a:cubicBezTo>
                  <a:cubicBezTo>
                    <a:pt x="1325" y="11"/>
                    <a:pt x="1262" y="1"/>
                    <a:pt x="1200"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214" name="Google Shape;3214;p51"/>
          <p:cNvGrpSpPr/>
          <p:nvPr/>
        </p:nvGrpSpPr>
        <p:grpSpPr>
          <a:xfrm>
            <a:off x="6618953" y="1176388"/>
            <a:ext cx="245675" cy="442025"/>
            <a:chOff x="5144075" y="816600"/>
            <a:chExt cx="245675" cy="442025"/>
          </a:xfrm>
        </p:grpSpPr>
        <p:sp>
          <p:nvSpPr>
            <p:cNvPr id="3215" name="Google Shape;3215;p51"/>
            <p:cNvSpPr/>
            <p:nvPr/>
          </p:nvSpPr>
          <p:spPr>
            <a:xfrm>
              <a:off x="5189200" y="816600"/>
              <a:ext cx="43475" cy="119675"/>
            </a:xfrm>
            <a:custGeom>
              <a:rect b="b" l="l" r="r" t="t"/>
              <a:pathLst>
                <a:path extrusionOk="0" h="4787" w="1739">
                  <a:moveTo>
                    <a:pt x="1041" y="0"/>
                  </a:moveTo>
                  <a:cubicBezTo>
                    <a:pt x="823" y="0"/>
                    <a:pt x="617" y="132"/>
                    <a:pt x="537" y="349"/>
                  </a:cubicBezTo>
                  <a:lnTo>
                    <a:pt x="163" y="1346"/>
                  </a:lnTo>
                  <a:cubicBezTo>
                    <a:pt x="0" y="1783"/>
                    <a:pt x="22" y="2276"/>
                    <a:pt x="224" y="2697"/>
                  </a:cubicBezTo>
                  <a:lnTo>
                    <a:pt x="460" y="3181"/>
                  </a:lnTo>
                  <a:cubicBezTo>
                    <a:pt x="637" y="3547"/>
                    <a:pt x="410" y="3823"/>
                    <a:pt x="321" y="3956"/>
                  </a:cubicBezTo>
                  <a:cubicBezTo>
                    <a:pt x="161" y="4205"/>
                    <a:pt x="230" y="4537"/>
                    <a:pt x="479" y="4698"/>
                  </a:cubicBezTo>
                  <a:cubicBezTo>
                    <a:pt x="570" y="4758"/>
                    <a:pt x="673" y="4786"/>
                    <a:pt x="774" y="4786"/>
                  </a:cubicBezTo>
                  <a:cubicBezTo>
                    <a:pt x="948" y="4786"/>
                    <a:pt x="1119" y="4701"/>
                    <a:pt x="1221" y="4543"/>
                  </a:cubicBezTo>
                  <a:cubicBezTo>
                    <a:pt x="1614" y="3945"/>
                    <a:pt x="1738" y="3350"/>
                    <a:pt x="1426" y="2711"/>
                  </a:cubicBezTo>
                  <a:lnTo>
                    <a:pt x="1193" y="2226"/>
                  </a:lnTo>
                  <a:cubicBezTo>
                    <a:pt x="1118" y="2068"/>
                    <a:pt x="1110" y="1886"/>
                    <a:pt x="1171" y="1722"/>
                  </a:cubicBezTo>
                  <a:lnTo>
                    <a:pt x="1545" y="726"/>
                  </a:lnTo>
                  <a:cubicBezTo>
                    <a:pt x="1647" y="449"/>
                    <a:pt x="1509" y="139"/>
                    <a:pt x="1229" y="34"/>
                  </a:cubicBezTo>
                  <a:cubicBezTo>
                    <a:pt x="1167" y="11"/>
                    <a:pt x="1104" y="0"/>
                    <a:pt x="104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6" name="Google Shape;3216;p51"/>
            <p:cNvSpPr/>
            <p:nvPr/>
          </p:nvSpPr>
          <p:spPr>
            <a:xfrm>
              <a:off x="5246000" y="816600"/>
              <a:ext cx="43550" cy="119675"/>
            </a:xfrm>
            <a:custGeom>
              <a:rect b="b" l="l" r="r" t="t"/>
              <a:pathLst>
                <a:path extrusionOk="0" h="4787" w="1742">
                  <a:moveTo>
                    <a:pt x="1045" y="0"/>
                  </a:moveTo>
                  <a:cubicBezTo>
                    <a:pt x="828" y="0"/>
                    <a:pt x="622" y="132"/>
                    <a:pt x="540" y="349"/>
                  </a:cubicBezTo>
                  <a:lnTo>
                    <a:pt x="167" y="1346"/>
                  </a:lnTo>
                  <a:cubicBezTo>
                    <a:pt x="1" y="1783"/>
                    <a:pt x="26" y="2276"/>
                    <a:pt x="230" y="2697"/>
                  </a:cubicBezTo>
                  <a:lnTo>
                    <a:pt x="466" y="3181"/>
                  </a:lnTo>
                  <a:cubicBezTo>
                    <a:pt x="643" y="3544"/>
                    <a:pt x="416" y="3823"/>
                    <a:pt x="327" y="3956"/>
                  </a:cubicBezTo>
                  <a:cubicBezTo>
                    <a:pt x="164" y="4205"/>
                    <a:pt x="233" y="4537"/>
                    <a:pt x="482" y="4698"/>
                  </a:cubicBezTo>
                  <a:cubicBezTo>
                    <a:pt x="574" y="4758"/>
                    <a:pt x="676" y="4786"/>
                    <a:pt x="777" y="4786"/>
                  </a:cubicBezTo>
                  <a:cubicBezTo>
                    <a:pt x="952" y="4786"/>
                    <a:pt x="1123" y="4701"/>
                    <a:pt x="1227" y="4543"/>
                  </a:cubicBezTo>
                  <a:cubicBezTo>
                    <a:pt x="1617" y="3945"/>
                    <a:pt x="1742" y="3350"/>
                    <a:pt x="1432" y="2711"/>
                  </a:cubicBezTo>
                  <a:lnTo>
                    <a:pt x="1199" y="2226"/>
                  </a:lnTo>
                  <a:cubicBezTo>
                    <a:pt x="1122" y="2068"/>
                    <a:pt x="1116" y="1886"/>
                    <a:pt x="1174" y="1722"/>
                  </a:cubicBezTo>
                  <a:lnTo>
                    <a:pt x="1548" y="726"/>
                  </a:lnTo>
                  <a:cubicBezTo>
                    <a:pt x="1653" y="449"/>
                    <a:pt x="1515" y="139"/>
                    <a:pt x="1232" y="34"/>
                  </a:cubicBezTo>
                  <a:cubicBezTo>
                    <a:pt x="1171" y="11"/>
                    <a:pt x="1107" y="0"/>
                    <a:pt x="104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7" name="Google Shape;3217;p51"/>
            <p:cNvSpPr/>
            <p:nvPr/>
          </p:nvSpPr>
          <p:spPr>
            <a:xfrm>
              <a:off x="5303025" y="816600"/>
              <a:ext cx="43625" cy="119675"/>
            </a:xfrm>
            <a:custGeom>
              <a:rect b="b" l="l" r="r" t="t"/>
              <a:pathLst>
                <a:path extrusionOk="0" h="4787" w="1745">
                  <a:moveTo>
                    <a:pt x="1045" y="0"/>
                  </a:moveTo>
                  <a:cubicBezTo>
                    <a:pt x="828" y="0"/>
                    <a:pt x="622" y="132"/>
                    <a:pt x="540" y="349"/>
                  </a:cubicBezTo>
                  <a:lnTo>
                    <a:pt x="167" y="1346"/>
                  </a:lnTo>
                  <a:cubicBezTo>
                    <a:pt x="1" y="1783"/>
                    <a:pt x="25" y="2276"/>
                    <a:pt x="230" y="2697"/>
                  </a:cubicBezTo>
                  <a:lnTo>
                    <a:pt x="466" y="3181"/>
                  </a:lnTo>
                  <a:cubicBezTo>
                    <a:pt x="640" y="3547"/>
                    <a:pt x="413" y="3823"/>
                    <a:pt x="327" y="3956"/>
                  </a:cubicBezTo>
                  <a:cubicBezTo>
                    <a:pt x="164" y="4205"/>
                    <a:pt x="233" y="4537"/>
                    <a:pt x="482" y="4698"/>
                  </a:cubicBezTo>
                  <a:cubicBezTo>
                    <a:pt x="573" y="4758"/>
                    <a:pt x="676" y="4786"/>
                    <a:pt x="777" y="4786"/>
                  </a:cubicBezTo>
                  <a:cubicBezTo>
                    <a:pt x="952" y="4786"/>
                    <a:pt x="1123" y="4701"/>
                    <a:pt x="1227" y="4543"/>
                  </a:cubicBezTo>
                  <a:cubicBezTo>
                    <a:pt x="1620" y="3948"/>
                    <a:pt x="1744" y="3350"/>
                    <a:pt x="1434" y="2711"/>
                  </a:cubicBezTo>
                  <a:lnTo>
                    <a:pt x="1199" y="2226"/>
                  </a:lnTo>
                  <a:cubicBezTo>
                    <a:pt x="1122" y="2068"/>
                    <a:pt x="1116" y="1886"/>
                    <a:pt x="1174" y="1722"/>
                  </a:cubicBezTo>
                  <a:lnTo>
                    <a:pt x="1548" y="726"/>
                  </a:lnTo>
                  <a:cubicBezTo>
                    <a:pt x="1650" y="449"/>
                    <a:pt x="1512" y="139"/>
                    <a:pt x="1232" y="34"/>
                  </a:cubicBezTo>
                  <a:cubicBezTo>
                    <a:pt x="1171" y="11"/>
                    <a:pt x="1107" y="0"/>
                    <a:pt x="104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8" name="Google Shape;3218;p51"/>
            <p:cNvSpPr/>
            <p:nvPr/>
          </p:nvSpPr>
          <p:spPr>
            <a:xfrm>
              <a:off x="5168500" y="993900"/>
              <a:ext cx="196700" cy="264725"/>
            </a:xfrm>
            <a:custGeom>
              <a:rect b="b" l="l" r="r" t="t"/>
              <a:pathLst>
                <a:path extrusionOk="0" h="10589" w="7868">
                  <a:moveTo>
                    <a:pt x="23" y="0"/>
                  </a:moveTo>
                  <a:lnTo>
                    <a:pt x="3" y="10228"/>
                  </a:lnTo>
                  <a:cubicBezTo>
                    <a:pt x="0" y="10431"/>
                    <a:pt x="164" y="10588"/>
                    <a:pt x="360" y="10588"/>
                  </a:cubicBezTo>
                  <a:lnTo>
                    <a:pt x="7510" y="10588"/>
                  </a:lnTo>
                  <a:cubicBezTo>
                    <a:pt x="7707" y="10588"/>
                    <a:pt x="7867" y="10428"/>
                    <a:pt x="7867" y="10228"/>
                  </a:cubicBezTo>
                  <a:lnTo>
                    <a:pt x="7848" y="0"/>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9" name="Google Shape;3219;p51"/>
            <p:cNvSpPr/>
            <p:nvPr/>
          </p:nvSpPr>
          <p:spPr>
            <a:xfrm>
              <a:off x="5266900" y="993900"/>
              <a:ext cx="98300" cy="264725"/>
            </a:xfrm>
            <a:custGeom>
              <a:rect b="b" l="l" r="r" t="t"/>
              <a:pathLst>
                <a:path extrusionOk="0" h="10589" w="3932">
                  <a:moveTo>
                    <a:pt x="1" y="0"/>
                  </a:moveTo>
                  <a:lnTo>
                    <a:pt x="1" y="10588"/>
                  </a:lnTo>
                  <a:lnTo>
                    <a:pt x="3574" y="10588"/>
                  </a:lnTo>
                  <a:cubicBezTo>
                    <a:pt x="3771" y="10588"/>
                    <a:pt x="3931" y="10428"/>
                    <a:pt x="3931" y="10228"/>
                  </a:cubicBezTo>
                  <a:cubicBezTo>
                    <a:pt x="3931" y="9805"/>
                    <a:pt x="3912" y="374"/>
                    <a:pt x="3912"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0" name="Google Shape;3220;p51"/>
            <p:cNvSpPr/>
            <p:nvPr/>
          </p:nvSpPr>
          <p:spPr>
            <a:xfrm>
              <a:off x="5168625" y="1210150"/>
              <a:ext cx="77400" cy="48475"/>
            </a:xfrm>
            <a:custGeom>
              <a:rect b="b" l="l" r="r" t="t"/>
              <a:pathLst>
                <a:path extrusionOk="0" h="1939" w="3096">
                  <a:moveTo>
                    <a:pt x="1" y="1"/>
                  </a:moveTo>
                  <a:lnTo>
                    <a:pt x="1" y="1578"/>
                  </a:lnTo>
                  <a:cubicBezTo>
                    <a:pt x="1" y="1781"/>
                    <a:pt x="159" y="1938"/>
                    <a:pt x="355" y="1938"/>
                  </a:cubicBezTo>
                  <a:lnTo>
                    <a:pt x="3096" y="1938"/>
                  </a:lnTo>
                  <a:lnTo>
                    <a:pt x="3096" y="181"/>
                  </a:lnTo>
                  <a:cubicBezTo>
                    <a:pt x="3096" y="84"/>
                    <a:pt x="3013" y="1"/>
                    <a:pt x="292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1" name="Google Shape;3221;p51"/>
            <p:cNvSpPr/>
            <p:nvPr/>
          </p:nvSpPr>
          <p:spPr>
            <a:xfrm>
              <a:off x="5207250" y="1210150"/>
              <a:ext cx="38775" cy="48475"/>
            </a:xfrm>
            <a:custGeom>
              <a:rect b="b" l="l" r="r" t="t"/>
              <a:pathLst>
                <a:path extrusionOk="0" h="1939" w="1551">
                  <a:moveTo>
                    <a:pt x="1" y="1"/>
                  </a:moveTo>
                  <a:lnTo>
                    <a:pt x="1" y="1938"/>
                  </a:lnTo>
                  <a:lnTo>
                    <a:pt x="1551" y="1938"/>
                  </a:lnTo>
                  <a:lnTo>
                    <a:pt x="1551" y="181"/>
                  </a:lnTo>
                  <a:cubicBezTo>
                    <a:pt x="1551" y="84"/>
                    <a:pt x="1468" y="1"/>
                    <a:pt x="137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2" name="Google Shape;3222;p51"/>
            <p:cNvSpPr/>
            <p:nvPr/>
          </p:nvSpPr>
          <p:spPr>
            <a:xfrm>
              <a:off x="5168700" y="1150225"/>
              <a:ext cx="47925" cy="51300"/>
            </a:xfrm>
            <a:custGeom>
              <a:rect b="b" l="l" r="r" t="t"/>
              <a:pathLst>
                <a:path extrusionOk="0" h="2052" w="1917">
                  <a:moveTo>
                    <a:pt x="1741" y="0"/>
                  </a:moveTo>
                  <a:cubicBezTo>
                    <a:pt x="1740" y="0"/>
                    <a:pt x="1738" y="0"/>
                    <a:pt x="1736" y="1"/>
                  </a:cubicBezTo>
                  <a:lnTo>
                    <a:pt x="1" y="1"/>
                  </a:lnTo>
                  <a:lnTo>
                    <a:pt x="1" y="2052"/>
                  </a:lnTo>
                  <a:lnTo>
                    <a:pt x="1736" y="2052"/>
                  </a:lnTo>
                  <a:cubicBezTo>
                    <a:pt x="1839" y="2052"/>
                    <a:pt x="1916" y="1974"/>
                    <a:pt x="1916" y="1872"/>
                  </a:cubicBezTo>
                  <a:lnTo>
                    <a:pt x="1916" y="178"/>
                  </a:lnTo>
                  <a:cubicBezTo>
                    <a:pt x="1916" y="80"/>
                    <a:pt x="1841" y="0"/>
                    <a:pt x="174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3" name="Google Shape;3223;p51"/>
            <p:cNvSpPr/>
            <p:nvPr/>
          </p:nvSpPr>
          <p:spPr>
            <a:xfrm>
              <a:off x="5192650" y="1150225"/>
              <a:ext cx="23975" cy="51300"/>
            </a:xfrm>
            <a:custGeom>
              <a:rect b="b" l="l" r="r" t="t"/>
              <a:pathLst>
                <a:path extrusionOk="0" h="2052" w="959">
                  <a:moveTo>
                    <a:pt x="783" y="0"/>
                  </a:moveTo>
                  <a:cubicBezTo>
                    <a:pt x="782" y="0"/>
                    <a:pt x="780" y="0"/>
                    <a:pt x="778" y="1"/>
                  </a:cubicBezTo>
                  <a:lnTo>
                    <a:pt x="0" y="1"/>
                  </a:lnTo>
                  <a:lnTo>
                    <a:pt x="0" y="2052"/>
                  </a:lnTo>
                  <a:lnTo>
                    <a:pt x="778" y="2052"/>
                  </a:lnTo>
                  <a:cubicBezTo>
                    <a:pt x="881" y="2052"/>
                    <a:pt x="958" y="1974"/>
                    <a:pt x="958" y="1872"/>
                  </a:cubicBezTo>
                  <a:lnTo>
                    <a:pt x="958" y="178"/>
                  </a:lnTo>
                  <a:cubicBezTo>
                    <a:pt x="958" y="80"/>
                    <a:pt x="883" y="0"/>
                    <a:pt x="78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4" name="Google Shape;3224;p51"/>
            <p:cNvSpPr/>
            <p:nvPr/>
          </p:nvSpPr>
          <p:spPr>
            <a:xfrm>
              <a:off x="5288000" y="1124000"/>
              <a:ext cx="76975" cy="53650"/>
            </a:xfrm>
            <a:custGeom>
              <a:rect b="b" l="l" r="r" t="t"/>
              <a:pathLst>
                <a:path extrusionOk="0" h="2146" w="3079">
                  <a:moveTo>
                    <a:pt x="181" y="0"/>
                  </a:moveTo>
                  <a:cubicBezTo>
                    <a:pt x="78" y="0"/>
                    <a:pt x="1" y="81"/>
                    <a:pt x="1" y="180"/>
                  </a:cubicBezTo>
                  <a:lnTo>
                    <a:pt x="1" y="1966"/>
                  </a:lnTo>
                  <a:cubicBezTo>
                    <a:pt x="1" y="2068"/>
                    <a:pt x="78" y="2146"/>
                    <a:pt x="181" y="2146"/>
                  </a:cubicBezTo>
                  <a:lnTo>
                    <a:pt x="3079" y="2146"/>
                  </a:lnTo>
                  <a:lnTo>
                    <a:pt x="3076"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5" name="Google Shape;3225;p51"/>
            <p:cNvSpPr/>
            <p:nvPr/>
          </p:nvSpPr>
          <p:spPr>
            <a:xfrm>
              <a:off x="5326775" y="1124000"/>
              <a:ext cx="38200" cy="53650"/>
            </a:xfrm>
            <a:custGeom>
              <a:rect b="b" l="l" r="r" t="t"/>
              <a:pathLst>
                <a:path extrusionOk="0" h="2146" w="1528">
                  <a:moveTo>
                    <a:pt x="0" y="0"/>
                  </a:moveTo>
                  <a:lnTo>
                    <a:pt x="0" y="2146"/>
                  </a:lnTo>
                  <a:lnTo>
                    <a:pt x="1528" y="2146"/>
                  </a:lnTo>
                  <a:lnTo>
                    <a:pt x="152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6" name="Google Shape;3226;p51"/>
            <p:cNvSpPr/>
            <p:nvPr/>
          </p:nvSpPr>
          <p:spPr>
            <a:xfrm>
              <a:off x="5244825" y="1053075"/>
              <a:ext cx="77525" cy="53650"/>
            </a:xfrm>
            <a:custGeom>
              <a:rect b="b" l="l" r="r" t="t"/>
              <a:pathLst>
                <a:path extrusionOk="0" h="2146" w="3101">
                  <a:moveTo>
                    <a:pt x="181" y="0"/>
                  </a:moveTo>
                  <a:cubicBezTo>
                    <a:pt x="81" y="0"/>
                    <a:pt x="1" y="80"/>
                    <a:pt x="1" y="180"/>
                  </a:cubicBezTo>
                  <a:lnTo>
                    <a:pt x="1" y="1965"/>
                  </a:lnTo>
                  <a:cubicBezTo>
                    <a:pt x="1" y="2068"/>
                    <a:pt x="81" y="2145"/>
                    <a:pt x="181" y="2145"/>
                  </a:cubicBezTo>
                  <a:lnTo>
                    <a:pt x="2921" y="2145"/>
                  </a:lnTo>
                  <a:cubicBezTo>
                    <a:pt x="3021" y="2145"/>
                    <a:pt x="3101" y="2068"/>
                    <a:pt x="3101" y="1965"/>
                  </a:cubicBezTo>
                  <a:lnTo>
                    <a:pt x="3101" y="180"/>
                  </a:lnTo>
                  <a:cubicBezTo>
                    <a:pt x="3101" y="80"/>
                    <a:pt x="3021" y="0"/>
                    <a:pt x="292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7" name="Google Shape;3227;p51"/>
            <p:cNvSpPr/>
            <p:nvPr/>
          </p:nvSpPr>
          <p:spPr>
            <a:xfrm>
              <a:off x="5266775" y="1053075"/>
              <a:ext cx="55575" cy="53650"/>
            </a:xfrm>
            <a:custGeom>
              <a:rect b="b" l="l" r="r" t="t"/>
              <a:pathLst>
                <a:path extrusionOk="0" h="2146" w="2223">
                  <a:moveTo>
                    <a:pt x="0" y="0"/>
                  </a:moveTo>
                  <a:lnTo>
                    <a:pt x="0" y="2145"/>
                  </a:lnTo>
                  <a:lnTo>
                    <a:pt x="2043" y="2145"/>
                  </a:lnTo>
                  <a:cubicBezTo>
                    <a:pt x="2143" y="2145"/>
                    <a:pt x="2223" y="2068"/>
                    <a:pt x="2223" y="1965"/>
                  </a:cubicBezTo>
                  <a:lnTo>
                    <a:pt x="2223" y="180"/>
                  </a:lnTo>
                  <a:cubicBezTo>
                    <a:pt x="2223" y="80"/>
                    <a:pt x="2143" y="0"/>
                    <a:pt x="204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8" name="Google Shape;3228;p51"/>
            <p:cNvSpPr/>
            <p:nvPr/>
          </p:nvSpPr>
          <p:spPr>
            <a:xfrm>
              <a:off x="5144075" y="966775"/>
              <a:ext cx="245675" cy="62775"/>
            </a:xfrm>
            <a:custGeom>
              <a:rect b="b" l="l" r="r" t="t"/>
              <a:pathLst>
                <a:path extrusionOk="0" h="2511" w="9827">
                  <a:moveTo>
                    <a:pt x="493" y="0"/>
                  </a:moveTo>
                  <a:cubicBezTo>
                    <a:pt x="219" y="0"/>
                    <a:pt x="0" y="222"/>
                    <a:pt x="0" y="496"/>
                  </a:cubicBezTo>
                  <a:lnTo>
                    <a:pt x="0" y="2018"/>
                  </a:lnTo>
                  <a:cubicBezTo>
                    <a:pt x="0" y="2290"/>
                    <a:pt x="222" y="2511"/>
                    <a:pt x="493" y="2511"/>
                  </a:cubicBezTo>
                  <a:lnTo>
                    <a:pt x="9331" y="2511"/>
                  </a:lnTo>
                  <a:cubicBezTo>
                    <a:pt x="9606" y="2511"/>
                    <a:pt x="9827" y="2290"/>
                    <a:pt x="9827" y="2018"/>
                  </a:cubicBezTo>
                  <a:lnTo>
                    <a:pt x="9827" y="496"/>
                  </a:lnTo>
                  <a:cubicBezTo>
                    <a:pt x="9827" y="222"/>
                    <a:pt x="9606" y="0"/>
                    <a:pt x="933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9" name="Google Shape;3229;p51"/>
            <p:cNvSpPr/>
            <p:nvPr/>
          </p:nvSpPr>
          <p:spPr>
            <a:xfrm>
              <a:off x="5266900" y="966700"/>
              <a:ext cx="122850" cy="62850"/>
            </a:xfrm>
            <a:custGeom>
              <a:rect b="b" l="l" r="r" t="t"/>
              <a:pathLst>
                <a:path extrusionOk="0" h="2514" w="4914">
                  <a:moveTo>
                    <a:pt x="1" y="1"/>
                  </a:moveTo>
                  <a:lnTo>
                    <a:pt x="1" y="2514"/>
                  </a:lnTo>
                  <a:lnTo>
                    <a:pt x="4418" y="2514"/>
                  </a:lnTo>
                  <a:cubicBezTo>
                    <a:pt x="4693" y="2514"/>
                    <a:pt x="4914" y="2293"/>
                    <a:pt x="4914" y="2021"/>
                  </a:cubicBezTo>
                  <a:lnTo>
                    <a:pt x="4914" y="499"/>
                  </a:lnTo>
                  <a:cubicBezTo>
                    <a:pt x="4914" y="225"/>
                    <a:pt x="4693" y="3"/>
                    <a:pt x="4418"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30" name="Google Shape;3230;p51"/>
            <p:cNvSpPr/>
            <p:nvPr/>
          </p:nvSpPr>
          <p:spPr>
            <a:xfrm>
              <a:off x="5205375" y="966775"/>
              <a:ext cx="122925" cy="62925"/>
            </a:xfrm>
            <a:custGeom>
              <a:rect b="b" l="l" r="r" t="t"/>
              <a:pathLst>
                <a:path extrusionOk="0" h="2517" w="4917">
                  <a:moveTo>
                    <a:pt x="1" y="0"/>
                  </a:moveTo>
                  <a:lnTo>
                    <a:pt x="1" y="2517"/>
                  </a:lnTo>
                  <a:lnTo>
                    <a:pt x="4917" y="2517"/>
                  </a:lnTo>
                  <a:lnTo>
                    <a:pt x="4917"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31" name="Google Shape;3231;p51"/>
            <p:cNvSpPr/>
            <p:nvPr/>
          </p:nvSpPr>
          <p:spPr>
            <a:xfrm>
              <a:off x="5266900" y="966775"/>
              <a:ext cx="61400" cy="62925"/>
            </a:xfrm>
            <a:custGeom>
              <a:rect b="b" l="l" r="r" t="t"/>
              <a:pathLst>
                <a:path extrusionOk="0" h="2517" w="2456">
                  <a:moveTo>
                    <a:pt x="1" y="0"/>
                  </a:moveTo>
                  <a:lnTo>
                    <a:pt x="1" y="2517"/>
                  </a:lnTo>
                  <a:lnTo>
                    <a:pt x="2456" y="2517"/>
                  </a:lnTo>
                  <a:lnTo>
                    <a:pt x="2456"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232" name="Google Shape;3232;p51"/>
          <p:cNvGrpSpPr/>
          <p:nvPr/>
        </p:nvGrpSpPr>
        <p:grpSpPr>
          <a:xfrm>
            <a:off x="7200013" y="1175900"/>
            <a:ext cx="440425" cy="443000"/>
            <a:chOff x="5596525" y="811600"/>
            <a:chExt cx="440425" cy="443000"/>
          </a:xfrm>
        </p:grpSpPr>
        <p:sp>
          <p:nvSpPr>
            <p:cNvPr id="3233" name="Google Shape;3233;p51"/>
            <p:cNvSpPr/>
            <p:nvPr/>
          </p:nvSpPr>
          <p:spPr>
            <a:xfrm>
              <a:off x="5660450" y="1154450"/>
              <a:ext cx="92625" cy="100025"/>
            </a:xfrm>
            <a:custGeom>
              <a:rect b="b" l="l" r="r" t="t"/>
              <a:pathLst>
                <a:path extrusionOk="0" h="4001" w="3705">
                  <a:moveTo>
                    <a:pt x="1853" y="0"/>
                  </a:moveTo>
                  <a:cubicBezTo>
                    <a:pt x="1554" y="0"/>
                    <a:pt x="1313" y="244"/>
                    <a:pt x="1313" y="540"/>
                  </a:cubicBezTo>
                  <a:lnTo>
                    <a:pt x="1313" y="1063"/>
                  </a:lnTo>
                  <a:lnTo>
                    <a:pt x="889" y="822"/>
                  </a:lnTo>
                  <a:cubicBezTo>
                    <a:pt x="804" y="773"/>
                    <a:pt x="710" y="749"/>
                    <a:pt x="618" y="749"/>
                  </a:cubicBezTo>
                  <a:cubicBezTo>
                    <a:pt x="432" y="749"/>
                    <a:pt x="250" y="845"/>
                    <a:pt x="150" y="1019"/>
                  </a:cubicBezTo>
                  <a:cubicBezTo>
                    <a:pt x="1" y="1279"/>
                    <a:pt x="87" y="1611"/>
                    <a:pt x="347" y="1758"/>
                  </a:cubicBezTo>
                  <a:lnTo>
                    <a:pt x="770" y="2002"/>
                  </a:lnTo>
                  <a:lnTo>
                    <a:pt x="347" y="2243"/>
                  </a:lnTo>
                  <a:cubicBezTo>
                    <a:pt x="87" y="2395"/>
                    <a:pt x="1" y="2724"/>
                    <a:pt x="150" y="2984"/>
                  </a:cubicBezTo>
                  <a:cubicBezTo>
                    <a:pt x="252" y="3158"/>
                    <a:pt x="433" y="3254"/>
                    <a:pt x="618" y="3254"/>
                  </a:cubicBezTo>
                  <a:cubicBezTo>
                    <a:pt x="710" y="3254"/>
                    <a:pt x="804" y="3231"/>
                    <a:pt x="889" y="3181"/>
                  </a:cubicBezTo>
                  <a:lnTo>
                    <a:pt x="1313" y="2940"/>
                  </a:lnTo>
                  <a:lnTo>
                    <a:pt x="1313" y="3460"/>
                  </a:lnTo>
                  <a:cubicBezTo>
                    <a:pt x="1313" y="3759"/>
                    <a:pt x="1554" y="4000"/>
                    <a:pt x="1853" y="4000"/>
                  </a:cubicBezTo>
                  <a:cubicBezTo>
                    <a:pt x="2149" y="4000"/>
                    <a:pt x="2392" y="3759"/>
                    <a:pt x="2392" y="3460"/>
                  </a:cubicBezTo>
                  <a:lnTo>
                    <a:pt x="2392" y="2940"/>
                  </a:lnTo>
                  <a:lnTo>
                    <a:pt x="2813" y="3181"/>
                  </a:lnTo>
                  <a:cubicBezTo>
                    <a:pt x="2899" y="3231"/>
                    <a:pt x="2994" y="3254"/>
                    <a:pt x="3087" y="3254"/>
                  </a:cubicBezTo>
                  <a:cubicBezTo>
                    <a:pt x="3274" y="3254"/>
                    <a:pt x="3455" y="3158"/>
                    <a:pt x="3555" y="2984"/>
                  </a:cubicBezTo>
                  <a:cubicBezTo>
                    <a:pt x="3704" y="2727"/>
                    <a:pt x="3613" y="2395"/>
                    <a:pt x="3358" y="2243"/>
                  </a:cubicBezTo>
                  <a:lnTo>
                    <a:pt x="2935" y="2002"/>
                  </a:lnTo>
                  <a:lnTo>
                    <a:pt x="3358" y="1758"/>
                  </a:lnTo>
                  <a:cubicBezTo>
                    <a:pt x="3616" y="1606"/>
                    <a:pt x="3704" y="1279"/>
                    <a:pt x="3555" y="1019"/>
                  </a:cubicBezTo>
                  <a:cubicBezTo>
                    <a:pt x="3453" y="845"/>
                    <a:pt x="3272" y="749"/>
                    <a:pt x="3086" y="749"/>
                  </a:cubicBezTo>
                  <a:cubicBezTo>
                    <a:pt x="2993" y="749"/>
                    <a:pt x="2899" y="773"/>
                    <a:pt x="2813" y="822"/>
                  </a:cubicBezTo>
                  <a:lnTo>
                    <a:pt x="2392" y="1063"/>
                  </a:lnTo>
                  <a:lnTo>
                    <a:pt x="2392" y="540"/>
                  </a:lnTo>
                  <a:cubicBezTo>
                    <a:pt x="2392" y="244"/>
                    <a:pt x="2149" y="0"/>
                    <a:pt x="1853"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34" name="Google Shape;3234;p51"/>
            <p:cNvSpPr/>
            <p:nvPr/>
          </p:nvSpPr>
          <p:spPr>
            <a:xfrm>
              <a:off x="5706750" y="1154450"/>
              <a:ext cx="46325" cy="100025"/>
            </a:xfrm>
            <a:custGeom>
              <a:rect b="b" l="l" r="r" t="t"/>
              <a:pathLst>
                <a:path extrusionOk="0" h="4001" w="1853">
                  <a:moveTo>
                    <a:pt x="1" y="0"/>
                  </a:moveTo>
                  <a:lnTo>
                    <a:pt x="1" y="4000"/>
                  </a:lnTo>
                  <a:cubicBezTo>
                    <a:pt x="297" y="4000"/>
                    <a:pt x="540" y="3759"/>
                    <a:pt x="540" y="3460"/>
                  </a:cubicBezTo>
                  <a:lnTo>
                    <a:pt x="540" y="2940"/>
                  </a:lnTo>
                  <a:lnTo>
                    <a:pt x="961" y="3181"/>
                  </a:lnTo>
                  <a:cubicBezTo>
                    <a:pt x="1047" y="3231"/>
                    <a:pt x="1142" y="3254"/>
                    <a:pt x="1235" y="3254"/>
                  </a:cubicBezTo>
                  <a:cubicBezTo>
                    <a:pt x="1422" y="3254"/>
                    <a:pt x="1603" y="3158"/>
                    <a:pt x="1703" y="2984"/>
                  </a:cubicBezTo>
                  <a:cubicBezTo>
                    <a:pt x="1852" y="2727"/>
                    <a:pt x="1761" y="2395"/>
                    <a:pt x="1506" y="2243"/>
                  </a:cubicBezTo>
                  <a:lnTo>
                    <a:pt x="1083" y="2002"/>
                  </a:lnTo>
                  <a:lnTo>
                    <a:pt x="1506" y="1758"/>
                  </a:lnTo>
                  <a:cubicBezTo>
                    <a:pt x="1764" y="1606"/>
                    <a:pt x="1852" y="1279"/>
                    <a:pt x="1703" y="1019"/>
                  </a:cubicBezTo>
                  <a:cubicBezTo>
                    <a:pt x="1601" y="845"/>
                    <a:pt x="1420" y="749"/>
                    <a:pt x="1234" y="749"/>
                  </a:cubicBezTo>
                  <a:cubicBezTo>
                    <a:pt x="1141" y="749"/>
                    <a:pt x="1047" y="773"/>
                    <a:pt x="961" y="822"/>
                  </a:cubicBezTo>
                  <a:lnTo>
                    <a:pt x="540" y="1063"/>
                  </a:lnTo>
                  <a:lnTo>
                    <a:pt x="540" y="540"/>
                  </a:lnTo>
                  <a:cubicBezTo>
                    <a:pt x="540" y="244"/>
                    <a:pt x="297" y="0"/>
                    <a:pt x="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35" name="Google Shape;3235;p51"/>
            <p:cNvSpPr/>
            <p:nvPr/>
          </p:nvSpPr>
          <p:spPr>
            <a:xfrm>
              <a:off x="5873675" y="1154525"/>
              <a:ext cx="92675" cy="100075"/>
            </a:xfrm>
            <a:custGeom>
              <a:rect b="b" l="l" r="r" t="t"/>
              <a:pathLst>
                <a:path extrusionOk="0" h="4003" w="3707">
                  <a:moveTo>
                    <a:pt x="1852" y="0"/>
                  </a:moveTo>
                  <a:cubicBezTo>
                    <a:pt x="1553" y="0"/>
                    <a:pt x="1312" y="244"/>
                    <a:pt x="1312" y="540"/>
                  </a:cubicBezTo>
                  <a:lnTo>
                    <a:pt x="1312" y="1063"/>
                  </a:lnTo>
                  <a:lnTo>
                    <a:pt x="892" y="822"/>
                  </a:lnTo>
                  <a:cubicBezTo>
                    <a:pt x="805" y="773"/>
                    <a:pt x="711" y="749"/>
                    <a:pt x="619" y="749"/>
                  </a:cubicBezTo>
                  <a:cubicBezTo>
                    <a:pt x="432" y="749"/>
                    <a:pt x="251" y="845"/>
                    <a:pt x="150" y="1019"/>
                  </a:cubicBezTo>
                  <a:cubicBezTo>
                    <a:pt x="0" y="1279"/>
                    <a:pt x="89" y="1608"/>
                    <a:pt x="346" y="1758"/>
                  </a:cubicBezTo>
                  <a:lnTo>
                    <a:pt x="770" y="2001"/>
                  </a:lnTo>
                  <a:lnTo>
                    <a:pt x="346" y="2242"/>
                  </a:lnTo>
                  <a:cubicBezTo>
                    <a:pt x="89" y="2392"/>
                    <a:pt x="0" y="2724"/>
                    <a:pt x="150" y="2984"/>
                  </a:cubicBezTo>
                  <a:cubicBezTo>
                    <a:pt x="256" y="3168"/>
                    <a:pt x="464" y="3235"/>
                    <a:pt x="642" y="3235"/>
                  </a:cubicBezTo>
                  <a:cubicBezTo>
                    <a:pt x="743" y="3235"/>
                    <a:pt x="834" y="3214"/>
                    <a:pt x="892" y="3181"/>
                  </a:cubicBezTo>
                  <a:lnTo>
                    <a:pt x="1312" y="2940"/>
                  </a:lnTo>
                  <a:lnTo>
                    <a:pt x="1312" y="3463"/>
                  </a:lnTo>
                  <a:cubicBezTo>
                    <a:pt x="1312" y="3759"/>
                    <a:pt x="1553" y="4003"/>
                    <a:pt x="1852" y="4003"/>
                  </a:cubicBezTo>
                  <a:cubicBezTo>
                    <a:pt x="2151" y="4003"/>
                    <a:pt x="2392" y="3759"/>
                    <a:pt x="2392" y="3463"/>
                  </a:cubicBezTo>
                  <a:lnTo>
                    <a:pt x="2392" y="2940"/>
                  </a:lnTo>
                  <a:lnTo>
                    <a:pt x="2815" y="3181"/>
                  </a:lnTo>
                  <a:cubicBezTo>
                    <a:pt x="2900" y="3230"/>
                    <a:pt x="2993" y="3253"/>
                    <a:pt x="3086" y="3253"/>
                  </a:cubicBezTo>
                  <a:cubicBezTo>
                    <a:pt x="3271" y="3253"/>
                    <a:pt x="3453" y="3159"/>
                    <a:pt x="3554" y="2984"/>
                  </a:cubicBezTo>
                  <a:cubicBezTo>
                    <a:pt x="3707" y="2724"/>
                    <a:pt x="3618" y="2392"/>
                    <a:pt x="3358" y="2242"/>
                  </a:cubicBezTo>
                  <a:lnTo>
                    <a:pt x="2934" y="2001"/>
                  </a:lnTo>
                  <a:lnTo>
                    <a:pt x="3358" y="1758"/>
                  </a:lnTo>
                  <a:cubicBezTo>
                    <a:pt x="3618" y="1611"/>
                    <a:pt x="3704" y="1279"/>
                    <a:pt x="3554" y="1019"/>
                  </a:cubicBezTo>
                  <a:cubicBezTo>
                    <a:pt x="3455" y="845"/>
                    <a:pt x="3273" y="749"/>
                    <a:pt x="3087" y="749"/>
                  </a:cubicBezTo>
                  <a:cubicBezTo>
                    <a:pt x="2995" y="749"/>
                    <a:pt x="2901" y="773"/>
                    <a:pt x="2815" y="822"/>
                  </a:cubicBezTo>
                  <a:lnTo>
                    <a:pt x="2392" y="1063"/>
                  </a:lnTo>
                  <a:lnTo>
                    <a:pt x="2392" y="540"/>
                  </a:lnTo>
                  <a:cubicBezTo>
                    <a:pt x="2392" y="244"/>
                    <a:pt x="2151" y="0"/>
                    <a:pt x="1852"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36" name="Google Shape;3236;p51"/>
            <p:cNvSpPr/>
            <p:nvPr/>
          </p:nvSpPr>
          <p:spPr>
            <a:xfrm>
              <a:off x="5919975" y="1154525"/>
              <a:ext cx="46375" cy="100025"/>
            </a:xfrm>
            <a:custGeom>
              <a:rect b="b" l="l" r="r" t="t"/>
              <a:pathLst>
                <a:path extrusionOk="0" h="4001" w="1855">
                  <a:moveTo>
                    <a:pt x="0" y="0"/>
                  </a:moveTo>
                  <a:lnTo>
                    <a:pt x="0" y="4000"/>
                  </a:lnTo>
                  <a:cubicBezTo>
                    <a:pt x="299" y="4000"/>
                    <a:pt x="540" y="3759"/>
                    <a:pt x="540" y="3460"/>
                  </a:cubicBezTo>
                  <a:lnTo>
                    <a:pt x="540" y="2940"/>
                  </a:lnTo>
                  <a:lnTo>
                    <a:pt x="963" y="3181"/>
                  </a:lnTo>
                  <a:cubicBezTo>
                    <a:pt x="1048" y="3230"/>
                    <a:pt x="1141" y="3253"/>
                    <a:pt x="1234" y="3253"/>
                  </a:cubicBezTo>
                  <a:cubicBezTo>
                    <a:pt x="1419" y="3253"/>
                    <a:pt x="1601" y="3159"/>
                    <a:pt x="1702" y="2984"/>
                  </a:cubicBezTo>
                  <a:cubicBezTo>
                    <a:pt x="1855" y="2724"/>
                    <a:pt x="1766" y="2392"/>
                    <a:pt x="1506" y="2242"/>
                  </a:cubicBezTo>
                  <a:lnTo>
                    <a:pt x="1082" y="2001"/>
                  </a:lnTo>
                  <a:lnTo>
                    <a:pt x="1506" y="1758"/>
                  </a:lnTo>
                  <a:cubicBezTo>
                    <a:pt x="1766" y="1611"/>
                    <a:pt x="1852" y="1279"/>
                    <a:pt x="1702" y="1019"/>
                  </a:cubicBezTo>
                  <a:cubicBezTo>
                    <a:pt x="1603" y="845"/>
                    <a:pt x="1421" y="749"/>
                    <a:pt x="1235" y="749"/>
                  </a:cubicBezTo>
                  <a:cubicBezTo>
                    <a:pt x="1143" y="749"/>
                    <a:pt x="1049" y="773"/>
                    <a:pt x="963" y="822"/>
                  </a:cubicBezTo>
                  <a:lnTo>
                    <a:pt x="540" y="1063"/>
                  </a:lnTo>
                  <a:lnTo>
                    <a:pt x="540" y="540"/>
                  </a:lnTo>
                  <a:cubicBezTo>
                    <a:pt x="540" y="244"/>
                    <a:pt x="299" y="0"/>
                    <a:pt x="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37" name="Google Shape;3237;p51"/>
            <p:cNvSpPr/>
            <p:nvPr/>
          </p:nvSpPr>
          <p:spPr>
            <a:xfrm>
              <a:off x="5770500" y="1061375"/>
              <a:ext cx="92600" cy="100025"/>
            </a:xfrm>
            <a:custGeom>
              <a:rect b="b" l="l" r="r" t="t"/>
              <a:pathLst>
                <a:path extrusionOk="0" h="4001" w="3704">
                  <a:moveTo>
                    <a:pt x="1852" y="0"/>
                  </a:moveTo>
                  <a:cubicBezTo>
                    <a:pt x="1553" y="0"/>
                    <a:pt x="1312" y="244"/>
                    <a:pt x="1312" y="540"/>
                  </a:cubicBezTo>
                  <a:lnTo>
                    <a:pt x="1312" y="1063"/>
                  </a:lnTo>
                  <a:lnTo>
                    <a:pt x="889" y="822"/>
                  </a:lnTo>
                  <a:cubicBezTo>
                    <a:pt x="803" y="772"/>
                    <a:pt x="709" y="748"/>
                    <a:pt x="617" y="748"/>
                  </a:cubicBezTo>
                  <a:cubicBezTo>
                    <a:pt x="431" y="748"/>
                    <a:pt x="249" y="845"/>
                    <a:pt x="149" y="1019"/>
                  </a:cubicBezTo>
                  <a:cubicBezTo>
                    <a:pt x="0" y="1279"/>
                    <a:pt x="86" y="1609"/>
                    <a:pt x="346" y="1758"/>
                  </a:cubicBezTo>
                  <a:lnTo>
                    <a:pt x="770" y="2002"/>
                  </a:lnTo>
                  <a:lnTo>
                    <a:pt x="346" y="2242"/>
                  </a:lnTo>
                  <a:cubicBezTo>
                    <a:pt x="86" y="2395"/>
                    <a:pt x="0" y="2724"/>
                    <a:pt x="149" y="2984"/>
                  </a:cubicBezTo>
                  <a:cubicBezTo>
                    <a:pt x="252" y="3157"/>
                    <a:pt x="433" y="3254"/>
                    <a:pt x="619" y="3254"/>
                  </a:cubicBezTo>
                  <a:cubicBezTo>
                    <a:pt x="711" y="3254"/>
                    <a:pt x="804" y="3230"/>
                    <a:pt x="889" y="3181"/>
                  </a:cubicBezTo>
                  <a:lnTo>
                    <a:pt x="1312" y="2937"/>
                  </a:lnTo>
                  <a:lnTo>
                    <a:pt x="1312" y="3460"/>
                  </a:lnTo>
                  <a:cubicBezTo>
                    <a:pt x="1312" y="3759"/>
                    <a:pt x="1553" y="4000"/>
                    <a:pt x="1852" y="4000"/>
                  </a:cubicBezTo>
                  <a:cubicBezTo>
                    <a:pt x="2148" y="4000"/>
                    <a:pt x="2392" y="3759"/>
                    <a:pt x="2392" y="3460"/>
                  </a:cubicBezTo>
                  <a:lnTo>
                    <a:pt x="2392" y="2940"/>
                  </a:lnTo>
                  <a:lnTo>
                    <a:pt x="2812" y="3181"/>
                  </a:lnTo>
                  <a:cubicBezTo>
                    <a:pt x="2899" y="3230"/>
                    <a:pt x="2993" y="3254"/>
                    <a:pt x="3086" y="3254"/>
                  </a:cubicBezTo>
                  <a:cubicBezTo>
                    <a:pt x="3273" y="3254"/>
                    <a:pt x="3454" y="3158"/>
                    <a:pt x="3554" y="2984"/>
                  </a:cubicBezTo>
                  <a:cubicBezTo>
                    <a:pt x="3704" y="2724"/>
                    <a:pt x="3615" y="2395"/>
                    <a:pt x="3358" y="2242"/>
                  </a:cubicBezTo>
                  <a:lnTo>
                    <a:pt x="2934" y="2002"/>
                  </a:lnTo>
                  <a:lnTo>
                    <a:pt x="3358" y="1758"/>
                  </a:lnTo>
                  <a:cubicBezTo>
                    <a:pt x="3615" y="1606"/>
                    <a:pt x="3704" y="1279"/>
                    <a:pt x="3554" y="1019"/>
                  </a:cubicBezTo>
                  <a:cubicBezTo>
                    <a:pt x="3453" y="845"/>
                    <a:pt x="3272" y="749"/>
                    <a:pt x="3085" y="749"/>
                  </a:cubicBezTo>
                  <a:cubicBezTo>
                    <a:pt x="2993" y="749"/>
                    <a:pt x="2899" y="773"/>
                    <a:pt x="2812" y="822"/>
                  </a:cubicBezTo>
                  <a:lnTo>
                    <a:pt x="2392" y="1063"/>
                  </a:lnTo>
                  <a:lnTo>
                    <a:pt x="2392" y="540"/>
                  </a:lnTo>
                  <a:cubicBezTo>
                    <a:pt x="2392" y="244"/>
                    <a:pt x="2148" y="0"/>
                    <a:pt x="1852"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38" name="Google Shape;3238;p51"/>
            <p:cNvSpPr/>
            <p:nvPr/>
          </p:nvSpPr>
          <p:spPr>
            <a:xfrm>
              <a:off x="5816775" y="1061375"/>
              <a:ext cx="46325" cy="100025"/>
            </a:xfrm>
            <a:custGeom>
              <a:rect b="b" l="l" r="r" t="t"/>
              <a:pathLst>
                <a:path extrusionOk="0" h="4001" w="1853">
                  <a:moveTo>
                    <a:pt x="1" y="0"/>
                  </a:moveTo>
                  <a:lnTo>
                    <a:pt x="1" y="4000"/>
                  </a:lnTo>
                  <a:cubicBezTo>
                    <a:pt x="297" y="4000"/>
                    <a:pt x="541" y="3759"/>
                    <a:pt x="541" y="3460"/>
                  </a:cubicBezTo>
                  <a:lnTo>
                    <a:pt x="541" y="2940"/>
                  </a:lnTo>
                  <a:lnTo>
                    <a:pt x="961" y="3181"/>
                  </a:lnTo>
                  <a:cubicBezTo>
                    <a:pt x="1048" y="3230"/>
                    <a:pt x="1142" y="3254"/>
                    <a:pt x="1235" y="3254"/>
                  </a:cubicBezTo>
                  <a:cubicBezTo>
                    <a:pt x="1422" y="3254"/>
                    <a:pt x="1603" y="3158"/>
                    <a:pt x="1703" y="2984"/>
                  </a:cubicBezTo>
                  <a:cubicBezTo>
                    <a:pt x="1853" y="2724"/>
                    <a:pt x="1764" y="2395"/>
                    <a:pt x="1507" y="2242"/>
                  </a:cubicBezTo>
                  <a:lnTo>
                    <a:pt x="1083" y="2002"/>
                  </a:lnTo>
                  <a:lnTo>
                    <a:pt x="1507" y="1758"/>
                  </a:lnTo>
                  <a:cubicBezTo>
                    <a:pt x="1764" y="1606"/>
                    <a:pt x="1853" y="1279"/>
                    <a:pt x="1703" y="1019"/>
                  </a:cubicBezTo>
                  <a:cubicBezTo>
                    <a:pt x="1602" y="845"/>
                    <a:pt x="1421" y="749"/>
                    <a:pt x="1234" y="749"/>
                  </a:cubicBezTo>
                  <a:cubicBezTo>
                    <a:pt x="1142" y="749"/>
                    <a:pt x="1048" y="773"/>
                    <a:pt x="961" y="822"/>
                  </a:cubicBezTo>
                  <a:lnTo>
                    <a:pt x="541" y="1063"/>
                  </a:lnTo>
                  <a:lnTo>
                    <a:pt x="541" y="540"/>
                  </a:lnTo>
                  <a:cubicBezTo>
                    <a:pt x="541" y="244"/>
                    <a:pt x="297" y="0"/>
                    <a:pt x="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39" name="Google Shape;3239;p51"/>
            <p:cNvSpPr/>
            <p:nvPr/>
          </p:nvSpPr>
          <p:spPr>
            <a:xfrm>
              <a:off x="5906550" y="1056175"/>
              <a:ext cx="27000" cy="32200"/>
            </a:xfrm>
            <a:custGeom>
              <a:rect b="b" l="l" r="r" t="t"/>
              <a:pathLst>
                <a:path extrusionOk="0" h="1288" w="1080">
                  <a:moveTo>
                    <a:pt x="540" y="1"/>
                  </a:moveTo>
                  <a:cubicBezTo>
                    <a:pt x="244" y="1"/>
                    <a:pt x="0" y="244"/>
                    <a:pt x="0" y="540"/>
                  </a:cubicBezTo>
                  <a:lnTo>
                    <a:pt x="0" y="748"/>
                  </a:lnTo>
                  <a:cubicBezTo>
                    <a:pt x="0" y="1047"/>
                    <a:pt x="244" y="1288"/>
                    <a:pt x="540" y="1288"/>
                  </a:cubicBezTo>
                  <a:cubicBezTo>
                    <a:pt x="839" y="1288"/>
                    <a:pt x="1080" y="1047"/>
                    <a:pt x="1080" y="748"/>
                  </a:cubicBezTo>
                  <a:lnTo>
                    <a:pt x="1080" y="540"/>
                  </a:lnTo>
                  <a:cubicBezTo>
                    <a:pt x="1080" y="244"/>
                    <a:pt x="839" y="1"/>
                    <a:pt x="54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0" name="Google Shape;3240;p51"/>
            <p:cNvSpPr/>
            <p:nvPr/>
          </p:nvSpPr>
          <p:spPr>
            <a:xfrm>
              <a:off x="5803300" y="1203575"/>
              <a:ext cx="27075" cy="32200"/>
            </a:xfrm>
            <a:custGeom>
              <a:rect b="b" l="l" r="r" t="t"/>
              <a:pathLst>
                <a:path extrusionOk="0" h="1288" w="1083">
                  <a:moveTo>
                    <a:pt x="540" y="1"/>
                  </a:moveTo>
                  <a:cubicBezTo>
                    <a:pt x="241" y="1"/>
                    <a:pt x="0" y="244"/>
                    <a:pt x="0" y="540"/>
                  </a:cubicBezTo>
                  <a:lnTo>
                    <a:pt x="0" y="748"/>
                  </a:lnTo>
                  <a:cubicBezTo>
                    <a:pt x="0" y="1047"/>
                    <a:pt x="241" y="1288"/>
                    <a:pt x="540" y="1288"/>
                  </a:cubicBezTo>
                  <a:cubicBezTo>
                    <a:pt x="836" y="1288"/>
                    <a:pt x="1080" y="1047"/>
                    <a:pt x="1080" y="748"/>
                  </a:cubicBezTo>
                  <a:lnTo>
                    <a:pt x="1080" y="540"/>
                  </a:lnTo>
                  <a:cubicBezTo>
                    <a:pt x="1082" y="244"/>
                    <a:pt x="842" y="1"/>
                    <a:pt x="54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1" name="Google Shape;3241;p51"/>
            <p:cNvSpPr/>
            <p:nvPr/>
          </p:nvSpPr>
          <p:spPr>
            <a:xfrm>
              <a:off x="5693250" y="1071400"/>
              <a:ext cx="27025" cy="32200"/>
            </a:xfrm>
            <a:custGeom>
              <a:rect b="b" l="l" r="r" t="t"/>
              <a:pathLst>
                <a:path extrusionOk="0" h="1288" w="1081">
                  <a:moveTo>
                    <a:pt x="541" y="1"/>
                  </a:moveTo>
                  <a:cubicBezTo>
                    <a:pt x="242" y="1"/>
                    <a:pt x="1" y="244"/>
                    <a:pt x="1" y="540"/>
                  </a:cubicBezTo>
                  <a:lnTo>
                    <a:pt x="1" y="748"/>
                  </a:lnTo>
                  <a:cubicBezTo>
                    <a:pt x="1" y="1047"/>
                    <a:pt x="242" y="1288"/>
                    <a:pt x="541" y="1288"/>
                  </a:cubicBezTo>
                  <a:cubicBezTo>
                    <a:pt x="837" y="1288"/>
                    <a:pt x="1080" y="1047"/>
                    <a:pt x="1080" y="748"/>
                  </a:cubicBezTo>
                  <a:lnTo>
                    <a:pt x="1080" y="540"/>
                  </a:lnTo>
                  <a:cubicBezTo>
                    <a:pt x="1080" y="244"/>
                    <a:pt x="837" y="1"/>
                    <a:pt x="54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2" name="Google Shape;3242;p51"/>
            <p:cNvSpPr/>
            <p:nvPr/>
          </p:nvSpPr>
          <p:spPr>
            <a:xfrm>
              <a:off x="5951650" y="1113125"/>
              <a:ext cx="27025" cy="32200"/>
            </a:xfrm>
            <a:custGeom>
              <a:rect b="b" l="l" r="r" t="t"/>
              <a:pathLst>
                <a:path extrusionOk="0" h="1288" w="1081">
                  <a:moveTo>
                    <a:pt x="541" y="1"/>
                  </a:moveTo>
                  <a:cubicBezTo>
                    <a:pt x="242" y="1"/>
                    <a:pt x="1" y="242"/>
                    <a:pt x="1" y="541"/>
                  </a:cubicBezTo>
                  <a:lnTo>
                    <a:pt x="1" y="748"/>
                  </a:lnTo>
                  <a:cubicBezTo>
                    <a:pt x="1" y="1044"/>
                    <a:pt x="242" y="1288"/>
                    <a:pt x="541" y="1288"/>
                  </a:cubicBezTo>
                  <a:cubicBezTo>
                    <a:pt x="837" y="1288"/>
                    <a:pt x="1080" y="1044"/>
                    <a:pt x="1080" y="748"/>
                  </a:cubicBezTo>
                  <a:lnTo>
                    <a:pt x="1080" y="541"/>
                  </a:lnTo>
                  <a:cubicBezTo>
                    <a:pt x="1080" y="242"/>
                    <a:pt x="837" y="1"/>
                    <a:pt x="54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3" name="Google Shape;3243;p51"/>
            <p:cNvSpPr/>
            <p:nvPr/>
          </p:nvSpPr>
          <p:spPr>
            <a:xfrm>
              <a:off x="6005075" y="1147175"/>
              <a:ext cx="27025" cy="32200"/>
            </a:xfrm>
            <a:custGeom>
              <a:rect b="b" l="l" r="r" t="t"/>
              <a:pathLst>
                <a:path extrusionOk="0" h="1288" w="1081">
                  <a:moveTo>
                    <a:pt x="541" y="1"/>
                  </a:moveTo>
                  <a:cubicBezTo>
                    <a:pt x="242" y="1"/>
                    <a:pt x="1" y="244"/>
                    <a:pt x="1" y="540"/>
                  </a:cubicBezTo>
                  <a:lnTo>
                    <a:pt x="1" y="748"/>
                  </a:lnTo>
                  <a:cubicBezTo>
                    <a:pt x="1" y="1047"/>
                    <a:pt x="242" y="1288"/>
                    <a:pt x="541" y="1288"/>
                  </a:cubicBezTo>
                  <a:cubicBezTo>
                    <a:pt x="840" y="1288"/>
                    <a:pt x="1080" y="1047"/>
                    <a:pt x="1080" y="748"/>
                  </a:cubicBezTo>
                  <a:lnTo>
                    <a:pt x="1080" y="540"/>
                  </a:lnTo>
                  <a:cubicBezTo>
                    <a:pt x="1080" y="244"/>
                    <a:pt x="840" y="1"/>
                    <a:pt x="54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4" name="Google Shape;3244;p51"/>
            <p:cNvSpPr/>
            <p:nvPr/>
          </p:nvSpPr>
          <p:spPr>
            <a:xfrm>
              <a:off x="5996025" y="1053700"/>
              <a:ext cx="27075" cy="32200"/>
            </a:xfrm>
            <a:custGeom>
              <a:rect b="b" l="l" r="r" t="t"/>
              <a:pathLst>
                <a:path extrusionOk="0" h="1288" w="1083">
                  <a:moveTo>
                    <a:pt x="543" y="0"/>
                  </a:moveTo>
                  <a:cubicBezTo>
                    <a:pt x="247" y="0"/>
                    <a:pt x="3" y="244"/>
                    <a:pt x="3" y="540"/>
                  </a:cubicBezTo>
                  <a:lnTo>
                    <a:pt x="3" y="747"/>
                  </a:lnTo>
                  <a:cubicBezTo>
                    <a:pt x="0" y="1046"/>
                    <a:pt x="241" y="1287"/>
                    <a:pt x="543" y="1287"/>
                  </a:cubicBezTo>
                  <a:cubicBezTo>
                    <a:pt x="842" y="1287"/>
                    <a:pt x="1083" y="1046"/>
                    <a:pt x="1083" y="747"/>
                  </a:cubicBezTo>
                  <a:lnTo>
                    <a:pt x="1083" y="540"/>
                  </a:lnTo>
                  <a:cubicBezTo>
                    <a:pt x="1083" y="244"/>
                    <a:pt x="842" y="0"/>
                    <a:pt x="543"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5" name="Google Shape;3245;p51"/>
            <p:cNvSpPr/>
            <p:nvPr/>
          </p:nvSpPr>
          <p:spPr>
            <a:xfrm>
              <a:off x="5600525" y="1201025"/>
              <a:ext cx="27075" cy="32200"/>
            </a:xfrm>
            <a:custGeom>
              <a:rect b="b" l="l" r="r" t="t"/>
              <a:pathLst>
                <a:path extrusionOk="0" h="1288" w="1083">
                  <a:moveTo>
                    <a:pt x="540" y="0"/>
                  </a:moveTo>
                  <a:cubicBezTo>
                    <a:pt x="241" y="0"/>
                    <a:pt x="1" y="241"/>
                    <a:pt x="1" y="540"/>
                  </a:cubicBezTo>
                  <a:lnTo>
                    <a:pt x="1" y="748"/>
                  </a:lnTo>
                  <a:cubicBezTo>
                    <a:pt x="1" y="1044"/>
                    <a:pt x="241" y="1287"/>
                    <a:pt x="540" y="1287"/>
                  </a:cubicBezTo>
                  <a:cubicBezTo>
                    <a:pt x="837" y="1287"/>
                    <a:pt x="1080" y="1044"/>
                    <a:pt x="1080" y="748"/>
                  </a:cubicBezTo>
                  <a:lnTo>
                    <a:pt x="1080" y="540"/>
                  </a:lnTo>
                  <a:cubicBezTo>
                    <a:pt x="1083" y="241"/>
                    <a:pt x="842" y="0"/>
                    <a:pt x="54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6" name="Google Shape;3246;p51"/>
            <p:cNvSpPr/>
            <p:nvPr/>
          </p:nvSpPr>
          <p:spPr>
            <a:xfrm>
              <a:off x="5636575" y="1115700"/>
              <a:ext cx="27100" cy="32200"/>
            </a:xfrm>
            <a:custGeom>
              <a:rect b="b" l="l" r="r" t="t"/>
              <a:pathLst>
                <a:path extrusionOk="0" h="1288" w="1084">
                  <a:moveTo>
                    <a:pt x="541" y="0"/>
                  </a:moveTo>
                  <a:cubicBezTo>
                    <a:pt x="242" y="0"/>
                    <a:pt x="1" y="244"/>
                    <a:pt x="1" y="540"/>
                  </a:cubicBezTo>
                  <a:lnTo>
                    <a:pt x="1" y="748"/>
                  </a:lnTo>
                  <a:cubicBezTo>
                    <a:pt x="1" y="1047"/>
                    <a:pt x="242" y="1287"/>
                    <a:pt x="541" y="1287"/>
                  </a:cubicBezTo>
                  <a:cubicBezTo>
                    <a:pt x="839" y="1287"/>
                    <a:pt x="1080" y="1047"/>
                    <a:pt x="1080" y="748"/>
                  </a:cubicBezTo>
                  <a:lnTo>
                    <a:pt x="1080" y="540"/>
                  </a:lnTo>
                  <a:cubicBezTo>
                    <a:pt x="1083" y="244"/>
                    <a:pt x="842" y="0"/>
                    <a:pt x="54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7" name="Google Shape;3247;p51"/>
            <p:cNvSpPr/>
            <p:nvPr/>
          </p:nvSpPr>
          <p:spPr>
            <a:xfrm>
              <a:off x="5596525" y="1056175"/>
              <a:ext cx="27000" cy="32200"/>
            </a:xfrm>
            <a:custGeom>
              <a:rect b="b" l="l" r="r" t="t"/>
              <a:pathLst>
                <a:path extrusionOk="0" h="1288" w="1080">
                  <a:moveTo>
                    <a:pt x="540" y="1"/>
                  </a:moveTo>
                  <a:cubicBezTo>
                    <a:pt x="244" y="1"/>
                    <a:pt x="0" y="244"/>
                    <a:pt x="0" y="540"/>
                  </a:cubicBezTo>
                  <a:lnTo>
                    <a:pt x="0" y="748"/>
                  </a:lnTo>
                  <a:cubicBezTo>
                    <a:pt x="0" y="1047"/>
                    <a:pt x="244" y="1288"/>
                    <a:pt x="540" y="1288"/>
                  </a:cubicBezTo>
                  <a:cubicBezTo>
                    <a:pt x="543" y="1288"/>
                    <a:pt x="546" y="1288"/>
                    <a:pt x="550" y="1288"/>
                  </a:cubicBezTo>
                  <a:cubicBezTo>
                    <a:pt x="844" y="1288"/>
                    <a:pt x="1080" y="1046"/>
                    <a:pt x="1080" y="748"/>
                  </a:cubicBezTo>
                  <a:lnTo>
                    <a:pt x="1080" y="540"/>
                  </a:lnTo>
                  <a:cubicBezTo>
                    <a:pt x="1080" y="244"/>
                    <a:pt x="839" y="1"/>
                    <a:pt x="54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8" name="Google Shape;3248;p51"/>
            <p:cNvSpPr/>
            <p:nvPr/>
          </p:nvSpPr>
          <p:spPr>
            <a:xfrm>
              <a:off x="5982875" y="1212725"/>
              <a:ext cx="27000" cy="32200"/>
            </a:xfrm>
            <a:custGeom>
              <a:rect b="b" l="l" r="r" t="t"/>
              <a:pathLst>
                <a:path extrusionOk="0" h="1288" w="1080">
                  <a:moveTo>
                    <a:pt x="540" y="0"/>
                  </a:moveTo>
                  <a:cubicBezTo>
                    <a:pt x="241" y="0"/>
                    <a:pt x="0" y="241"/>
                    <a:pt x="0" y="540"/>
                  </a:cubicBezTo>
                  <a:lnTo>
                    <a:pt x="0" y="747"/>
                  </a:lnTo>
                  <a:cubicBezTo>
                    <a:pt x="0" y="1044"/>
                    <a:pt x="241" y="1287"/>
                    <a:pt x="540" y="1287"/>
                  </a:cubicBezTo>
                  <a:cubicBezTo>
                    <a:pt x="836" y="1287"/>
                    <a:pt x="1080" y="1044"/>
                    <a:pt x="1080" y="747"/>
                  </a:cubicBezTo>
                  <a:lnTo>
                    <a:pt x="1080" y="540"/>
                  </a:lnTo>
                  <a:cubicBezTo>
                    <a:pt x="1080" y="241"/>
                    <a:pt x="836" y="0"/>
                    <a:pt x="54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9" name="Google Shape;3249;p51"/>
            <p:cNvSpPr/>
            <p:nvPr/>
          </p:nvSpPr>
          <p:spPr>
            <a:xfrm>
              <a:off x="5664125" y="811600"/>
              <a:ext cx="372825" cy="199625"/>
            </a:xfrm>
            <a:custGeom>
              <a:rect b="b" l="l" r="r" t="t"/>
              <a:pathLst>
                <a:path extrusionOk="0" h="7985" w="14913">
                  <a:moveTo>
                    <a:pt x="7133" y="1"/>
                  </a:moveTo>
                  <a:cubicBezTo>
                    <a:pt x="4838" y="1"/>
                    <a:pt x="3115" y="1838"/>
                    <a:pt x="3115" y="3993"/>
                  </a:cubicBezTo>
                  <a:lnTo>
                    <a:pt x="3115" y="3998"/>
                  </a:lnTo>
                  <a:lnTo>
                    <a:pt x="1993" y="3998"/>
                  </a:lnTo>
                  <a:cubicBezTo>
                    <a:pt x="892" y="3998"/>
                    <a:pt x="0" y="4892"/>
                    <a:pt x="0" y="5991"/>
                  </a:cubicBezTo>
                  <a:cubicBezTo>
                    <a:pt x="0" y="7093"/>
                    <a:pt x="892" y="7984"/>
                    <a:pt x="1993" y="7984"/>
                  </a:cubicBezTo>
                  <a:lnTo>
                    <a:pt x="12222" y="7984"/>
                  </a:lnTo>
                  <a:cubicBezTo>
                    <a:pt x="13694" y="7984"/>
                    <a:pt x="14912" y="6789"/>
                    <a:pt x="14912" y="5288"/>
                  </a:cubicBezTo>
                  <a:cubicBezTo>
                    <a:pt x="14912" y="3721"/>
                    <a:pt x="13619" y="2594"/>
                    <a:pt x="12212" y="2594"/>
                  </a:cubicBezTo>
                  <a:cubicBezTo>
                    <a:pt x="11791" y="2594"/>
                    <a:pt x="11359" y="2695"/>
                    <a:pt x="10948" y="2916"/>
                  </a:cubicBezTo>
                  <a:cubicBezTo>
                    <a:pt x="10483" y="1261"/>
                    <a:pt x="8983" y="40"/>
                    <a:pt x="7189" y="1"/>
                  </a:cubicBezTo>
                  <a:cubicBezTo>
                    <a:pt x="7170" y="1"/>
                    <a:pt x="7151" y="1"/>
                    <a:pt x="7133"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50" name="Google Shape;3250;p51"/>
            <p:cNvSpPr/>
            <p:nvPr/>
          </p:nvSpPr>
          <p:spPr>
            <a:xfrm>
              <a:off x="5843900" y="811700"/>
              <a:ext cx="193050" cy="199525"/>
            </a:xfrm>
            <a:custGeom>
              <a:rect b="b" l="l" r="r" t="t"/>
              <a:pathLst>
                <a:path extrusionOk="0" h="7981" w="7722">
                  <a:moveTo>
                    <a:pt x="1" y="0"/>
                  </a:moveTo>
                  <a:lnTo>
                    <a:pt x="1" y="7980"/>
                  </a:lnTo>
                  <a:lnTo>
                    <a:pt x="5031" y="7980"/>
                  </a:lnTo>
                  <a:cubicBezTo>
                    <a:pt x="6503" y="7980"/>
                    <a:pt x="7721" y="6785"/>
                    <a:pt x="7721" y="5284"/>
                  </a:cubicBezTo>
                  <a:cubicBezTo>
                    <a:pt x="7721" y="3717"/>
                    <a:pt x="6428" y="2590"/>
                    <a:pt x="5022" y="2590"/>
                  </a:cubicBezTo>
                  <a:cubicBezTo>
                    <a:pt x="4601" y="2590"/>
                    <a:pt x="4170" y="2691"/>
                    <a:pt x="3760" y="2912"/>
                  </a:cubicBezTo>
                  <a:cubicBezTo>
                    <a:pt x="3295" y="1260"/>
                    <a:pt x="1795" y="36"/>
                    <a:pt x="1"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51" name="Google Shape;3251;p51"/>
            <p:cNvSpPr/>
            <p:nvPr/>
          </p:nvSpPr>
          <p:spPr>
            <a:xfrm>
              <a:off x="5601000" y="883425"/>
              <a:ext cx="270625" cy="144950"/>
            </a:xfrm>
            <a:custGeom>
              <a:rect b="b" l="l" r="r" t="t"/>
              <a:pathLst>
                <a:path extrusionOk="0" h="5798" w="10825">
                  <a:moveTo>
                    <a:pt x="5179" y="0"/>
                  </a:moveTo>
                  <a:cubicBezTo>
                    <a:pt x="5131" y="0"/>
                    <a:pt x="5082" y="2"/>
                    <a:pt x="5033" y="4"/>
                  </a:cubicBezTo>
                  <a:cubicBezTo>
                    <a:pt x="3500" y="71"/>
                    <a:pt x="2262" y="1330"/>
                    <a:pt x="2262" y="2905"/>
                  </a:cubicBezTo>
                  <a:lnTo>
                    <a:pt x="1449" y="2905"/>
                  </a:lnTo>
                  <a:cubicBezTo>
                    <a:pt x="649" y="2905"/>
                    <a:pt x="1" y="3553"/>
                    <a:pt x="1" y="4350"/>
                  </a:cubicBezTo>
                  <a:cubicBezTo>
                    <a:pt x="1" y="5150"/>
                    <a:pt x="649" y="5798"/>
                    <a:pt x="1449" y="5798"/>
                  </a:cubicBezTo>
                  <a:cubicBezTo>
                    <a:pt x="9357" y="5798"/>
                    <a:pt x="8892" y="5798"/>
                    <a:pt x="8947" y="5795"/>
                  </a:cubicBezTo>
                  <a:cubicBezTo>
                    <a:pt x="9991" y="5754"/>
                    <a:pt x="10824" y="4896"/>
                    <a:pt x="10824" y="3838"/>
                  </a:cubicBezTo>
                  <a:cubicBezTo>
                    <a:pt x="10824" y="2699"/>
                    <a:pt x="9889" y="1883"/>
                    <a:pt x="8869" y="1883"/>
                  </a:cubicBezTo>
                  <a:cubicBezTo>
                    <a:pt x="8563" y="1883"/>
                    <a:pt x="8249" y="1956"/>
                    <a:pt x="7951" y="2116"/>
                  </a:cubicBezTo>
                  <a:cubicBezTo>
                    <a:pt x="7596" y="856"/>
                    <a:pt x="6436" y="0"/>
                    <a:pt x="517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52" name="Google Shape;3252;p51"/>
            <p:cNvSpPr/>
            <p:nvPr/>
          </p:nvSpPr>
          <p:spPr>
            <a:xfrm>
              <a:off x="5726825" y="883350"/>
              <a:ext cx="144800" cy="145025"/>
            </a:xfrm>
            <a:custGeom>
              <a:rect b="b" l="l" r="r" t="t"/>
              <a:pathLst>
                <a:path extrusionOk="0" h="5801" w="5792">
                  <a:moveTo>
                    <a:pt x="146" y="1"/>
                  </a:moveTo>
                  <a:cubicBezTo>
                    <a:pt x="97" y="1"/>
                    <a:pt x="49" y="2"/>
                    <a:pt x="0" y="5"/>
                  </a:cubicBezTo>
                  <a:lnTo>
                    <a:pt x="0" y="5801"/>
                  </a:lnTo>
                  <a:cubicBezTo>
                    <a:pt x="4103" y="5801"/>
                    <a:pt x="3859" y="5801"/>
                    <a:pt x="3914" y="5798"/>
                  </a:cubicBezTo>
                  <a:cubicBezTo>
                    <a:pt x="4958" y="5757"/>
                    <a:pt x="5791" y="4899"/>
                    <a:pt x="5791" y="3841"/>
                  </a:cubicBezTo>
                  <a:cubicBezTo>
                    <a:pt x="5791" y="2701"/>
                    <a:pt x="4855" y="1884"/>
                    <a:pt x="3834" y="1884"/>
                  </a:cubicBezTo>
                  <a:cubicBezTo>
                    <a:pt x="3528" y="1884"/>
                    <a:pt x="3216" y="1957"/>
                    <a:pt x="2918" y="2117"/>
                  </a:cubicBezTo>
                  <a:cubicBezTo>
                    <a:pt x="2563" y="856"/>
                    <a:pt x="1401" y="1"/>
                    <a:pt x="14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253" name="Google Shape;3253;p51"/>
          <p:cNvGrpSpPr/>
          <p:nvPr/>
        </p:nvGrpSpPr>
        <p:grpSpPr>
          <a:xfrm>
            <a:off x="1183288" y="1919138"/>
            <a:ext cx="439450" cy="442975"/>
            <a:chOff x="430425" y="1508350"/>
            <a:chExt cx="439450" cy="442975"/>
          </a:xfrm>
        </p:grpSpPr>
        <p:sp>
          <p:nvSpPr>
            <p:cNvPr id="3254" name="Google Shape;3254;p51"/>
            <p:cNvSpPr/>
            <p:nvPr/>
          </p:nvSpPr>
          <p:spPr>
            <a:xfrm>
              <a:off x="732975" y="1849575"/>
              <a:ext cx="91175" cy="98500"/>
            </a:xfrm>
            <a:custGeom>
              <a:rect b="b" l="l" r="r" t="t"/>
              <a:pathLst>
                <a:path extrusionOk="0" h="3940" w="3647">
                  <a:moveTo>
                    <a:pt x="1825" y="1"/>
                  </a:moveTo>
                  <a:cubicBezTo>
                    <a:pt x="1531" y="1"/>
                    <a:pt x="1293" y="242"/>
                    <a:pt x="1293" y="535"/>
                  </a:cubicBezTo>
                  <a:lnTo>
                    <a:pt x="1293" y="1050"/>
                  </a:lnTo>
                  <a:lnTo>
                    <a:pt x="878" y="812"/>
                  </a:lnTo>
                  <a:cubicBezTo>
                    <a:pt x="793" y="762"/>
                    <a:pt x="701" y="738"/>
                    <a:pt x="609" y="738"/>
                  </a:cubicBezTo>
                  <a:cubicBezTo>
                    <a:pt x="426" y="738"/>
                    <a:pt x="248" y="834"/>
                    <a:pt x="150" y="1006"/>
                  </a:cubicBezTo>
                  <a:cubicBezTo>
                    <a:pt x="1" y="1257"/>
                    <a:pt x="89" y="1587"/>
                    <a:pt x="344" y="1731"/>
                  </a:cubicBezTo>
                  <a:lnTo>
                    <a:pt x="759" y="1972"/>
                  </a:lnTo>
                  <a:lnTo>
                    <a:pt x="344" y="2210"/>
                  </a:lnTo>
                  <a:cubicBezTo>
                    <a:pt x="92" y="2354"/>
                    <a:pt x="6" y="2680"/>
                    <a:pt x="150" y="2935"/>
                  </a:cubicBezTo>
                  <a:cubicBezTo>
                    <a:pt x="248" y="3105"/>
                    <a:pt x="426" y="3201"/>
                    <a:pt x="610" y="3201"/>
                  </a:cubicBezTo>
                  <a:cubicBezTo>
                    <a:pt x="701" y="3201"/>
                    <a:pt x="793" y="3178"/>
                    <a:pt x="878" y="3129"/>
                  </a:cubicBezTo>
                  <a:lnTo>
                    <a:pt x="1293" y="2891"/>
                  </a:lnTo>
                  <a:lnTo>
                    <a:pt x="1293" y="3406"/>
                  </a:lnTo>
                  <a:cubicBezTo>
                    <a:pt x="1293" y="3702"/>
                    <a:pt x="1531" y="3940"/>
                    <a:pt x="1825" y="3940"/>
                  </a:cubicBezTo>
                  <a:cubicBezTo>
                    <a:pt x="2118" y="3940"/>
                    <a:pt x="2359" y="3702"/>
                    <a:pt x="2359" y="3406"/>
                  </a:cubicBezTo>
                  <a:lnTo>
                    <a:pt x="2359" y="2891"/>
                  </a:lnTo>
                  <a:lnTo>
                    <a:pt x="2774" y="3129"/>
                  </a:lnTo>
                  <a:cubicBezTo>
                    <a:pt x="2858" y="3178"/>
                    <a:pt x="2950" y="3202"/>
                    <a:pt x="3042" y="3202"/>
                  </a:cubicBezTo>
                  <a:cubicBezTo>
                    <a:pt x="3225" y="3202"/>
                    <a:pt x="3403" y="3107"/>
                    <a:pt x="3499" y="2935"/>
                  </a:cubicBezTo>
                  <a:cubicBezTo>
                    <a:pt x="3646" y="2680"/>
                    <a:pt x="3558" y="2354"/>
                    <a:pt x="3306" y="2210"/>
                  </a:cubicBezTo>
                  <a:lnTo>
                    <a:pt x="2891" y="1972"/>
                  </a:lnTo>
                  <a:lnTo>
                    <a:pt x="3306" y="1731"/>
                  </a:lnTo>
                  <a:cubicBezTo>
                    <a:pt x="3558" y="1587"/>
                    <a:pt x="3646" y="1260"/>
                    <a:pt x="3499" y="1006"/>
                  </a:cubicBezTo>
                  <a:cubicBezTo>
                    <a:pt x="3403" y="836"/>
                    <a:pt x="3224" y="741"/>
                    <a:pt x="3039" y="741"/>
                  </a:cubicBezTo>
                  <a:cubicBezTo>
                    <a:pt x="2949" y="741"/>
                    <a:pt x="2858" y="764"/>
                    <a:pt x="2774" y="812"/>
                  </a:cubicBezTo>
                  <a:lnTo>
                    <a:pt x="2359" y="1050"/>
                  </a:lnTo>
                  <a:lnTo>
                    <a:pt x="2359" y="535"/>
                  </a:lnTo>
                  <a:cubicBezTo>
                    <a:pt x="2359" y="242"/>
                    <a:pt x="2118" y="1"/>
                    <a:pt x="182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55" name="Google Shape;3255;p51"/>
            <p:cNvSpPr/>
            <p:nvPr/>
          </p:nvSpPr>
          <p:spPr>
            <a:xfrm>
              <a:off x="778575" y="1849575"/>
              <a:ext cx="45575" cy="98500"/>
            </a:xfrm>
            <a:custGeom>
              <a:rect b="b" l="l" r="r" t="t"/>
              <a:pathLst>
                <a:path extrusionOk="0" h="3940" w="1823">
                  <a:moveTo>
                    <a:pt x="1" y="1"/>
                  </a:moveTo>
                  <a:lnTo>
                    <a:pt x="1" y="3940"/>
                  </a:lnTo>
                  <a:cubicBezTo>
                    <a:pt x="294" y="3940"/>
                    <a:pt x="535" y="3702"/>
                    <a:pt x="535" y="3406"/>
                  </a:cubicBezTo>
                  <a:lnTo>
                    <a:pt x="535" y="2891"/>
                  </a:lnTo>
                  <a:lnTo>
                    <a:pt x="950" y="3129"/>
                  </a:lnTo>
                  <a:cubicBezTo>
                    <a:pt x="1034" y="3178"/>
                    <a:pt x="1126" y="3202"/>
                    <a:pt x="1218" y="3202"/>
                  </a:cubicBezTo>
                  <a:cubicBezTo>
                    <a:pt x="1401" y="3202"/>
                    <a:pt x="1579" y="3107"/>
                    <a:pt x="1675" y="2935"/>
                  </a:cubicBezTo>
                  <a:cubicBezTo>
                    <a:pt x="1822" y="2680"/>
                    <a:pt x="1734" y="2354"/>
                    <a:pt x="1482" y="2210"/>
                  </a:cubicBezTo>
                  <a:lnTo>
                    <a:pt x="1067" y="1972"/>
                  </a:lnTo>
                  <a:lnTo>
                    <a:pt x="1482" y="1731"/>
                  </a:lnTo>
                  <a:cubicBezTo>
                    <a:pt x="1734" y="1587"/>
                    <a:pt x="1822" y="1260"/>
                    <a:pt x="1675" y="1006"/>
                  </a:cubicBezTo>
                  <a:cubicBezTo>
                    <a:pt x="1579" y="836"/>
                    <a:pt x="1400" y="741"/>
                    <a:pt x="1215" y="741"/>
                  </a:cubicBezTo>
                  <a:cubicBezTo>
                    <a:pt x="1125" y="741"/>
                    <a:pt x="1034" y="764"/>
                    <a:pt x="950" y="812"/>
                  </a:cubicBezTo>
                  <a:lnTo>
                    <a:pt x="535" y="1050"/>
                  </a:lnTo>
                  <a:lnTo>
                    <a:pt x="535" y="535"/>
                  </a:lnTo>
                  <a:cubicBezTo>
                    <a:pt x="535" y="242"/>
                    <a:pt x="294" y="1"/>
                    <a:pt x="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56" name="Google Shape;3256;p51"/>
            <p:cNvSpPr/>
            <p:nvPr/>
          </p:nvSpPr>
          <p:spPr>
            <a:xfrm>
              <a:off x="576925" y="1588475"/>
              <a:ext cx="26675" cy="31725"/>
            </a:xfrm>
            <a:custGeom>
              <a:rect b="b" l="l" r="r" t="t"/>
              <a:pathLst>
                <a:path extrusionOk="0" h="1269" w="1067">
                  <a:moveTo>
                    <a:pt x="535" y="1"/>
                  </a:moveTo>
                  <a:cubicBezTo>
                    <a:pt x="241" y="1"/>
                    <a:pt x="1" y="239"/>
                    <a:pt x="1" y="532"/>
                  </a:cubicBezTo>
                  <a:lnTo>
                    <a:pt x="1" y="737"/>
                  </a:lnTo>
                  <a:cubicBezTo>
                    <a:pt x="1" y="1031"/>
                    <a:pt x="241" y="1269"/>
                    <a:pt x="535" y="1269"/>
                  </a:cubicBezTo>
                  <a:cubicBezTo>
                    <a:pt x="828" y="1269"/>
                    <a:pt x="1066" y="1031"/>
                    <a:pt x="1066" y="737"/>
                  </a:cubicBezTo>
                  <a:lnTo>
                    <a:pt x="1066" y="532"/>
                  </a:lnTo>
                  <a:cubicBezTo>
                    <a:pt x="1066" y="239"/>
                    <a:pt x="828" y="1"/>
                    <a:pt x="53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57" name="Google Shape;3257;p51"/>
            <p:cNvSpPr/>
            <p:nvPr/>
          </p:nvSpPr>
          <p:spPr>
            <a:xfrm>
              <a:off x="627725" y="1597675"/>
              <a:ext cx="26675" cy="31800"/>
            </a:xfrm>
            <a:custGeom>
              <a:rect b="b" l="l" r="r" t="t"/>
              <a:pathLst>
                <a:path extrusionOk="0" h="1272" w="1067">
                  <a:moveTo>
                    <a:pt x="535" y="1"/>
                  </a:moveTo>
                  <a:cubicBezTo>
                    <a:pt x="238" y="1"/>
                    <a:pt x="0" y="242"/>
                    <a:pt x="0" y="535"/>
                  </a:cubicBezTo>
                  <a:lnTo>
                    <a:pt x="0" y="740"/>
                  </a:lnTo>
                  <a:cubicBezTo>
                    <a:pt x="0" y="1033"/>
                    <a:pt x="238" y="1271"/>
                    <a:pt x="535" y="1271"/>
                  </a:cubicBezTo>
                  <a:cubicBezTo>
                    <a:pt x="828" y="1271"/>
                    <a:pt x="1066" y="1033"/>
                    <a:pt x="1066" y="740"/>
                  </a:cubicBezTo>
                  <a:lnTo>
                    <a:pt x="1066" y="535"/>
                  </a:lnTo>
                  <a:cubicBezTo>
                    <a:pt x="1066" y="242"/>
                    <a:pt x="828" y="1"/>
                    <a:pt x="53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58" name="Google Shape;3258;p51"/>
            <p:cNvSpPr/>
            <p:nvPr/>
          </p:nvSpPr>
          <p:spPr>
            <a:xfrm>
              <a:off x="614425" y="1533825"/>
              <a:ext cx="26675" cy="31700"/>
            </a:xfrm>
            <a:custGeom>
              <a:rect b="b" l="l" r="r" t="t"/>
              <a:pathLst>
                <a:path extrusionOk="0" h="1268" w="1067">
                  <a:moveTo>
                    <a:pt x="532" y="0"/>
                  </a:moveTo>
                  <a:cubicBezTo>
                    <a:pt x="239" y="0"/>
                    <a:pt x="1" y="238"/>
                    <a:pt x="1" y="531"/>
                  </a:cubicBezTo>
                  <a:lnTo>
                    <a:pt x="1" y="736"/>
                  </a:lnTo>
                  <a:cubicBezTo>
                    <a:pt x="1" y="1030"/>
                    <a:pt x="239" y="1268"/>
                    <a:pt x="532" y="1268"/>
                  </a:cubicBezTo>
                  <a:cubicBezTo>
                    <a:pt x="826" y="1268"/>
                    <a:pt x="1067" y="1030"/>
                    <a:pt x="1067" y="736"/>
                  </a:cubicBezTo>
                  <a:lnTo>
                    <a:pt x="1067" y="531"/>
                  </a:lnTo>
                  <a:cubicBezTo>
                    <a:pt x="1067" y="238"/>
                    <a:pt x="826" y="0"/>
                    <a:pt x="532"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59" name="Google Shape;3259;p51"/>
            <p:cNvSpPr/>
            <p:nvPr/>
          </p:nvSpPr>
          <p:spPr>
            <a:xfrm>
              <a:off x="652850" y="1909375"/>
              <a:ext cx="26650" cy="31775"/>
            </a:xfrm>
            <a:custGeom>
              <a:rect b="b" l="l" r="r" t="t"/>
              <a:pathLst>
                <a:path extrusionOk="0" h="1271" w="1066">
                  <a:moveTo>
                    <a:pt x="532" y="0"/>
                  </a:moveTo>
                  <a:cubicBezTo>
                    <a:pt x="238" y="0"/>
                    <a:pt x="0" y="238"/>
                    <a:pt x="0" y="535"/>
                  </a:cubicBezTo>
                  <a:lnTo>
                    <a:pt x="0" y="737"/>
                  </a:lnTo>
                  <a:cubicBezTo>
                    <a:pt x="0" y="1033"/>
                    <a:pt x="238" y="1271"/>
                    <a:pt x="532" y="1271"/>
                  </a:cubicBezTo>
                  <a:cubicBezTo>
                    <a:pt x="825" y="1271"/>
                    <a:pt x="1066" y="1033"/>
                    <a:pt x="1066" y="737"/>
                  </a:cubicBezTo>
                  <a:lnTo>
                    <a:pt x="1066" y="535"/>
                  </a:lnTo>
                  <a:cubicBezTo>
                    <a:pt x="1060" y="238"/>
                    <a:pt x="825" y="0"/>
                    <a:pt x="532"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60" name="Google Shape;3260;p51"/>
            <p:cNvSpPr/>
            <p:nvPr/>
          </p:nvSpPr>
          <p:spPr>
            <a:xfrm>
              <a:off x="683850" y="1849500"/>
              <a:ext cx="26650" cy="31800"/>
            </a:xfrm>
            <a:custGeom>
              <a:rect b="b" l="l" r="r" t="t"/>
              <a:pathLst>
                <a:path extrusionOk="0" h="1272" w="1066">
                  <a:moveTo>
                    <a:pt x="535" y="1"/>
                  </a:moveTo>
                  <a:cubicBezTo>
                    <a:pt x="241" y="1"/>
                    <a:pt x="0" y="239"/>
                    <a:pt x="0" y="535"/>
                  </a:cubicBezTo>
                  <a:lnTo>
                    <a:pt x="0" y="737"/>
                  </a:lnTo>
                  <a:cubicBezTo>
                    <a:pt x="0" y="1033"/>
                    <a:pt x="241" y="1272"/>
                    <a:pt x="535" y="1272"/>
                  </a:cubicBezTo>
                  <a:cubicBezTo>
                    <a:pt x="828" y="1272"/>
                    <a:pt x="1066" y="1033"/>
                    <a:pt x="1066" y="737"/>
                  </a:cubicBezTo>
                  <a:lnTo>
                    <a:pt x="1066" y="535"/>
                  </a:lnTo>
                  <a:cubicBezTo>
                    <a:pt x="1066" y="239"/>
                    <a:pt x="828" y="1"/>
                    <a:pt x="53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61" name="Google Shape;3261;p51"/>
            <p:cNvSpPr/>
            <p:nvPr/>
          </p:nvSpPr>
          <p:spPr>
            <a:xfrm>
              <a:off x="835525" y="1870275"/>
              <a:ext cx="26675" cy="31775"/>
            </a:xfrm>
            <a:custGeom>
              <a:rect b="b" l="l" r="r" t="t"/>
              <a:pathLst>
                <a:path extrusionOk="0" h="1271" w="1067">
                  <a:moveTo>
                    <a:pt x="532" y="0"/>
                  </a:moveTo>
                  <a:cubicBezTo>
                    <a:pt x="239" y="0"/>
                    <a:pt x="1" y="238"/>
                    <a:pt x="1" y="535"/>
                  </a:cubicBezTo>
                  <a:lnTo>
                    <a:pt x="1" y="737"/>
                  </a:lnTo>
                  <a:cubicBezTo>
                    <a:pt x="1" y="1033"/>
                    <a:pt x="239" y="1271"/>
                    <a:pt x="532" y="1271"/>
                  </a:cubicBezTo>
                  <a:cubicBezTo>
                    <a:pt x="826" y="1271"/>
                    <a:pt x="1067" y="1033"/>
                    <a:pt x="1067" y="737"/>
                  </a:cubicBezTo>
                  <a:lnTo>
                    <a:pt x="1067" y="535"/>
                  </a:lnTo>
                  <a:cubicBezTo>
                    <a:pt x="1067" y="238"/>
                    <a:pt x="826" y="0"/>
                    <a:pt x="532"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62" name="Google Shape;3262;p51"/>
            <p:cNvSpPr/>
            <p:nvPr/>
          </p:nvSpPr>
          <p:spPr>
            <a:xfrm>
              <a:off x="430425" y="1757950"/>
              <a:ext cx="238150" cy="193325"/>
            </a:xfrm>
            <a:custGeom>
              <a:rect b="b" l="l" r="r" t="t"/>
              <a:pathLst>
                <a:path extrusionOk="0" h="7733" w="9526">
                  <a:moveTo>
                    <a:pt x="1" y="1"/>
                  </a:moveTo>
                  <a:lnTo>
                    <a:pt x="1" y="7320"/>
                  </a:lnTo>
                  <a:cubicBezTo>
                    <a:pt x="1" y="7549"/>
                    <a:pt x="183" y="7732"/>
                    <a:pt x="410" y="7732"/>
                  </a:cubicBezTo>
                  <a:lnTo>
                    <a:pt x="6578" y="7732"/>
                  </a:lnTo>
                  <a:cubicBezTo>
                    <a:pt x="6807" y="7732"/>
                    <a:pt x="6990" y="7549"/>
                    <a:pt x="6990" y="7320"/>
                  </a:cubicBezTo>
                  <a:lnTo>
                    <a:pt x="6990" y="6558"/>
                  </a:lnTo>
                  <a:cubicBezTo>
                    <a:pt x="6990" y="6176"/>
                    <a:pt x="7139" y="5800"/>
                    <a:pt x="7400" y="5520"/>
                  </a:cubicBezTo>
                  <a:lnTo>
                    <a:pt x="9124" y="3696"/>
                  </a:lnTo>
                  <a:cubicBezTo>
                    <a:pt x="9526" y="3289"/>
                    <a:pt x="9526" y="2639"/>
                    <a:pt x="9132" y="2224"/>
                  </a:cubicBezTo>
                  <a:cubicBezTo>
                    <a:pt x="8923" y="2005"/>
                    <a:pt x="8641" y="1895"/>
                    <a:pt x="8360" y="1895"/>
                  </a:cubicBezTo>
                  <a:cubicBezTo>
                    <a:pt x="8102" y="1895"/>
                    <a:pt x="7844" y="1987"/>
                    <a:pt x="7640" y="2174"/>
                  </a:cubicBezTo>
                  <a:lnTo>
                    <a:pt x="6990" y="2769"/>
                  </a:lnTo>
                  <a:lnTo>
                    <a:pt x="6990"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63" name="Google Shape;3263;p51"/>
            <p:cNvSpPr/>
            <p:nvPr/>
          </p:nvSpPr>
          <p:spPr>
            <a:xfrm>
              <a:off x="517900" y="1758100"/>
              <a:ext cx="150675" cy="193225"/>
            </a:xfrm>
            <a:custGeom>
              <a:rect b="b" l="l" r="r" t="t"/>
              <a:pathLst>
                <a:path extrusionOk="0" h="7729" w="6027">
                  <a:moveTo>
                    <a:pt x="0" y="0"/>
                  </a:moveTo>
                  <a:lnTo>
                    <a:pt x="0" y="7729"/>
                  </a:lnTo>
                  <a:lnTo>
                    <a:pt x="3081" y="7729"/>
                  </a:lnTo>
                  <a:cubicBezTo>
                    <a:pt x="3311" y="7729"/>
                    <a:pt x="3494" y="7546"/>
                    <a:pt x="3494" y="7319"/>
                  </a:cubicBezTo>
                  <a:lnTo>
                    <a:pt x="3494" y="6558"/>
                  </a:lnTo>
                  <a:cubicBezTo>
                    <a:pt x="3494" y="6170"/>
                    <a:pt x="3640" y="5799"/>
                    <a:pt x="3906" y="5520"/>
                  </a:cubicBezTo>
                  <a:lnTo>
                    <a:pt x="5628" y="3696"/>
                  </a:lnTo>
                  <a:cubicBezTo>
                    <a:pt x="6027" y="3283"/>
                    <a:pt x="6027" y="2633"/>
                    <a:pt x="5633" y="2220"/>
                  </a:cubicBezTo>
                  <a:cubicBezTo>
                    <a:pt x="5425" y="2003"/>
                    <a:pt x="5144" y="1893"/>
                    <a:pt x="4864" y="1893"/>
                  </a:cubicBezTo>
                  <a:cubicBezTo>
                    <a:pt x="4605" y="1893"/>
                    <a:pt x="4346" y="1986"/>
                    <a:pt x="4141" y="2173"/>
                  </a:cubicBezTo>
                  <a:lnTo>
                    <a:pt x="3494" y="2768"/>
                  </a:lnTo>
                  <a:lnTo>
                    <a:pt x="3494" y="0"/>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64" name="Google Shape;3264;p51"/>
            <p:cNvSpPr/>
            <p:nvPr/>
          </p:nvSpPr>
          <p:spPr>
            <a:xfrm>
              <a:off x="544950" y="1880300"/>
              <a:ext cx="25625" cy="70975"/>
            </a:xfrm>
            <a:custGeom>
              <a:rect b="b" l="l" r="r" t="t"/>
              <a:pathLst>
                <a:path extrusionOk="0" h="2839" w="1025">
                  <a:moveTo>
                    <a:pt x="513" y="1"/>
                  </a:moveTo>
                  <a:cubicBezTo>
                    <a:pt x="228" y="1"/>
                    <a:pt x="1" y="231"/>
                    <a:pt x="1" y="513"/>
                  </a:cubicBezTo>
                  <a:lnTo>
                    <a:pt x="1" y="2838"/>
                  </a:lnTo>
                  <a:lnTo>
                    <a:pt x="1025" y="2838"/>
                  </a:lnTo>
                  <a:lnTo>
                    <a:pt x="1025" y="513"/>
                  </a:lnTo>
                  <a:cubicBezTo>
                    <a:pt x="1025" y="231"/>
                    <a:pt x="795" y="1"/>
                    <a:pt x="513"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65" name="Google Shape;3265;p51"/>
            <p:cNvSpPr/>
            <p:nvPr/>
          </p:nvSpPr>
          <p:spPr>
            <a:xfrm>
              <a:off x="466275" y="1880300"/>
              <a:ext cx="25625" cy="70975"/>
            </a:xfrm>
            <a:custGeom>
              <a:rect b="b" l="l" r="r" t="t"/>
              <a:pathLst>
                <a:path extrusionOk="0" h="2839" w="1025">
                  <a:moveTo>
                    <a:pt x="512" y="1"/>
                  </a:moveTo>
                  <a:cubicBezTo>
                    <a:pt x="230" y="1"/>
                    <a:pt x="0" y="231"/>
                    <a:pt x="0" y="513"/>
                  </a:cubicBezTo>
                  <a:lnTo>
                    <a:pt x="0" y="2838"/>
                  </a:lnTo>
                  <a:lnTo>
                    <a:pt x="1025" y="2838"/>
                  </a:lnTo>
                  <a:lnTo>
                    <a:pt x="1025" y="513"/>
                  </a:lnTo>
                  <a:cubicBezTo>
                    <a:pt x="1025" y="231"/>
                    <a:pt x="798" y="1"/>
                    <a:pt x="512"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66" name="Google Shape;3266;p51"/>
            <p:cNvSpPr/>
            <p:nvPr/>
          </p:nvSpPr>
          <p:spPr>
            <a:xfrm>
              <a:off x="430500" y="1675875"/>
              <a:ext cx="43675" cy="97275"/>
            </a:xfrm>
            <a:custGeom>
              <a:rect b="b" l="l" r="r" t="t"/>
              <a:pathLst>
                <a:path extrusionOk="0" h="3891" w="1747">
                  <a:moveTo>
                    <a:pt x="877" y="1"/>
                  </a:moveTo>
                  <a:cubicBezTo>
                    <a:pt x="876" y="1"/>
                    <a:pt x="874" y="1"/>
                    <a:pt x="872" y="1"/>
                  </a:cubicBezTo>
                  <a:cubicBezTo>
                    <a:pt x="391" y="1"/>
                    <a:pt x="0" y="394"/>
                    <a:pt x="0" y="873"/>
                  </a:cubicBezTo>
                  <a:lnTo>
                    <a:pt x="0" y="3890"/>
                  </a:lnTo>
                  <a:lnTo>
                    <a:pt x="1747" y="3890"/>
                  </a:lnTo>
                  <a:lnTo>
                    <a:pt x="1747" y="873"/>
                  </a:lnTo>
                  <a:cubicBezTo>
                    <a:pt x="1747" y="390"/>
                    <a:pt x="1357" y="1"/>
                    <a:pt x="87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67" name="Google Shape;3267;p51"/>
            <p:cNvSpPr/>
            <p:nvPr/>
          </p:nvSpPr>
          <p:spPr>
            <a:xfrm>
              <a:off x="452375" y="1675825"/>
              <a:ext cx="21800" cy="97325"/>
            </a:xfrm>
            <a:custGeom>
              <a:rect b="b" l="l" r="r" t="t"/>
              <a:pathLst>
                <a:path extrusionOk="0" h="3893" w="872">
                  <a:moveTo>
                    <a:pt x="0" y="0"/>
                  </a:moveTo>
                  <a:lnTo>
                    <a:pt x="0" y="3892"/>
                  </a:lnTo>
                  <a:lnTo>
                    <a:pt x="872" y="3892"/>
                  </a:lnTo>
                  <a:lnTo>
                    <a:pt x="872" y="875"/>
                  </a:lnTo>
                  <a:cubicBezTo>
                    <a:pt x="872" y="390"/>
                    <a:pt x="479" y="0"/>
                    <a:pt x="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68" name="Google Shape;3268;p51"/>
            <p:cNvSpPr/>
            <p:nvPr/>
          </p:nvSpPr>
          <p:spPr>
            <a:xfrm>
              <a:off x="474100" y="1646675"/>
              <a:ext cx="43675" cy="126475"/>
            </a:xfrm>
            <a:custGeom>
              <a:rect b="b" l="l" r="r" t="t"/>
              <a:pathLst>
                <a:path extrusionOk="0" h="5059" w="1747">
                  <a:moveTo>
                    <a:pt x="872" y="1"/>
                  </a:moveTo>
                  <a:cubicBezTo>
                    <a:pt x="390" y="1"/>
                    <a:pt x="0" y="391"/>
                    <a:pt x="0" y="873"/>
                  </a:cubicBezTo>
                  <a:lnTo>
                    <a:pt x="0" y="5058"/>
                  </a:lnTo>
                  <a:lnTo>
                    <a:pt x="1747" y="5058"/>
                  </a:lnTo>
                  <a:lnTo>
                    <a:pt x="1747" y="873"/>
                  </a:lnTo>
                  <a:cubicBezTo>
                    <a:pt x="1747" y="391"/>
                    <a:pt x="1357" y="1"/>
                    <a:pt x="87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69" name="Google Shape;3269;p51"/>
            <p:cNvSpPr/>
            <p:nvPr/>
          </p:nvSpPr>
          <p:spPr>
            <a:xfrm>
              <a:off x="495950" y="1646675"/>
              <a:ext cx="21825" cy="126475"/>
            </a:xfrm>
            <a:custGeom>
              <a:rect b="b" l="l" r="r" t="t"/>
              <a:pathLst>
                <a:path extrusionOk="0" h="5059" w="873">
                  <a:moveTo>
                    <a:pt x="1" y="1"/>
                  </a:moveTo>
                  <a:lnTo>
                    <a:pt x="1" y="5058"/>
                  </a:lnTo>
                  <a:lnTo>
                    <a:pt x="873" y="5058"/>
                  </a:lnTo>
                  <a:lnTo>
                    <a:pt x="873" y="873"/>
                  </a:lnTo>
                  <a:cubicBezTo>
                    <a:pt x="873" y="391"/>
                    <a:pt x="483" y="1"/>
                    <a:pt x="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70" name="Google Shape;3270;p51"/>
            <p:cNvSpPr/>
            <p:nvPr/>
          </p:nvSpPr>
          <p:spPr>
            <a:xfrm>
              <a:off x="517750" y="1629300"/>
              <a:ext cx="43775" cy="143850"/>
            </a:xfrm>
            <a:custGeom>
              <a:rect b="b" l="l" r="r" t="t"/>
              <a:pathLst>
                <a:path extrusionOk="0" h="5754" w="1751">
                  <a:moveTo>
                    <a:pt x="873" y="1"/>
                  </a:moveTo>
                  <a:cubicBezTo>
                    <a:pt x="394" y="1"/>
                    <a:pt x="1" y="391"/>
                    <a:pt x="1" y="873"/>
                  </a:cubicBezTo>
                  <a:lnTo>
                    <a:pt x="1" y="5753"/>
                  </a:lnTo>
                  <a:lnTo>
                    <a:pt x="1750" y="5753"/>
                  </a:lnTo>
                  <a:lnTo>
                    <a:pt x="1750" y="873"/>
                  </a:lnTo>
                  <a:cubicBezTo>
                    <a:pt x="1750" y="391"/>
                    <a:pt x="1357" y="1"/>
                    <a:pt x="87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71" name="Google Shape;3271;p51"/>
            <p:cNvSpPr/>
            <p:nvPr/>
          </p:nvSpPr>
          <p:spPr>
            <a:xfrm>
              <a:off x="539700" y="1629300"/>
              <a:ext cx="21825" cy="143850"/>
            </a:xfrm>
            <a:custGeom>
              <a:rect b="b" l="l" r="r" t="t"/>
              <a:pathLst>
                <a:path extrusionOk="0" h="5754" w="873">
                  <a:moveTo>
                    <a:pt x="0" y="1"/>
                  </a:moveTo>
                  <a:lnTo>
                    <a:pt x="0" y="5753"/>
                  </a:lnTo>
                  <a:lnTo>
                    <a:pt x="872" y="5753"/>
                  </a:lnTo>
                  <a:lnTo>
                    <a:pt x="872" y="873"/>
                  </a:lnTo>
                  <a:cubicBezTo>
                    <a:pt x="872" y="391"/>
                    <a:pt x="479" y="1"/>
                    <a:pt x="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72" name="Google Shape;3272;p51"/>
            <p:cNvSpPr/>
            <p:nvPr/>
          </p:nvSpPr>
          <p:spPr>
            <a:xfrm>
              <a:off x="561500" y="1662600"/>
              <a:ext cx="43675" cy="110550"/>
            </a:xfrm>
            <a:custGeom>
              <a:rect b="b" l="l" r="r" t="t"/>
              <a:pathLst>
                <a:path extrusionOk="0" h="4422" w="1747">
                  <a:moveTo>
                    <a:pt x="877" y="0"/>
                  </a:moveTo>
                  <a:cubicBezTo>
                    <a:pt x="876" y="0"/>
                    <a:pt x="874" y="0"/>
                    <a:pt x="872" y="0"/>
                  </a:cubicBezTo>
                  <a:cubicBezTo>
                    <a:pt x="391" y="0"/>
                    <a:pt x="0" y="391"/>
                    <a:pt x="0" y="872"/>
                  </a:cubicBezTo>
                  <a:lnTo>
                    <a:pt x="0" y="4421"/>
                  </a:lnTo>
                  <a:lnTo>
                    <a:pt x="1747" y="4421"/>
                  </a:lnTo>
                  <a:lnTo>
                    <a:pt x="1747" y="872"/>
                  </a:lnTo>
                  <a:cubicBezTo>
                    <a:pt x="1747" y="392"/>
                    <a:pt x="1359" y="0"/>
                    <a:pt x="87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73" name="Google Shape;3273;p51"/>
            <p:cNvSpPr/>
            <p:nvPr/>
          </p:nvSpPr>
          <p:spPr>
            <a:xfrm>
              <a:off x="583375" y="1662600"/>
              <a:ext cx="21800" cy="110550"/>
            </a:xfrm>
            <a:custGeom>
              <a:rect b="b" l="l" r="r" t="t"/>
              <a:pathLst>
                <a:path extrusionOk="0" h="4422" w="872">
                  <a:moveTo>
                    <a:pt x="5" y="0"/>
                  </a:moveTo>
                  <a:cubicBezTo>
                    <a:pt x="3" y="0"/>
                    <a:pt x="2" y="0"/>
                    <a:pt x="0" y="0"/>
                  </a:cubicBezTo>
                  <a:lnTo>
                    <a:pt x="0" y="4421"/>
                  </a:lnTo>
                  <a:lnTo>
                    <a:pt x="872" y="4421"/>
                  </a:lnTo>
                  <a:lnTo>
                    <a:pt x="872" y="872"/>
                  </a:lnTo>
                  <a:cubicBezTo>
                    <a:pt x="872" y="392"/>
                    <a:pt x="484" y="0"/>
                    <a:pt x="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74" name="Google Shape;3274;p51"/>
            <p:cNvSpPr/>
            <p:nvPr/>
          </p:nvSpPr>
          <p:spPr>
            <a:xfrm>
              <a:off x="631600" y="1637125"/>
              <a:ext cx="238225" cy="193300"/>
            </a:xfrm>
            <a:custGeom>
              <a:rect b="b" l="l" r="r" t="t"/>
              <a:pathLst>
                <a:path extrusionOk="0" h="7732" w="9529">
                  <a:moveTo>
                    <a:pt x="2541" y="1"/>
                  </a:moveTo>
                  <a:lnTo>
                    <a:pt x="2541" y="2769"/>
                  </a:lnTo>
                  <a:lnTo>
                    <a:pt x="1891" y="2174"/>
                  </a:lnTo>
                  <a:cubicBezTo>
                    <a:pt x="1687" y="1987"/>
                    <a:pt x="1429" y="1895"/>
                    <a:pt x="1172" y="1895"/>
                  </a:cubicBezTo>
                  <a:cubicBezTo>
                    <a:pt x="890" y="1895"/>
                    <a:pt x="609" y="2005"/>
                    <a:pt x="399" y="2224"/>
                  </a:cubicBezTo>
                  <a:cubicBezTo>
                    <a:pt x="0" y="2636"/>
                    <a:pt x="3" y="3289"/>
                    <a:pt x="402" y="3702"/>
                  </a:cubicBezTo>
                  <a:lnTo>
                    <a:pt x="2126" y="5523"/>
                  </a:lnTo>
                  <a:cubicBezTo>
                    <a:pt x="2392" y="5805"/>
                    <a:pt x="2536" y="6174"/>
                    <a:pt x="2536" y="6558"/>
                  </a:cubicBezTo>
                  <a:lnTo>
                    <a:pt x="2536" y="7320"/>
                  </a:lnTo>
                  <a:cubicBezTo>
                    <a:pt x="2536" y="7549"/>
                    <a:pt x="2721" y="7732"/>
                    <a:pt x="2948" y="7732"/>
                  </a:cubicBezTo>
                  <a:lnTo>
                    <a:pt x="9116" y="7732"/>
                  </a:lnTo>
                  <a:cubicBezTo>
                    <a:pt x="9343" y="7732"/>
                    <a:pt x="9528" y="7549"/>
                    <a:pt x="9528" y="7320"/>
                  </a:cubicBezTo>
                  <a:lnTo>
                    <a:pt x="9528"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75" name="Google Shape;3275;p51"/>
            <p:cNvSpPr/>
            <p:nvPr/>
          </p:nvSpPr>
          <p:spPr>
            <a:xfrm>
              <a:off x="782450" y="1637125"/>
              <a:ext cx="87425" cy="193300"/>
            </a:xfrm>
            <a:custGeom>
              <a:rect b="b" l="l" r="r" t="t"/>
              <a:pathLst>
                <a:path extrusionOk="0" h="7732" w="3497">
                  <a:moveTo>
                    <a:pt x="1" y="1"/>
                  </a:moveTo>
                  <a:lnTo>
                    <a:pt x="1" y="7732"/>
                  </a:lnTo>
                  <a:lnTo>
                    <a:pt x="3084" y="7732"/>
                  </a:lnTo>
                  <a:cubicBezTo>
                    <a:pt x="3314" y="7732"/>
                    <a:pt x="3497" y="7549"/>
                    <a:pt x="3497" y="7320"/>
                  </a:cubicBezTo>
                  <a:lnTo>
                    <a:pt x="3497"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76" name="Google Shape;3276;p51"/>
            <p:cNvSpPr/>
            <p:nvPr/>
          </p:nvSpPr>
          <p:spPr>
            <a:xfrm>
              <a:off x="729800" y="1759475"/>
              <a:ext cx="25625" cy="70950"/>
            </a:xfrm>
            <a:custGeom>
              <a:rect b="b" l="l" r="r" t="t"/>
              <a:pathLst>
                <a:path extrusionOk="0" h="2838" w="1025">
                  <a:moveTo>
                    <a:pt x="512" y="1"/>
                  </a:moveTo>
                  <a:cubicBezTo>
                    <a:pt x="230" y="1"/>
                    <a:pt x="0" y="228"/>
                    <a:pt x="0" y="513"/>
                  </a:cubicBezTo>
                  <a:lnTo>
                    <a:pt x="0" y="2838"/>
                  </a:lnTo>
                  <a:lnTo>
                    <a:pt x="1024" y="2838"/>
                  </a:lnTo>
                  <a:lnTo>
                    <a:pt x="1024" y="513"/>
                  </a:lnTo>
                  <a:cubicBezTo>
                    <a:pt x="1024" y="228"/>
                    <a:pt x="797" y="1"/>
                    <a:pt x="512"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77" name="Google Shape;3277;p51"/>
            <p:cNvSpPr/>
            <p:nvPr/>
          </p:nvSpPr>
          <p:spPr>
            <a:xfrm>
              <a:off x="808400" y="1759475"/>
              <a:ext cx="25650" cy="70950"/>
            </a:xfrm>
            <a:custGeom>
              <a:rect b="b" l="l" r="r" t="t"/>
              <a:pathLst>
                <a:path extrusionOk="0" h="2838" w="1026">
                  <a:moveTo>
                    <a:pt x="513" y="1"/>
                  </a:moveTo>
                  <a:cubicBezTo>
                    <a:pt x="231" y="1"/>
                    <a:pt x="1" y="228"/>
                    <a:pt x="1" y="513"/>
                  </a:cubicBezTo>
                  <a:lnTo>
                    <a:pt x="1" y="2838"/>
                  </a:lnTo>
                  <a:lnTo>
                    <a:pt x="1025" y="2838"/>
                  </a:lnTo>
                  <a:lnTo>
                    <a:pt x="1025" y="513"/>
                  </a:lnTo>
                  <a:cubicBezTo>
                    <a:pt x="1025" y="228"/>
                    <a:pt x="798" y="1"/>
                    <a:pt x="513"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78" name="Google Shape;3278;p51"/>
            <p:cNvSpPr/>
            <p:nvPr/>
          </p:nvSpPr>
          <p:spPr>
            <a:xfrm>
              <a:off x="826200" y="1555000"/>
              <a:ext cx="43675" cy="97250"/>
            </a:xfrm>
            <a:custGeom>
              <a:rect b="b" l="l" r="r" t="t"/>
              <a:pathLst>
                <a:path extrusionOk="0" h="3890" w="1747">
                  <a:moveTo>
                    <a:pt x="872" y="0"/>
                  </a:moveTo>
                  <a:cubicBezTo>
                    <a:pt x="391" y="0"/>
                    <a:pt x="0" y="390"/>
                    <a:pt x="0" y="872"/>
                  </a:cubicBezTo>
                  <a:lnTo>
                    <a:pt x="0" y="3889"/>
                  </a:lnTo>
                  <a:lnTo>
                    <a:pt x="1747" y="3889"/>
                  </a:lnTo>
                  <a:lnTo>
                    <a:pt x="1747" y="872"/>
                  </a:lnTo>
                  <a:cubicBezTo>
                    <a:pt x="1747" y="390"/>
                    <a:pt x="1357" y="0"/>
                    <a:pt x="87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79" name="Google Shape;3279;p51"/>
            <p:cNvSpPr/>
            <p:nvPr/>
          </p:nvSpPr>
          <p:spPr>
            <a:xfrm>
              <a:off x="848050" y="1555000"/>
              <a:ext cx="21825" cy="97250"/>
            </a:xfrm>
            <a:custGeom>
              <a:rect b="b" l="l" r="r" t="t"/>
              <a:pathLst>
                <a:path extrusionOk="0" h="3890" w="873">
                  <a:moveTo>
                    <a:pt x="1" y="0"/>
                  </a:moveTo>
                  <a:lnTo>
                    <a:pt x="1" y="3889"/>
                  </a:lnTo>
                  <a:lnTo>
                    <a:pt x="873" y="3889"/>
                  </a:lnTo>
                  <a:lnTo>
                    <a:pt x="873" y="872"/>
                  </a:lnTo>
                  <a:cubicBezTo>
                    <a:pt x="873" y="390"/>
                    <a:pt x="483" y="0"/>
                    <a:pt x="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80" name="Google Shape;3280;p51"/>
            <p:cNvSpPr/>
            <p:nvPr/>
          </p:nvSpPr>
          <p:spPr>
            <a:xfrm>
              <a:off x="782450" y="1525850"/>
              <a:ext cx="43775" cy="126450"/>
            </a:xfrm>
            <a:custGeom>
              <a:rect b="b" l="l" r="r" t="t"/>
              <a:pathLst>
                <a:path extrusionOk="0" h="5058" w="1751">
                  <a:moveTo>
                    <a:pt x="883" y="1"/>
                  </a:moveTo>
                  <a:cubicBezTo>
                    <a:pt x="879" y="1"/>
                    <a:pt x="876" y="1"/>
                    <a:pt x="873" y="1"/>
                  </a:cubicBezTo>
                  <a:cubicBezTo>
                    <a:pt x="391" y="1"/>
                    <a:pt x="1" y="391"/>
                    <a:pt x="1" y="873"/>
                  </a:cubicBezTo>
                  <a:lnTo>
                    <a:pt x="1" y="5058"/>
                  </a:lnTo>
                  <a:lnTo>
                    <a:pt x="1750" y="5058"/>
                  </a:lnTo>
                  <a:lnTo>
                    <a:pt x="1750" y="873"/>
                  </a:lnTo>
                  <a:cubicBezTo>
                    <a:pt x="1750" y="392"/>
                    <a:pt x="1363" y="1"/>
                    <a:pt x="88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81" name="Google Shape;3281;p51"/>
            <p:cNvSpPr/>
            <p:nvPr/>
          </p:nvSpPr>
          <p:spPr>
            <a:xfrm>
              <a:off x="804325" y="1525725"/>
              <a:ext cx="21900" cy="126575"/>
            </a:xfrm>
            <a:custGeom>
              <a:rect b="b" l="l" r="r" t="t"/>
              <a:pathLst>
                <a:path extrusionOk="0" h="5063" w="876">
                  <a:moveTo>
                    <a:pt x="1" y="0"/>
                  </a:moveTo>
                  <a:lnTo>
                    <a:pt x="1" y="5063"/>
                  </a:lnTo>
                  <a:lnTo>
                    <a:pt x="875" y="5063"/>
                  </a:lnTo>
                  <a:lnTo>
                    <a:pt x="875" y="878"/>
                  </a:lnTo>
                  <a:cubicBezTo>
                    <a:pt x="875" y="393"/>
                    <a:pt x="482" y="0"/>
                    <a:pt x="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82" name="Google Shape;3282;p51"/>
            <p:cNvSpPr/>
            <p:nvPr/>
          </p:nvSpPr>
          <p:spPr>
            <a:xfrm>
              <a:off x="738800" y="1508425"/>
              <a:ext cx="43675" cy="143875"/>
            </a:xfrm>
            <a:custGeom>
              <a:rect b="b" l="l" r="r" t="t"/>
              <a:pathLst>
                <a:path extrusionOk="0" h="5755" w="1747">
                  <a:moveTo>
                    <a:pt x="877" y="0"/>
                  </a:moveTo>
                  <a:cubicBezTo>
                    <a:pt x="876" y="0"/>
                    <a:pt x="874" y="0"/>
                    <a:pt x="872" y="0"/>
                  </a:cubicBezTo>
                  <a:cubicBezTo>
                    <a:pt x="390" y="0"/>
                    <a:pt x="0" y="393"/>
                    <a:pt x="0" y="872"/>
                  </a:cubicBezTo>
                  <a:lnTo>
                    <a:pt x="0" y="5755"/>
                  </a:lnTo>
                  <a:lnTo>
                    <a:pt x="1747" y="5755"/>
                  </a:lnTo>
                  <a:lnTo>
                    <a:pt x="1747" y="872"/>
                  </a:lnTo>
                  <a:cubicBezTo>
                    <a:pt x="1747" y="389"/>
                    <a:pt x="1359" y="0"/>
                    <a:pt x="87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83" name="Google Shape;3283;p51"/>
            <p:cNvSpPr/>
            <p:nvPr/>
          </p:nvSpPr>
          <p:spPr>
            <a:xfrm>
              <a:off x="760650" y="1508350"/>
              <a:ext cx="21825" cy="143950"/>
            </a:xfrm>
            <a:custGeom>
              <a:rect b="b" l="l" r="r" t="t"/>
              <a:pathLst>
                <a:path extrusionOk="0" h="5758" w="873">
                  <a:moveTo>
                    <a:pt x="1" y="0"/>
                  </a:moveTo>
                  <a:lnTo>
                    <a:pt x="1" y="5758"/>
                  </a:lnTo>
                  <a:lnTo>
                    <a:pt x="873" y="5758"/>
                  </a:lnTo>
                  <a:lnTo>
                    <a:pt x="873" y="875"/>
                  </a:lnTo>
                  <a:cubicBezTo>
                    <a:pt x="873" y="391"/>
                    <a:pt x="483" y="0"/>
                    <a:pt x="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84" name="Google Shape;3284;p51"/>
            <p:cNvSpPr/>
            <p:nvPr/>
          </p:nvSpPr>
          <p:spPr>
            <a:xfrm>
              <a:off x="695125" y="1541700"/>
              <a:ext cx="43700" cy="110600"/>
            </a:xfrm>
            <a:custGeom>
              <a:rect b="b" l="l" r="r" t="t"/>
              <a:pathLst>
                <a:path extrusionOk="0" h="4424" w="1748">
                  <a:moveTo>
                    <a:pt x="878" y="1"/>
                  </a:moveTo>
                  <a:cubicBezTo>
                    <a:pt x="876" y="1"/>
                    <a:pt x="874" y="1"/>
                    <a:pt x="872" y="1"/>
                  </a:cubicBezTo>
                  <a:cubicBezTo>
                    <a:pt x="391" y="1"/>
                    <a:pt x="0" y="394"/>
                    <a:pt x="0" y="875"/>
                  </a:cubicBezTo>
                  <a:lnTo>
                    <a:pt x="0" y="4424"/>
                  </a:lnTo>
                  <a:lnTo>
                    <a:pt x="1747" y="4424"/>
                  </a:lnTo>
                  <a:lnTo>
                    <a:pt x="1747" y="875"/>
                  </a:lnTo>
                  <a:cubicBezTo>
                    <a:pt x="1747" y="393"/>
                    <a:pt x="1360" y="1"/>
                    <a:pt x="87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85" name="Google Shape;3285;p51"/>
            <p:cNvSpPr/>
            <p:nvPr/>
          </p:nvSpPr>
          <p:spPr>
            <a:xfrm>
              <a:off x="717000" y="1541625"/>
              <a:ext cx="21825" cy="110675"/>
            </a:xfrm>
            <a:custGeom>
              <a:rect b="b" l="l" r="r" t="t"/>
              <a:pathLst>
                <a:path extrusionOk="0" h="4427" w="873">
                  <a:moveTo>
                    <a:pt x="0" y="1"/>
                  </a:moveTo>
                  <a:lnTo>
                    <a:pt x="0" y="4427"/>
                  </a:lnTo>
                  <a:lnTo>
                    <a:pt x="872" y="4427"/>
                  </a:lnTo>
                  <a:lnTo>
                    <a:pt x="872" y="878"/>
                  </a:lnTo>
                  <a:cubicBezTo>
                    <a:pt x="872" y="394"/>
                    <a:pt x="482" y="1"/>
                    <a:pt x="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86" name="Google Shape;3286;p51"/>
            <p:cNvSpPr/>
            <p:nvPr/>
          </p:nvSpPr>
          <p:spPr>
            <a:xfrm>
              <a:off x="446350" y="1517750"/>
              <a:ext cx="91150" cy="98500"/>
            </a:xfrm>
            <a:custGeom>
              <a:rect b="b" l="l" r="r" t="t"/>
              <a:pathLst>
                <a:path extrusionOk="0" h="3940" w="3646">
                  <a:moveTo>
                    <a:pt x="1822" y="1"/>
                  </a:moveTo>
                  <a:cubicBezTo>
                    <a:pt x="1528" y="1"/>
                    <a:pt x="1290" y="242"/>
                    <a:pt x="1290" y="535"/>
                  </a:cubicBezTo>
                  <a:lnTo>
                    <a:pt x="1290" y="1050"/>
                  </a:lnTo>
                  <a:lnTo>
                    <a:pt x="875" y="812"/>
                  </a:lnTo>
                  <a:cubicBezTo>
                    <a:pt x="791" y="762"/>
                    <a:pt x="699" y="738"/>
                    <a:pt x="608" y="738"/>
                  </a:cubicBezTo>
                  <a:cubicBezTo>
                    <a:pt x="424" y="738"/>
                    <a:pt x="246" y="834"/>
                    <a:pt x="150" y="1006"/>
                  </a:cubicBezTo>
                  <a:cubicBezTo>
                    <a:pt x="0" y="1258"/>
                    <a:pt x="86" y="1584"/>
                    <a:pt x="343" y="1731"/>
                  </a:cubicBezTo>
                  <a:lnTo>
                    <a:pt x="759" y="1972"/>
                  </a:lnTo>
                  <a:lnTo>
                    <a:pt x="343" y="2210"/>
                  </a:lnTo>
                  <a:cubicBezTo>
                    <a:pt x="89" y="2354"/>
                    <a:pt x="3" y="2680"/>
                    <a:pt x="150" y="2935"/>
                  </a:cubicBezTo>
                  <a:cubicBezTo>
                    <a:pt x="246" y="3105"/>
                    <a:pt x="424" y="3200"/>
                    <a:pt x="608" y="3200"/>
                  </a:cubicBezTo>
                  <a:cubicBezTo>
                    <a:pt x="699" y="3200"/>
                    <a:pt x="791" y="3177"/>
                    <a:pt x="875" y="3129"/>
                  </a:cubicBezTo>
                  <a:lnTo>
                    <a:pt x="1290" y="2891"/>
                  </a:lnTo>
                  <a:lnTo>
                    <a:pt x="1290" y="3406"/>
                  </a:lnTo>
                  <a:cubicBezTo>
                    <a:pt x="1290" y="3702"/>
                    <a:pt x="1528" y="3940"/>
                    <a:pt x="1824" y="3940"/>
                  </a:cubicBezTo>
                  <a:cubicBezTo>
                    <a:pt x="2118" y="3940"/>
                    <a:pt x="2356" y="3702"/>
                    <a:pt x="2356" y="3406"/>
                  </a:cubicBezTo>
                  <a:lnTo>
                    <a:pt x="2356" y="2891"/>
                  </a:lnTo>
                  <a:lnTo>
                    <a:pt x="2771" y="3129"/>
                  </a:lnTo>
                  <a:cubicBezTo>
                    <a:pt x="2855" y="3178"/>
                    <a:pt x="2947" y="3202"/>
                    <a:pt x="3038" y="3202"/>
                  </a:cubicBezTo>
                  <a:cubicBezTo>
                    <a:pt x="3221" y="3202"/>
                    <a:pt x="3399" y="3107"/>
                    <a:pt x="3499" y="2935"/>
                  </a:cubicBezTo>
                  <a:cubicBezTo>
                    <a:pt x="3646" y="2680"/>
                    <a:pt x="3557" y="2354"/>
                    <a:pt x="3303" y="2210"/>
                  </a:cubicBezTo>
                  <a:lnTo>
                    <a:pt x="2887" y="1972"/>
                  </a:lnTo>
                  <a:lnTo>
                    <a:pt x="3303" y="1731"/>
                  </a:lnTo>
                  <a:cubicBezTo>
                    <a:pt x="3557" y="1587"/>
                    <a:pt x="3643" y="1260"/>
                    <a:pt x="3496" y="1006"/>
                  </a:cubicBezTo>
                  <a:cubicBezTo>
                    <a:pt x="3400" y="836"/>
                    <a:pt x="3220" y="740"/>
                    <a:pt x="3036" y="740"/>
                  </a:cubicBezTo>
                  <a:cubicBezTo>
                    <a:pt x="2946" y="740"/>
                    <a:pt x="2855" y="763"/>
                    <a:pt x="2771" y="812"/>
                  </a:cubicBezTo>
                  <a:lnTo>
                    <a:pt x="2356" y="1050"/>
                  </a:lnTo>
                  <a:lnTo>
                    <a:pt x="2356" y="535"/>
                  </a:lnTo>
                  <a:cubicBezTo>
                    <a:pt x="2356" y="242"/>
                    <a:pt x="2118" y="1"/>
                    <a:pt x="182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87" name="Google Shape;3287;p51"/>
            <p:cNvSpPr/>
            <p:nvPr/>
          </p:nvSpPr>
          <p:spPr>
            <a:xfrm>
              <a:off x="491950" y="1517700"/>
              <a:ext cx="45550" cy="98550"/>
            </a:xfrm>
            <a:custGeom>
              <a:rect b="b" l="l" r="r" t="t"/>
              <a:pathLst>
                <a:path extrusionOk="0" h="3942" w="1822">
                  <a:moveTo>
                    <a:pt x="0" y="0"/>
                  </a:moveTo>
                  <a:lnTo>
                    <a:pt x="0" y="3942"/>
                  </a:lnTo>
                  <a:cubicBezTo>
                    <a:pt x="294" y="3942"/>
                    <a:pt x="532" y="3704"/>
                    <a:pt x="532" y="3408"/>
                  </a:cubicBezTo>
                  <a:lnTo>
                    <a:pt x="532" y="2893"/>
                  </a:lnTo>
                  <a:lnTo>
                    <a:pt x="947" y="3131"/>
                  </a:lnTo>
                  <a:cubicBezTo>
                    <a:pt x="1031" y="3180"/>
                    <a:pt x="1123" y="3204"/>
                    <a:pt x="1214" y="3204"/>
                  </a:cubicBezTo>
                  <a:cubicBezTo>
                    <a:pt x="1397" y="3204"/>
                    <a:pt x="1575" y="3109"/>
                    <a:pt x="1675" y="2937"/>
                  </a:cubicBezTo>
                  <a:cubicBezTo>
                    <a:pt x="1822" y="2682"/>
                    <a:pt x="1733" y="2356"/>
                    <a:pt x="1481" y="2206"/>
                  </a:cubicBezTo>
                  <a:lnTo>
                    <a:pt x="1066" y="1968"/>
                  </a:lnTo>
                  <a:lnTo>
                    <a:pt x="1481" y="1730"/>
                  </a:lnTo>
                  <a:cubicBezTo>
                    <a:pt x="1733" y="1583"/>
                    <a:pt x="1819" y="1260"/>
                    <a:pt x="1675" y="1005"/>
                  </a:cubicBezTo>
                  <a:cubicBezTo>
                    <a:pt x="1577" y="834"/>
                    <a:pt x="1399" y="738"/>
                    <a:pt x="1215" y="738"/>
                  </a:cubicBezTo>
                  <a:cubicBezTo>
                    <a:pt x="1124" y="738"/>
                    <a:pt x="1032" y="762"/>
                    <a:pt x="947" y="811"/>
                  </a:cubicBezTo>
                  <a:lnTo>
                    <a:pt x="532" y="1049"/>
                  </a:lnTo>
                  <a:lnTo>
                    <a:pt x="532" y="534"/>
                  </a:lnTo>
                  <a:cubicBezTo>
                    <a:pt x="532" y="238"/>
                    <a:pt x="294" y="0"/>
                    <a:pt x="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288" name="Google Shape;3288;p51"/>
          <p:cNvGrpSpPr/>
          <p:nvPr/>
        </p:nvGrpSpPr>
        <p:grpSpPr>
          <a:xfrm>
            <a:off x="1846694" y="1928238"/>
            <a:ext cx="442925" cy="424775"/>
            <a:chOff x="1041475" y="1517500"/>
            <a:chExt cx="442925" cy="424775"/>
          </a:xfrm>
        </p:grpSpPr>
        <p:sp>
          <p:nvSpPr>
            <p:cNvPr id="3289" name="Google Shape;3289;p51"/>
            <p:cNvSpPr/>
            <p:nvPr/>
          </p:nvSpPr>
          <p:spPr>
            <a:xfrm>
              <a:off x="1041475" y="1668125"/>
              <a:ext cx="163975" cy="182725"/>
            </a:xfrm>
            <a:custGeom>
              <a:rect b="b" l="l" r="r" t="t"/>
              <a:pathLst>
                <a:path extrusionOk="0" h="7309" w="6559">
                  <a:moveTo>
                    <a:pt x="2240" y="1"/>
                  </a:moveTo>
                  <a:cubicBezTo>
                    <a:pt x="1944" y="1"/>
                    <a:pt x="1706" y="239"/>
                    <a:pt x="1706" y="532"/>
                  </a:cubicBezTo>
                  <a:lnTo>
                    <a:pt x="1706" y="1706"/>
                  </a:lnTo>
                  <a:lnTo>
                    <a:pt x="532" y="1706"/>
                  </a:lnTo>
                  <a:cubicBezTo>
                    <a:pt x="239" y="1706"/>
                    <a:pt x="1" y="1944"/>
                    <a:pt x="1" y="2237"/>
                  </a:cubicBezTo>
                  <a:cubicBezTo>
                    <a:pt x="1" y="2534"/>
                    <a:pt x="239" y="2772"/>
                    <a:pt x="532" y="2772"/>
                  </a:cubicBezTo>
                  <a:lnTo>
                    <a:pt x="2019" y="2772"/>
                  </a:lnTo>
                  <a:lnTo>
                    <a:pt x="6558" y="7309"/>
                  </a:lnTo>
                  <a:lnTo>
                    <a:pt x="6558" y="5806"/>
                  </a:lnTo>
                  <a:lnTo>
                    <a:pt x="2769" y="2019"/>
                  </a:lnTo>
                  <a:lnTo>
                    <a:pt x="2772" y="2019"/>
                  </a:lnTo>
                  <a:lnTo>
                    <a:pt x="2772" y="532"/>
                  </a:lnTo>
                  <a:cubicBezTo>
                    <a:pt x="2772" y="239"/>
                    <a:pt x="2534" y="1"/>
                    <a:pt x="2240"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90" name="Google Shape;3290;p51"/>
            <p:cNvSpPr/>
            <p:nvPr/>
          </p:nvSpPr>
          <p:spPr>
            <a:xfrm>
              <a:off x="1337600" y="1668200"/>
              <a:ext cx="146800" cy="165700"/>
            </a:xfrm>
            <a:custGeom>
              <a:rect b="b" l="l" r="r" t="t"/>
              <a:pathLst>
                <a:path extrusionOk="0" h="6628" w="5872">
                  <a:moveTo>
                    <a:pt x="3640" y="1"/>
                  </a:moveTo>
                  <a:cubicBezTo>
                    <a:pt x="3344" y="1"/>
                    <a:pt x="3106" y="239"/>
                    <a:pt x="3106" y="532"/>
                  </a:cubicBezTo>
                  <a:lnTo>
                    <a:pt x="3106" y="2019"/>
                  </a:lnTo>
                  <a:lnTo>
                    <a:pt x="0" y="5124"/>
                  </a:lnTo>
                  <a:lnTo>
                    <a:pt x="0" y="6627"/>
                  </a:lnTo>
                  <a:lnTo>
                    <a:pt x="3854" y="2769"/>
                  </a:lnTo>
                  <a:lnTo>
                    <a:pt x="5337" y="2769"/>
                  </a:lnTo>
                  <a:cubicBezTo>
                    <a:pt x="5633" y="2769"/>
                    <a:pt x="5872" y="2531"/>
                    <a:pt x="5872" y="2237"/>
                  </a:cubicBezTo>
                  <a:cubicBezTo>
                    <a:pt x="5872" y="1943"/>
                    <a:pt x="5639" y="1706"/>
                    <a:pt x="5351" y="1706"/>
                  </a:cubicBezTo>
                  <a:cubicBezTo>
                    <a:pt x="5349" y="1706"/>
                    <a:pt x="5347" y="1706"/>
                    <a:pt x="5346" y="1706"/>
                  </a:cubicBezTo>
                  <a:lnTo>
                    <a:pt x="4172" y="1706"/>
                  </a:lnTo>
                  <a:lnTo>
                    <a:pt x="4172" y="532"/>
                  </a:lnTo>
                  <a:cubicBezTo>
                    <a:pt x="4172" y="239"/>
                    <a:pt x="3934" y="1"/>
                    <a:pt x="3640"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91" name="Google Shape;3291;p51"/>
            <p:cNvSpPr/>
            <p:nvPr/>
          </p:nvSpPr>
          <p:spPr>
            <a:xfrm>
              <a:off x="1076150" y="1695600"/>
              <a:ext cx="370925" cy="246675"/>
            </a:xfrm>
            <a:custGeom>
              <a:rect b="b" l="l" r="r" t="t"/>
              <a:pathLst>
                <a:path extrusionOk="0" h="9867" w="14837">
                  <a:moveTo>
                    <a:pt x="7474" y="1"/>
                  </a:moveTo>
                  <a:cubicBezTo>
                    <a:pt x="7156" y="1"/>
                    <a:pt x="6827" y="34"/>
                    <a:pt x="6495" y="95"/>
                  </a:cubicBezTo>
                  <a:cubicBezTo>
                    <a:pt x="5241" y="333"/>
                    <a:pt x="4167" y="1044"/>
                    <a:pt x="3461" y="2027"/>
                  </a:cubicBezTo>
                  <a:cubicBezTo>
                    <a:pt x="3115" y="2506"/>
                    <a:pt x="2854" y="3051"/>
                    <a:pt x="2708" y="3641"/>
                  </a:cubicBezTo>
                  <a:cubicBezTo>
                    <a:pt x="2326" y="5133"/>
                    <a:pt x="2627" y="6553"/>
                    <a:pt x="3361" y="7660"/>
                  </a:cubicBezTo>
                  <a:cubicBezTo>
                    <a:pt x="2888" y="7718"/>
                    <a:pt x="2461" y="7942"/>
                    <a:pt x="2149" y="8275"/>
                  </a:cubicBezTo>
                  <a:cubicBezTo>
                    <a:pt x="1909" y="8118"/>
                    <a:pt x="1649" y="8047"/>
                    <a:pt x="1395" y="8047"/>
                  </a:cubicBezTo>
                  <a:cubicBezTo>
                    <a:pt x="673" y="8047"/>
                    <a:pt x="1" y="8620"/>
                    <a:pt x="1" y="9437"/>
                  </a:cubicBezTo>
                  <a:lnTo>
                    <a:pt x="1" y="9440"/>
                  </a:lnTo>
                  <a:cubicBezTo>
                    <a:pt x="1" y="9675"/>
                    <a:pt x="197" y="9866"/>
                    <a:pt x="438" y="9866"/>
                  </a:cubicBezTo>
                  <a:lnTo>
                    <a:pt x="14348" y="9866"/>
                  </a:lnTo>
                  <a:cubicBezTo>
                    <a:pt x="14577" y="9866"/>
                    <a:pt x="14768" y="9686"/>
                    <a:pt x="14782" y="9459"/>
                  </a:cubicBezTo>
                  <a:cubicBezTo>
                    <a:pt x="14836" y="8719"/>
                    <a:pt x="14251" y="8046"/>
                    <a:pt x="13458" y="8046"/>
                  </a:cubicBezTo>
                  <a:cubicBezTo>
                    <a:pt x="13439" y="8046"/>
                    <a:pt x="13420" y="8047"/>
                    <a:pt x="13401" y="8048"/>
                  </a:cubicBezTo>
                  <a:cubicBezTo>
                    <a:pt x="13373" y="7300"/>
                    <a:pt x="12847" y="6683"/>
                    <a:pt x="12150" y="6511"/>
                  </a:cubicBezTo>
                  <a:cubicBezTo>
                    <a:pt x="12637" y="5064"/>
                    <a:pt x="12443" y="3389"/>
                    <a:pt x="11474" y="2046"/>
                  </a:cubicBezTo>
                  <a:cubicBezTo>
                    <a:pt x="10763" y="1061"/>
                    <a:pt x="9692" y="347"/>
                    <a:pt x="8454" y="98"/>
                  </a:cubicBezTo>
                  <a:cubicBezTo>
                    <a:pt x="8139" y="37"/>
                    <a:pt x="7809" y="1"/>
                    <a:pt x="747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92" name="Google Shape;3292;p51"/>
            <p:cNvSpPr/>
            <p:nvPr/>
          </p:nvSpPr>
          <p:spPr>
            <a:xfrm>
              <a:off x="1263000" y="1695600"/>
              <a:ext cx="184075" cy="246675"/>
            </a:xfrm>
            <a:custGeom>
              <a:rect b="b" l="l" r="r" t="t"/>
              <a:pathLst>
                <a:path extrusionOk="0" h="9867" w="7363">
                  <a:moveTo>
                    <a:pt x="0" y="1"/>
                  </a:moveTo>
                  <a:lnTo>
                    <a:pt x="0" y="9866"/>
                  </a:lnTo>
                  <a:lnTo>
                    <a:pt x="6874" y="9866"/>
                  </a:lnTo>
                  <a:cubicBezTo>
                    <a:pt x="7103" y="9866"/>
                    <a:pt x="7294" y="9686"/>
                    <a:pt x="7308" y="9459"/>
                  </a:cubicBezTo>
                  <a:cubicBezTo>
                    <a:pt x="7362" y="8719"/>
                    <a:pt x="6777" y="8046"/>
                    <a:pt x="5984" y="8046"/>
                  </a:cubicBezTo>
                  <a:cubicBezTo>
                    <a:pt x="5965" y="8046"/>
                    <a:pt x="5946" y="8047"/>
                    <a:pt x="5927" y="8048"/>
                  </a:cubicBezTo>
                  <a:cubicBezTo>
                    <a:pt x="5899" y="7300"/>
                    <a:pt x="5373" y="6683"/>
                    <a:pt x="4676" y="6511"/>
                  </a:cubicBezTo>
                  <a:cubicBezTo>
                    <a:pt x="5163" y="5064"/>
                    <a:pt x="4969" y="3389"/>
                    <a:pt x="4000" y="2046"/>
                  </a:cubicBezTo>
                  <a:cubicBezTo>
                    <a:pt x="3289" y="1061"/>
                    <a:pt x="2218" y="347"/>
                    <a:pt x="980" y="98"/>
                  </a:cubicBezTo>
                  <a:cubicBezTo>
                    <a:pt x="665" y="37"/>
                    <a:pt x="335" y="1"/>
                    <a:pt x="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93" name="Google Shape;3293;p51"/>
            <p:cNvSpPr/>
            <p:nvPr/>
          </p:nvSpPr>
          <p:spPr>
            <a:xfrm>
              <a:off x="1182450" y="1824675"/>
              <a:ext cx="26675" cy="35100"/>
            </a:xfrm>
            <a:custGeom>
              <a:rect b="b" l="l" r="r" t="t"/>
              <a:pathLst>
                <a:path extrusionOk="0" h="1404" w="1067">
                  <a:moveTo>
                    <a:pt x="0" y="0"/>
                  </a:moveTo>
                  <a:lnTo>
                    <a:pt x="0" y="869"/>
                  </a:lnTo>
                  <a:cubicBezTo>
                    <a:pt x="0" y="1163"/>
                    <a:pt x="238" y="1404"/>
                    <a:pt x="535" y="1404"/>
                  </a:cubicBezTo>
                  <a:cubicBezTo>
                    <a:pt x="828" y="1404"/>
                    <a:pt x="1066" y="1163"/>
                    <a:pt x="1066" y="869"/>
                  </a:cubicBezTo>
                  <a:lnTo>
                    <a:pt x="1066"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94" name="Google Shape;3294;p51"/>
            <p:cNvSpPr/>
            <p:nvPr/>
          </p:nvSpPr>
          <p:spPr>
            <a:xfrm>
              <a:off x="1222575" y="1824675"/>
              <a:ext cx="26675" cy="35100"/>
            </a:xfrm>
            <a:custGeom>
              <a:rect b="b" l="l" r="r" t="t"/>
              <a:pathLst>
                <a:path extrusionOk="0" h="1404" w="1067">
                  <a:moveTo>
                    <a:pt x="1" y="0"/>
                  </a:moveTo>
                  <a:lnTo>
                    <a:pt x="1" y="869"/>
                  </a:lnTo>
                  <a:cubicBezTo>
                    <a:pt x="1" y="1163"/>
                    <a:pt x="242" y="1404"/>
                    <a:pt x="535" y="1404"/>
                  </a:cubicBezTo>
                  <a:cubicBezTo>
                    <a:pt x="829" y="1404"/>
                    <a:pt x="1067" y="1163"/>
                    <a:pt x="1067" y="869"/>
                  </a:cubicBezTo>
                  <a:lnTo>
                    <a:pt x="1067"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95" name="Google Shape;3295;p51"/>
            <p:cNvSpPr/>
            <p:nvPr/>
          </p:nvSpPr>
          <p:spPr>
            <a:xfrm>
              <a:off x="1182575" y="1748550"/>
              <a:ext cx="66600" cy="80650"/>
            </a:xfrm>
            <a:custGeom>
              <a:rect b="b" l="l" r="r" t="t"/>
              <a:pathLst>
                <a:path extrusionOk="0" h="3226" w="2664">
                  <a:moveTo>
                    <a:pt x="1" y="0"/>
                  </a:moveTo>
                  <a:lnTo>
                    <a:pt x="1" y="3225"/>
                  </a:lnTo>
                  <a:lnTo>
                    <a:pt x="2664" y="3225"/>
                  </a:lnTo>
                  <a:lnTo>
                    <a:pt x="2664" y="0"/>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96" name="Google Shape;3296;p51"/>
            <p:cNvSpPr/>
            <p:nvPr/>
          </p:nvSpPr>
          <p:spPr>
            <a:xfrm>
              <a:off x="1215875" y="1748550"/>
              <a:ext cx="33300" cy="80650"/>
            </a:xfrm>
            <a:custGeom>
              <a:rect b="b" l="l" r="r" t="t"/>
              <a:pathLst>
                <a:path extrusionOk="0" h="3226" w="1332">
                  <a:moveTo>
                    <a:pt x="0" y="0"/>
                  </a:moveTo>
                  <a:lnTo>
                    <a:pt x="0" y="3225"/>
                  </a:lnTo>
                  <a:lnTo>
                    <a:pt x="1332" y="3225"/>
                  </a:lnTo>
                  <a:lnTo>
                    <a:pt x="1332" y="0"/>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97" name="Google Shape;3297;p51"/>
            <p:cNvSpPr/>
            <p:nvPr/>
          </p:nvSpPr>
          <p:spPr>
            <a:xfrm>
              <a:off x="1162525" y="1695475"/>
              <a:ext cx="200425" cy="102225"/>
            </a:xfrm>
            <a:custGeom>
              <a:rect b="b" l="l" r="r" t="t"/>
              <a:pathLst>
                <a:path extrusionOk="0" h="4089" w="8017">
                  <a:moveTo>
                    <a:pt x="4014" y="0"/>
                  </a:moveTo>
                  <a:cubicBezTo>
                    <a:pt x="3696" y="0"/>
                    <a:pt x="3366" y="31"/>
                    <a:pt x="3034" y="94"/>
                  </a:cubicBezTo>
                  <a:cubicBezTo>
                    <a:pt x="1777" y="332"/>
                    <a:pt x="706" y="1041"/>
                    <a:pt x="0" y="2024"/>
                  </a:cubicBezTo>
                  <a:cubicBezTo>
                    <a:pt x="631" y="2909"/>
                    <a:pt x="1487" y="3513"/>
                    <a:pt x="2422" y="3826"/>
                  </a:cubicBezTo>
                  <a:cubicBezTo>
                    <a:pt x="2937" y="4003"/>
                    <a:pt x="3477" y="4089"/>
                    <a:pt x="4017" y="4089"/>
                  </a:cubicBezTo>
                  <a:cubicBezTo>
                    <a:pt x="4025" y="4089"/>
                    <a:pt x="4033" y="4089"/>
                    <a:pt x="4041" y="4089"/>
                  </a:cubicBezTo>
                  <a:cubicBezTo>
                    <a:pt x="4573" y="4089"/>
                    <a:pt x="5104" y="4000"/>
                    <a:pt x="5611" y="3831"/>
                  </a:cubicBezTo>
                  <a:cubicBezTo>
                    <a:pt x="6536" y="3518"/>
                    <a:pt x="7383" y="2923"/>
                    <a:pt x="8017" y="2049"/>
                  </a:cubicBezTo>
                  <a:cubicBezTo>
                    <a:pt x="7308" y="1066"/>
                    <a:pt x="6237" y="349"/>
                    <a:pt x="4991" y="97"/>
                  </a:cubicBezTo>
                  <a:cubicBezTo>
                    <a:pt x="4678" y="33"/>
                    <a:pt x="4349" y="0"/>
                    <a:pt x="4014"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98" name="Google Shape;3298;p51"/>
            <p:cNvSpPr/>
            <p:nvPr/>
          </p:nvSpPr>
          <p:spPr>
            <a:xfrm>
              <a:off x="1262925" y="1695475"/>
              <a:ext cx="100025" cy="102225"/>
            </a:xfrm>
            <a:custGeom>
              <a:rect b="b" l="l" r="r" t="t"/>
              <a:pathLst>
                <a:path extrusionOk="0" h="4089" w="4001">
                  <a:moveTo>
                    <a:pt x="1" y="0"/>
                  </a:moveTo>
                  <a:lnTo>
                    <a:pt x="1" y="4089"/>
                  </a:lnTo>
                  <a:cubicBezTo>
                    <a:pt x="9" y="4089"/>
                    <a:pt x="17" y="4089"/>
                    <a:pt x="25" y="4089"/>
                  </a:cubicBezTo>
                  <a:cubicBezTo>
                    <a:pt x="557" y="4089"/>
                    <a:pt x="1088" y="4000"/>
                    <a:pt x="1595" y="3831"/>
                  </a:cubicBezTo>
                  <a:cubicBezTo>
                    <a:pt x="2520" y="3518"/>
                    <a:pt x="3367" y="2923"/>
                    <a:pt x="4001" y="2049"/>
                  </a:cubicBezTo>
                  <a:cubicBezTo>
                    <a:pt x="3292" y="1066"/>
                    <a:pt x="2221" y="349"/>
                    <a:pt x="981" y="97"/>
                  </a:cubicBezTo>
                  <a:cubicBezTo>
                    <a:pt x="665" y="33"/>
                    <a:pt x="336" y="0"/>
                    <a:pt x="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99" name="Google Shape;3299;p51"/>
            <p:cNvSpPr/>
            <p:nvPr/>
          </p:nvSpPr>
          <p:spPr>
            <a:xfrm>
              <a:off x="1223075" y="1695550"/>
              <a:ext cx="79750" cy="102225"/>
            </a:xfrm>
            <a:custGeom>
              <a:rect b="b" l="l" r="r" t="t"/>
              <a:pathLst>
                <a:path extrusionOk="0" h="4089" w="3190">
                  <a:moveTo>
                    <a:pt x="1592" y="0"/>
                  </a:moveTo>
                  <a:cubicBezTo>
                    <a:pt x="1274" y="0"/>
                    <a:pt x="944" y="30"/>
                    <a:pt x="612" y="94"/>
                  </a:cubicBezTo>
                  <a:lnTo>
                    <a:pt x="0" y="3828"/>
                  </a:lnTo>
                  <a:cubicBezTo>
                    <a:pt x="515" y="4003"/>
                    <a:pt x="1055" y="4088"/>
                    <a:pt x="1595" y="4088"/>
                  </a:cubicBezTo>
                  <a:cubicBezTo>
                    <a:pt x="1610" y="4089"/>
                    <a:pt x="1626" y="4089"/>
                    <a:pt x="1641" y="4089"/>
                  </a:cubicBezTo>
                  <a:cubicBezTo>
                    <a:pt x="2165" y="4089"/>
                    <a:pt x="2689" y="3998"/>
                    <a:pt x="3189" y="3831"/>
                  </a:cubicBezTo>
                  <a:lnTo>
                    <a:pt x="2569" y="97"/>
                  </a:lnTo>
                  <a:cubicBezTo>
                    <a:pt x="2256" y="33"/>
                    <a:pt x="1927" y="0"/>
                    <a:pt x="159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00" name="Google Shape;3300;p51"/>
            <p:cNvSpPr/>
            <p:nvPr/>
          </p:nvSpPr>
          <p:spPr>
            <a:xfrm>
              <a:off x="1262925" y="1695550"/>
              <a:ext cx="39900" cy="102225"/>
            </a:xfrm>
            <a:custGeom>
              <a:rect b="b" l="l" r="r" t="t"/>
              <a:pathLst>
                <a:path extrusionOk="0" h="4089" w="1596">
                  <a:moveTo>
                    <a:pt x="1" y="0"/>
                  </a:moveTo>
                  <a:lnTo>
                    <a:pt x="1" y="4088"/>
                  </a:lnTo>
                  <a:cubicBezTo>
                    <a:pt x="16" y="4089"/>
                    <a:pt x="32" y="4089"/>
                    <a:pt x="47" y="4089"/>
                  </a:cubicBezTo>
                  <a:cubicBezTo>
                    <a:pt x="571" y="4089"/>
                    <a:pt x="1095" y="3998"/>
                    <a:pt x="1595" y="3831"/>
                  </a:cubicBezTo>
                  <a:lnTo>
                    <a:pt x="981" y="97"/>
                  </a:lnTo>
                  <a:cubicBezTo>
                    <a:pt x="665" y="33"/>
                    <a:pt x="336" y="0"/>
                    <a:pt x="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01" name="Google Shape;3301;p51"/>
            <p:cNvSpPr/>
            <p:nvPr/>
          </p:nvSpPr>
          <p:spPr>
            <a:xfrm>
              <a:off x="1182650" y="1580875"/>
              <a:ext cx="160725" cy="160700"/>
            </a:xfrm>
            <a:custGeom>
              <a:rect b="b" l="l" r="r" t="t"/>
              <a:pathLst>
                <a:path extrusionOk="0" h="6428" w="6429">
                  <a:moveTo>
                    <a:pt x="3214" y="0"/>
                  </a:moveTo>
                  <a:cubicBezTo>
                    <a:pt x="1440" y="0"/>
                    <a:pt x="1" y="1440"/>
                    <a:pt x="1" y="3214"/>
                  </a:cubicBezTo>
                  <a:cubicBezTo>
                    <a:pt x="1" y="4988"/>
                    <a:pt x="1440" y="6428"/>
                    <a:pt x="3214" y="6428"/>
                  </a:cubicBezTo>
                  <a:cubicBezTo>
                    <a:pt x="4989" y="6428"/>
                    <a:pt x="6428" y="4988"/>
                    <a:pt x="6428" y="3214"/>
                  </a:cubicBezTo>
                  <a:cubicBezTo>
                    <a:pt x="6428" y="1440"/>
                    <a:pt x="4989" y="0"/>
                    <a:pt x="32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02" name="Google Shape;3302;p51"/>
            <p:cNvSpPr/>
            <p:nvPr/>
          </p:nvSpPr>
          <p:spPr>
            <a:xfrm>
              <a:off x="1263000" y="1580875"/>
              <a:ext cx="80375" cy="160700"/>
            </a:xfrm>
            <a:custGeom>
              <a:rect b="b" l="l" r="r" t="t"/>
              <a:pathLst>
                <a:path extrusionOk="0" h="6428" w="3215">
                  <a:moveTo>
                    <a:pt x="0" y="0"/>
                  </a:moveTo>
                  <a:lnTo>
                    <a:pt x="0" y="6428"/>
                  </a:lnTo>
                  <a:cubicBezTo>
                    <a:pt x="1775" y="6428"/>
                    <a:pt x="3214" y="4988"/>
                    <a:pt x="3214" y="3214"/>
                  </a:cubicBezTo>
                  <a:cubicBezTo>
                    <a:pt x="3214" y="1440"/>
                    <a:pt x="1775" y="0"/>
                    <a:pt x="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03" name="Google Shape;3303;p51"/>
            <p:cNvSpPr/>
            <p:nvPr/>
          </p:nvSpPr>
          <p:spPr>
            <a:xfrm>
              <a:off x="1160500" y="1517500"/>
              <a:ext cx="101475" cy="95025"/>
            </a:xfrm>
            <a:custGeom>
              <a:rect b="b" l="l" r="r" t="t"/>
              <a:pathLst>
                <a:path extrusionOk="0" h="3801" w="4059">
                  <a:moveTo>
                    <a:pt x="2494" y="0"/>
                  </a:moveTo>
                  <a:cubicBezTo>
                    <a:pt x="2404" y="0"/>
                    <a:pt x="2312" y="23"/>
                    <a:pt x="2229" y="72"/>
                  </a:cubicBezTo>
                  <a:lnTo>
                    <a:pt x="1283" y="617"/>
                  </a:lnTo>
                  <a:lnTo>
                    <a:pt x="339" y="1165"/>
                  </a:lnTo>
                  <a:cubicBezTo>
                    <a:pt x="87" y="1309"/>
                    <a:pt x="1" y="1636"/>
                    <a:pt x="145" y="1890"/>
                  </a:cubicBezTo>
                  <a:lnTo>
                    <a:pt x="1249" y="3800"/>
                  </a:lnTo>
                  <a:lnTo>
                    <a:pt x="2655" y="2992"/>
                  </a:lnTo>
                  <a:lnTo>
                    <a:pt x="4059" y="2178"/>
                  </a:lnTo>
                  <a:lnTo>
                    <a:pt x="2954" y="265"/>
                  </a:lnTo>
                  <a:cubicBezTo>
                    <a:pt x="2854" y="95"/>
                    <a:pt x="2676" y="0"/>
                    <a:pt x="2494"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04" name="Google Shape;3304;p51"/>
            <p:cNvSpPr/>
            <p:nvPr/>
          </p:nvSpPr>
          <p:spPr>
            <a:xfrm>
              <a:off x="1192625" y="1517575"/>
              <a:ext cx="69350" cy="74750"/>
            </a:xfrm>
            <a:custGeom>
              <a:rect b="b" l="l" r="r" t="t"/>
              <a:pathLst>
                <a:path extrusionOk="0" h="2990" w="2774">
                  <a:moveTo>
                    <a:pt x="1207" y="1"/>
                  </a:moveTo>
                  <a:cubicBezTo>
                    <a:pt x="1118" y="1"/>
                    <a:pt x="1027" y="23"/>
                    <a:pt x="944" y="71"/>
                  </a:cubicBezTo>
                  <a:lnTo>
                    <a:pt x="0" y="617"/>
                  </a:lnTo>
                  <a:lnTo>
                    <a:pt x="1370" y="2989"/>
                  </a:lnTo>
                  <a:lnTo>
                    <a:pt x="2774" y="2175"/>
                  </a:lnTo>
                  <a:lnTo>
                    <a:pt x="1669" y="265"/>
                  </a:lnTo>
                  <a:cubicBezTo>
                    <a:pt x="1571" y="96"/>
                    <a:pt x="1391" y="1"/>
                    <a:pt x="1207"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05" name="Google Shape;3305;p51"/>
            <p:cNvSpPr/>
            <p:nvPr/>
          </p:nvSpPr>
          <p:spPr>
            <a:xfrm>
              <a:off x="1144725" y="1540275"/>
              <a:ext cx="164325" cy="103975"/>
            </a:xfrm>
            <a:custGeom>
              <a:rect b="b" l="l" r="r" t="t"/>
              <a:pathLst>
                <a:path extrusionOk="0" h="4159" w="6573">
                  <a:moveTo>
                    <a:pt x="5967" y="1"/>
                  </a:moveTo>
                  <a:cubicBezTo>
                    <a:pt x="5876" y="1"/>
                    <a:pt x="5784" y="24"/>
                    <a:pt x="5700" y="74"/>
                  </a:cubicBezTo>
                  <a:lnTo>
                    <a:pt x="341" y="3166"/>
                  </a:lnTo>
                  <a:cubicBezTo>
                    <a:pt x="87" y="3316"/>
                    <a:pt x="1" y="3639"/>
                    <a:pt x="147" y="3894"/>
                  </a:cubicBezTo>
                  <a:cubicBezTo>
                    <a:pt x="244" y="4063"/>
                    <a:pt x="423" y="4159"/>
                    <a:pt x="608" y="4159"/>
                  </a:cubicBezTo>
                  <a:cubicBezTo>
                    <a:pt x="698" y="4159"/>
                    <a:pt x="789" y="4136"/>
                    <a:pt x="873" y="4088"/>
                  </a:cubicBezTo>
                  <a:lnTo>
                    <a:pt x="6234" y="993"/>
                  </a:lnTo>
                  <a:cubicBezTo>
                    <a:pt x="6486" y="844"/>
                    <a:pt x="6572" y="523"/>
                    <a:pt x="6428" y="268"/>
                  </a:cubicBezTo>
                  <a:cubicBezTo>
                    <a:pt x="6329" y="96"/>
                    <a:pt x="6150" y="1"/>
                    <a:pt x="596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06" name="Google Shape;3306;p51"/>
            <p:cNvSpPr/>
            <p:nvPr/>
          </p:nvSpPr>
          <p:spPr>
            <a:xfrm>
              <a:off x="1220225" y="1540250"/>
              <a:ext cx="88825" cy="63550"/>
            </a:xfrm>
            <a:custGeom>
              <a:rect b="b" l="l" r="r" t="t"/>
              <a:pathLst>
                <a:path extrusionOk="0" h="2542" w="3553">
                  <a:moveTo>
                    <a:pt x="2945" y="1"/>
                  </a:moveTo>
                  <a:cubicBezTo>
                    <a:pt x="2854" y="1"/>
                    <a:pt x="2763" y="24"/>
                    <a:pt x="2680" y="72"/>
                  </a:cubicBezTo>
                  <a:lnTo>
                    <a:pt x="1" y="1620"/>
                  </a:lnTo>
                  <a:lnTo>
                    <a:pt x="535" y="2542"/>
                  </a:lnTo>
                  <a:lnTo>
                    <a:pt x="3214" y="994"/>
                  </a:lnTo>
                  <a:cubicBezTo>
                    <a:pt x="3466" y="845"/>
                    <a:pt x="3552" y="524"/>
                    <a:pt x="3408" y="269"/>
                  </a:cubicBezTo>
                  <a:cubicBezTo>
                    <a:pt x="3308" y="96"/>
                    <a:pt x="3128" y="1"/>
                    <a:pt x="294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07" name="Google Shape;3307;p51"/>
            <p:cNvSpPr/>
            <p:nvPr/>
          </p:nvSpPr>
          <p:spPr>
            <a:xfrm>
              <a:off x="1249575" y="1650075"/>
              <a:ext cx="26675" cy="33800"/>
            </a:xfrm>
            <a:custGeom>
              <a:rect b="b" l="l" r="r" t="t"/>
              <a:pathLst>
                <a:path extrusionOk="0" h="1352" w="1067">
                  <a:moveTo>
                    <a:pt x="535" y="0"/>
                  </a:moveTo>
                  <a:cubicBezTo>
                    <a:pt x="238" y="0"/>
                    <a:pt x="0" y="238"/>
                    <a:pt x="0" y="532"/>
                  </a:cubicBezTo>
                  <a:lnTo>
                    <a:pt x="0" y="820"/>
                  </a:lnTo>
                  <a:cubicBezTo>
                    <a:pt x="0" y="1113"/>
                    <a:pt x="238" y="1351"/>
                    <a:pt x="535" y="1351"/>
                  </a:cubicBezTo>
                  <a:cubicBezTo>
                    <a:pt x="828" y="1351"/>
                    <a:pt x="1066" y="1113"/>
                    <a:pt x="1066" y="820"/>
                  </a:cubicBezTo>
                  <a:lnTo>
                    <a:pt x="1066" y="532"/>
                  </a:lnTo>
                  <a:cubicBezTo>
                    <a:pt x="1066" y="241"/>
                    <a:pt x="828" y="0"/>
                    <a:pt x="535"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08" name="Google Shape;3308;p51"/>
            <p:cNvSpPr/>
            <p:nvPr/>
          </p:nvSpPr>
          <p:spPr>
            <a:xfrm>
              <a:off x="1262925" y="1650150"/>
              <a:ext cx="13325" cy="33725"/>
            </a:xfrm>
            <a:custGeom>
              <a:rect b="b" l="l" r="r" t="t"/>
              <a:pathLst>
                <a:path extrusionOk="0" h="1349" w="533">
                  <a:moveTo>
                    <a:pt x="1" y="0"/>
                  </a:moveTo>
                  <a:lnTo>
                    <a:pt x="1" y="1348"/>
                  </a:lnTo>
                  <a:cubicBezTo>
                    <a:pt x="294" y="1348"/>
                    <a:pt x="532" y="1110"/>
                    <a:pt x="532" y="817"/>
                  </a:cubicBezTo>
                  <a:lnTo>
                    <a:pt x="532" y="529"/>
                  </a:lnTo>
                  <a:cubicBezTo>
                    <a:pt x="532" y="238"/>
                    <a:pt x="294" y="0"/>
                    <a:pt x="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09" name="Google Shape;3309;p51"/>
            <p:cNvSpPr/>
            <p:nvPr/>
          </p:nvSpPr>
          <p:spPr>
            <a:xfrm>
              <a:off x="1216625" y="1623500"/>
              <a:ext cx="26675" cy="31500"/>
            </a:xfrm>
            <a:custGeom>
              <a:rect b="b" l="l" r="r" t="t"/>
              <a:pathLst>
                <a:path extrusionOk="0" h="1260" w="1067">
                  <a:moveTo>
                    <a:pt x="532" y="0"/>
                  </a:moveTo>
                  <a:cubicBezTo>
                    <a:pt x="239" y="0"/>
                    <a:pt x="1" y="238"/>
                    <a:pt x="1" y="532"/>
                  </a:cubicBezTo>
                  <a:lnTo>
                    <a:pt x="1" y="726"/>
                  </a:lnTo>
                  <a:cubicBezTo>
                    <a:pt x="1" y="1019"/>
                    <a:pt x="239" y="1260"/>
                    <a:pt x="532" y="1260"/>
                  </a:cubicBezTo>
                  <a:cubicBezTo>
                    <a:pt x="828" y="1260"/>
                    <a:pt x="1067" y="1019"/>
                    <a:pt x="1067" y="726"/>
                  </a:cubicBezTo>
                  <a:lnTo>
                    <a:pt x="1067" y="532"/>
                  </a:lnTo>
                  <a:cubicBezTo>
                    <a:pt x="1067" y="238"/>
                    <a:pt x="828" y="0"/>
                    <a:pt x="532"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10" name="Google Shape;3310;p51"/>
            <p:cNvSpPr/>
            <p:nvPr/>
          </p:nvSpPr>
          <p:spPr>
            <a:xfrm>
              <a:off x="1282650" y="1623425"/>
              <a:ext cx="26675" cy="31525"/>
            </a:xfrm>
            <a:custGeom>
              <a:rect b="b" l="l" r="r" t="t"/>
              <a:pathLst>
                <a:path extrusionOk="0" h="1261" w="1067">
                  <a:moveTo>
                    <a:pt x="532" y="1"/>
                  </a:moveTo>
                  <a:cubicBezTo>
                    <a:pt x="239" y="1"/>
                    <a:pt x="1" y="239"/>
                    <a:pt x="1" y="532"/>
                  </a:cubicBezTo>
                  <a:lnTo>
                    <a:pt x="1" y="726"/>
                  </a:lnTo>
                  <a:cubicBezTo>
                    <a:pt x="1" y="1019"/>
                    <a:pt x="239" y="1260"/>
                    <a:pt x="532" y="1260"/>
                  </a:cubicBezTo>
                  <a:cubicBezTo>
                    <a:pt x="828" y="1260"/>
                    <a:pt x="1066" y="1019"/>
                    <a:pt x="1066" y="726"/>
                  </a:cubicBezTo>
                  <a:lnTo>
                    <a:pt x="1066" y="532"/>
                  </a:lnTo>
                  <a:cubicBezTo>
                    <a:pt x="1066" y="239"/>
                    <a:pt x="828" y="1"/>
                    <a:pt x="53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11" name="Google Shape;3311;p51"/>
            <p:cNvSpPr/>
            <p:nvPr/>
          </p:nvSpPr>
          <p:spPr>
            <a:xfrm>
              <a:off x="1273175" y="1673650"/>
              <a:ext cx="53525" cy="44000"/>
            </a:xfrm>
            <a:custGeom>
              <a:rect b="b" l="l" r="r" t="t"/>
              <a:pathLst>
                <a:path extrusionOk="0" h="1760" w="2141">
                  <a:moveTo>
                    <a:pt x="1542" y="1"/>
                  </a:moveTo>
                  <a:cubicBezTo>
                    <a:pt x="1326" y="1"/>
                    <a:pt x="1123" y="132"/>
                    <a:pt x="1044" y="345"/>
                  </a:cubicBezTo>
                  <a:cubicBezTo>
                    <a:pt x="964" y="555"/>
                    <a:pt x="759" y="696"/>
                    <a:pt x="535" y="696"/>
                  </a:cubicBezTo>
                  <a:cubicBezTo>
                    <a:pt x="241" y="696"/>
                    <a:pt x="0" y="934"/>
                    <a:pt x="0" y="1225"/>
                  </a:cubicBezTo>
                  <a:cubicBezTo>
                    <a:pt x="0" y="1521"/>
                    <a:pt x="241" y="1759"/>
                    <a:pt x="532" y="1759"/>
                  </a:cubicBezTo>
                  <a:cubicBezTo>
                    <a:pt x="1196" y="1759"/>
                    <a:pt x="1797" y="1344"/>
                    <a:pt x="2032" y="724"/>
                  </a:cubicBezTo>
                  <a:cubicBezTo>
                    <a:pt x="2140" y="444"/>
                    <a:pt x="2002" y="140"/>
                    <a:pt x="1728" y="35"/>
                  </a:cubicBezTo>
                  <a:cubicBezTo>
                    <a:pt x="1666" y="12"/>
                    <a:pt x="1603" y="1"/>
                    <a:pt x="154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12" name="Google Shape;3312;p51"/>
            <p:cNvSpPr/>
            <p:nvPr/>
          </p:nvSpPr>
          <p:spPr>
            <a:xfrm>
              <a:off x="1289425" y="1860650"/>
              <a:ext cx="74975" cy="56575"/>
            </a:xfrm>
            <a:custGeom>
              <a:rect b="b" l="l" r="r" t="t"/>
              <a:pathLst>
                <a:path extrusionOk="0" h="2263" w="2999">
                  <a:moveTo>
                    <a:pt x="1725" y="1"/>
                  </a:moveTo>
                  <a:cubicBezTo>
                    <a:pt x="779" y="1"/>
                    <a:pt x="1" y="776"/>
                    <a:pt x="1" y="1728"/>
                  </a:cubicBezTo>
                  <a:cubicBezTo>
                    <a:pt x="1" y="2021"/>
                    <a:pt x="242" y="2262"/>
                    <a:pt x="535" y="2262"/>
                  </a:cubicBezTo>
                  <a:cubicBezTo>
                    <a:pt x="828" y="2262"/>
                    <a:pt x="1069" y="2021"/>
                    <a:pt x="1064" y="1720"/>
                  </a:cubicBezTo>
                  <a:cubicBezTo>
                    <a:pt x="1064" y="1357"/>
                    <a:pt x="1363" y="1061"/>
                    <a:pt x="1725" y="1061"/>
                  </a:cubicBezTo>
                  <a:cubicBezTo>
                    <a:pt x="1855" y="1061"/>
                    <a:pt x="1986" y="1102"/>
                    <a:pt x="2096" y="1174"/>
                  </a:cubicBezTo>
                  <a:cubicBezTo>
                    <a:pt x="2187" y="1237"/>
                    <a:pt x="2289" y="1266"/>
                    <a:pt x="2391" y="1266"/>
                  </a:cubicBezTo>
                  <a:cubicBezTo>
                    <a:pt x="2561" y="1266"/>
                    <a:pt x="2729" y="1184"/>
                    <a:pt x="2833" y="1033"/>
                  </a:cubicBezTo>
                  <a:cubicBezTo>
                    <a:pt x="2999" y="790"/>
                    <a:pt x="2932" y="460"/>
                    <a:pt x="2691" y="294"/>
                  </a:cubicBezTo>
                  <a:cubicBezTo>
                    <a:pt x="2404" y="100"/>
                    <a:pt x="2071" y="1"/>
                    <a:pt x="172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13" name="Google Shape;3313;p51"/>
            <p:cNvSpPr/>
            <p:nvPr/>
          </p:nvSpPr>
          <p:spPr>
            <a:xfrm>
              <a:off x="1183350" y="1883425"/>
              <a:ext cx="61950" cy="42375"/>
            </a:xfrm>
            <a:custGeom>
              <a:rect b="b" l="l" r="r" t="t"/>
              <a:pathLst>
                <a:path extrusionOk="0" h="1695" w="2478">
                  <a:moveTo>
                    <a:pt x="1126" y="0"/>
                  </a:moveTo>
                  <a:cubicBezTo>
                    <a:pt x="802" y="0"/>
                    <a:pt x="472" y="121"/>
                    <a:pt x="208" y="385"/>
                  </a:cubicBezTo>
                  <a:cubicBezTo>
                    <a:pt x="0" y="593"/>
                    <a:pt x="0" y="928"/>
                    <a:pt x="208" y="1135"/>
                  </a:cubicBezTo>
                  <a:cubicBezTo>
                    <a:pt x="312" y="1239"/>
                    <a:pt x="447" y="1291"/>
                    <a:pt x="583" y="1291"/>
                  </a:cubicBezTo>
                  <a:cubicBezTo>
                    <a:pt x="719" y="1291"/>
                    <a:pt x="854" y="1239"/>
                    <a:pt x="958" y="1135"/>
                  </a:cubicBezTo>
                  <a:cubicBezTo>
                    <a:pt x="1007" y="1086"/>
                    <a:pt x="1070" y="1063"/>
                    <a:pt x="1132" y="1063"/>
                  </a:cubicBezTo>
                  <a:cubicBezTo>
                    <a:pt x="1243" y="1063"/>
                    <a:pt x="1353" y="1138"/>
                    <a:pt x="1376" y="1263"/>
                  </a:cubicBezTo>
                  <a:cubicBezTo>
                    <a:pt x="1425" y="1518"/>
                    <a:pt x="1653" y="1695"/>
                    <a:pt x="1903" y="1695"/>
                  </a:cubicBezTo>
                  <a:cubicBezTo>
                    <a:pt x="1935" y="1695"/>
                    <a:pt x="1967" y="1692"/>
                    <a:pt x="1999" y="1686"/>
                  </a:cubicBezTo>
                  <a:cubicBezTo>
                    <a:pt x="2290" y="1631"/>
                    <a:pt x="2478" y="1348"/>
                    <a:pt x="2422" y="1063"/>
                  </a:cubicBezTo>
                  <a:cubicBezTo>
                    <a:pt x="2292" y="400"/>
                    <a:pt x="1718" y="0"/>
                    <a:pt x="1126"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14" name="Google Shape;3314;p51"/>
            <p:cNvSpPr/>
            <p:nvPr/>
          </p:nvSpPr>
          <p:spPr>
            <a:xfrm>
              <a:off x="1382725" y="1537125"/>
              <a:ext cx="26650" cy="36025"/>
            </a:xfrm>
            <a:custGeom>
              <a:rect b="b" l="l" r="r" t="t"/>
              <a:pathLst>
                <a:path extrusionOk="0" h="1441" w="1066">
                  <a:moveTo>
                    <a:pt x="534" y="1"/>
                  </a:moveTo>
                  <a:cubicBezTo>
                    <a:pt x="238" y="1"/>
                    <a:pt x="0" y="242"/>
                    <a:pt x="0" y="535"/>
                  </a:cubicBezTo>
                  <a:lnTo>
                    <a:pt x="0" y="909"/>
                  </a:lnTo>
                  <a:cubicBezTo>
                    <a:pt x="0" y="1202"/>
                    <a:pt x="238" y="1440"/>
                    <a:pt x="534" y="1440"/>
                  </a:cubicBezTo>
                  <a:cubicBezTo>
                    <a:pt x="828" y="1440"/>
                    <a:pt x="1066" y="1202"/>
                    <a:pt x="1066" y="909"/>
                  </a:cubicBezTo>
                  <a:lnTo>
                    <a:pt x="1066" y="535"/>
                  </a:lnTo>
                  <a:cubicBezTo>
                    <a:pt x="1066" y="242"/>
                    <a:pt x="828" y="1"/>
                    <a:pt x="534"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15" name="Google Shape;3315;p51"/>
            <p:cNvSpPr/>
            <p:nvPr/>
          </p:nvSpPr>
          <p:spPr>
            <a:xfrm>
              <a:off x="1377875" y="1652625"/>
              <a:ext cx="26675" cy="36025"/>
            </a:xfrm>
            <a:custGeom>
              <a:rect b="b" l="l" r="r" t="t"/>
              <a:pathLst>
                <a:path extrusionOk="0" h="1441" w="1067">
                  <a:moveTo>
                    <a:pt x="535" y="1"/>
                  </a:moveTo>
                  <a:cubicBezTo>
                    <a:pt x="239" y="1"/>
                    <a:pt x="0" y="239"/>
                    <a:pt x="0" y="535"/>
                  </a:cubicBezTo>
                  <a:lnTo>
                    <a:pt x="0" y="909"/>
                  </a:lnTo>
                  <a:cubicBezTo>
                    <a:pt x="0" y="1202"/>
                    <a:pt x="239" y="1440"/>
                    <a:pt x="535" y="1440"/>
                  </a:cubicBezTo>
                  <a:cubicBezTo>
                    <a:pt x="828" y="1440"/>
                    <a:pt x="1066" y="1202"/>
                    <a:pt x="1066" y="909"/>
                  </a:cubicBezTo>
                  <a:lnTo>
                    <a:pt x="1066" y="535"/>
                  </a:lnTo>
                  <a:cubicBezTo>
                    <a:pt x="1066" y="239"/>
                    <a:pt x="828" y="1"/>
                    <a:pt x="53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16" name="Google Shape;3316;p51"/>
            <p:cNvSpPr/>
            <p:nvPr/>
          </p:nvSpPr>
          <p:spPr>
            <a:xfrm>
              <a:off x="1432475" y="1603075"/>
              <a:ext cx="26675" cy="36025"/>
            </a:xfrm>
            <a:custGeom>
              <a:rect b="b" l="l" r="r" t="t"/>
              <a:pathLst>
                <a:path extrusionOk="0" h="1441" w="1067">
                  <a:moveTo>
                    <a:pt x="532" y="1"/>
                  </a:moveTo>
                  <a:cubicBezTo>
                    <a:pt x="239" y="1"/>
                    <a:pt x="0" y="239"/>
                    <a:pt x="0" y="532"/>
                  </a:cubicBezTo>
                  <a:lnTo>
                    <a:pt x="0" y="906"/>
                  </a:lnTo>
                  <a:cubicBezTo>
                    <a:pt x="0" y="1202"/>
                    <a:pt x="239" y="1440"/>
                    <a:pt x="532" y="1440"/>
                  </a:cubicBezTo>
                  <a:cubicBezTo>
                    <a:pt x="828" y="1440"/>
                    <a:pt x="1066" y="1202"/>
                    <a:pt x="1066" y="906"/>
                  </a:cubicBezTo>
                  <a:lnTo>
                    <a:pt x="1066" y="532"/>
                  </a:lnTo>
                  <a:cubicBezTo>
                    <a:pt x="1063" y="239"/>
                    <a:pt x="823" y="1"/>
                    <a:pt x="53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17" name="Google Shape;3317;p51"/>
            <p:cNvSpPr/>
            <p:nvPr/>
          </p:nvSpPr>
          <p:spPr>
            <a:xfrm>
              <a:off x="1091100" y="1541850"/>
              <a:ext cx="26675" cy="36000"/>
            </a:xfrm>
            <a:custGeom>
              <a:rect b="b" l="l" r="r" t="t"/>
              <a:pathLst>
                <a:path extrusionOk="0" h="1440" w="1067">
                  <a:moveTo>
                    <a:pt x="535" y="0"/>
                  </a:moveTo>
                  <a:cubicBezTo>
                    <a:pt x="241" y="0"/>
                    <a:pt x="0" y="238"/>
                    <a:pt x="0" y="532"/>
                  </a:cubicBezTo>
                  <a:lnTo>
                    <a:pt x="0" y="905"/>
                  </a:lnTo>
                  <a:cubicBezTo>
                    <a:pt x="0" y="1201"/>
                    <a:pt x="241" y="1440"/>
                    <a:pt x="535" y="1440"/>
                  </a:cubicBezTo>
                  <a:cubicBezTo>
                    <a:pt x="828" y="1440"/>
                    <a:pt x="1066" y="1201"/>
                    <a:pt x="1066" y="905"/>
                  </a:cubicBezTo>
                  <a:lnTo>
                    <a:pt x="1066" y="532"/>
                  </a:lnTo>
                  <a:cubicBezTo>
                    <a:pt x="1063" y="238"/>
                    <a:pt x="825" y="0"/>
                    <a:pt x="53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18" name="Google Shape;3318;p51"/>
            <p:cNvSpPr/>
            <p:nvPr/>
          </p:nvSpPr>
          <p:spPr>
            <a:xfrm>
              <a:off x="1058775" y="1623625"/>
              <a:ext cx="26675" cy="36025"/>
            </a:xfrm>
            <a:custGeom>
              <a:rect b="b" l="l" r="r" t="t"/>
              <a:pathLst>
                <a:path extrusionOk="0" h="1441" w="1067">
                  <a:moveTo>
                    <a:pt x="532" y="1"/>
                  </a:moveTo>
                  <a:cubicBezTo>
                    <a:pt x="239" y="1"/>
                    <a:pt x="1" y="242"/>
                    <a:pt x="1" y="535"/>
                  </a:cubicBezTo>
                  <a:lnTo>
                    <a:pt x="1" y="909"/>
                  </a:lnTo>
                  <a:cubicBezTo>
                    <a:pt x="1" y="1202"/>
                    <a:pt x="239" y="1440"/>
                    <a:pt x="532" y="1440"/>
                  </a:cubicBezTo>
                  <a:cubicBezTo>
                    <a:pt x="828" y="1440"/>
                    <a:pt x="1067" y="1202"/>
                    <a:pt x="1067" y="909"/>
                  </a:cubicBezTo>
                  <a:lnTo>
                    <a:pt x="1067" y="535"/>
                  </a:lnTo>
                  <a:cubicBezTo>
                    <a:pt x="1064" y="236"/>
                    <a:pt x="828" y="1"/>
                    <a:pt x="53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319" name="Google Shape;3319;p51"/>
          <p:cNvGrpSpPr/>
          <p:nvPr/>
        </p:nvGrpSpPr>
        <p:grpSpPr>
          <a:xfrm>
            <a:off x="2528869" y="1933275"/>
            <a:ext cx="442975" cy="414700"/>
            <a:chOff x="1663750" y="1494425"/>
            <a:chExt cx="442975" cy="414700"/>
          </a:xfrm>
        </p:grpSpPr>
        <p:sp>
          <p:nvSpPr>
            <p:cNvPr id="3320" name="Google Shape;3320;p51"/>
            <p:cNvSpPr/>
            <p:nvPr/>
          </p:nvSpPr>
          <p:spPr>
            <a:xfrm>
              <a:off x="1774675" y="1494425"/>
              <a:ext cx="231450" cy="158175"/>
            </a:xfrm>
            <a:custGeom>
              <a:rect b="b" l="l" r="r" t="t"/>
              <a:pathLst>
                <a:path extrusionOk="0" h="6327" w="9258">
                  <a:moveTo>
                    <a:pt x="983" y="1"/>
                  </a:moveTo>
                  <a:cubicBezTo>
                    <a:pt x="441" y="1"/>
                    <a:pt x="1" y="438"/>
                    <a:pt x="1" y="984"/>
                  </a:cubicBezTo>
                  <a:lnTo>
                    <a:pt x="1" y="5327"/>
                  </a:lnTo>
                  <a:cubicBezTo>
                    <a:pt x="1" y="5858"/>
                    <a:pt x="421" y="6312"/>
                    <a:pt x="956" y="6326"/>
                  </a:cubicBezTo>
                  <a:cubicBezTo>
                    <a:pt x="964" y="6326"/>
                    <a:pt x="973" y="6326"/>
                    <a:pt x="981" y="6326"/>
                  </a:cubicBezTo>
                  <a:cubicBezTo>
                    <a:pt x="1526" y="6326"/>
                    <a:pt x="1966" y="5886"/>
                    <a:pt x="1966" y="5343"/>
                  </a:cubicBezTo>
                  <a:lnTo>
                    <a:pt x="1966" y="2149"/>
                  </a:lnTo>
                  <a:cubicBezTo>
                    <a:pt x="1966" y="2049"/>
                    <a:pt x="2049" y="1966"/>
                    <a:pt x="2149" y="1966"/>
                  </a:cubicBezTo>
                  <a:lnTo>
                    <a:pt x="8261" y="1966"/>
                  </a:lnTo>
                  <a:cubicBezTo>
                    <a:pt x="8814" y="1966"/>
                    <a:pt x="9257" y="1510"/>
                    <a:pt x="9238" y="956"/>
                  </a:cubicBezTo>
                  <a:cubicBezTo>
                    <a:pt x="9224" y="419"/>
                    <a:pt x="8776" y="1"/>
                    <a:pt x="823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1" name="Google Shape;3321;p51"/>
            <p:cNvSpPr/>
            <p:nvPr/>
          </p:nvSpPr>
          <p:spPr>
            <a:xfrm>
              <a:off x="1885325" y="1494500"/>
              <a:ext cx="120800" cy="49100"/>
            </a:xfrm>
            <a:custGeom>
              <a:rect b="b" l="l" r="r" t="t"/>
              <a:pathLst>
                <a:path extrusionOk="0" h="1964" w="4832">
                  <a:moveTo>
                    <a:pt x="1" y="1"/>
                  </a:moveTo>
                  <a:lnTo>
                    <a:pt x="1" y="1963"/>
                  </a:lnTo>
                  <a:lnTo>
                    <a:pt x="3835" y="1963"/>
                  </a:lnTo>
                  <a:cubicBezTo>
                    <a:pt x="4388" y="1963"/>
                    <a:pt x="4831" y="1507"/>
                    <a:pt x="4812" y="956"/>
                  </a:cubicBezTo>
                  <a:cubicBezTo>
                    <a:pt x="4798" y="419"/>
                    <a:pt x="4350" y="1"/>
                    <a:pt x="381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2" name="Google Shape;3322;p51"/>
            <p:cNvSpPr/>
            <p:nvPr/>
          </p:nvSpPr>
          <p:spPr>
            <a:xfrm>
              <a:off x="1721475" y="1615875"/>
              <a:ext cx="327750" cy="74500"/>
            </a:xfrm>
            <a:custGeom>
              <a:rect b="b" l="l" r="r" t="t"/>
              <a:pathLst>
                <a:path extrusionOk="0" h="2980" w="13110">
                  <a:moveTo>
                    <a:pt x="670" y="1"/>
                  </a:moveTo>
                  <a:cubicBezTo>
                    <a:pt x="302" y="1"/>
                    <a:pt x="0" y="303"/>
                    <a:pt x="0" y="671"/>
                  </a:cubicBezTo>
                  <a:lnTo>
                    <a:pt x="0" y="2979"/>
                  </a:lnTo>
                  <a:lnTo>
                    <a:pt x="13110" y="2979"/>
                  </a:lnTo>
                  <a:lnTo>
                    <a:pt x="13110" y="671"/>
                  </a:lnTo>
                  <a:cubicBezTo>
                    <a:pt x="13110" y="303"/>
                    <a:pt x="12811" y="1"/>
                    <a:pt x="12434"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3" name="Google Shape;3323;p51"/>
            <p:cNvSpPr/>
            <p:nvPr/>
          </p:nvSpPr>
          <p:spPr>
            <a:xfrm>
              <a:off x="1885275" y="1615875"/>
              <a:ext cx="163950" cy="74500"/>
            </a:xfrm>
            <a:custGeom>
              <a:rect b="b" l="l" r="r" t="t"/>
              <a:pathLst>
                <a:path extrusionOk="0" h="2980" w="6558">
                  <a:moveTo>
                    <a:pt x="0" y="1"/>
                  </a:moveTo>
                  <a:lnTo>
                    <a:pt x="0" y="2979"/>
                  </a:lnTo>
                  <a:lnTo>
                    <a:pt x="6558" y="2979"/>
                  </a:lnTo>
                  <a:lnTo>
                    <a:pt x="6558" y="671"/>
                  </a:lnTo>
                  <a:cubicBezTo>
                    <a:pt x="6558" y="303"/>
                    <a:pt x="6259" y="1"/>
                    <a:pt x="5882"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4" name="Google Shape;3324;p51"/>
            <p:cNvSpPr/>
            <p:nvPr/>
          </p:nvSpPr>
          <p:spPr>
            <a:xfrm>
              <a:off x="1663750" y="1671325"/>
              <a:ext cx="442975" cy="237800"/>
            </a:xfrm>
            <a:custGeom>
              <a:rect b="b" l="l" r="r" t="t"/>
              <a:pathLst>
                <a:path extrusionOk="0" h="9512" w="17719">
                  <a:moveTo>
                    <a:pt x="2782" y="0"/>
                  </a:moveTo>
                  <a:cubicBezTo>
                    <a:pt x="1246" y="0"/>
                    <a:pt x="0" y="1246"/>
                    <a:pt x="0" y="2782"/>
                  </a:cubicBezTo>
                  <a:lnTo>
                    <a:pt x="0" y="6851"/>
                  </a:lnTo>
                  <a:cubicBezTo>
                    <a:pt x="0" y="8321"/>
                    <a:pt x="1196" y="9511"/>
                    <a:pt x="2666" y="9511"/>
                  </a:cubicBezTo>
                  <a:lnTo>
                    <a:pt x="15056" y="9511"/>
                  </a:lnTo>
                  <a:cubicBezTo>
                    <a:pt x="16529" y="9511"/>
                    <a:pt x="17719" y="8321"/>
                    <a:pt x="17719" y="6851"/>
                  </a:cubicBezTo>
                  <a:lnTo>
                    <a:pt x="17719" y="2782"/>
                  </a:lnTo>
                  <a:cubicBezTo>
                    <a:pt x="17719" y="1246"/>
                    <a:pt x="16479" y="3"/>
                    <a:pt x="14934"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5" name="Google Shape;3325;p51"/>
            <p:cNvSpPr/>
            <p:nvPr/>
          </p:nvSpPr>
          <p:spPr>
            <a:xfrm>
              <a:off x="1885275" y="1671325"/>
              <a:ext cx="221450" cy="237800"/>
            </a:xfrm>
            <a:custGeom>
              <a:rect b="b" l="l" r="r" t="t"/>
              <a:pathLst>
                <a:path extrusionOk="0" h="9512" w="8858">
                  <a:moveTo>
                    <a:pt x="0" y="0"/>
                  </a:moveTo>
                  <a:lnTo>
                    <a:pt x="0" y="9511"/>
                  </a:lnTo>
                  <a:lnTo>
                    <a:pt x="6195" y="9511"/>
                  </a:lnTo>
                  <a:cubicBezTo>
                    <a:pt x="7668" y="9511"/>
                    <a:pt x="8858" y="8321"/>
                    <a:pt x="8858" y="6851"/>
                  </a:cubicBezTo>
                  <a:lnTo>
                    <a:pt x="8858" y="2782"/>
                  </a:lnTo>
                  <a:cubicBezTo>
                    <a:pt x="8858" y="1246"/>
                    <a:pt x="7618" y="3"/>
                    <a:pt x="6076"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6" name="Google Shape;3326;p51"/>
            <p:cNvSpPr/>
            <p:nvPr/>
          </p:nvSpPr>
          <p:spPr>
            <a:xfrm>
              <a:off x="1664025" y="1738625"/>
              <a:ext cx="442700" cy="103300"/>
            </a:xfrm>
            <a:custGeom>
              <a:rect b="b" l="l" r="r" t="t"/>
              <a:pathLst>
                <a:path extrusionOk="0" h="4132" w="17708">
                  <a:moveTo>
                    <a:pt x="13444" y="1"/>
                  </a:moveTo>
                  <a:cubicBezTo>
                    <a:pt x="13305" y="1"/>
                    <a:pt x="13167" y="25"/>
                    <a:pt x="13035" y="73"/>
                  </a:cubicBezTo>
                  <a:lnTo>
                    <a:pt x="8994" y="1568"/>
                  </a:lnTo>
                  <a:cubicBezTo>
                    <a:pt x="8953" y="1585"/>
                    <a:pt x="8903" y="1593"/>
                    <a:pt x="8858" y="1593"/>
                  </a:cubicBezTo>
                  <a:cubicBezTo>
                    <a:pt x="8814" y="1593"/>
                    <a:pt x="8767" y="1585"/>
                    <a:pt x="8723" y="1568"/>
                  </a:cubicBezTo>
                  <a:lnTo>
                    <a:pt x="4717" y="76"/>
                  </a:lnTo>
                  <a:cubicBezTo>
                    <a:pt x="4583" y="28"/>
                    <a:pt x="4443" y="4"/>
                    <a:pt x="4304" y="4"/>
                  </a:cubicBezTo>
                  <a:cubicBezTo>
                    <a:pt x="4165" y="4"/>
                    <a:pt x="4027" y="28"/>
                    <a:pt x="3895" y="76"/>
                  </a:cubicBezTo>
                  <a:lnTo>
                    <a:pt x="1" y="1516"/>
                  </a:lnTo>
                  <a:lnTo>
                    <a:pt x="1" y="4107"/>
                  </a:lnTo>
                  <a:lnTo>
                    <a:pt x="4166" y="2568"/>
                  </a:lnTo>
                  <a:cubicBezTo>
                    <a:pt x="4212" y="2552"/>
                    <a:pt x="4259" y="2545"/>
                    <a:pt x="4305" y="2545"/>
                  </a:cubicBezTo>
                  <a:cubicBezTo>
                    <a:pt x="4351" y="2545"/>
                    <a:pt x="4396" y="2552"/>
                    <a:pt x="4441" y="2568"/>
                  </a:cubicBezTo>
                  <a:lnTo>
                    <a:pt x="8446" y="4060"/>
                  </a:lnTo>
                  <a:cubicBezTo>
                    <a:pt x="8579" y="4107"/>
                    <a:pt x="8717" y="4132"/>
                    <a:pt x="8856" y="4132"/>
                  </a:cubicBezTo>
                  <a:cubicBezTo>
                    <a:pt x="8994" y="4132"/>
                    <a:pt x="9132" y="4107"/>
                    <a:pt x="9263" y="4060"/>
                  </a:cubicBezTo>
                  <a:lnTo>
                    <a:pt x="13304" y="2565"/>
                  </a:lnTo>
                  <a:cubicBezTo>
                    <a:pt x="13350" y="2548"/>
                    <a:pt x="13397" y="2540"/>
                    <a:pt x="13443" y="2540"/>
                  </a:cubicBezTo>
                  <a:cubicBezTo>
                    <a:pt x="13489" y="2540"/>
                    <a:pt x="13535" y="2548"/>
                    <a:pt x="13578" y="2565"/>
                  </a:cubicBezTo>
                  <a:lnTo>
                    <a:pt x="17708" y="4104"/>
                  </a:lnTo>
                  <a:lnTo>
                    <a:pt x="17708" y="1516"/>
                  </a:lnTo>
                  <a:lnTo>
                    <a:pt x="13855" y="73"/>
                  </a:lnTo>
                  <a:cubicBezTo>
                    <a:pt x="13722" y="25"/>
                    <a:pt x="13583" y="1"/>
                    <a:pt x="13444"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7" name="Google Shape;3327;p51"/>
            <p:cNvSpPr/>
            <p:nvPr/>
          </p:nvSpPr>
          <p:spPr>
            <a:xfrm>
              <a:off x="1885400" y="1738700"/>
              <a:ext cx="221325" cy="103225"/>
            </a:xfrm>
            <a:custGeom>
              <a:rect b="b" l="l" r="r" t="t"/>
              <a:pathLst>
                <a:path extrusionOk="0" h="4129" w="8853">
                  <a:moveTo>
                    <a:pt x="4584" y="1"/>
                  </a:moveTo>
                  <a:cubicBezTo>
                    <a:pt x="4445" y="1"/>
                    <a:pt x="4306" y="25"/>
                    <a:pt x="4175" y="73"/>
                  </a:cubicBezTo>
                  <a:lnTo>
                    <a:pt x="134" y="1568"/>
                  </a:lnTo>
                  <a:cubicBezTo>
                    <a:pt x="92" y="1585"/>
                    <a:pt x="45" y="1593"/>
                    <a:pt x="1" y="1593"/>
                  </a:cubicBezTo>
                  <a:lnTo>
                    <a:pt x="1" y="4129"/>
                  </a:lnTo>
                  <a:cubicBezTo>
                    <a:pt x="139" y="4129"/>
                    <a:pt x="277" y="4104"/>
                    <a:pt x="408" y="4057"/>
                  </a:cubicBezTo>
                  <a:lnTo>
                    <a:pt x="4449" y="2562"/>
                  </a:lnTo>
                  <a:cubicBezTo>
                    <a:pt x="4495" y="2545"/>
                    <a:pt x="4542" y="2537"/>
                    <a:pt x="4588" y="2537"/>
                  </a:cubicBezTo>
                  <a:cubicBezTo>
                    <a:pt x="4634" y="2537"/>
                    <a:pt x="4680" y="2545"/>
                    <a:pt x="4723" y="2562"/>
                  </a:cubicBezTo>
                  <a:lnTo>
                    <a:pt x="8853" y="4101"/>
                  </a:lnTo>
                  <a:lnTo>
                    <a:pt x="8853" y="1513"/>
                  </a:lnTo>
                  <a:lnTo>
                    <a:pt x="4997" y="73"/>
                  </a:lnTo>
                  <a:cubicBezTo>
                    <a:pt x="4863" y="25"/>
                    <a:pt x="4723" y="1"/>
                    <a:pt x="4584"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328" name="Google Shape;3328;p51"/>
          <p:cNvGrpSpPr/>
          <p:nvPr/>
        </p:nvGrpSpPr>
        <p:grpSpPr>
          <a:xfrm>
            <a:off x="3189681" y="1919600"/>
            <a:ext cx="445475" cy="442050"/>
            <a:chOff x="2276675" y="1476275"/>
            <a:chExt cx="445475" cy="442050"/>
          </a:xfrm>
        </p:grpSpPr>
        <p:sp>
          <p:nvSpPr>
            <p:cNvPr id="3329" name="Google Shape;3329;p51"/>
            <p:cNvSpPr/>
            <p:nvPr/>
          </p:nvSpPr>
          <p:spPr>
            <a:xfrm>
              <a:off x="2276675" y="1476275"/>
              <a:ext cx="326200" cy="403575"/>
            </a:xfrm>
            <a:custGeom>
              <a:rect b="b" l="l" r="r" t="t"/>
              <a:pathLst>
                <a:path extrusionOk="0" h="16143" w="13048">
                  <a:moveTo>
                    <a:pt x="11926" y="0"/>
                  </a:moveTo>
                  <a:cubicBezTo>
                    <a:pt x="11626" y="0"/>
                    <a:pt x="11321" y="155"/>
                    <a:pt x="11134" y="530"/>
                  </a:cubicBezTo>
                  <a:cubicBezTo>
                    <a:pt x="10860" y="1175"/>
                    <a:pt x="6472" y="11498"/>
                    <a:pt x="6445" y="11564"/>
                  </a:cubicBezTo>
                  <a:cubicBezTo>
                    <a:pt x="6262" y="11993"/>
                    <a:pt x="5844" y="12270"/>
                    <a:pt x="5376" y="12270"/>
                  </a:cubicBezTo>
                  <a:lnTo>
                    <a:pt x="1052" y="12270"/>
                  </a:lnTo>
                  <a:cubicBezTo>
                    <a:pt x="435" y="12270"/>
                    <a:pt x="0" y="12871"/>
                    <a:pt x="189" y="13457"/>
                  </a:cubicBezTo>
                  <a:lnTo>
                    <a:pt x="604" y="14733"/>
                  </a:lnTo>
                  <a:cubicBezTo>
                    <a:pt x="878" y="15575"/>
                    <a:pt x="1664" y="16142"/>
                    <a:pt x="2547" y="16142"/>
                  </a:cubicBezTo>
                  <a:lnTo>
                    <a:pt x="5130" y="16142"/>
                  </a:lnTo>
                  <a:cubicBezTo>
                    <a:pt x="5902" y="16142"/>
                    <a:pt x="6597" y="15680"/>
                    <a:pt x="6901" y="14974"/>
                  </a:cubicBezTo>
                  <a:cubicBezTo>
                    <a:pt x="6940" y="14886"/>
                    <a:pt x="12742" y="1270"/>
                    <a:pt x="12761" y="1231"/>
                  </a:cubicBezTo>
                  <a:cubicBezTo>
                    <a:pt x="13048" y="557"/>
                    <a:pt x="12494" y="0"/>
                    <a:pt x="1192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30" name="Google Shape;3330;p51"/>
            <p:cNvSpPr/>
            <p:nvPr/>
          </p:nvSpPr>
          <p:spPr>
            <a:xfrm>
              <a:off x="2397300" y="1476300"/>
              <a:ext cx="205575" cy="403550"/>
            </a:xfrm>
            <a:custGeom>
              <a:rect b="b" l="l" r="r" t="t"/>
              <a:pathLst>
                <a:path extrusionOk="0" h="16142" w="8223">
                  <a:moveTo>
                    <a:pt x="7102" y="0"/>
                  </a:moveTo>
                  <a:cubicBezTo>
                    <a:pt x="6801" y="0"/>
                    <a:pt x="6496" y="156"/>
                    <a:pt x="6309" y="532"/>
                  </a:cubicBezTo>
                  <a:cubicBezTo>
                    <a:pt x="6035" y="1180"/>
                    <a:pt x="1647" y="11499"/>
                    <a:pt x="1620" y="11566"/>
                  </a:cubicBezTo>
                  <a:cubicBezTo>
                    <a:pt x="1437" y="11995"/>
                    <a:pt x="1019" y="12272"/>
                    <a:pt x="551" y="12272"/>
                  </a:cubicBezTo>
                  <a:lnTo>
                    <a:pt x="0" y="12272"/>
                  </a:lnTo>
                  <a:lnTo>
                    <a:pt x="0" y="16141"/>
                  </a:lnTo>
                  <a:lnTo>
                    <a:pt x="305" y="16141"/>
                  </a:lnTo>
                  <a:cubicBezTo>
                    <a:pt x="1077" y="16141"/>
                    <a:pt x="1772" y="15679"/>
                    <a:pt x="2076" y="14973"/>
                  </a:cubicBezTo>
                  <a:cubicBezTo>
                    <a:pt x="2115" y="14885"/>
                    <a:pt x="7917" y="1269"/>
                    <a:pt x="7936" y="1230"/>
                  </a:cubicBezTo>
                  <a:cubicBezTo>
                    <a:pt x="8222" y="556"/>
                    <a:pt x="7670" y="0"/>
                    <a:pt x="710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31" name="Google Shape;3331;p51"/>
            <p:cNvSpPr/>
            <p:nvPr/>
          </p:nvSpPr>
          <p:spPr>
            <a:xfrm>
              <a:off x="2398125" y="1476275"/>
              <a:ext cx="324025" cy="403575"/>
            </a:xfrm>
            <a:custGeom>
              <a:rect b="b" l="l" r="r" t="t"/>
              <a:pathLst>
                <a:path extrusionOk="0" h="16143" w="12961">
                  <a:moveTo>
                    <a:pt x="1014" y="0"/>
                  </a:moveTo>
                  <a:cubicBezTo>
                    <a:pt x="902" y="0"/>
                    <a:pt x="790" y="21"/>
                    <a:pt x="681" y="65"/>
                  </a:cubicBezTo>
                  <a:cubicBezTo>
                    <a:pt x="241" y="243"/>
                    <a:pt x="0" y="757"/>
                    <a:pt x="200" y="1231"/>
                  </a:cubicBezTo>
                  <a:cubicBezTo>
                    <a:pt x="216" y="1272"/>
                    <a:pt x="6021" y="14886"/>
                    <a:pt x="6057" y="14974"/>
                  </a:cubicBezTo>
                  <a:cubicBezTo>
                    <a:pt x="6361" y="15686"/>
                    <a:pt x="7062" y="16142"/>
                    <a:pt x="7829" y="16142"/>
                  </a:cubicBezTo>
                  <a:lnTo>
                    <a:pt x="10414" y="16142"/>
                  </a:lnTo>
                  <a:cubicBezTo>
                    <a:pt x="11300" y="16142"/>
                    <a:pt x="12083" y="15575"/>
                    <a:pt x="12354" y="14733"/>
                  </a:cubicBezTo>
                  <a:lnTo>
                    <a:pt x="12770" y="13457"/>
                  </a:lnTo>
                  <a:cubicBezTo>
                    <a:pt x="12960" y="12872"/>
                    <a:pt x="12528" y="12273"/>
                    <a:pt x="11913" y="12273"/>
                  </a:cubicBezTo>
                  <a:cubicBezTo>
                    <a:pt x="11912" y="12273"/>
                    <a:pt x="11910" y="12273"/>
                    <a:pt x="11909" y="12273"/>
                  </a:cubicBezTo>
                  <a:lnTo>
                    <a:pt x="7585" y="12273"/>
                  </a:lnTo>
                  <a:cubicBezTo>
                    <a:pt x="7120" y="12273"/>
                    <a:pt x="6699" y="11996"/>
                    <a:pt x="6514" y="11567"/>
                  </a:cubicBezTo>
                  <a:cubicBezTo>
                    <a:pt x="6486" y="11500"/>
                    <a:pt x="2132" y="1250"/>
                    <a:pt x="1830" y="539"/>
                  </a:cubicBezTo>
                  <a:cubicBezTo>
                    <a:pt x="1827" y="533"/>
                    <a:pt x="1827" y="525"/>
                    <a:pt x="1822" y="522"/>
                  </a:cubicBezTo>
                  <a:cubicBezTo>
                    <a:pt x="1672" y="192"/>
                    <a:pt x="1349" y="0"/>
                    <a:pt x="1014"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32" name="Google Shape;3332;p51"/>
            <p:cNvSpPr/>
            <p:nvPr/>
          </p:nvSpPr>
          <p:spPr>
            <a:xfrm>
              <a:off x="2603025" y="1783075"/>
              <a:ext cx="119125" cy="96775"/>
            </a:xfrm>
            <a:custGeom>
              <a:rect b="b" l="l" r="r" t="t"/>
              <a:pathLst>
                <a:path extrusionOk="0" h="3871" w="4765">
                  <a:moveTo>
                    <a:pt x="3717" y="1"/>
                  </a:moveTo>
                  <a:cubicBezTo>
                    <a:pt x="3716" y="1"/>
                    <a:pt x="3714" y="1"/>
                    <a:pt x="3713" y="1"/>
                  </a:cubicBezTo>
                  <a:lnTo>
                    <a:pt x="1" y="1"/>
                  </a:lnTo>
                  <a:lnTo>
                    <a:pt x="1" y="3870"/>
                  </a:lnTo>
                  <a:lnTo>
                    <a:pt x="2218" y="3870"/>
                  </a:lnTo>
                  <a:cubicBezTo>
                    <a:pt x="3104" y="3870"/>
                    <a:pt x="3887" y="3303"/>
                    <a:pt x="4158" y="2461"/>
                  </a:cubicBezTo>
                  <a:lnTo>
                    <a:pt x="4574" y="1185"/>
                  </a:lnTo>
                  <a:cubicBezTo>
                    <a:pt x="4764" y="600"/>
                    <a:pt x="4332" y="1"/>
                    <a:pt x="3717"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33" name="Google Shape;3333;p51"/>
            <p:cNvSpPr/>
            <p:nvPr/>
          </p:nvSpPr>
          <p:spPr>
            <a:xfrm>
              <a:off x="2397300" y="1846050"/>
              <a:ext cx="204175" cy="72275"/>
            </a:xfrm>
            <a:custGeom>
              <a:rect b="b" l="l" r="r" t="t"/>
              <a:pathLst>
                <a:path extrusionOk="0" h="2891" w="8167">
                  <a:moveTo>
                    <a:pt x="1060" y="1"/>
                  </a:moveTo>
                  <a:cubicBezTo>
                    <a:pt x="474" y="1"/>
                    <a:pt x="0" y="474"/>
                    <a:pt x="0" y="1061"/>
                  </a:cubicBezTo>
                  <a:lnTo>
                    <a:pt x="0" y="1830"/>
                  </a:lnTo>
                  <a:cubicBezTo>
                    <a:pt x="0" y="2414"/>
                    <a:pt x="474" y="2890"/>
                    <a:pt x="1060" y="2890"/>
                  </a:cubicBezTo>
                  <a:lnTo>
                    <a:pt x="7109" y="2890"/>
                  </a:lnTo>
                  <a:cubicBezTo>
                    <a:pt x="7693" y="2890"/>
                    <a:pt x="8166" y="2417"/>
                    <a:pt x="8166" y="1830"/>
                  </a:cubicBezTo>
                  <a:lnTo>
                    <a:pt x="8166" y="1061"/>
                  </a:lnTo>
                  <a:cubicBezTo>
                    <a:pt x="8166" y="474"/>
                    <a:pt x="7693" y="1"/>
                    <a:pt x="7109"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34" name="Google Shape;3334;p51"/>
            <p:cNvSpPr/>
            <p:nvPr/>
          </p:nvSpPr>
          <p:spPr>
            <a:xfrm>
              <a:off x="2499375" y="1845975"/>
              <a:ext cx="102100" cy="72350"/>
            </a:xfrm>
            <a:custGeom>
              <a:rect b="b" l="l" r="r" t="t"/>
              <a:pathLst>
                <a:path extrusionOk="0" h="2894" w="4084">
                  <a:moveTo>
                    <a:pt x="0" y="1"/>
                  </a:moveTo>
                  <a:lnTo>
                    <a:pt x="0" y="2893"/>
                  </a:lnTo>
                  <a:lnTo>
                    <a:pt x="3026" y="2893"/>
                  </a:lnTo>
                  <a:cubicBezTo>
                    <a:pt x="3610" y="2893"/>
                    <a:pt x="4083" y="2420"/>
                    <a:pt x="4083" y="1833"/>
                  </a:cubicBezTo>
                  <a:lnTo>
                    <a:pt x="4083" y="1064"/>
                  </a:lnTo>
                  <a:cubicBezTo>
                    <a:pt x="4083" y="477"/>
                    <a:pt x="3610" y="4"/>
                    <a:pt x="3026"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335" name="Google Shape;3335;p51"/>
          <p:cNvGrpSpPr/>
          <p:nvPr/>
        </p:nvGrpSpPr>
        <p:grpSpPr>
          <a:xfrm>
            <a:off x="3833242" y="1994075"/>
            <a:ext cx="443000" cy="293100"/>
            <a:chOff x="2899975" y="1532075"/>
            <a:chExt cx="443000" cy="293100"/>
          </a:xfrm>
        </p:grpSpPr>
        <p:sp>
          <p:nvSpPr>
            <p:cNvPr id="3336" name="Google Shape;3336;p51"/>
            <p:cNvSpPr/>
            <p:nvPr/>
          </p:nvSpPr>
          <p:spPr>
            <a:xfrm>
              <a:off x="3020950" y="1555600"/>
              <a:ext cx="197375" cy="171875"/>
            </a:xfrm>
            <a:custGeom>
              <a:rect b="b" l="l" r="r" t="t"/>
              <a:pathLst>
                <a:path extrusionOk="0" h="6875" w="7895">
                  <a:moveTo>
                    <a:pt x="0" y="1"/>
                  </a:moveTo>
                  <a:lnTo>
                    <a:pt x="0" y="6874"/>
                  </a:lnTo>
                  <a:lnTo>
                    <a:pt x="7895" y="6874"/>
                  </a:lnTo>
                  <a:lnTo>
                    <a:pt x="7895" y="4186"/>
                  </a:lnTo>
                  <a:lnTo>
                    <a:pt x="3953" y="4186"/>
                  </a:lnTo>
                  <a:cubicBezTo>
                    <a:pt x="3698" y="4186"/>
                    <a:pt x="3480" y="4004"/>
                    <a:pt x="3435" y="3752"/>
                  </a:cubicBezTo>
                  <a:lnTo>
                    <a:pt x="2934" y="914"/>
                  </a:lnTo>
                  <a:cubicBezTo>
                    <a:pt x="2843" y="383"/>
                    <a:pt x="2384" y="1"/>
                    <a:pt x="1847"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37" name="Google Shape;3337;p51"/>
            <p:cNvSpPr/>
            <p:nvPr/>
          </p:nvSpPr>
          <p:spPr>
            <a:xfrm>
              <a:off x="3134100" y="1660175"/>
              <a:ext cx="84225" cy="67300"/>
            </a:xfrm>
            <a:custGeom>
              <a:rect b="b" l="l" r="r" t="t"/>
              <a:pathLst>
                <a:path extrusionOk="0" h="2692" w="3369">
                  <a:moveTo>
                    <a:pt x="0" y="1"/>
                  </a:moveTo>
                  <a:lnTo>
                    <a:pt x="0" y="2691"/>
                  </a:lnTo>
                  <a:lnTo>
                    <a:pt x="3369" y="2691"/>
                  </a:lnTo>
                  <a:lnTo>
                    <a:pt x="3369"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38" name="Google Shape;3338;p51"/>
            <p:cNvSpPr/>
            <p:nvPr/>
          </p:nvSpPr>
          <p:spPr>
            <a:xfrm>
              <a:off x="2936300" y="1724875"/>
              <a:ext cx="406675" cy="100300"/>
            </a:xfrm>
            <a:custGeom>
              <a:rect b="b" l="l" r="r" t="t"/>
              <a:pathLst>
                <a:path extrusionOk="0" h="4012" w="16267">
                  <a:moveTo>
                    <a:pt x="6284" y="1"/>
                  </a:moveTo>
                  <a:cubicBezTo>
                    <a:pt x="5977" y="1"/>
                    <a:pt x="5725" y="253"/>
                    <a:pt x="5725" y="560"/>
                  </a:cubicBezTo>
                  <a:lnTo>
                    <a:pt x="5725" y="2891"/>
                  </a:lnTo>
                  <a:lnTo>
                    <a:pt x="563" y="2891"/>
                  </a:lnTo>
                  <a:cubicBezTo>
                    <a:pt x="253" y="2891"/>
                    <a:pt x="1" y="3142"/>
                    <a:pt x="1" y="3450"/>
                  </a:cubicBezTo>
                  <a:cubicBezTo>
                    <a:pt x="1" y="3757"/>
                    <a:pt x="253" y="4012"/>
                    <a:pt x="563" y="4012"/>
                  </a:cubicBezTo>
                  <a:lnTo>
                    <a:pt x="14877" y="4012"/>
                  </a:lnTo>
                  <a:cubicBezTo>
                    <a:pt x="15641" y="4012"/>
                    <a:pt x="16266" y="3389"/>
                    <a:pt x="16266" y="2619"/>
                  </a:cubicBezTo>
                  <a:cubicBezTo>
                    <a:pt x="16266" y="1853"/>
                    <a:pt x="15641" y="1230"/>
                    <a:pt x="14874" y="1230"/>
                  </a:cubicBezTo>
                  <a:lnTo>
                    <a:pt x="14697" y="1230"/>
                  </a:lnTo>
                  <a:cubicBezTo>
                    <a:pt x="14389" y="1230"/>
                    <a:pt x="14135" y="1482"/>
                    <a:pt x="14135" y="1789"/>
                  </a:cubicBezTo>
                  <a:cubicBezTo>
                    <a:pt x="14135" y="2096"/>
                    <a:pt x="14389" y="2351"/>
                    <a:pt x="14697" y="2351"/>
                  </a:cubicBezTo>
                  <a:lnTo>
                    <a:pt x="14874" y="2351"/>
                  </a:lnTo>
                  <a:cubicBezTo>
                    <a:pt x="15021" y="2351"/>
                    <a:pt x="15142" y="2470"/>
                    <a:pt x="15142" y="2619"/>
                  </a:cubicBezTo>
                  <a:cubicBezTo>
                    <a:pt x="15142" y="2769"/>
                    <a:pt x="15021" y="2891"/>
                    <a:pt x="14874" y="2891"/>
                  </a:cubicBezTo>
                  <a:lnTo>
                    <a:pt x="11397" y="2891"/>
                  </a:lnTo>
                  <a:lnTo>
                    <a:pt x="11397" y="560"/>
                  </a:lnTo>
                  <a:cubicBezTo>
                    <a:pt x="11397" y="253"/>
                    <a:pt x="11145" y="1"/>
                    <a:pt x="10838" y="1"/>
                  </a:cubicBezTo>
                  <a:cubicBezTo>
                    <a:pt x="10531" y="1"/>
                    <a:pt x="10279" y="253"/>
                    <a:pt x="10279" y="560"/>
                  </a:cubicBezTo>
                  <a:lnTo>
                    <a:pt x="10279" y="2891"/>
                  </a:lnTo>
                  <a:lnTo>
                    <a:pt x="6846" y="2891"/>
                  </a:lnTo>
                  <a:lnTo>
                    <a:pt x="6846" y="560"/>
                  </a:lnTo>
                  <a:cubicBezTo>
                    <a:pt x="6846" y="253"/>
                    <a:pt x="6592" y="1"/>
                    <a:pt x="628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39" name="Google Shape;3339;p51"/>
            <p:cNvSpPr/>
            <p:nvPr/>
          </p:nvSpPr>
          <p:spPr>
            <a:xfrm>
              <a:off x="3135325" y="1724875"/>
              <a:ext cx="207650" cy="100300"/>
            </a:xfrm>
            <a:custGeom>
              <a:rect b="b" l="l" r="r" t="t"/>
              <a:pathLst>
                <a:path extrusionOk="0" h="4012" w="8306">
                  <a:moveTo>
                    <a:pt x="2877" y="1"/>
                  </a:moveTo>
                  <a:cubicBezTo>
                    <a:pt x="2570" y="1"/>
                    <a:pt x="2318" y="253"/>
                    <a:pt x="2318" y="560"/>
                  </a:cubicBezTo>
                  <a:lnTo>
                    <a:pt x="2318" y="2891"/>
                  </a:lnTo>
                  <a:lnTo>
                    <a:pt x="1" y="2891"/>
                  </a:lnTo>
                  <a:lnTo>
                    <a:pt x="1" y="4012"/>
                  </a:lnTo>
                  <a:lnTo>
                    <a:pt x="6916" y="4012"/>
                  </a:lnTo>
                  <a:cubicBezTo>
                    <a:pt x="7680" y="4012"/>
                    <a:pt x="8305" y="3389"/>
                    <a:pt x="8305" y="2619"/>
                  </a:cubicBezTo>
                  <a:cubicBezTo>
                    <a:pt x="8305" y="1853"/>
                    <a:pt x="7680" y="1230"/>
                    <a:pt x="6913" y="1230"/>
                  </a:cubicBezTo>
                  <a:lnTo>
                    <a:pt x="6736" y="1230"/>
                  </a:lnTo>
                  <a:cubicBezTo>
                    <a:pt x="6428" y="1230"/>
                    <a:pt x="6174" y="1482"/>
                    <a:pt x="6174" y="1789"/>
                  </a:cubicBezTo>
                  <a:cubicBezTo>
                    <a:pt x="6174" y="2096"/>
                    <a:pt x="6428" y="2351"/>
                    <a:pt x="6736" y="2351"/>
                  </a:cubicBezTo>
                  <a:lnTo>
                    <a:pt x="6913" y="2351"/>
                  </a:lnTo>
                  <a:cubicBezTo>
                    <a:pt x="7060" y="2351"/>
                    <a:pt x="7181" y="2470"/>
                    <a:pt x="7181" y="2619"/>
                  </a:cubicBezTo>
                  <a:cubicBezTo>
                    <a:pt x="7181" y="2769"/>
                    <a:pt x="7060" y="2891"/>
                    <a:pt x="6913" y="2891"/>
                  </a:cubicBezTo>
                  <a:lnTo>
                    <a:pt x="3439" y="2891"/>
                  </a:lnTo>
                  <a:lnTo>
                    <a:pt x="3439" y="560"/>
                  </a:lnTo>
                  <a:cubicBezTo>
                    <a:pt x="3439" y="253"/>
                    <a:pt x="3184" y="1"/>
                    <a:pt x="287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40" name="Google Shape;3340;p51"/>
            <p:cNvSpPr/>
            <p:nvPr/>
          </p:nvSpPr>
          <p:spPr>
            <a:xfrm>
              <a:off x="2950150" y="1532075"/>
              <a:ext cx="338150" cy="234350"/>
            </a:xfrm>
            <a:custGeom>
              <a:rect b="b" l="l" r="r" t="t"/>
              <a:pathLst>
                <a:path extrusionOk="0" h="9374" w="13526">
                  <a:moveTo>
                    <a:pt x="1243" y="1"/>
                  </a:moveTo>
                  <a:cubicBezTo>
                    <a:pt x="557" y="1"/>
                    <a:pt x="0" y="557"/>
                    <a:pt x="0" y="1241"/>
                  </a:cubicBezTo>
                  <a:cubicBezTo>
                    <a:pt x="0" y="1930"/>
                    <a:pt x="557" y="2484"/>
                    <a:pt x="1243" y="2484"/>
                  </a:cubicBezTo>
                  <a:cubicBezTo>
                    <a:pt x="1573" y="2484"/>
                    <a:pt x="1836" y="2750"/>
                    <a:pt x="1836" y="3076"/>
                  </a:cubicBezTo>
                  <a:lnTo>
                    <a:pt x="1836" y="7145"/>
                  </a:lnTo>
                  <a:cubicBezTo>
                    <a:pt x="1836" y="8377"/>
                    <a:pt x="2835" y="9374"/>
                    <a:pt x="4064" y="9374"/>
                  </a:cubicBezTo>
                  <a:lnTo>
                    <a:pt x="10821" y="9374"/>
                  </a:lnTo>
                  <a:cubicBezTo>
                    <a:pt x="12316" y="9374"/>
                    <a:pt x="13525" y="8161"/>
                    <a:pt x="13525" y="6666"/>
                  </a:cubicBezTo>
                  <a:lnTo>
                    <a:pt x="13525" y="4493"/>
                  </a:lnTo>
                  <a:cubicBezTo>
                    <a:pt x="13525" y="4250"/>
                    <a:pt x="13329" y="4048"/>
                    <a:pt x="13077" y="4045"/>
                  </a:cubicBezTo>
                  <a:lnTo>
                    <a:pt x="12415" y="4045"/>
                  </a:lnTo>
                  <a:cubicBezTo>
                    <a:pt x="11289" y="4045"/>
                    <a:pt x="10370" y="4961"/>
                    <a:pt x="10370" y="6091"/>
                  </a:cubicBezTo>
                  <a:cubicBezTo>
                    <a:pt x="10370" y="6550"/>
                    <a:pt x="9996" y="6921"/>
                    <a:pt x="9539" y="6921"/>
                  </a:cubicBezTo>
                  <a:lnTo>
                    <a:pt x="6547" y="6921"/>
                  </a:lnTo>
                  <a:cubicBezTo>
                    <a:pt x="5678" y="6921"/>
                    <a:pt x="4939" y="6290"/>
                    <a:pt x="4800" y="5432"/>
                  </a:cubicBezTo>
                  <a:lnTo>
                    <a:pt x="4094" y="1044"/>
                  </a:lnTo>
                  <a:cubicBezTo>
                    <a:pt x="3998" y="444"/>
                    <a:pt x="3474" y="1"/>
                    <a:pt x="286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41" name="Google Shape;3341;p51"/>
            <p:cNvSpPr/>
            <p:nvPr/>
          </p:nvSpPr>
          <p:spPr>
            <a:xfrm>
              <a:off x="3133950" y="1633250"/>
              <a:ext cx="154350" cy="133175"/>
            </a:xfrm>
            <a:custGeom>
              <a:rect b="b" l="l" r="r" t="t"/>
              <a:pathLst>
                <a:path extrusionOk="0" h="5327" w="6174">
                  <a:moveTo>
                    <a:pt x="5063" y="1"/>
                  </a:moveTo>
                  <a:cubicBezTo>
                    <a:pt x="3937" y="1"/>
                    <a:pt x="3018" y="917"/>
                    <a:pt x="3018" y="2046"/>
                  </a:cubicBezTo>
                  <a:cubicBezTo>
                    <a:pt x="3018" y="2506"/>
                    <a:pt x="2644" y="2877"/>
                    <a:pt x="2187" y="2877"/>
                  </a:cubicBezTo>
                  <a:lnTo>
                    <a:pt x="1" y="2877"/>
                  </a:lnTo>
                  <a:lnTo>
                    <a:pt x="1" y="5327"/>
                  </a:lnTo>
                  <a:lnTo>
                    <a:pt x="3469" y="5327"/>
                  </a:lnTo>
                  <a:cubicBezTo>
                    <a:pt x="4964" y="5327"/>
                    <a:pt x="6173" y="4114"/>
                    <a:pt x="6173" y="2619"/>
                  </a:cubicBezTo>
                  <a:lnTo>
                    <a:pt x="6173" y="446"/>
                  </a:lnTo>
                  <a:cubicBezTo>
                    <a:pt x="6173" y="203"/>
                    <a:pt x="5977" y="1"/>
                    <a:pt x="572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42" name="Google Shape;3342;p51"/>
            <p:cNvSpPr/>
            <p:nvPr/>
          </p:nvSpPr>
          <p:spPr>
            <a:xfrm>
              <a:off x="2911400" y="1683425"/>
              <a:ext cx="60575" cy="27025"/>
            </a:xfrm>
            <a:custGeom>
              <a:rect b="b" l="l" r="r" t="t"/>
              <a:pathLst>
                <a:path extrusionOk="0" h="1081" w="2423">
                  <a:moveTo>
                    <a:pt x="540" y="1"/>
                  </a:moveTo>
                  <a:cubicBezTo>
                    <a:pt x="244" y="1"/>
                    <a:pt x="0" y="244"/>
                    <a:pt x="0" y="540"/>
                  </a:cubicBezTo>
                  <a:cubicBezTo>
                    <a:pt x="0" y="837"/>
                    <a:pt x="244" y="1080"/>
                    <a:pt x="540" y="1080"/>
                  </a:cubicBezTo>
                  <a:lnTo>
                    <a:pt x="1883" y="1080"/>
                  </a:lnTo>
                  <a:cubicBezTo>
                    <a:pt x="2182" y="1080"/>
                    <a:pt x="2422" y="837"/>
                    <a:pt x="2422" y="540"/>
                  </a:cubicBezTo>
                  <a:cubicBezTo>
                    <a:pt x="2422" y="244"/>
                    <a:pt x="2182" y="1"/>
                    <a:pt x="188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43" name="Google Shape;3343;p51"/>
            <p:cNvSpPr/>
            <p:nvPr/>
          </p:nvSpPr>
          <p:spPr>
            <a:xfrm>
              <a:off x="2899975" y="1731875"/>
              <a:ext cx="60575" cy="27000"/>
            </a:xfrm>
            <a:custGeom>
              <a:rect b="b" l="l" r="r" t="t"/>
              <a:pathLst>
                <a:path extrusionOk="0" h="1080" w="2423">
                  <a:moveTo>
                    <a:pt x="540" y="0"/>
                  </a:moveTo>
                  <a:cubicBezTo>
                    <a:pt x="244" y="0"/>
                    <a:pt x="1" y="244"/>
                    <a:pt x="1" y="540"/>
                  </a:cubicBezTo>
                  <a:cubicBezTo>
                    <a:pt x="1" y="836"/>
                    <a:pt x="244" y="1080"/>
                    <a:pt x="540" y="1080"/>
                  </a:cubicBezTo>
                  <a:lnTo>
                    <a:pt x="1883" y="1080"/>
                  </a:lnTo>
                  <a:cubicBezTo>
                    <a:pt x="2182" y="1080"/>
                    <a:pt x="2423" y="836"/>
                    <a:pt x="2423" y="540"/>
                  </a:cubicBezTo>
                  <a:cubicBezTo>
                    <a:pt x="2423" y="244"/>
                    <a:pt x="2182" y="0"/>
                    <a:pt x="188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44" name="Google Shape;3344;p51"/>
            <p:cNvSpPr/>
            <p:nvPr/>
          </p:nvSpPr>
          <p:spPr>
            <a:xfrm>
              <a:off x="2899975" y="1634975"/>
              <a:ext cx="60575" cy="27025"/>
            </a:xfrm>
            <a:custGeom>
              <a:rect b="b" l="l" r="r" t="t"/>
              <a:pathLst>
                <a:path extrusionOk="0" h="1081" w="2423">
                  <a:moveTo>
                    <a:pt x="540" y="1"/>
                  </a:moveTo>
                  <a:cubicBezTo>
                    <a:pt x="244" y="1"/>
                    <a:pt x="1" y="245"/>
                    <a:pt x="1" y="541"/>
                  </a:cubicBezTo>
                  <a:cubicBezTo>
                    <a:pt x="1" y="837"/>
                    <a:pt x="244" y="1080"/>
                    <a:pt x="540" y="1080"/>
                  </a:cubicBezTo>
                  <a:lnTo>
                    <a:pt x="1883" y="1080"/>
                  </a:lnTo>
                  <a:cubicBezTo>
                    <a:pt x="2182" y="1080"/>
                    <a:pt x="2423" y="837"/>
                    <a:pt x="2423" y="541"/>
                  </a:cubicBezTo>
                  <a:cubicBezTo>
                    <a:pt x="2423" y="245"/>
                    <a:pt x="2182" y="1"/>
                    <a:pt x="188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345" name="Google Shape;3345;p51"/>
          <p:cNvGrpSpPr/>
          <p:nvPr/>
        </p:nvGrpSpPr>
        <p:grpSpPr>
          <a:xfrm>
            <a:off x="4514002" y="1927363"/>
            <a:ext cx="442850" cy="426525"/>
            <a:chOff x="3521000" y="1452350"/>
            <a:chExt cx="442850" cy="426525"/>
          </a:xfrm>
        </p:grpSpPr>
        <p:sp>
          <p:nvSpPr>
            <p:cNvPr id="3346" name="Google Shape;3346;p51"/>
            <p:cNvSpPr/>
            <p:nvPr/>
          </p:nvSpPr>
          <p:spPr>
            <a:xfrm>
              <a:off x="3527500" y="1769925"/>
              <a:ext cx="436350" cy="108950"/>
            </a:xfrm>
            <a:custGeom>
              <a:rect b="b" l="l" r="r" t="t"/>
              <a:pathLst>
                <a:path extrusionOk="0" h="4358" w="17454">
                  <a:moveTo>
                    <a:pt x="3173" y="1"/>
                  </a:moveTo>
                  <a:cubicBezTo>
                    <a:pt x="2855" y="1"/>
                    <a:pt x="2597" y="258"/>
                    <a:pt x="2597" y="576"/>
                  </a:cubicBezTo>
                  <a:lnTo>
                    <a:pt x="2597" y="3209"/>
                  </a:lnTo>
                  <a:lnTo>
                    <a:pt x="574" y="3209"/>
                  </a:lnTo>
                  <a:cubicBezTo>
                    <a:pt x="255" y="3209"/>
                    <a:pt x="1" y="3464"/>
                    <a:pt x="1" y="3782"/>
                  </a:cubicBezTo>
                  <a:cubicBezTo>
                    <a:pt x="1" y="4100"/>
                    <a:pt x="255" y="4358"/>
                    <a:pt x="574" y="4358"/>
                  </a:cubicBezTo>
                  <a:lnTo>
                    <a:pt x="15073" y="4358"/>
                  </a:lnTo>
                  <a:cubicBezTo>
                    <a:pt x="16382" y="4358"/>
                    <a:pt x="17453" y="3289"/>
                    <a:pt x="17453" y="1977"/>
                  </a:cubicBezTo>
                  <a:lnTo>
                    <a:pt x="17453" y="1232"/>
                  </a:lnTo>
                  <a:cubicBezTo>
                    <a:pt x="17453" y="917"/>
                    <a:pt x="17196" y="660"/>
                    <a:pt x="16872" y="660"/>
                  </a:cubicBezTo>
                  <a:cubicBezTo>
                    <a:pt x="16551" y="660"/>
                    <a:pt x="16296" y="914"/>
                    <a:pt x="16296" y="1232"/>
                  </a:cubicBezTo>
                  <a:lnTo>
                    <a:pt x="16296" y="1977"/>
                  </a:lnTo>
                  <a:cubicBezTo>
                    <a:pt x="16296" y="2658"/>
                    <a:pt x="15746" y="3209"/>
                    <a:pt x="15067" y="3209"/>
                  </a:cubicBezTo>
                  <a:lnTo>
                    <a:pt x="13116" y="3209"/>
                  </a:lnTo>
                  <a:lnTo>
                    <a:pt x="13116" y="576"/>
                  </a:lnTo>
                  <a:cubicBezTo>
                    <a:pt x="13116" y="258"/>
                    <a:pt x="12861" y="1"/>
                    <a:pt x="12543" y="1"/>
                  </a:cubicBezTo>
                  <a:cubicBezTo>
                    <a:pt x="12225" y="1"/>
                    <a:pt x="11967" y="258"/>
                    <a:pt x="11967" y="576"/>
                  </a:cubicBezTo>
                  <a:lnTo>
                    <a:pt x="11967" y="3209"/>
                  </a:lnTo>
                  <a:lnTo>
                    <a:pt x="8410" y="3209"/>
                  </a:lnTo>
                  <a:lnTo>
                    <a:pt x="8410" y="576"/>
                  </a:lnTo>
                  <a:cubicBezTo>
                    <a:pt x="8410" y="258"/>
                    <a:pt x="8155" y="1"/>
                    <a:pt x="7837" y="1"/>
                  </a:cubicBezTo>
                  <a:cubicBezTo>
                    <a:pt x="7519" y="1"/>
                    <a:pt x="7261" y="258"/>
                    <a:pt x="7261" y="576"/>
                  </a:cubicBezTo>
                  <a:lnTo>
                    <a:pt x="7261" y="3209"/>
                  </a:lnTo>
                  <a:lnTo>
                    <a:pt x="3746" y="3209"/>
                  </a:lnTo>
                  <a:lnTo>
                    <a:pt x="3746" y="576"/>
                  </a:lnTo>
                  <a:cubicBezTo>
                    <a:pt x="3746" y="258"/>
                    <a:pt x="3491" y="1"/>
                    <a:pt x="317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47" name="Google Shape;3347;p51"/>
            <p:cNvSpPr/>
            <p:nvPr/>
          </p:nvSpPr>
          <p:spPr>
            <a:xfrm>
              <a:off x="3745625" y="1769925"/>
              <a:ext cx="218225" cy="108950"/>
            </a:xfrm>
            <a:custGeom>
              <a:rect b="b" l="l" r="r" t="t"/>
              <a:pathLst>
                <a:path extrusionOk="0" h="4358" w="8729">
                  <a:moveTo>
                    <a:pt x="3821" y="1"/>
                  </a:moveTo>
                  <a:cubicBezTo>
                    <a:pt x="3502" y="1"/>
                    <a:pt x="3245" y="258"/>
                    <a:pt x="3245" y="576"/>
                  </a:cubicBezTo>
                  <a:lnTo>
                    <a:pt x="3245" y="3209"/>
                  </a:lnTo>
                  <a:lnTo>
                    <a:pt x="1" y="3209"/>
                  </a:lnTo>
                  <a:lnTo>
                    <a:pt x="1" y="4358"/>
                  </a:lnTo>
                  <a:lnTo>
                    <a:pt x="6348" y="4358"/>
                  </a:lnTo>
                  <a:cubicBezTo>
                    <a:pt x="7657" y="4358"/>
                    <a:pt x="8728" y="3289"/>
                    <a:pt x="8728" y="1977"/>
                  </a:cubicBezTo>
                  <a:lnTo>
                    <a:pt x="8728" y="1232"/>
                  </a:lnTo>
                  <a:cubicBezTo>
                    <a:pt x="8728" y="917"/>
                    <a:pt x="8471" y="660"/>
                    <a:pt x="8150" y="660"/>
                  </a:cubicBezTo>
                  <a:cubicBezTo>
                    <a:pt x="7832" y="660"/>
                    <a:pt x="7574" y="914"/>
                    <a:pt x="7574" y="1232"/>
                  </a:cubicBezTo>
                  <a:lnTo>
                    <a:pt x="7574" y="1977"/>
                  </a:lnTo>
                  <a:cubicBezTo>
                    <a:pt x="7574" y="2658"/>
                    <a:pt x="7026" y="3209"/>
                    <a:pt x="6348" y="3209"/>
                  </a:cubicBezTo>
                  <a:lnTo>
                    <a:pt x="4396" y="3209"/>
                  </a:lnTo>
                  <a:lnTo>
                    <a:pt x="4396" y="576"/>
                  </a:lnTo>
                  <a:cubicBezTo>
                    <a:pt x="4396" y="258"/>
                    <a:pt x="4139" y="1"/>
                    <a:pt x="382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48" name="Google Shape;3348;p51"/>
            <p:cNvSpPr/>
            <p:nvPr/>
          </p:nvSpPr>
          <p:spPr>
            <a:xfrm>
              <a:off x="3553250" y="1749450"/>
              <a:ext cx="329500" cy="51725"/>
            </a:xfrm>
            <a:custGeom>
              <a:rect b="b" l="l" r="r" t="t"/>
              <a:pathLst>
                <a:path extrusionOk="0" h="2069" w="13180">
                  <a:moveTo>
                    <a:pt x="0" y="0"/>
                  </a:moveTo>
                  <a:lnTo>
                    <a:pt x="11" y="1431"/>
                  </a:lnTo>
                  <a:cubicBezTo>
                    <a:pt x="14" y="1786"/>
                    <a:pt x="302" y="2068"/>
                    <a:pt x="654" y="2068"/>
                  </a:cubicBezTo>
                  <a:lnTo>
                    <a:pt x="12532" y="2068"/>
                  </a:lnTo>
                  <a:cubicBezTo>
                    <a:pt x="12889" y="2068"/>
                    <a:pt x="13179" y="1777"/>
                    <a:pt x="13177" y="1418"/>
                  </a:cubicBezTo>
                  <a:lnTo>
                    <a:pt x="13168" y="0"/>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49" name="Google Shape;3349;p51"/>
            <p:cNvSpPr/>
            <p:nvPr/>
          </p:nvSpPr>
          <p:spPr>
            <a:xfrm>
              <a:off x="3717950" y="1749300"/>
              <a:ext cx="164800" cy="51875"/>
            </a:xfrm>
            <a:custGeom>
              <a:rect b="b" l="l" r="r" t="t"/>
              <a:pathLst>
                <a:path extrusionOk="0" h="2075" w="6592">
                  <a:moveTo>
                    <a:pt x="0" y="1"/>
                  </a:moveTo>
                  <a:lnTo>
                    <a:pt x="0" y="2074"/>
                  </a:lnTo>
                  <a:lnTo>
                    <a:pt x="5944" y="2074"/>
                  </a:lnTo>
                  <a:cubicBezTo>
                    <a:pt x="6301" y="2074"/>
                    <a:pt x="6591" y="1783"/>
                    <a:pt x="6589" y="1424"/>
                  </a:cubicBezTo>
                  <a:lnTo>
                    <a:pt x="6577" y="1"/>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50" name="Google Shape;3350;p51"/>
            <p:cNvSpPr/>
            <p:nvPr/>
          </p:nvSpPr>
          <p:spPr>
            <a:xfrm>
              <a:off x="3535175" y="1520450"/>
              <a:ext cx="368125" cy="239200"/>
            </a:xfrm>
            <a:custGeom>
              <a:rect b="b" l="l" r="r" t="t"/>
              <a:pathLst>
                <a:path extrusionOk="0" h="9568" w="14725">
                  <a:moveTo>
                    <a:pt x="1" y="1"/>
                  </a:moveTo>
                  <a:lnTo>
                    <a:pt x="1" y="8911"/>
                  </a:lnTo>
                  <a:cubicBezTo>
                    <a:pt x="1" y="9274"/>
                    <a:pt x="294" y="9567"/>
                    <a:pt x="657" y="9567"/>
                  </a:cubicBezTo>
                  <a:lnTo>
                    <a:pt x="13747" y="9567"/>
                  </a:lnTo>
                  <a:cubicBezTo>
                    <a:pt x="14287" y="9567"/>
                    <a:pt x="14724" y="9133"/>
                    <a:pt x="14724" y="8593"/>
                  </a:cubicBezTo>
                  <a:lnTo>
                    <a:pt x="14724" y="7821"/>
                  </a:lnTo>
                  <a:cubicBezTo>
                    <a:pt x="14724" y="6542"/>
                    <a:pt x="13681" y="5509"/>
                    <a:pt x="12416" y="5509"/>
                  </a:cubicBezTo>
                  <a:lnTo>
                    <a:pt x="9285" y="5509"/>
                  </a:lnTo>
                  <a:cubicBezTo>
                    <a:pt x="8015" y="5509"/>
                    <a:pt x="6794" y="4582"/>
                    <a:pt x="6794" y="3256"/>
                  </a:cubicBezTo>
                  <a:lnTo>
                    <a:pt x="6794"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51" name="Google Shape;3351;p51"/>
            <p:cNvSpPr/>
            <p:nvPr/>
          </p:nvSpPr>
          <p:spPr>
            <a:xfrm>
              <a:off x="3670475" y="1520450"/>
              <a:ext cx="232825" cy="239200"/>
            </a:xfrm>
            <a:custGeom>
              <a:rect b="b" l="l" r="r" t="t"/>
              <a:pathLst>
                <a:path extrusionOk="0" h="9568" w="9313">
                  <a:moveTo>
                    <a:pt x="1" y="1"/>
                  </a:moveTo>
                  <a:lnTo>
                    <a:pt x="1" y="9567"/>
                  </a:lnTo>
                  <a:lnTo>
                    <a:pt x="8335" y="9567"/>
                  </a:lnTo>
                  <a:cubicBezTo>
                    <a:pt x="8875" y="9567"/>
                    <a:pt x="9312" y="9133"/>
                    <a:pt x="9312" y="8593"/>
                  </a:cubicBezTo>
                  <a:lnTo>
                    <a:pt x="9312" y="7821"/>
                  </a:lnTo>
                  <a:cubicBezTo>
                    <a:pt x="9312" y="6542"/>
                    <a:pt x="8269" y="5509"/>
                    <a:pt x="7004" y="5509"/>
                  </a:cubicBezTo>
                  <a:lnTo>
                    <a:pt x="3873" y="5509"/>
                  </a:lnTo>
                  <a:cubicBezTo>
                    <a:pt x="2603" y="5509"/>
                    <a:pt x="1382" y="4582"/>
                    <a:pt x="1382" y="3256"/>
                  </a:cubicBezTo>
                  <a:lnTo>
                    <a:pt x="1382"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52" name="Google Shape;3352;p51"/>
            <p:cNvSpPr/>
            <p:nvPr/>
          </p:nvSpPr>
          <p:spPr>
            <a:xfrm>
              <a:off x="3535125" y="1655100"/>
              <a:ext cx="105550" cy="104550"/>
            </a:xfrm>
            <a:custGeom>
              <a:rect b="b" l="l" r="r" t="t"/>
              <a:pathLst>
                <a:path extrusionOk="0" h="4182" w="4222">
                  <a:moveTo>
                    <a:pt x="88" y="1"/>
                  </a:moveTo>
                  <a:cubicBezTo>
                    <a:pt x="59" y="1"/>
                    <a:pt x="30" y="1"/>
                    <a:pt x="0" y="1"/>
                  </a:cubicBezTo>
                  <a:lnTo>
                    <a:pt x="0" y="3525"/>
                  </a:lnTo>
                  <a:cubicBezTo>
                    <a:pt x="0" y="3888"/>
                    <a:pt x="294" y="4181"/>
                    <a:pt x="656" y="4181"/>
                  </a:cubicBezTo>
                  <a:lnTo>
                    <a:pt x="4183" y="4181"/>
                  </a:lnTo>
                  <a:cubicBezTo>
                    <a:pt x="4221" y="2529"/>
                    <a:pt x="3280" y="1103"/>
                    <a:pt x="1905" y="425"/>
                  </a:cubicBezTo>
                  <a:cubicBezTo>
                    <a:pt x="1344" y="144"/>
                    <a:pt x="727" y="1"/>
                    <a:pt x="88"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53" name="Google Shape;3353;p51"/>
            <p:cNvSpPr/>
            <p:nvPr/>
          </p:nvSpPr>
          <p:spPr>
            <a:xfrm>
              <a:off x="3582875" y="1665700"/>
              <a:ext cx="57800" cy="93950"/>
            </a:xfrm>
            <a:custGeom>
              <a:rect b="b" l="l" r="r" t="t"/>
              <a:pathLst>
                <a:path extrusionOk="0" h="3758" w="2312">
                  <a:moveTo>
                    <a:pt x="0" y="1"/>
                  </a:moveTo>
                  <a:lnTo>
                    <a:pt x="0" y="3757"/>
                  </a:lnTo>
                  <a:lnTo>
                    <a:pt x="2273" y="3757"/>
                  </a:lnTo>
                  <a:cubicBezTo>
                    <a:pt x="2311" y="2105"/>
                    <a:pt x="1370" y="679"/>
                    <a:pt x="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54" name="Google Shape;3354;p51"/>
            <p:cNvSpPr/>
            <p:nvPr/>
          </p:nvSpPr>
          <p:spPr>
            <a:xfrm>
              <a:off x="3521000" y="1452350"/>
              <a:ext cx="195925" cy="71325"/>
            </a:xfrm>
            <a:custGeom>
              <a:rect b="b" l="l" r="r" t="t"/>
              <a:pathLst>
                <a:path extrusionOk="0" h="2853" w="7837">
                  <a:moveTo>
                    <a:pt x="612" y="1"/>
                  </a:moveTo>
                  <a:cubicBezTo>
                    <a:pt x="275" y="1"/>
                    <a:pt x="0" y="275"/>
                    <a:pt x="0" y="615"/>
                  </a:cubicBezTo>
                  <a:lnTo>
                    <a:pt x="0" y="2240"/>
                  </a:lnTo>
                  <a:cubicBezTo>
                    <a:pt x="0" y="2581"/>
                    <a:pt x="275" y="2852"/>
                    <a:pt x="612" y="2852"/>
                  </a:cubicBezTo>
                  <a:lnTo>
                    <a:pt x="7225" y="2852"/>
                  </a:lnTo>
                  <a:cubicBezTo>
                    <a:pt x="7563" y="2852"/>
                    <a:pt x="7837" y="2581"/>
                    <a:pt x="7837" y="2240"/>
                  </a:cubicBezTo>
                  <a:lnTo>
                    <a:pt x="7837" y="615"/>
                  </a:lnTo>
                  <a:cubicBezTo>
                    <a:pt x="7837" y="278"/>
                    <a:pt x="7560" y="1"/>
                    <a:pt x="722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55" name="Google Shape;3355;p51"/>
            <p:cNvSpPr/>
            <p:nvPr/>
          </p:nvSpPr>
          <p:spPr>
            <a:xfrm>
              <a:off x="3618925" y="1452500"/>
              <a:ext cx="98000" cy="71175"/>
            </a:xfrm>
            <a:custGeom>
              <a:rect b="b" l="l" r="r" t="t"/>
              <a:pathLst>
                <a:path extrusionOk="0" h="2847" w="3920">
                  <a:moveTo>
                    <a:pt x="3318" y="0"/>
                  </a:moveTo>
                  <a:cubicBezTo>
                    <a:pt x="3315" y="0"/>
                    <a:pt x="3311" y="0"/>
                    <a:pt x="3308" y="1"/>
                  </a:cubicBezTo>
                  <a:lnTo>
                    <a:pt x="0" y="1"/>
                  </a:lnTo>
                  <a:lnTo>
                    <a:pt x="0" y="2846"/>
                  </a:lnTo>
                  <a:lnTo>
                    <a:pt x="3308" y="2846"/>
                  </a:lnTo>
                  <a:cubicBezTo>
                    <a:pt x="3646" y="2846"/>
                    <a:pt x="3920" y="2575"/>
                    <a:pt x="3920" y="2234"/>
                  </a:cubicBezTo>
                  <a:lnTo>
                    <a:pt x="3920" y="609"/>
                  </a:lnTo>
                  <a:cubicBezTo>
                    <a:pt x="3920" y="275"/>
                    <a:pt x="3649" y="0"/>
                    <a:pt x="3318"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56" name="Google Shape;3356;p51"/>
            <p:cNvSpPr/>
            <p:nvPr/>
          </p:nvSpPr>
          <p:spPr>
            <a:xfrm>
              <a:off x="3655050" y="1552150"/>
              <a:ext cx="71650" cy="28750"/>
            </a:xfrm>
            <a:custGeom>
              <a:rect b="b" l="l" r="r" t="t"/>
              <a:pathLst>
                <a:path extrusionOk="0" h="1150" w="2866">
                  <a:moveTo>
                    <a:pt x="576" y="1"/>
                  </a:moveTo>
                  <a:cubicBezTo>
                    <a:pt x="258" y="1"/>
                    <a:pt x="0" y="255"/>
                    <a:pt x="0" y="574"/>
                  </a:cubicBezTo>
                  <a:cubicBezTo>
                    <a:pt x="0" y="892"/>
                    <a:pt x="258" y="1149"/>
                    <a:pt x="576" y="1149"/>
                  </a:cubicBezTo>
                  <a:lnTo>
                    <a:pt x="2292" y="1149"/>
                  </a:lnTo>
                  <a:cubicBezTo>
                    <a:pt x="2611" y="1149"/>
                    <a:pt x="2865" y="892"/>
                    <a:pt x="2865" y="574"/>
                  </a:cubicBezTo>
                  <a:cubicBezTo>
                    <a:pt x="2865" y="255"/>
                    <a:pt x="2608" y="1"/>
                    <a:pt x="2292"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57" name="Google Shape;3357;p51"/>
            <p:cNvSpPr/>
            <p:nvPr/>
          </p:nvSpPr>
          <p:spPr>
            <a:xfrm>
              <a:off x="3690900" y="1552075"/>
              <a:ext cx="35800" cy="28825"/>
            </a:xfrm>
            <a:custGeom>
              <a:rect b="b" l="l" r="r" t="t"/>
              <a:pathLst>
                <a:path extrusionOk="0" h="1153" w="1432">
                  <a:moveTo>
                    <a:pt x="0" y="1"/>
                  </a:moveTo>
                  <a:lnTo>
                    <a:pt x="0" y="1152"/>
                  </a:lnTo>
                  <a:lnTo>
                    <a:pt x="858" y="1152"/>
                  </a:lnTo>
                  <a:cubicBezTo>
                    <a:pt x="1174" y="1152"/>
                    <a:pt x="1431" y="895"/>
                    <a:pt x="1431" y="577"/>
                  </a:cubicBezTo>
                  <a:cubicBezTo>
                    <a:pt x="1431" y="258"/>
                    <a:pt x="1177" y="1"/>
                    <a:pt x="858"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58" name="Google Shape;3358;p51"/>
            <p:cNvSpPr/>
            <p:nvPr/>
          </p:nvSpPr>
          <p:spPr>
            <a:xfrm>
              <a:off x="3655050" y="1591400"/>
              <a:ext cx="71650" cy="28725"/>
            </a:xfrm>
            <a:custGeom>
              <a:rect b="b" l="l" r="r" t="t"/>
              <a:pathLst>
                <a:path extrusionOk="0" h="1149" w="2866">
                  <a:moveTo>
                    <a:pt x="576" y="0"/>
                  </a:moveTo>
                  <a:cubicBezTo>
                    <a:pt x="258" y="0"/>
                    <a:pt x="0" y="255"/>
                    <a:pt x="0" y="573"/>
                  </a:cubicBezTo>
                  <a:cubicBezTo>
                    <a:pt x="0" y="891"/>
                    <a:pt x="258" y="1149"/>
                    <a:pt x="576" y="1149"/>
                  </a:cubicBezTo>
                  <a:lnTo>
                    <a:pt x="2292" y="1149"/>
                  </a:lnTo>
                  <a:cubicBezTo>
                    <a:pt x="2611" y="1149"/>
                    <a:pt x="2865" y="894"/>
                    <a:pt x="2865" y="573"/>
                  </a:cubicBezTo>
                  <a:cubicBezTo>
                    <a:pt x="2865" y="257"/>
                    <a:pt x="2608" y="0"/>
                    <a:pt x="2292"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59" name="Google Shape;3359;p51"/>
            <p:cNvSpPr/>
            <p:nvPr/>
          </p:nvSpPr>
          <p:spPr>
            <a:xfrm>
              <a:off x="3690900" y="1591400"/>
              <a:ext cx="35800" cy="28725"/>
            </a:xfrm>
            <a:custGeom>
              <a:rect b="b" l="l" r="r" t="t"/>
              <a:pathLst>
                <a:path extrusionOk="0" h="1149" w="1432">
                  <a:moveTo>
                    <a:pt x="0" y="0"/>
                  </a:moveTo>
                  <a:lnTo>
                    <a:pt x="0" y="1149"/>
                  </a:lnTo>
                  <a:lnTo>
                    <a:pt x="858" y="1149"/>
                  </a:lnTo>
                  <a:cubicBezTo>
                    <a:pt x="1177" y="1149"/>
                    <a:pt x="1431" y="894"/>
                    <a:pt x="1431" y="573"/>
                  </a:cubicBezTo>
                  <a:cubicBezTo>
                    <a:pt x="1431" y="257"/>
                    <a:pt x="1174" y="0"/>
                    <a:pt x="858"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360" name="Google Shape;3360;p51"/>
          <p:cNvGrpSpPr/>
          <p:nvPr/>
        </p:nvGrpSpPr>
        <p:grpSpPr>
          <a:xfrm>
            <a:off x="5209075" y="1937225"/>
            <a:ext cx="442925" cy="406800"/>
            <a:chOff x="4057375" y="1464125"/>
            <a:chExt cx="442925" cy="406800"/>
          </a:xfrm>
        </p:grpSpPr>
        <p:sp>
          <p:nvSpPr>
            <p:cNvPr id="3361" name="Google Shape;3361;p51"/>
            <p:cNvSpPr/>
            <p:nvPr/>
          </p:nvSpPr>
          <p:spPr>
            <a:xfrm>
              <a:off x="4149700" y="1541425"/>
              <a:ext cx="26325" cy="36150"/>
            </a:xfrm>
            <a:custGeom>
              <a:rect b="b" l="l" r="r" t="t"/>
              <a:pathLst>
                <a:path extrusionOk="0" h="1446" w="1053">
                  <a:moveTo>
                    <a:pt x="527" y="0"/>
                  </a:moveTo>
                  <a:cubicBezTo>
                    <a:pt x="236" y="0"/>
                    <a:pt x="1" y="236"/>
                    <a:pt x="1" y="526"/>
                  </a:cubicBezTo>
                  <a:lnTo>
                    <a:pt x="1" y="919"/>
                  </a:lnTo>
                  <a:cubicBezTo>
                    <a:pt x="1" y="1210"/>
                    <a:pt x="236" y="1445"/>
                    <a:pt x="527" y="1445"/>
                  </a:cubicBezTo>
                  <a:cubicBezTo>
                    <a:pt x="817" y="1445"/>
                    <a:pt x="1052" y="1210"/>
                    <a:pt x="1052" y="919"/>
                  </a:cubicBezTo>
                  <a:lnTo>
                    <a:pt x="1052" y="526"/>
                  </a:lnTo>
                  <a:cubicBezTo>
                    <a:pt x="1052" y="239"/>
                    <a:pt x="817" y="0"/>
                    <a:pt x="527"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62" name="Google Shape;3362;p51"/>
            <p:cNvSpPr/>
            <p:nvPr/>
          </p:nvSpPr>
          <p:spPr>
            <a:xfrm>
              <a:off x="4196125" y="1608275"/>
              <a:ext cx="26325" cy="36150"/>
            </a:xfrm>
            <a:custGeom>
              <a:rect b="b" l="l" r="r" t="t"/>
              <a:pathLst>
                <a:path extrusionOk="0" h="1446" w="1053">
                  <a:moveTo>
                    <a:pt x="527" y="0"/>
                  </a:moveTo>
                  <a:cubicBezTo>
                    <a:pt x="236" y="0"/>
                    <a:pt x="1" y="236"/>
                    <a:pt x="1" y="526"/>
                  </a:cubicBezTo>
                  <a:lnTo>
                    <a:pt x="1" y="919"/>
                  </a:lnTo>
                  <a:cubicBezTo>
                    <a:pt x="1" y="1210"/>
                    <a:pt x="236" y="1445"/>
                    <a:pt x="527" y="1445"/>
                  </a:cubicBezTo>
                  <a:cubicBezTo>
                    <a:pt x="818" y="1445"/>
                    <a:pt x="1053" y="1210"/>
                    <a:pt x="1053" y="919"/>
                  </a:cubicBezTo>
                  <a:lnTo>
                    <a:pt x="1053" y="526"/>
                  </a:lnTo>
                  <a:cubicBezTo>
                    <a:pt x="1053" y="236"/>
                    <a:pt x="818" y="0"/>
                    <a:pt x="527"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63" name="Google Shape;3363;p51"/>
            <p:cNvSpPr/>
            <p:nvPr/>
          </p:nvSpPr>
          <p:spPr>
            <a:xfrm>
              <a:off x="4396125" y="1464125"/>
              <a:ext cx="26325" cy="36225"/>
            </a:xfrm>
            <a:custGeom>
              <a:rect b="b" l="l" r="r" t="t"/>
              <a:pathLst>
                <a:path extrusionOk="0" h="1449" w="1053">
                  <a:moveTo>
                    <a:pt x="527" y="1"/>
                  </a:moveTo>
                  <a:cubicBezTo>
                    <a:pt x="236" y="1"/>
                    <a:pt x="1" y="236"/>
                    <a:pt x="1" y="526"/>
                  </a:cubicBezTo>
                  <a:lnTo>
                    <a:pt x="1" y="922"/>
                  </a:lnTo>
                  <a:cubicBezTo>
                    <a:pt x="1" y="1213"/>
                    <a:pt x="236" y="1448"/>
                    <a:pt x="527" y="1448"/>
                  </a:cubicBezTo>
                  <a:cubicBezTo>
                    <a:pt x="817" y="1448"/>
                    <a:pt x="1053" y="1213"/>
                    <a:pt x="1053" y="922"/>
                  </a:cubicBezTo>
                  <a:lnTo>
                    <a:pt x="1053" y="526"/>
                  </a:lnTo>
                  <a:cubicBezTo>
                    <a:pt x="1053" y="236"/>
                    <a:pt x="817" y="1"/>
                    <a:pt x="527"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64" name="Google Shape;3364;p51"/>
            <p:cNvSpPr/>
            <p:nvPr/>
          </p:nvSpPr>
          <p:spPr>
            <a:xfrm>
              <a:off x="4224850" y="1474025"/>
              <a:ext cx="26325" cy="36150"/>
            </a:xfrm>
            <a:custGeom>
              <a:rect b="b" l="l" r="r" t="t"/>
              <a:pathLst>
                <a:path extrusionOk="0" h="1446" w="1053">
                  <a:moveTo>
                    <a:pt x="527" y="0"/>
                  </a:moveTo>
                  <a:cubicBezTo>
                    <a:pt x="236" y="0"/>
                    <a:pt x="1" y="236"/>
                    <a:pt x="1" y="526"/>
                  </a:cubicBezTo>
                  <a:lnTo>
                    <a:pt x="1" y="919"/>
                  </a:lnTo>
                  <a:cubicBezTo>
                    <a:pt x="1" y="1210"/>
                    <a:pt x="236" y="1445"/>
                    <a:pt x="527" y="1445"/>
                  </a:cubicBezTo>
                  <a:cubicBezTo>
                    <a:pt x="817" y="1445"/>
                    <a:pt x="1053" y="1210"/>
                    <a:pt x="1053" y="919"/>
                  </a:cubicBezTo>
                  <a:lnTo>
                    <a:pt x="1053" y="526"/>
                  </a:lnTo>
                  <a:cubicBezTo>
                    <a:pt x="1053" y="236"/>
                    <a:pt x="817" y="0"/>
                    <a:pt x="527"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65" name="Google Shape;3365;p51"/>
            <p:cNvSpPr/>
            <p:nvPr/>
          </p:nvSpPr>
          <p:spPr>
            <a:xfrm>
              <a:off x="4307275" y="1517000"/>
              <a:ext cx="26325" cy="36225"/>
            </a:xfrm>
            <a:custGeom>
              <a:rect b="b" l="l" r="r" t="t"/>
              <a:pathLst>
                <a:path extrusionOk="0" h="1449" w="1053">
                  <a:moveTo>
                    <a:pt x="526" y="0"/>
                  </a:moveTo>
                  <a:cubicBezTo>
                    <a:pt x="236" y="0"/>
                    <a:pt x="1" y="236"/>
                    <a:pt x="1" y="526"/>
                  </a:cubicBezTo>
                  <a:lnTo>
                    <a:pt x="1" y="922"/>
                  </a:lnTo>
                  <a:cubicBezTo>
                    <a:pt x="1" y="1213"/>
                    <a:pt x="236" y="1448"/>
                    <a:pt x="526" y="1448"/>
                  </a:cubicBezTo>
                  <a:cubicBezTo>
                    <a:pt x="817" y="1448"/>
                    <a:pt x="1052" y="1213"/>
                    <a:pt x="1052" y="922"/>
                  </a:cubicBezTo>
                  <a:lnTo>
                    <a:pt x="1052" y="526"/>
                  </a:lnTo>
                  <a:cubicBezTo>
                    <a:pt x="1052" y="236"/>
                    <a:pt x="817" y="0"/>
                    <a:pt x="526"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66" name="Google Shape;3366;p51"/>
            <p:cNvSpPr/>
            <p:nvPr/>
          </p:nvSpPr>
          <p:spPr>
            <a:xfrm>
              <a:off x="4433925" y="1536450"/>
              <a:ext cx="26300" cy="36200"/>
            </a:xfrm>
            <a:custGeom>
              <a:rect b="b" l="l" r="r" t="t"/>
              <a:pathLst>
                <a:path extrusionOk="0" h="1448" w="1052">
                  <a:moveTo>
                    <a:pt x="526" y="0"/>
                  </a:moveTo>
                  <a:cubicBezTo>
                    <a:pt x="235" y="0"/>
                    <a:pt x="0" y="235"/>
                    <a:pt x="0" y="526"/>
                  </a:cubicBezTo>
                  <a:lnTo>
                    <a:pt x="0" y="922"/>
                  </a:lnTo>
                  <a:cubicBezTo>
                    <a:pt x="0" y="1213"/>
                    <a:pt x="235" y="1448"/>
                    <a:pt x="526" y="1448"/>
                  </a:cubicBezTo>
                  <a:cubicBezTo>
                    <a:pt x="817" y="1448"/>
                    <a:pt x="1052" y="1213"/>
                    <a:pt x="1052" y="922"/>
                  </a:cubicBezTo>
                  <a:lnTo>
                    <a:pt x="1052" y="526"/>
                  </a:lnTo>
                  <a:cubicBezTo>
                    <a:pt x="1052" y="235"/>
                    <a:pt x="817" y="0"/>
                    <a:pt x="526"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67" name="Google Shape;3367;p51"/>
            <p:cNvSpPr/>
            <p:nvPr/>
          </p:nvSpPr>
          <p:spPr>
            <a:xfrm>
              <a:off x="4093025" y="1478925"/>
              <a:ext cx="26325" cy="36225"/>
            </a:xfrm>
            <a:custGeom>
              <a:rect b="b" l="l" r="r" t="t"/>
              <a:pathLst>
                <a:path extrusionOk="0" h="1449" w="1053">
                  <a:moveTo>
                    <a:pt x="526" y="1"/>
                  </a:moveTo>
                  <a:cubicBezTo>
                    <a:pt x="236" y="1"/>
                    <a:pt x="0" y="236"/>
                    <a:pt x="0" y="527"/>
                  </a:cubicBezTo>
                  <a:lnTo>
                    <a:pt x="0" y="923"/>
                  </a:lnTo>
                  <a:cubicBezTo>
                    <a:pt x="0" y="1213"/>
                    <a:pt x="236" y="1449"/>
                    <a:pt x="526" y="1449"/>
                  </a:cubicBezTo>
                  <a:cubicBezTo>
                    <a:pt x="817" y="1449"/>
                    <a:pt x="1052" y="1213"/>
                    <a:pt x="1052" y="923"/>
                  </a:cubicBezTo>
                  <a:lnTo>
                    <a:pt x="1052" y="527"/>
                  </a:lnTo>
                  <a:cubicBezTo>
                    <a:pt x="1052" y="236"/>
                    <a:pt x="814" y="1"/>
                    <a:pt x="526"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68" name="Google Shape;3368;p51"/>
            <p:cNvSpPr/>
            <p:nvPr/>
          </p:nvSpPr>
          <p:spPr>
            <a:xfrm>
              <a:off x="4449350" y="1643500"/>
              <a:ext cx="26325" cy="36150"/>
            </a:xfrm>
            <a:custGeom>
              <a:rect b="b" l="l" r="r" t="t"/>
              <a:pathLst>
                <a:path extrusionOk="0" h="1446" w="1053">
                  <a:moveTo>
                    <a:pt x="526" y="0"/>
                  </a:moveTo>
                  <a:cubicBezTo>
                    <a:pt x="236" y="0"/>
                    <a:pt x="0" y="236"/>
                    <a:pt x="0" y="526"/>
                  </a:cubicBezTo>
                  <a:lnTo>
                    <a:pt x="0" y="919"/>
                  </a:lnTo>
                  <a:cubicBezTo>
                    <a:pt x="0" y="1210"/>
                    <a:pt x="236" y="1445"/>
                    <a:pt x="526" y="1445"/>
                  </a:cubicBezTo>
                  <a:cubicBezTo>
                    <a:pt x="817" y="1445"/>
                    <a:pt x="1052" y="1210"/>
                    <a:pt x="1052" y="919"/>
                  </a:cubicBezTo>
                  <a:lnTo>
                    <a:pt x="1052" y="526"/>
                  </a:lnTo>
                  <a:cubicBezTo>
                    <a:pt x="1052" y="236"/>
                    <a:pt x="817" y="0"/>
                    <a:pt x="526"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69" name="Google Shape;3369;p51"/>
            <p:cNvSpPr/>
            <p:nvPr/>
          </p:nvSpPr>
          <p:spPr>
            <a:xfrm>
              <a:off x="4335850" y="1619075"/>
              <a:ext cx="26325" cy="36200"/>
            </a:xfrm>
            <a:custGeom>
              <a:rect b="b" l="l" r="r" t="t"/>
              <a:pathLst>
                <a:path extrusionOk="0" h="1448" w="1053">
                  <a:moveTo>
                    <a:pt x="527" y="0"/>
                  </a:moveTo>
                  <a:cubicBezTo>
                    <a:pt x="236" y="0"/>
                    <a:pt x="1" y="236"/>
                    <a:pt x="1" y="526"/>
                  </a:cubicBezTo>
                  <a:lnTo>
                    <a:pt x="1" y="922"/>
                  </a:lnTo>
                  <a:cubicBezTo>
                    <a:pt x="1" y="1213"/>
                    <a:pt x="236" y="1448"/>
                    <a:pt x="527" y="1448"/>
                  </a:cubicBezTo>
                  <a:cubicBezTo>
                    <a:pt x="817" y="1448"/>
                    <a:pt x="1053" y="1213"/>
                    <a:pt x="1053" y="922"/>
                  </a:cubicBezTo>
                  <a:lnTo>
                    <a:pt x="1053" y="526"/>
                  </a:lnTo>
                  <a:cubicBezTo>
                    <a:pt x="1053" y="236"/>
                    <a:pt x="817" y="0"/>
                    <a:pt x="527"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70" name="Google Shape;3370;p51"/>
            <p:cNvSpPr/>
            <p:nvPr/>
          </p:nvSpPr>
          <p:spPr>
            <a:xfrm>
              <a:off x="4087075" y="1603350"/>
              <a:ext cx="26325" cy="36150"/>
            </a:xfrm>
            <a:custGeom>
              <a:rect b="b" l="l" r="r" t="t"/>
              <a:pathLst>
                <a:path extrusionOk="0" h="1446" w="1053">
                  <a:moveTo>
                    <a:pt x="526" y="1"/>
                  </a:moveTo>
                  <a:cubicBezTo>
                    <a:pt x="236" y="1"/>
                    <a:pt x="0" y="233"/>
                    <a:pt x="0" y="527"/>
                  </a:cubicBezTo>
                  <a:lnTo>
                    <a:pt x="0" y="920"/>
                  </a:lnTo>
                  <a:cubicBezTo>
                    <a:pt x="0" y="1211"/>
                    <a:pt x="236" y="1446"/>
                    <a:pt x="526" y="1446"/>
                  </a:cubicBezTo>
                  <a:cubicBezTo>
                    <a:pt x="817" y="1446"/>
                    <a:pt x="1052" y="1211"/>
                    <a:pt x="1052" y="920"/>
                  </a:cubicBezTo>
                  <a:lnTo>
                    <a:pt x="1052" y="527"/>
                  </a:lnTo>
                  <a:cubicBezTo>
                    <a:pt x="1052" y="233"/>
                    <a:pt x="817" y="1"/>
                    <a:pt x="526"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71" name="Google Shape;3371;p51"/>
            <p:cNvSpPr/>
            <p:nvPr/>
          </p:nvSpPr>
          <p:spPr>
            <a:xfrm>
              <a:off x="4074625" y="1704325"/>
              <a:ext cx="26325" cy="36225"/>
            </a:xfrm>
            <a:custGeom>
              <a:rect b="b" l="l" r="r" t="t"/>
              <a:pathLst>
                <a:path extrusionOk="0" h="1449" w="1053">
                  <a:moveTo>
                    <a:pt x="526" y="1"/>
                  </a:moveTo>
                  <a:cubicBezTo>
                    <a:pt x="235" y="1"/>
                    <a:pt x="0" y="236"/>
                    <a:pt x="0" y="529"/>
                  </a:cubicBezTo>
                  <a:lnTo>
                    <a:pt x="0" y="922"/>
                  </a:lnTo>
                  <a:cubicBezTo>
                    <a:pt x="0" y="1213"/>
                    <a:pt x="235" y="1448"/>
                    <a:pt x="526" y="1448"/>
                  </a:cubicBezTo>
                  <a:cubicBezTo>
                    <a:pt x="817" y="1448"/>
                    <a:pt x="1052" y="1213"/>
                    <a:pt x="1052" y="922"/>
                  </a:cubicBezTo>
                  <a:lnTo>
                    <a:pt x="1052" y="529"/>
                  </a:lnTo>
                  <a:cubicBezTo>
                    <a:pt x="1052" y="239"/>
                    <a:pt x="817" y="1"/>
                    <a:pt x="526"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72" name="Google Shape;3372;p51"/>
            <p:cNvSpPr/>
            <p:nvPr/>
          </p:nvSpPr>
          <p:spPr>
            <a:xfrm>
              <a:off x="4079875" y="1695250"/>
              <a:ext cx="156775" cy="162525"/>
            </a:xfrm>
            <a:custGeom>
              <a:rect b="b" l="l" r="r" t="t"/>
              <a:pathLst>
                <a:path extrusionOk="0" h="6501" w="6271">
                  <a:moveTo>
                    <a:pt x="3131" y="1"/>
                  </a:moveTo>
                  <a:cubicBezTo>
                    <a:pt x="3004" y="1"/>
                    <a:pt x="2877" y="70"/>
                    <a:pt x="2813" y="209"/>
                  </a:cubicBezTo>
                  <a:cubicBezTo>
                    <a:pt x="2716" y="430"/>
                    <a:pt x="156" y="6152"/>
                    <a:pt x="1" y="6500"/>
                  </a:cubicBezTo>
                  <a:lnTo>
                    <a:pt x="6270" y="6500"/>
                  </a:lnTo>
                  <a:cubicBezTo>
                    <a:pt x="6162" y="6262"/>
                    <a:pt x="3546" y="411"/>
                    <a:pt x="3450" y="209"/>
                  </a:cubicBezTo>
                  <a:cubicBezTo>
                    <a:pt x="3391" y="70"/>
                    <a:pt x="3259" y="1"/>
                    <a:pt x="313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73" name="Google Shape;3373;p51"/>
            <p:cNvSpPr/>
            <p:nvPr/>
          </p:nvSpPr>
          <p:spPr>
            <a:xfrm>
              <a:off x="4158225" y="1695250"/>
              <a:ext cx="78425" cy="162525"/>
            </a:xfrm>
            <a:custGeom>
              <a:rect b="b" l="l" r="r" t="t"/>
              <a:pathLst>
                <a:path extrusionOk="0" h="6501" w="3137">
                  <a:moveTo>
                    <a:pt x="0" y="1"/>
                  </a:moveTo>
                  <a:lnTo>
                    <a:pt x="0" y="6500"/>
                  </a:lnTo>
                  <a:lnTo>
                    <a:pt x="3136" y="6500"/>
                  </a:lnTo>
                  <a:cubicBezTo>
                    <a:pt x="3028" y="6262"/>
                    <a:pt x="412" y="411"/>
                    <a:pt x="318" y="209"/>
                  </a:cubicBezTo>
                  <a:cubicBezTo>
                    <a:pt x="260" y="70"/>
                    <a:pt x="130" y="1"/>
                    <a:pt x="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74" name="Google Shape;3374;p51"/>
            <p:cNvSpPr/>
            <p:nvPr/>
          </p:nvSpPr>
          <p:spPr>
            <a:xfrm>
              <a:off x="4316350" y="1685225"/>
              <a:ext cx="160775" cy="172550"/>
            </a:xfrm>
            <a:custGeom>
              <a:rect b="b" l="l" r="r" t="t"/>
              <a:pathLst>
                <a:path extrusionOk="0" h="6902" w="6431">
                  <a:moveTo>
                    <a:pt x="3217" y="1"/>
                  </a:moveTo>
                  <a:cubicBezTo>
                    <a:pt x="3084" y="1"/>
                    <a:pt x="2956" y="70"/>
                    <a:pt x="2896" y="214"/>
                  </a:cubicBezTo>
                  <a:cubicBezTo>
                    <a:pt x="1644" y="3106"/>
                    <a:pt x="2264" y="1670"/>
                    <a:pt x="0" y="6901"/>
                  </a:cubicBezTo>
                  <a:lnTo>
                    <a:pt x="6430" y="6901"/>
                  </a:lnTo>
                  <a:cubicBezTo>
                    <a:pt x="4185" y="1708"/>
                    <a:pt x="4811" y="3156"/>
                    <a:pt x="3538" y="214"/>
                  </a:cubicBezTo>
                  <a:cubicBezTo>
                    <a:pt x="3477" y="70"/>
                    <a:pt x="3347" y="1"/>
                    <a:pt x="321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75" name="Google Shape;3375;p51"/>
            <p:cNvSpPr/>
            <p:nvPr/>
          </p:nvSpPr>
          <p:spPr>
            <a:xfrm>
              <a:off x="4396750" y="1685225"/>
              <a:ext cx="80375" cy="172550"/>
            </a:xfrm>
            <a:custGeom>
              <a:rect b="b" l="l" r="r" t="t"/>
              <a:pathLst>
                <a:path extrusionOk="0" h="6902" w="3215">
                  <a:moveTo>
                    <a:pt x="1" y="1"/>
                  </a:moveTo>
                  <a:lnTo>
                    <a:pt x="1" y="6901"/>
                  </a:lnTo>
                  <a:lnTo>
                    <a:pt x="3214" y="6901"/>
                  </a:lnTo>
                  <a:cubicBezTo>
                    <a:pt x="969" y="1708"/>
                    <a:pt x="1595" y="3156"/>
                    <a:pt x="322" y="211"/>
                  </a:cubicBezTo>
                  <a:cubicBezTo>
                    <a:pt x="261" y="70"/>
                    <a:pt x="131" y="1"/>
                    <a:pt x="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76" name="Google Shape;3376;p51"/>
            <p:cNvSpPr/>
            <p:nvPr/>
          </p:nvSpPr>
          <p:spPr>
            <a:xfrm>
              <a:off x="4170250" y="1621150"/>
              <a:ext cx="216575" cy="236625"/>
            </a:xfrm>
            <a:custGeom>
              <a:rect b="b" l="l" r="r" t="t"/>
              <a:pathLst>
                <a:path extrusionOk="0" h="9465" w="8663">
                  <a:moveTo>
                    <a:pt x="4333" y="0"/>
                  </a:moveTo>
                  <a:cubicBezTo>
                    <a:pt x="4203" y="0"/>
                    <a:pt x="4073" y="70"/>
                    <a:pt x="4012" y="211"/>
                  </a:cubicBezTo>
                  <a:cubicBezTo>
                    <a:pt x="3859" y="562"/>
                    <a:pt x="153" y="9116"/>
                    <a:pt x="1" y="9464"/>
                  </a:cubicBezTo>
                  <a:lnTo>
                    <a:pt x="8662" y="9464"/>
                  </a:lnTo>
                  <a:cubicBezTo>
                    <a:pt x="8510" y="9116"/>
                    <a:pt x="4803" y="565"/>
                    <a:pt x="4657" y="211"/>
                  </a:cubicBezTo>
                  <a:cubicBezTo>
                    <a:pt x="4593" y="70"/>
                    <a:pt x="4466" y="0"/>
                    <a:pt x="4333"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77" name="Google Shape;3377;p51"/>
            <p:cNvSpPr/>
            <p:nvPr/>
          </p:nvSpPr>
          <p:spPr>
            <a:xfrm>
              <a:off x="4278475" y="1621150"/>
              <a:ext cx="108350" cy="236625"/>
            </a:xfrm>
            <a:custGeom>
              <a:rect b="b" l="l" r="r" t="t"/>
              <a:pathLst>
                <a:path extrusionOk="0" h="9465" w="4334">
                  <a:moveTo>
                    <a:pt x="1" y="0"/>
                  </a:moveTo>
                  <a:lnTo>
                    <a:pt x="1" y="9464"/>
                  </a:lnTo>
                  <a:lnTo>
                    <a:pt x="4333" y="9464"/>
                  </a:lnTo>
                  <a:cubicBezTo>
                    <a:pt x="4181" y="9116"/>
                    <a:pt x="474" y="565"/>
                    <a:pt x="322" y="211"/>
                  </a:cubicBezTo>
                  <a:cubicBezTo>
                    <a:pt x="261" y="70"/>
                    <a:pt x="134" y="0"/>
                    <a:pt x="1"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78" name="Google Shape;3378;p51"/>
            <p:cNvSpPr/>
            <p:nvPr/>
          </p:nvSpPr>
          <p:spPr>
            <a:xfrm>
              <a:off x="4238775" y="1621225"/>
              <a:ext cx="79525" cy="78500"/>
            </a:xfrm>
            <a:custGeom>
              <a:rect b="b" l="l" r="r" t="t"/>
              <a:pathLst>
                <a:path extrusionOk="0" h="3140" w="3181">
                  <a:moveTo>
                    <a:pt x="1592" y="0"/>
                  </a:moveTo>
                  <a:cubicBezTo>
                    <a:pt x="1462" y="0"/>
                    <a:pt x="1334" y="69"/>
                    <a:pt x="1271" y="213"/>
                  </a:cubicBezTo>
                  <a:lnTo>
                    <a:pt x="0" y="3139"/>
                  </a:lnTo>
                  <a:lnTo>
                    <a:pt x="3181" y="3139"/>
                  </a:lnTo>
                  <a:lnTo>
                    <a:pt x="1916" y="213"/>
                  </a:lnTo>
                  <a:cubicBezTo>
                    <a:pt x="1852" y="69"/>
                    <a:pt x="1725" y="0"/>
                    <a:pt x="1592"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79" name="Google Shape;3379;p51"/>
            <p:cNvSpPr/>
            <p:nvPr/>
          </p:nvSpPr>
          <p:spPr>
            <a:xfrm>
              <a:off x="4278475" y="1621225"/>
              <a:ext cx="39825" cy="78500"/>
            </a:xfrm>
            <a:custGeom>
              <a:rect b="b" l="l" r="r" t="t"/>
              <a:pathLst>
                <a:path extrusionOk="0" h="3140" w="1593">
                  <a:moveTo>
                    <a:pt x="1" y="0"/>
                  </a:moveTo>
                  <a:lnTo>
                    <a:pt x="1" y="3139"/>
                  </a:lnTo>
                  <a:lnTo>
                    <a:pt x="1593" y="3139"/>
                  </a:lnTo>
                  <a:lnTo>
                    <a:pt x="322" y="210"/>
                  </a:lnTo>
                  <a:cubicBezTo>
                    <a:pt x="261" y="69"/>
                    <a:pt x="134" y="0"/>
                    <a:pt x="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80" name="Google Shape;3380;p51"/>
            <p:cNvSpPr/>
            <p:nvPr/>
          </p:nvSpPr>
          <p:spPr>
            <a:xfrm>
              <a:off x="4124375" y="1695250"/>
              <a:ext cx="67850" cy="63225"/>
            </a:xfrm>
            <a:custGeom>
              <a:rect b="b" l="l" r="r" t="t"/>
              <a:pathLst>
                <a:path extrusionOk="0" h="2529" w="2714">
                  <a:moveTo>
                    <a:pt x="1357" y="1"/>
                  </a:moveTo>
                  <a:cubicBezTo>
                    <a:pt x="1227" y="1"/>
                    <a:pt x="1099" y="70"/>
                    <a:pt x="1038" y="209"/>
                  </a:cubicBezTo>
                  <a:lnTo>
                    <a:pt x="0" y="2528"/>
                  </a:lnTo>
                  <a:lnTo>
                    <a:pt x="2713" y="2528"/>
                  </a:lnTo>
                  <a:lnTo>
                    <a:pt x="1675" y="209"/>
                  </a:lnTo>
                  <a:cubicBezTo>
                    <a:pt x="1614" y="70"/>
                    <a:pt x="1484" y="1"/>
                    <a:pt x="135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81" name="Google Shape;3381;p51"/>
            <p:cNvSpPr/>
            <p:nvPr/>
          </p:nvSpPr>
          <p:spPr>
            <a:xfrm>
              <a:off x="4158275" y="1695250"/>
              <a:ext cx="33950" cy="63225"/>
            </a:xfrm>
            <a:custGeom>
              <a:rect b="b" l="l" r="r" t="t"/>
              <a:pathLst>
                <a:path extrusionOk="0" h="2529" w="1358">
                  <a:moveTo>
                    <a:pt x="1" y="1"/>
                  </a:moveTo>
                  <a:lnTo>
                    <a:pt x="1" y="2528"/>
                  </a:lnTo>
                  <a:lnTo>
                    <a:pt x="1357" y="2528"/>
                  </a:lnTo>
                  <a:lnTo>
                    <a:pt x="319" y="209"/>
                  </a:lnTo>
                  <a:cubicBezTo>
                    <a:pt x="258" y="70"/>
                    <a:pt x="128" y="1"/>
                    <a:pt x="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82" name="Google Shape;3382;p51"/>
            <p:cNvSpPr/>
            <p:nvPr/>
          </p:nvSpPr>
          <p:spPr>
            <a:xfrm>
              <a:off x="4363600" y="1685225"/>
              <a:ext cx="66325" cy="63350"/>
            </a:xfrm>
            <a:custGeom>
              <a:rect b="b" l="l" r="r" t="t"/>
              <a:pathLst>
                <a:path extrusionOk="0" h="2534" w="2653">
                  <a:moveTo>
                    <a:pt x="1327" y="1"/>
                  </a:moveTo>
                  <a:cubicBezTo>
                    <a:pt x="1194" y="1"/>
                    <a:pt x="1066" y="70"/>
                    <a:pt x="1006" y="214"/>
                  </a:cubicBezTo>
                  <a:lnTo>
                    <a:pt x="1" y="2533"/>
                  </a:lnTo>
                  <a:lnTo>
                    <a:pt x="2653" y="2533"/>
                  </a:lnTo>
                  <a:lnTo>
                    <a:pt x="1648" y="214"/>
                  </a:lnTo>
                  <a:cubicBezTo>
                    <a:pt x="1587" y="70"/>
                    <a:pt x="1457" y="1"/>
                    <a:pt x="132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83" name="Google Shape;3383;p51"/>
            <p:cNvSpPr/>
            <p:nvPr/>
          </p:nvSpPr>
          <p:spPr>
            <a:xfrm>
              <a:off x="4396750" y="1685225"/>
              <a:ext cx="33175" cy="63350"/>
            </a:xfrm>
            <a:custGeom>
              <a:rect b="b" l="l" r="r" t="t"/>
              <a:pathLst>
                <a:path extrusionOk="0" h="2534" w="1327">
                  <a:moveTo>
                    <a:pt x="1" y="1"/>
                  </a:moveTo>
                  <a:lnTo>
                    <a:pt x="1" y="2533"/>
                  </a:lnTo>
                  <a:lnTo>
                    <a:pt x="1327" y="2533"/>
                  </a:lnTo>
                  <a:lnTo>
                    <a:pt x="322" y="211"/>
                  </a:lnTo>
                  <a:cubicBezTo>
                    <a:pt x="261" y="70"/>
                    <a:pt x="131" y="1"/>
                    <a:pt x="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84" name="Google Shape;3384;p51"/>
            <p:cNvSpPr/>
            <p:nvPr/>
          </p:nvSpPr>
          <p:spPr>
            <a:xfrm>
              <a:off x="4057375" y="1844600"/>
              <a:ext cx="442925" cy="26325"/>
            </a:xfrm>
            <a:custGeom>
              <a:rect b="b" l="l" r="r" t="t"/>
              <a:pathLst>
                <a:path extrusionOk="0" h="1053" w="17717">
                  <a:moveTo>
                    <a:pt x="527" y="0"/>
                  </a:moveTo>
                  <a:cubicBezTo>
                    <a:pt x="236" y="0"/>
                    <a:pt x="1" y="236"/>
                    <a:pt x="1" y="526"/>
                  </a:cubicBezTo>
                  <a:cubicBezTo>
                    <a:pt x="1" y="817"/>
                    <a:pt x="236" y="1052"/>
                    <a:pt x="527" y="1052"/>
                  </a:cubicBezTo>
                  <a:lnTo>
                    <a:pt x="17191" y="1052"/>
                  </a:lnTo>
                  <a:cubicBezTo>
                    <a:pt x="17481" y="1052"/>
                    <a:pt x="17717" y="817"/>
                    <a:pt x="17717" y="526"/>
                  </a:cubicBezTo>
                  <a:cubicBezTo>
                    <a:pt x="17717" y="239"/>
                    <a:pt x="17481" y="0"/>
                    <a:pt x="1719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85" name="Google Shape;3385;p51"/>
            <p:cNvSpPr/>
            <p:nvPr/>
          </p:nvSpPr>
          <p:spPr>
            <a:xfrm>
              <a:off x="4278825" y="1844600"/>
              <a:ext cx="221475" cy="26325"/>
            </a:xfrm>
            <a:custGeom>
              <a:rect b="b" l="l" r="r" t="t"/>
              <a:pathLst>
                <a:path extrusionOk="0" h="1053" w="8859">
                  <a:moveTo>
                    <a:pt x="1" y="0"/>
                  </a:moveTo>
                  <a:lnTo>
                    <a:pt x="1" y="1052"/>
                  </a:lnTo>
                  <a:lnTo>
                    <a:pt x="8333" y="1052"/>
                  </a:lnTo>
                  <a:cubicBezTo>
                    <a:pt x="8623" y="1052"/>
                    <a:pt x="8859" y="817"/>
                    <a:pt x="8859" y="526"/>
                  </a:cubicBezTo>
                  <a:cubicBezTo>
                    <a:pt x="8859" y="239"/>
                    <a:pt x="8623" y="0"/>
                    <a:pt x="8333"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386" name="Google Shape;3386;p51"/>
          <p:cNvGrpSpPr/>
          <p:nvPr/>
        </p:nvGrpSpPr>
        <p:grpSpPr>
          <a:xfrm>
            <a:off x="5903535" y="1920900"/>
            <a:ext cx="443825" cy="439450"/>
            <a:chOff x="4606300" y="1443225"/>
            <a:chExt cx="443825" cy="439450"/>
          </a:xfrm>
        </p:grpSpPr>
        <p:sp>
          <p:nvSpPr>
            <p:cNvPr id="3387" name="Google Shape;3387;p51"/>
            <p:cNvSpPr/>
            <p:nvPr/>
          </p:nvSpPr>
          <p:spPr>
            <a:xfrm>
              <a:off x="4606300" y="1651950"/>
              <a:ext cx="431025" cy="230725"/>
            </a:xfrm>
            <a:custGeom>
              <a:rect b="b" l="l" r="r" t="t"/>
              <a:pathLst>
                <a:path extrusionOk="0" h="9229" w="17241">
                  <a:moveTo>
                    <a:pt x="540" y="0"/>
                  </a:moveTo>
                  <a:cubicBezTo>
                    <a:pt x="244" y="0"/>
                    <a:pt x="0" y="244"/>
                    <a:pt x="0" y="540"/>
                  </a:cubicBezTo>
                  <a:lnTo>
                    <a:pt x="0" y="8689"/>
                  </a:lnTo>
                  <a:cubicBezTo>
                    <a:pt x="0" y="8985"/>
                    <a:pt x="244" y="9229"/>
                    <a:pt x="540" y="9229"/>
                  </a:cubicBezTo>
                  <a:lnTo>
                    <a:pt x="16700" y="9229"/>
                  </a:lnTo>
                  <a:cubicBezTo>
                    <a:pt x="16999" y="9229"/>
                    <a:pt x="17240" y="8985"/>
                    <a:pt x="17240" y="8689"/>
                  </a:cubicBezTo>
                  <a:lnTo>
                    <a:pt x="17240" y="540"/>
                  </a:lnTo>
                  <a:cubicBezTo>
                    <a:pt x="17240" y="244"/>
                    <a:pt x="16999" y="0"/>
                    <a:pt x="16700"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88" name="Google Shape;3388;p51"/>
            <p:cNvSpPr/>
            <p:nvPr/>
          </p:nvSpPr>
          <p:spPr>
            <a:xfrm>
              <a:off x="4606300" y="1767225"/>
              <a:ext cx="431025" cy="115450"/>
            </a:xfrm>
            <a:custGeom>
              <a:rect b="b" l="l" r="r" t="t"/>
              <a:pathLst>
                <a:path extrusionOk="0" h="4618" w="17241">
                  <a:moveTo>
                    <a:pt x="0" y="1"/>
                  </a:moveTo>
                  <a:lnTo>
                    <a:pt x="0" y="4078"/>
                  </a:lnTo>
                  <a:cubicBezTo>
                    <a:pt x="0" y="4374"/>
                    <a:pt x="244" y="4618"/>
                    <a:pt x="540" y="4618"/>
                  </a:cubicBezTo>
                  <a:lnTo>
                    <a:pt x="16700" y="4618"/>
                  </a:lnTo>
                  <a:cubicBezTo>
                    <a:pt x="16999" y="4618"/>
                    <a:pt x="17240" y="4374"/>
                    <a:pt x="17240" y="4078"/>
                  </a:cubicBezTo>
                  <a:lnTo>
                    <a:pt x="17240"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89" name="Google Shape;3389;p51"/>
            <p:cNvSpPr/>
            <p:nvPr/>
          </p:nvSpPr>
          <p:spPr>
            <a:xfrm>
              <a:off x="4758675" y="1651950"/>
              <a:ext cx="278650" cy="230725"/>
            </a:xfrm>
            <a:custGeom>
              <a:rect b="b" l="l" r="r" t="t"/>
              <a:pathLst>
                <a:path extrusionOk="0" h="9229" w="11146">
                  <a:moveTo>
                    <a:pt x="1" y="0"/>
                  </a:moveTo>
                  <a:lnTo>
                    <a:pt x="1" y="9229"/>
                  </a:lnTo>
                  <a:lnTo>
                    <a:pt x="10605" y="9229"/>
                  </a:lnTo>
                  <a:cubicBezTo>
                    <a:pt x="10904" y="9229"/>
                    <a:pt x="11145" y="8985"/>
                    <a:pt x="11145" y="8689"/>
                  </a:cubicBezTo>
                  <a:lnTo>
                    <a:pt x="11145" y="540"/>
                  </a:lnTo>
                  <a:cubicBezTo>
                    <a:pt x="11145" y="244"/>
                    <a:pt x="10904" y="0"/>
                    <a:pt x="1060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90" name="Google Shape;3390;p51"/>
            <p:cNvSpPr/>
            <p:nvPr/>
          </p:nvSpPr>
          <p:spPr>
            <a:xfrm>
              <a:off x="4758675" y="1767300"/>
              <a:ext cx="278650" cy="115375"/>
            </a:xfrm>
            <a:custGeom>
              <a:rect b="b" l="l" r="r" t="t"/>
              <a:pathLst>
                <a:path extrusionOk="0" h="4615" w="11146">
                  <a:moveTo>
                    <a:pt x="1" y="1"/>
                  </a:moveTo>
                  <a:lnTo>
                    <a:pt x="1" y="4615"/>
                  </a:lnTo>
                  <a:lnTo>
                    <a:pt x="10605" y="4615"/>
                  </a:lnTo>
                  <a:cubicBezTo>
                    <a:pt x="10904" y="4615"/>
                    <a:pt x="11145" y="4371"/>
                    <a:pt x="11145" y="4075"/>
                  </a:cubicBezTo>
                  <a:lnTo>
                    <a:pt x="11145"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91" name="Google Shape;3391;p51"/>
            <p:cNvSpPr/>
            <p:nvPr/>
          </p:nvSpPr>
          <p:spPr>
            <a:xfrm>
              <a:off x="4636400" y="1717400"/>
              <a:ext cx="92475" cy="99675"/>
            </a:xfrm>
            <a:custGeom>
              <a:rect b="b" l="l" r="r" t="t"/>
              <a:pathLst>
                <a:path extrusionOk="0" h="3987" w="3699">
                  <a:moveTo>
                    <a:pt x="1850" y="1"/>
                  </a:moveTo>
                  <a:cubicBezTo>
                    <a:pt x="1551" y="1"/>
                    <a:pt x="1310" y="244"/>
                    <a:pt x="1310" y="541"/>
                  </a:cubicBezTo>
                  <a:lnTo>
                    <a:pt x="1310" y="1061"/>
                  </a:lnTo>
                  <a:lnTo>
                    <a:pt x="889" y="817"/>
                  </a:lnTo>
                  <a:cubicBezTo>
                    <a:pt x="804" y="769"/>
                    <a:pt x="712" y="747"/>
                    <a:pt x="620" y="747"/>
                  </a:cubicBezTo>
                  <a:cubicBezTo>
                    <a:pt x="433" y="747"/>
                    <a:pt x="251" y="843"/>
                    <a:pt x="150" y="1017"/>
                  </a:cubicBezTo>
                  <a:cubicBezTo>
                    <a:pt x="1" y="1274"/>
                    <a:pt x="92" y="1603"/>
                    <a:pt x="347" y="1753"/>
                  </a:cubicBezTo>
                  <a:lnTo>
                    <a:pt x="770" y="1994"/>
                  </a:lnTo>
                  <a:lnTo>
                    <a:pt x="347" y="2237"/>
                  </a:lnTo>
                  <a:cubicBezTo>
                    <a:pt x="92" y="2384"/>
                    <a:pt x="1" y="2716"/>
                    <a:pt x="150" y="2974"/>
                  </a:cubicBezTo>
                  <a:cubicBezTo>
                    <a:pt x="250" y="3147"/>
                    <a:pt x="431" y="3243"/>
                    <a:pt x="617" y="3243"/>
                  </a:cubicBezTo>
                  <a:cubicBezTo>
                    <a:pt x="710" y="3243"/>
                    <a:pt x="804" y="3220"/>
                    <a:pt x="889" y="3170"/>
                  </a:cubicBezTo>
                  <a:lnTo>
                    <a:pt x="1310" y="2929"/>
                  </a:lnTo>
                  <a:lnTo>
                    <a:pt x="1310" y="3447"/>
                  </a:lnTo>
                  <a:cubicBezTo>
                    <a:pt x="1310" y="3746"/>
                    <a:pt x="1551" y="3987"/>
                    <a:pt x="1850" y="3987"/>
                  </a:cubicBezTo>
                  <a:cubicBezTo>
                    <a:pt x="2149" y="3987"/>
                    <a:pt x="2389" y="3746"/>
                    <a:pt x="2389" y="3447"/>
                  </a:cubicBezTo>
                  <a:lnTo>
                    <a:pt x="2389" y="2929"/>
                  </a:lnTo>
                  <a:lnTo>
                    <a:pt x="2813" y="3170"/>
                  </a:lnTo>
                  <a:cubicBezTo>
                    <a:pt x="2898" y="3220"/>
                    <a:pt x="2991" y="3244"/>
                    <a:pt x="3082" y="3244"/>
                  </a:cubicBezTo>
                  <a:cubicBezTo>
                    <a:pt x="3268" y="3244"/>
                    <a:pt x="3449" y="3146"/>
                    <a:pt x="3549" y="2974"/>
                  </a:cubicBezTo>
                  <a:cubicBezTo>
                    <a:pt x="3696" y="2719"/>
                    <a:pt x="3607" y="2384"/>
                    <a:pt x="3353" y="2237"/>
                  </a:cubicBezTo>
                  <a:lnTo>
                    <a:pt x="2929" y="1994"/>
                  </a:lnTo>
                  <a:lnTo>
                    <a:pt x="3353" y="1753"/>
                  </a:lnTo>
                  <a:cubicBezTo>
                    <a:pt x="3610" y="1603"/>
                    <a:pt x="3699" y="1274"/>
                    <a:pt x="3549" y="1017"/>
                  </a:cubicBezTo>
                  <a:cubicBezTo>
                    <a:pt x="3449" y="843"/>
                    <a:pt x="3266" y="747"/>
                    <a:pt x="3080" y="747"/>
                  </a:cubicBezTo>
                  <a:cubicBezTo>
                    <a:pt x="2989" y="747"/>
                    <a:pt x="2897" y="769"/>
                    <a:pt x="2813" y="817"/>
                  </a:cubicBezTo>
                  <a:lnTo>
                    <a:pt x="2389" y="1061"/>
                  </a:lnTo>
                  <a:lnTo>
                    <a:pt x="2389" y="541"/>
                  </a:lnTo>
                  <a:cubicBezTo>
                    <a:pt x="2389" y="244"/>
                    <a:pt x="2149" y="1"/>
                    <a:pt x="1850"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92" name="Google Shape;3392;p51"/>
            <p:cNvSpPr/>
            <p:nvPr/>
          </p:nvSpPr>
          <p:spPr>
            <a:xfrm>
              <a:off x="4636400" y="1767225"/>
              <a:ext cx="92400" cy="49850"/>
            </a:xfrm>
            <a:custGeom>
              <a:rect b="b" l="l" r="r" t="t"/>
              <a:pathLst>
                <a:path extrusionOk="0" h="1994" w="3696">
                  <a:moveTo>
                    <a:pt x="770" y="1"/>
                  </a:moveTo>
                  <a:lnTo>
                    <a:pt x="347" y="244"/>
                  </a:lnTo>
                  <a:cubicBezTo>
                    <a:pt x="92" y="391"/>
                    <a:pt x="1" y="723"/>
                    <a:pt x="150" y="981"/>
                  </a:cubicBezTo>
                  <a:cubicBezTo>
                    <a:pt x="250" y="1154"/>
                    <a:pt x="431" y="1250"/>
                    <a:pt x="617" y="1250"/>
                  </a:cubicBezTo>
                  <a:cubicBezTo>
                    <a:pt x="710" y="1250"/>
                    <a:pt x="804" y="1227"/>
                    <a:pt x="889" y="1177"/>
                  </a:cubicBezTo>
                  <a:lnTo>
                    <a:pt x="1310" y="936"/>
                  </a:lnTo>
                  <a:lnTo>
                    <a:pt x="1310" y="1454"/>
                  </a:lnTo>
                  <a:cubicBezTo>
                    <a:pt x="1310" y="1753"/>
                    <a:pt x="1551" y="1994"/>
                    <a:pt x="1850" y="1994"/>
                  </a:cubicBezTo>
                  <a:cubicBezTo>
                    <a:pt x="2149" y="1994"/>
                    <a:pt x="2389" y="1753"/>
                    <a:pt x="2389" y="1454"/>
                  </a:cubicBezTo>
                  <a:lnTo>
                    <a:pt x="2389" y="936"/>
                  </a:lnTo>
                  <a:lnTo>
                    <a:pt x="2813" y="1177"/>
                  </a:lnTo>
                  <a:cubicBezTo>
                    <a:pt x="2898" y="1227"/>
                    <a:pt x="2991" y="1251"/>
                    <a:pt x="3082" y="1251"/>
                  </a:cubicBezTo>
                  <a:cubicBezTo>
                    <a:pt x="3268" y="1251"/>
                    <a:pt x="3449" y="1153"/>
                    <a:pt x="3549" y="981"/>
                  </a:cubicBezTo>
                  <a:cubicBezTo>
                    <a:pt x="3696" y="726"/>
                    <a:pt x="3607" y="391"/>
                    <a:pt x="3350" y="244"/>
                  </a:cubicBezTo>
                  <a:lnTo>
                    <a:pt x="2929" y="1"/>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93" name="Google Shape;3393;p51"/>
            <p:cNvSpPr/>
            <p:nvPr/>
          </p:nvSpPr>
          <p:spPr>
            <a:xfrm>
              <a:off x="4869550" y="1731375"/>
              <a:ext cx="71850" cy="71800"/>
            </a:xfrm>
            <a:custGeom>
              <a:rect b="b" l="l" r="r" t="t"/>
              <a:pathLst>
                <a:path extrusionOk="0" h="2872" w="2874">
                  <a:moveTo>
                    <a:pt x="1437" y="1"/>
                  </a:moveTo>
                  <a:cubicBezTo>
                    <a:pt x="645" y="1"/>
                    <a:pt x="0" y="643"/>
                    <a:pt x="0" y="1435"/>
                  </a:cubicBezTo>
                  <a:cubicBezTo>
                    <a:pt x="0" y="2229"/>
                    <a:pt x="645" y="2871"/>
                    <a:pt x="1437" y="2871"/>
                  </a:cubicBezTo>
                  <a:cubicBezTo>
                    <a:pt x="2229" y="2871"/>
                    <a:pt x="2874" y="2229"/>
                    <a:pt x="2874" y="1435"/>
                  </a:cubicBezTo>
                  <a:cubicBezTo>
                    <a:pt x="2874" y="643"/>
                    <a:pt x="2234" y="4"/>
                    <a:pt x="1437"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94" name="Google Shape;3394;p51"/>
            <p:cNvSpPr/>
            <p:nvPr/>
          </p:nvSpPr>
          <p:spPr>
            <a:xfrm>
              <a:off x="4869550" y="1767225"/>
              <a:ext cx="71850" cy="35950"/>
            </a:xfrm>
            <a:custGeom>
              <a:rect b="b" l="l" r="r" t="t"/>
              <a:pathLst>
                <a:path extrusionOk="0" h="1438" w="2874">
                  <a:moveTo>
                    <a:pt x="0" y="1"/>
                  </a:moveTo>
                  <a:cubicBezTo>
                    <a:pt x="0" y="795"/>
                    <a:pt x="645" y="1437"/>
                    <a:pt x="1437" y="1437"/>
                  </a:cubicBezTo>
                  <a:cubicBezTo>
                    <a:pt x="2229" y="1437"/>
                    <a:pt x="2874" y="795"/>
                    <a:pt x="2874"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95" name="Google Shape;3395;p51"/>
            <p:cNvSpPr/>
            <p:nvPr/>
          </p:nvSpPr>
          <p:spPr>
            <a:xfrm>
              <a:off x="4840675" y="1703700"/>
              <a:ext cx="34775" cy="32150"/>
            </a:xfrm>
            <a:custGeom>
              <a:rect b="b" l="l" r="r" t="t"/>
              <a:pathLst>
                <a:path extrusionOk="0" h="1286" w="1391">
                  <a:moveTo>
                    <a:pt x="591" y="1"/>
                  </a:moveTo>
                  <a:cubicBezTo>
                    <a:pt x="453" y="1"/>
                    <a:pt x="315" y="53"/>
                    <a:pt x="211" y="158"/>
                  </a:cubicBezTo>
                  <a:cubicBezTo>
                    <a:pt x="1" y="369"/>
                    <a:pt x="1" y="712"/>
                    <a:pt x="211" y="920"/>
                  </a:cubicBezTo>
                  <a:lnTo>
                    <a:pt x="419" y="1127"/>
                  </a:lnTo>
                  <a:cubicBezTo>
                    <a:pt x="524" y="1232"/>
                    <a:pt x="663" y="1285"/>
                    <a:pt x="801" y="1285"/>
                  </a:cubicBezTo>
                  <a:cubicBezTo>
                    <a:pt x="939" y="1285"/>
                    <a:pt x="1076" y="1232"/>
                    <a:pt x="1180" y="1127"/>
                  </a:cubicBezTo>
                  <a:cubicBezTo>
                    <a:pt x="1391" y="917"/>
                    <a:pt x="1391" y="574"/>
                    <a:pt x="1180" y="366"/>
                  </a:cubicBezTo>
                  <a:lnTo>
                    <a:pt x="973" y="158"/>
                  </a:lnTo>
                  <a:cubicBezTo>
                    <a:pt x="867" y="53"/>
                    <a:pt x="729" y="1"/>
                    <a:pt x="591"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96" name="Google Shape;3396;p51"/>
            <p:cNvSpPr/>
            <p:nvPr/>
          </p:nvSpPr>
          <p:spPr>
            <a:xfrm>
              <a:off x="4935775" y="1798775"/>
              <a:ext cx="34750" cy="32150"/>
            </a:xfrm>
            <a:custGeom>
              <a:rect b="b" l="l" r="r" t="t"/>
              <a:pathLst>
                <a:path extrusionOk="0" h="1286" w="1390">
                  <a:moveTo>
                    <a:pt x="590" y="1"/>
                  </a:moveTo>
                  <a:cubicBezTo>
                    <a:pt x="452" y="1"/>
                    <a:pt x="314" y="54"/>
                    <a:pt x="211" y="159"/>
                  </a:cubicBezTo>
                  <a:cubicBezTo>
                    <a:pt x="0" y="369"/>
                    <a:pt x="0" y="712"/>
                    <a:pt x="211" y="920"/>
                  </a:cubicBezTo>
                  <a:lnTo>
                    <a:pt x="418" y="1128"/>
                  </a:lnTo>
                  <a:cubicBezTo>
                    <a:pt x="523" y="1233"/>
                    <a:pt x="662" y="1285"/>
                    <a:pt x="800" y="1285"/>
                  </a:cubicBezTo>
                  <a:cubicBezTo>
                    <a:pt x="938" y="1285"/>
                    <a:pt x="1076" y="1233"/>
                    <a:pt x="1180" y="1128"/>
                  </a:cubicBezTo>
                  <a:cubicBezTo>
                    <a:pt x="1390" y="917"/>
                    <a:pt x="1390" y="574"/>
                    <a:pt x="1180" y="366"/>
                  </a:cubicBezTo>
                  <a:lnTo>
                    <a:pt x="972" y="159"/>
                  </a:lnTo>
                  <a:cubicBezTo>
                    <a:pt x="867" y="54"/>
                    <a:pt x="728" y="1"/>
                    <a:pt x="590"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97" name="Google Shape;3397;p51"/>
            <p:cNvSpPr/>
            <p:nvPr/>
          </p:nvSpPr>
          <p:spPr>
            <a:xfrm>
              <a:off x="4821100" y="1753725"/>
              <a:ext cx="34275" cy="27025"/>
            </a:xfrm>
            <a:custGeom>
              <a:rect b="b" l="l" r="r" t="t"/>
              <a:pathLst>
                <a:path extrusionOk="0" h="1081" w="1371">
                  <a:moveTo>
                    <a:pt x="540" y="1"/>
                  </a:moveTo>
                  <a:cubicBezTo>
                    <a:pt x="244" y="1"/>
                    <a:pt x="1" y="245"/>
                    <a:pt x="1" y="541"/>
                  </a:cubicBezTo>
                  <a:cubicBezTo>
                    <a:pt x="1" y="840"/>
                    <a:pt x="244" y="1081"/>
                    <a:pt x="540" y="1081"/>
                  </a:cubicBezTo>
                  <a:lnTo>
                    <a:pt x="831" y="1081"/>
                  </a:lnTo>
                  <a:cubicBezTo>
                    <a:pt x="1130" y="1081"/>
                    <a:pt x="1371" y="840"/>
                    <a:pt x="1371" y="541"/>
                  </a:cubicBezTo>
                  <a:cubicBezTo>
                    <a:pt x="1371" y="245"/>
                    <a:pt x="1133" y="1"/>
                    <a:pt x="831"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98" name="Google Shape;3398;p51"/>
            <p:cNvSpPr/>
            <p:nvPr/>
          </p:nvSpPr>
          <p:spPr>
            <a:xfrm>
              <a:off x="4821100" y="1767225"/>
              <a:ext cx="34275" cy="13525"/>
            </a:xfrm>
            <a:custGeom>
              <a:rect b="b" l="l" r="r" t="t"/>
              <a:pathLst>
                <a:path extrusionOk="0" h="541" w="1371">
                  <a:moveTo>
                    <a:pt x="1" y="1"/>
                  </a:moveTo>
                  <a:cubicBezTo>
                    <a:pt x="1" y="300"/>
                    <a:pt x="244" y="541"/>
                    <a:pt x="540" y="541"/>
                  </a:cubicBezTo>
                  <a:lnTo>
                    <a:pt x="831" y="541"/>
                  </a:lnTo>
                  <a:cubicBezTo>
                    <a:pt x="1130" y="541"/>
                    <a:pt x="1371" y="300"/>
                    <a:pt x="1371"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99" name="Google Shape;3399;p51"/>
            <p:cNvSpPr/>
            <p:nvPr/>
          </p:nvSpPr>
          <p:spPr>
            <a:xfrm>
              <a:off x="4955625" y="1753725"/>
              <a:ext cx="34275" cy="27025"/>
            </a:xfrm>
            <a:custGeom>
              <a:rect b="b" l="l" r="r" t="t"/>
              <a:pathLst>
                <a:path extrusionOk="0" h="1081" w="1371">
                  <a:moveTo>
                    <a:pt x="541" y="1"/>
                  </a:moveTo>
                  <a:cubicBezTo>
                    <a:pt x="244" y="1"/>
                    <a:pt x="1" y="245"/>
                    <a:pt x="1" y="541"/>
                  </a:cubicBezTo>
                  <a:cubicBezTo>
                    <a:pt x="1" y="840"/>
                    <a:pt x="244" y="1081"/>
                    <a:pt x="541" y="1081"/>
                  </a:cubicBezTo>
                  <a:lnTo>
                    <a:pt x="831" y="1081"/>
                  </a:lnTo>
                  <a:cubicBezTo>
                    <a:pt x="1130" y="1081"/>
                    <a:pt x="1371" y="840"/>
                    <a:pt x="1371" y="541"/>
                  </a:cubicBezTo>
                  <a:cubicBezTo>
                    <a:pt x="1371" y="245"/>
                    <a:pt x="1133" y="1"/>
                    <a:pt x="831"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00" name="Google Shape;3400;p51"/>
            <p:cNvSpPr/>
            <p:nvPr/>
          </p:nvSpPr>
          <p:spPr>
            <a:xfrm>
              <a:off x="4955625" y="1767225"/>
              <a:ext cx="34275" cy="13525"/>
            </a:xfrm>
            <a:custGeom>
              <a:rect b="b" l="l" r="r" t="t"/>
              <a:pathLst>
                <a:path extrusionOk="0" h="541" w="1371">
                  <a:moveTo>
                    <a:pt x="1" y="1"/>
                  </a:moveTo>
                  <a:cubicBezTo>
                    <a:pt x="1" y="300"/>
                    <a:pt x="244" y="541"/>
                    <a:pt x="541" y="541"/>
                  </a:cubicBezTo>
                  <a:lnTo>
                    <a:pt x="831" y="541"/>
                  </a:lnTo>
                  <a:cubicBezTo>
                    <a:pt x="1130" y="541"/>
                    <a:pt x="1371" y="300"/>
                    <a:pt x="1371"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01" name="Google Shape;3401;p51"/>
            <p:cNvSpPr/>
            <p:nvPr/>
          </p:nvSpPr>
          <p:spPr>
            <a:xfrm>
              <a:off x="4840625" y="1798775"/>
              <a:ext cx="34750" cy="32150"/>
            </a:xfrm>
            <a:custGeom>
              <a:rect b="b" l="l" r="r" t="t"/>
              <a:pathLst>
                <a:path extrusionOk="0" h="1286" w="1390">
                  <a:moveTo>
                    <a:pt x="799" y="1"/>
                  </a:moveTo>
                  <a:cubicBezTo>
                    <a:pt x="661" y="1"/>
                    <a:pt x="523" y="54"/>
                    <a:pt x="418" y="159"/>
                  </a:cubicBezTo>
                  <a:lnTo>
                    <a:pt x="211" y="366"/>
                  </a:lnTo>
                  <a:cubicBezTo>
                    <a:pt x="0" y="577"/>
                    <a:pt x="0" y="920"/>
                    <a:pt x="211" y="1128"/>
                  </a:cubicBezTo>
                  <a:cubicBezTo>
                    <a:pt x="316" y="1233"/>
                    <a:pt x="454" y="1285"/>
                    <a:pt x="592" y="1285"/>
                  </a:cubicBezTo>
                  <a:cubicBezTo>
                    <a:pt x="730" y="1285"/>
                    <a:pt x="868" y="1233"/>
                    <a:pt x="972" y="1128"/>
                  </a:cubicBezTo>
                  <a:lnTo>
                    <a:pt x="1179" y="920"/>
                  </a:lnTo>
                  <a:cubicBezTo>
                    <a:pt x="1390" y="710"/>
                    <a:pt x="1390" y="366"/>
                    <a:pt x="1179" y="159"/>
                  </a:cubicBezTo>
                  <a:cubicBezTo>
                    <a:pt x="1074" y="54"/>
                    <a:pt x="936" y="1"/>
                    <a:pt x="799"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02" name="Google Shape;3402;p51"/>
            <p:cNvSpPr/>
            <p:nvPr/>
          </p:nvSpPr>
          <p:spPr>
            <a:xfrm>
              <a:off x="4935775" y="1703700"/>
              <a:ext cx="34750" cy="32075"/>
            </a:xfrm>
            <a:custGeom>
              <a:rect b="b" l="l" r="r" t="t"/>
              <a:pathLst>
                <a:path extrusionOk="0" h="1283" w="1390">
                  <a:moveTo>
                    <a:pt x="798" y="1"/>
                  </a:moveTo>
                  <a:cubicBezTo>
                    <a:pt x="660" y="1"/>
                    <a:pt x="522" y="53"/>
                    <a:pt x="418" y="158"/>
                  </a:cubicBezTo>
                  <a:lnTo>
                    <a:pt x="211" y="366"/>
                  </a:lnTo>
                  <a:cubicBezTo>
                    <a:pt x="0" y="576"/>
                    <a:pt x="0" y="920"/>
                    <a:pt x="211" y="1127"/>
                  </a:cubicBezTo>
                  <a:cubicBezTo>
                    <a:pt x="314" y="1231"/>
                    <a:pt x="452" y="1283"/>
                    <a:pt x="590" y="1283"/>
                  </a:cubicBezTo>
                  <a:cubicBezTo>
                    <a:pt x="728" y="1283"/>
                    <a:pt x="867" y="1231"/>
                    <a:pt x="972" y="1127"/>
                  </a:cubicBezTo>
                  <a:lnTo>
                    <a:pt x="1180" y="920"/>
                  </a:lnTo>
                  <a:cubicBezTo>
                    <a:pt x="1390" y="709"/>
                    <a:pt x="1390" y="366"/>
                    <a:pt x="1180" y="158"/>
                  </a:cubicBezTo>
                  <a:cubicBezTo>
                    <a:pt x="1074" y="53"/>
                    <a:pt x="936" y="1"/>
                    <a:pt x="798"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03" name="Google Shape;3403;p51"/>
            <p:cNvSpPr/>
            <p:nvPr/>
          </p:nvSpPr>
          <p:spPr>
            <a:xfrm>
              <a:off x="4892025" y="1817400"/>
              <a:ext cx="27025" cy="34275"/>
            </a:xfrm>
            <a:custGeom>
              <a:rect b="b" l="l" r="r" t="t"/>
              <a:pathLst>
                <a:path extrusionOk="0" h="1371" w="1081">
                  <a:moveTo>
                    <a:pt x="541" y="1"/>
                  </a:moveTo>
                  <a:cubicBezTo>
                    <a:pt x="244" y="1"/>
                    <a:pt x="1" y="244"/>
                    <a:pt x="1" y="540"/>
                  </a:cubicBezTo>
                  <a:lnTo>
                    <a:pt x="1" y="831"/>
                  </a:lnTo>
                  <a:cubicBezTo>
                    <a:pt x="1" y="1130"/>
                    <a:pt x="244" y="1371"/>
                    <a:pt x="541" y="1371"/>
                  </a:cubicBezTo>
                  <a:cubicBezTo>
                    <a:pt x="840" y="1371"/>
                    <a:pt x="1080" y="1130"/>
                    <a:pt x="1080" y="831"/>
                  </a:cubicBezTo>
                  <a:lnTo>
                    <a:pt x="1080" y="540"/>
                  </a:lnTo>
                  <a:cubicBezTo>
                    <a:pt x="1080" y="241"/>
                    <a:pt x="840" y="1"/>
                    <a:pt x="541"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04" name="Google Shape;3404;p51"/>
            <p:cNvSpPr/>
            <p:nvPr/>
          </p:nvSpPr>
          <p:spPr>
            <a:xfrm>
              <a:off x="4892025" y="1682950"/>
              <a:ext cx="27025" cy="34200"/>
            </a:xfrm>
            <a:custGeom>
              <a:rect b="b" l="l" r="r" t="t"/>
              <a:pathLst>
                <a:path extrusionOk="0" h="1368" w="1081">
                  <a:moveTo>
                    <a:pt x="541" y="0"/>
                  </a:moveTo>
                  <a:cubicBezTo>
                    <a:pt x="244" y="0"/>
                    <a:pt x="1" y="241"/>
                    <a:pt x="1" y="537"/>
                  </a:cubicBezTo>
                  <a:lnTo>
                    <a:pt x="1" y="831"/>
                  </a:lnTo>
                  <a:cubicBezTo>
                    <a:pt x="1" y="1127"/>
                    <a:pt x="244" y="1368"/>
                    <a:pt x="541" y="1368"/>
                  </a:cubicBezTo>
                  <a:cubicBezTo>
                    <a:pt x="840" y="1368"/>
                    <a:pt x="1080" y="1127"/>
                    <a:pt x="1080" y="831"/>
                  </a:cubicBezTo>
                  <a:lnTo>
                    <a:pt x="1080" y="537"/>
                  </a:lnTo>
                  <a:cubicBezTo>
                    <a:pt x="1080" y="241"/>
                    <a:pt x="840" y="0"/>
                    <a:pt x="541"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05" name="Google Shape;3405;p51"/>
            <p:cNvSpPr/>
            <p:nvPr/>
          </p:nvSpPr>
          <p:spPr>
            <a:xfrm>
              <a:off x="4854800" y="1443225"/>
              <a:ext cx="195325" cy="172225"/>
            </a:xfrm>
            <a:custGeom>
              <a:rect b="b" l="l" r="r" t="t"/>
              <a:pathLst>
                <a:path extrusionOk="0" h="6889" w="7813">
                  <a:moveTo>
                    <a:pt x="7399" y="1"/>
                  </a:moveTo>
                  <a:cubicBezTo>
                    <a:pt x="7352" y="1"/>
                    <a:pt x="7303" y="10"/>
                    <a:pt x="7256" y="28"/>
                  </a:cubicBezTo>
                  <a:lnTo>
                    <a:pt x="325" y="2788"/>
                  </a:lnTo>
                  <a:cubicBezTo>
                    <a:pt x="42" y="2899"/>
                    <a:pt x="1" y="3286"/>
                    <a:pt x="253" y="3455"/>
                  </a:cubicBezTo>
                  <a:lnTo>
                    <a:pt x="2616" y="5052"/>
                  </a:lnTo>
                  <a:lnTo>
                    <a:pt x="5241" y="6824"/>
                  </a:lnTo>
                  <a:cubicBezTo>
                    <a:pt x="5307" y="6868"/>
                    <a:pt x="5382" y="6889"/>
                    <a:pt x="5454" y="6889"/>
                  </a:cubicBezTo>
                  <a:cubicBezTo>
                    <a:pt x="5614" y="6889"/>
                    <a:pt x="5768" y="6789"/>
                    <a:pt x="5819" y="6622"/>
                  </a:cubicBezTo>
                  <a:lnTo>
                    <a:pt x="7760" y="488"/>
                  </a:lnTo>
                  <a:cubicBezTo>
                    <a:pt x="7812" y="330"/>
                    <a:pt x="7754" y="178"/>
                    <a:pt x="7643" y="89"/>
                  </a:cubicBezTo>
                  <a:cubicBezTo>
                    <a:pt x="7577" y="34"/>
                    <a:pt x="7491" y="1"/>
                    <a:pt x="7399"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06" name="Google Shape;3406;p51"/>
            <p:cNvSpPr/>
            <p:nvPr/>
          </p:nvSpPr>
          <p:spPr>
            <a:xfrm>
              <a:off x="4920200" y="1445450"/>
              <a:ext cx="129925" cy="170000"/>
            </a:xfrm>
            <a:custGeom>
              <a:rect b="b" l="l" r="r" t="t"/>
              <a:pathLst>
                <a:path extrusionOk="0" h="6800" w="5197">
                  <a:moveTo>
                    <a:pt x="5025" y="0"/>
                  </a:moveTo>
                  <a:lnTo>
                    <a:pt x="0" y="4963"/>
                  </a:lnTo>
                  <a:lnTo>
                    <a:pt x="2625" y="6735"/>
                  </a:lnTo>
                  <a:cubicBezTo>
                    <a:pt x="2691" y="6779"/>
                    <a:pt x="2766" y="6800"/>
                    <a:pt x="2838" y="6800"/>
                  </a:cubicBezTo>
                  <a:cubicBezTo>
                    <a:pt x="2998" y="6800"/>
                    <a:pt x="3152" y="6700"/>
                    <a:pt x="3203" y="6533"/>
                  </a:cubicBezTo>
                  <a:lnTo>
                    <a:pt x="5144" y="399"/>
                  </a:lnTo>
                  <a:cubicBezTo>
                    <a:pt x="5196" y="241"/>
                    <a:pt x="5138" y="89"/>
                    <a:pt x="5025"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07" name="Google Shape;3407;p51"/>
            <p:cNvSpPr/>
            <p:nvPr/>
          </p:nvSpPr>
          <p:spPr>
            <a:xfrm>
              <a:off x="4609275" y="1539825"/>
              <a:ext cx="143000" cy="93800"/>
            </a:xfrm>
            <a:custGeom>
              <a:rect b="b" l="l" r="r" t="t"/>
              <a:pathLst>
                <a:path extrusionOk="0" h="3752" w="5720">
                  <a:moveTo>
                    <a:pt x="540" y="1"/>
                  </a:moveTo>
                  <a:cubicBezTo>
                    <a:pt x="244" y="1"/>
                    <a:pt x="0" y="244"/>
                    <a:pt x="0" y="541"/>
                  </a:cubicBezTo>
                  <a:cubicBezTo>
                    <a:pt x="0" y="2312"/>
                    <a:pt x="1443" y="3752"/>
                    <a:pt x="3211" y="3752"/>
                  </a:cubicBezTo>
                  <a:lnTo>
                    <a:pt x="5719" y="3752"/>
                  </a:lnTo>
                  <a:lnTo>
                    <a:pt x="4427" y="2672"/>
                  </a:lnTo>
                  <a:lnTo>
                    <a:pt x="3211" y="2672"/>
                  </a:lnTo>
                  <a:cubicBezTo>
                    <a:pt x="2035" y="2672"/>
                    <a:pt x="1080" y="1717"/>
                    <a:pt x="1080" y="541"/>
                  </a:cubicBezTo>
                  <a:cubicBezTo>
                    <a:pt x="1080" y="244"/>
                    <a:pt x="839" y="1"/>
                    <a:pt x="540"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08" name="Google Shape;3408;p51"/>
            <p:cNvSpPr/>
            <p:nvPr/>
          </p:nvSpPr>
          <p:spPr>
            <a:xfrm>
              <a:off x="4683600" y="1509175"/>
              <a:ext cx="233575" cy="124450"/>
            </a:xfrm>
            <a:custGeom>
              <a:rect b="b" l="l" r="r" t="t"/>
              <a:pathLst>
                <a:path extrusionOk="0" h="4978" w="9343">
                  <a:moveTo>
                    <a:pt x="2483" y="1083"/>
                  </a:moveTo>
                  <a:cubicBezTo>
                    <a:pt x="3258" y="1083"/>
                    <a:pt x="3892" y="1714"/>
                    <a:pt x="3892" y="2489"/>
                  </a:cubicBezTo>
                  <a:cubicBezTo>
                    <a:pt x="3892" y="3264"/>
                    <a:pt x="3258" y="3898"/>
                    <a:pt x="2483" y="3898"/>
                  </a:cubicBezTo>
                  <a:cubicBezTo>
                    <a:pt x="1708" y="3898"/>
                    <a:pt x="1077" y="3264"/>
                    <a:pt x="1077" y="2489"/>
                  </a:cubicBezTo>
                  <a:cubicBezTo>
                    <a:pt x="1077" y="1714"/>
                    <a:pt x="1708" y="1083"/>
                    <a:pt x="2483" y="1083"/>
                  </a:cubicBezTo>
                  <a:close/>
                  <a:moveTo>
                    <a:pt x="2489" y="1"/>
                  </a:moveTo>
                  <a:cubicBezTo>
                    <a:pt x="1113" y="1"/>
                    <a:pt x="0" y="1116"/>
                    <a:pt x="0" y="2489"/>
                  </a:cubicBezTo>
                  <a:cubicBezTo>
                    <a:pt x="0" y="3859"/>
                    <a:pt x="1113" y="4978"/>
                    <a:pt x="2489" y="4978"/>
                  </a:cubicBezTo>
                  <a:lnTo>
                    <a:pt x="5326" y="4978"/>
                  </a:lnTo>
                  <a:cubicBezTo>
                    <a:pt x="6746" y="4978"/>
                    <a:pt x="8097" y="4435"/>
                    <a:pt x="9124" y="3444"/>
                  </a:cubicBezTo>
                  <a:cubicBezTo>
                    <a:pt x="9334" y="3236"/>
                    <a:pt x="9343" y="2899"/>
                    <a:pt x="9135" y="2683"/>
                  </a:cubicBezTo>
                  <a:cubicBezTo>
                    <a:pt x="9029" y="2573"/>
                    <a:pt x="8887" y="2518"/>
                    <a:pt x="8746" y="2518"/>
                  </a:cubicBezTo>
                  <a:cubicBezTo>
                    <a:pt x="8612" y="2518"/>
                    <a:pt x="8478" y="2568"/>
                    <a:pt x="8374" y="2669"/>
                  </a:cubicBezTo>
                  <a:cubicBezTo>
                    <a:pt x="7549" y="3463"/>
                    <a:pt x="6467" y="3898"/>
                    <a:pt x="5326" y="3898"/>
                  </a:cubicBezTo>
                  <a:lnTo>
                    <a:pt x="4537" y="3898"/>
                  </a:lnTo>
                  <a:cubicBezTo>
                    <a:pt x="4814" y="3497"/>
                    <a:pt x="4975" y="3012"/>
                    <a:pt x="4975" y="2489"/>
                  </a:cubicBezTo>
                  <a:cubicBezTo>
                    <a:pt x="4975" y="1119"/>
                    <a:pt x="3862" y="1"/>
                    <a:pt x="2489"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409" name="Google Shape;3409;p51"/>
          <p:cNvGrpSpPr/>
          <p:nvPr/>
        </p:nvGrpSpPr>
        <p:grpSpPr>
          <a:xfrm>
            <a:off x="6543691" y="1919200"/>
            <a:ext cx="396200" cy="442850"/>
            <a:chOff x="5167950" y="1449525"/>
            <a:chExt cx="396200" cy="442850"/>
          </a:xfrm>
        </p:grpSpPr>
        <p:sp>
          <p:nvSpPr>
            <p:cNvPr id="3410" name="Google Shape;3410;p51"/>
            <p:cNvSpPr/>
            <p:nvPr/>
          </p:nvSpPr>
          <p:spPr>
            <a:xfrm>
              <a:off x="5268500" y="1800300"/>
              <a:ext cx="194950" cy="92075"/>
            </a:xfrm>
            <a:custGeom>
              <a:rect b="b" l="l" r="r" t="t"/>
              <a:pathLst>
                <a:path extrusionOk="0" h="3683" w="7798">
                  <a:moveTo>
                    <a:pt x="0" y="1"/>
                  </a:moveTo>
                  <a:lnTo>
                    <a:pt x="0" y="3073"/>
                  </a:lnTo>
                  <a:cubicBezTo>
                    <a:pt x="0" y="3408"/>
                    <a:pt x="274" y="3682"/>
                    <a:pt x="609" y="3682"/>
                  </a:cubicBezTo>
                  <a:lnTo>
                    <a:pt x="7189" y="3682"/>
                  </a:lnTo>
                  <a:cubicBezTo>
                    <a:pt x="7524" y="3682"/>
                    <a:pt x="7798" y="3408"/>
                    <a:pt x="7798" y="3073"/>
                  </a:cubicBezTo>
                  <a:lnTo>
                    <a:pt x="7798"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11" name="Google Shape;3411;p51"/>
            <p:cNvSpPr/>
            <p:nvPr/>
          </p:nvSpPr>
          <p:spPr>
            <a:xfrm>
              <a:off x="5365925" y="1800300"/>
              <a:ext cx="97525" cy="92075"/>
            </a:xfrm>
            <a:custGeom>
              <a:rect b="b" l="l" r="r" t="t"/>
              <a:pathLst>
                <a:path extrusionOk="0" h="3683" w="3901">
                  <a:moveTo>
                    <a:pt x="1" y="1"/>
                  </a:moveTo>
                  <a:lnTo>
                    <a:pt x="1" y="3682"/>
                  </a:lnTo>
                  <a:lnTo>
                    <a:pt x="3292" y="3682"/>
                  </a:lnTo>
                  <a:cubicBezTo>
                    <a:pt x="3627" y="3682"/>
                    <a:pt x="3901" y="3408"/>
                    <a:pt x="3901" y="3073"/>
                  </a:cubicBezTo>
                  <a:lnTo>
                    <a:pt x="3901"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12" name="Google Shape;3412;p51"/>
            <p:cNvSpPr/>
            <p:nvPr/>
          </p:nvSpPr>
          <p:spPr>
            <a:xfrm>
              <a:off x="5167950" y="1614575"/>
              <a:ext cx="396200" cy="228450"/>
            </a:xfrm>
            <a:custGeom>
              <a:rect b="b" l="l" r="r" t="t"/>
              <a:pathLst>
                <a:path extrusionOk="0" h="9138" w="15848">
                  <a:moveTo>
                    <a:pt x="609" y="0"/>
                  </a:moveTo>
                  <a:cubicBezTo>
                    <a:pt x="272" y="0"/>
                    <a:pt x="0" y="274"/>
                    <a:pt x="0" y="609"/>
                  </a:cubicBezTo>
                  <a:lnTo>
                    <a:pt x="0" y="4083"/>
                  </a:lnTo>
                  <a:cubicBezTo>
                    <a:pt x="50" y="6882"/>
                    <a:pt x="2334" y="9138"/>
                    <a:pt x="5149" y="9138"/>
                  </a:cubicBezTo>
                  <a:lnTo>
                    <a:pt x="10691" y="9138"/>
                  </a:lnTo>
                  <a:cubicBezTo>
                    <a:pt x="13392" y="9138"/>
                    <a:pt x="15607" y="7059"/>
                    <a:pt x="15823" y="4415"/>
                  </a:cubicBezTo>
                  <a:cubicBezTo>
                    <a:pt x="15848" y="4139"/>
                    <a:pt x="15839" y="4305"/>
                    <a:pt x="15839" y="609"/>
                  </a:cubicBezTo>
                  <a:cubicBezTo>
                    <a:pt x="15839" y="274"/>
                    <a:pt x="15571" y="0"/>
                    <a:pt x="15230"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13" name="Google Shape;3413;p51"/>
            <p:cNvSpPr/>
            <p:nvPr/>
          </p:nvSpPr>
          <p:spPr>
            <a:xfrm>
              <a:off x="5365925" y="1614575"/>
              <a:ext cx="198225" cy="228450"/>
            </a:xfrm>
            <a:custGeom>
              <a:rect b="b" l="l" r="r" t="t"/>
              <a:pathLst>
                <a:path extrusionOk="0" h="9138" w="7929">
                  <a:moveTo>
                    <a:pt x="1" y="0"/>
                  </a:moveTo>
                  <a:lnTo>
                    <a:pt x="1" y="9138"/>
                  </a:lnTo>
                  <a:lnTo>
                    <a:pt x="2772" y="9138"/>
                  </a:lnTo>
                  <a:cubicBezTo>
                    <a:pt x="5473" y="9138"/>
                    <a:pt x="7688" y="7059"/>
                    <a:pt x="7904" y="4415"/>
                  </a:cubicBezTo>
                  <a:cubicBezTo>
                    <a:pt x="7929" y="4139"/>
                    <a:pt x="7920" y="4305"/>
                    <a:pt x="7920" y="609"/>
                  </a:cubicBezTo>
                  <a:cubicBezTo>
                    <a:pt x="7920" y="274"/>
                    <a:pt x="7652" y="0"/>
                    <a:pt x="731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14" name="Google Shape;3414;p51"/>
            <p:cNvSpPr/>
            <p:nvPr/>
          </p:nvSpPr>
          <p:spPr>
            <a:xfrm>
              <a:off x="5167950" y="1672550"/>
              <a:ext cx="396075" cy="66925"/>
            </a:xfrm>
            <a:custGeom>
              <a:rect b="b" l="l" r="r" t="t"/>
              <a:pathLst>
                <a:path extrusionOk="0" h="2677" w="15843">
                  <a:moveTo>
                    <a:pt x="1181" y="1"/>
                  </a:moveTo>
                  <a:cubicBezTo>
                    <a:pt x="773" y="1"/>
                    <a:pt x="366" y="98"/>
                    <a:pt x="0" y="292"/>
                  </a:cubicBezTo>
                  <a:lnTo>
                    <a:pt x="0" y="1764"/>
                  </a:lnTo>
                  <a:lnTo>
                    <a:pt x="429" y="1457"/>
                  </a:lnTo>
                  <a:cubicBezTo>
                    <a:pt x="650" y="1298"/>
                    <a:pt x="915" y="1219"/>
                    <a:pt x="1179" y="1219"/>
                  </a:cubicBezTo>
                  <a:cubicBezTo>
                    <a:pt x="1444" y="1219"/>
                    <a:pt x="1709" y="1299"/>
                    <a:pt x="1930" y="1460"/>
                  </a:cubicBezTo>
                  <a:lnTo>
                    <a:pt x="2957" y="2207"/>
                  </a:lnTo>
                  <a:cubicBezTo>
                    <a:pt x="3389" y="2520"/>
                    <a:pt x="3906" y="2677"/>
                    <a:pt x="4424" y="2677"/>
                  </a:cubicBezTo>
                  <a:cubicBezTo>
                    <a:pt x="4940" y="2677"/>
                    <a:pt x="5457" y="2521"/>
                    <a:pt x="5888" y="2210"/>
                  </a:cubicBezTo>
                  <a:lnTo>
                    <a:pt x="6937" y="1457"/>
                  </a:lnTo>
                  <a:cubicBezTo>
                    <a:pt x="7155" y="1297"/>
                    <a:pt x="7419" y="1217"/>
                    <a:pt x="7684" y="1217"/>
                  </a:cubicBezTo>
                  <a:cubicBezTo>
                    <a:pt x="7763" y="1217"/>
                    <a:pt x="7842" y="1224"/>
                    <a:pt x="7920" y="1238"/>
                  </a:cubicBezTo>
                  <a:cubicBezTo>
                    <a:pt x="8102" y="1269"/>
                    <a:pt x="8280" y="1344"/>
                    <a:pt x="8435" y="1457"/>
                  </a:cubicBezTo>
                  <a:lnTo>
                    <a:pt x="9462" y="2204"/>
                  </a:lnTo>
                  <a:cubicBezTo>
                    <a:pt x="9895" y="2518"/>
                    <a:pt x="10414" y="2674"/>
                    <a:pt x="10931" y="2674"/>
                  </a:cubicBezTo>
                  <a:cubicBezTo>
                    <a:pt x="11447" y="2674"/>
                    <a:pt x="11963" y="2518"/>
                    <a:pt x="12393" y="2207"/>
                  </a:cubicBezTo>
                  <a:lnTo>
                    <a:pt x="13442" y="1454"/>
                  </a:lnTo>
                  <a:cubicBezTo>
                    <a:pt x="13663" y="1295"/>
                    <a:pt x="13928" y="1216"/>
                    <a:pt x="14193" y="1216"/>
                  </a:cubicBezTo>
                  <a:cubicBezTo>
                    <a:pt x="14458" y="1216"/>
                    <a:pt x="14723" y="1296"/>
                    <a:pt x="14942" y="1457"/>
                  </a:cubicBezTo>
                  <a:lnTo>
                    <a:pt x="15823" y="2096"/>
                  </a:lnTo>
                  <a:cubicBezTo>
                    <a:pt x="15842" y="1833"/>
                    <a:pt x="15839" y="1748"/>
                    <a:pt x="15839" y="602"/>
                  </a:cubicBezTo>
                  <a:lnTo>
                    <a:pt x="15659" y="477"/>
                  </a:lnTo>
                  <a:cubicBezTo>
                    <a:pt x="15227" y="163"/>
                    <a:pt x="14709" y="6"/>
                    <a:pt x="14191" y="6"/>
                  </a:cubicBezTo>
                  <a:cubicBezTo>
                    <a:pt x="13675" y="6"/>
                    <a:pt x="13160" y="161"/>
                    <a:pt x="12728" y="472"/>
                  </a:cubicBezTo>
                  <a:lnTo>
                    <a:pt x="11682" y="1225"/>
                  </a:lnTo>
                  <a:cubicBezTo>
                    <a:pt x="11461" y="1383"/>
                    <a:pt x="11196" y="1463"/>
                    <a:pt x="10931" y="1463"/>
                  </a:cubicBezTo>
                  <a:cubicBezTo>
                    <a:pt x="10665" y="1463"/>
                    <a:pt x="10399" y="1383"/>
                    <a:pt x="10179" y="1222"/>
                  </a:cubicBezTo>
                  <a:lnTo>
                    <a:pt x="9152" y="474"/>
                  </a:lnTo>
                  <a:cubicBezTo>
                    <a:pt x="8789" y="209"/>
                    <a:pt x="8360" y="56"/>
                    <a:pt x="7920" y="15"/>
                  </a:cubicBezTo>
                  <a:cubicBezTo>
                    <a:pt x="7841" y="7"/>
                    <a:pt x="7761" y="4"/>
                    <a:pt x="7682" y="4"/>
                  </a:cubicBezTo>
                  <a:cubicBezTo>
                    <a:pt x="7167" y="4"/>
                    <a:pt x="6652" y="159"/>
                    <a:pt x="6223" y="466"/>
                  </a:cubicBezTo>
                  <a:lnTo>
                    <a:pt x="5177" y="1222"/>
                  </a:lnTo>
                  <a:cubicBezTo>
                    <a:pt x="4956" y="1381"/>
                    <a:pt x="4691" y="1460"/>
                    <a:pt x="4426" y="1460"/>
                  </a:cubicBezTo>
                  <a:cubicBezTo>
                    <a:pt x="4160" y="1460"/>
                    <a:pt x="3894" y="1380"/>
                    <a:pt x="3674" y="1219"/>
                  </a:cubicBezTo>
                  <a:lnTo>
                    <a:pt x="2647" y="472"/>
                  </a:lnTo>
                  <a:cubicBezTo>
                    <a:pt x="2215" y="157"/>
                    <a:pt x="1698" y="1"/>
                    <a:pt x="1181"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15" name="Google Shape;3415;p51"/>
            <p:cNvSpPr/>
            <p:nvPr/>
          </p:nvSpPr>
          <p:spPr>
            <a:xfrm>
              <a:off x="5365925" y="1672700"/>
              <a:ext cx="198100" cy="66700"/>
            </a:xfrm>
            <a:custGeom>
              <a:rect b="b" l="l" r="r" t="t"/>
              <a:pathLst>
                <a:path extrusionOk="0" h="2668" w="7924">
                  <a:moveTo>
                    <a:pt x="6272" y="0"/>
                  </a:moveTo>
                  <a:cubicBezTo>
                    <a:pt x="5756" y="0"/>
                    <a:pt x="5241" y="155"/>
                    <a:pt x="4809" y="466"/>
                  </a:cubicBezTo>
                  <a:lnTo>
                    <a:pt x="3763" y="1219"/>
                  </a:lnTo>
                  <a:cubicBezTo>
                    <a:pt x="3542" y="1377"/>
                    <a:pt x="3277" y="1457"/>
                    <a:pt x="3012" y="1457"/>
                  </a:cubicBezTo>
                  <a:cubicBezTo>
                    <a:pt x="2746" y="1457"/>
                    <a:pt x="2480" y="1377"/>
                    <a:pt x="2260" y="1216"/>
                  </a:cubicBezTo>
                  <a:lnTo>
                    <a:pt x="1233" y="468"/>
                  </a:lnTo>
                  <a:cubicBezTo>
                    <a:pt x="870" y="203"/>
                    <a:pt x="441" y="50"/>
                    <a:pt x="1" y="9"/>
                  </a:cubicBezTo>
                  <a:lnTo>
                    <a:pt x="1" y="1232"/>
                  </a:lnTo>
                  <a:cubicBezTo>
                    <a:pt x="183" y="1263"/>
                    <a:pt x="361" y="1338"/>
                    <a:pt x="516" y="1451"/>
                  </a:cubicBezTo>
                  <a:lnTo>
                    <a:pt x="1543" y="2198"/>
                  </a:lnTo>
                  <a:cubicBezTo>
                    <a:pt x="1976" y="2512"/>
                    <a:pt x="2495" y="2668"/>
                    <a:pt x="3012" y="2668"/>
                  </a:cubicBezTo>
                  <a:cubicBezTo>
                    <a:pt x="3528" y="2668"/>
                    <a:pt x="4044" y="2512"/>
                    <a:pt x="4474" y="2201"/>
                  </a:cubicBezTo>
                  <a:lnTo>
                    <a:pt x="5523" y="1448"/>
                  </a:lnTo>
                  <a:cubicBezTo>
                    <a:pt x="5744" y="1289"/>
                    <a:pt x="6009" y="1210"/>
                    <a:pt x="6274" y="1210"/>
                  </a:cubicBezTo>
                  <a:cubicBezTo>
                    <a:pt x="6539" y="1210"/>
                    <a:pt x="6804" y="1290"/>
                    <a:pt x="7023" y="1451"/>
                  </a:cubicBezTo>
                  <a:lnTo>
                    <a:pt x="7904" y="2090"/>
                  </a:lnTo>
                  <a:cubicBezTo>
                    <a:pt x="7923" y="1827"/>
                    <a:pt x="7920" y="1742"/>
                    <a:pt x="7920" y="596"/>
                  </a:cubicBezTo>
                  <a:lnTo>
                    <a:pt x="7740" y="471"/>
                  </a:lnTo>
                  <a:cubicBezTo>
                    <a:pt x="7308" y="157"/>
                    <a:pt x="6790" y="0"/>
                    <a:pt x="6272"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16" name="Google Shape;3416;p51"/>
            <p:cNvSpPr/>
            <p:nvPr/>
          </p:nvSpPr>
          <p:spPr>
            <a:xfrm>
              <a:off x="5427925" y="1643300"/>
              <a:ext cx="30475" cy="36475"/>
            </a:xfrm>
            <a:custGeom>
              <a:rect b="b" l="l" r="r" t="t"/>
              <a:pathLst>
                <a:path extrusionOk="0" h="1459" w="1219">
                  <a:moveTo>
                    <a:pt x="610" y="0"/>
                  </a:moveTo>
                  <a:cubicBezTo>
                    <a:pt x="275" y="0"/>
                    <a:pt x="1" y="274"/>
                    <a:pt x="1" y="609"/>
                  </a:cubicBezTo>
                  <a:lnTo>
                    <a:pt x="1" y="850"/>
                  </a:lnTo>
                  <a:cubicBezTo>
                    <a:pt x="1" y="1188"/>
                    <a:pt x="275" y="1459"/>
                    <a:pt x="610" y="1459"/>
                  </a:cubicBezTo>
                  <a:cubicBezTo>
                    <a:pt x="945" y="1459"/>
                    <a:pt x="1219" y="1188"/>
                    <a:pt x="1219" y="850"/>
                  </a:cubicBezTo>
                  <a:lnTo>
                    <a:pt x="1219" y="609"/>
                  </a:lnTo>
                  <a:cubicBezTo>
                    <a:pt x="1219" y="274"/>
                    <a:pt x="945" y="0"/>
                    <a:pt x="610"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17" name="Google Shape;3417;p51"/>
            <p:cNvSpPr/>
            <p:nvPr/>
          </p:nvSpPr>
          <p:spPr>
            <a:xfrm>
              <a:off x="5273550" y="1643300"/>
              <a:ext cx="30475" cy="36475"/>
            </a:xfrm>
            <a:custGeom>
              <a:rect b="b" l="l" r="r" t="t"/>
              <a:pathLst>
                <a:path extrusionOk="0" h="1459" w="1219">
                  <a:moveTo>
                    <a:pt x="609" y="0"/>
                  </a:moveTo>
                  <a:cubicBezTo>
                    <a:pt x="274" y="0"/>
                    <a:pt x="0" y="274"/>
                    <a:pt x="0" y="609"/>
                  </a:cubicBezTo>
                  <a:lnTo>
                    <a:pt x="0" y="850"/>
                  </a:lnTo>
                  <a:cubicBezTo>
                    <a:pt x="0" y="1188"/>
                    <a:pt x="272" y="1459"/>
                    <a:pt x="609" y="1459"/>
                  </a:cubicBezTo>
                  <a:cubicBezTo>
                    <a:pt x="944" y="1459"/>
                    <a:pt x="1218" y="1188"/>
                    <a:pt x="1218" y="850"/>
                  </a:cubicBezTo>
                  <a:lnTo>
                    <a:pt x="1218" y="609"/>
                  </a:lnTo>
                  <a:cubicBezTo>
                    <a:pt x="1218" y="274"/>
                    <a:pt x="947" y="0"/>
                    <a:pt x="609"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18" name="Google Shape;3418;p51"/>
            <p:cNvSpPr/>
            <p:nvPr/>
          </p:nvSpPr>
          <p:spPr>
            <a:xfrm>
              <a:off x="5508425" y="1730550"/>
              <a:ext cx="30475" cy="36575"/>
            </a:xfrm>
            <a:custGeom>
              <a:rect b="b" l="l" r="r" t="t"/>
              <a:pathLst>
                <a:path extrusionOk="0" h="1463" w="1219">
                  <a:moveTo>
                    <a:pt x="609" y="1"/>
                  </a:moveTo>
                  <a:cubicBezTo>
                    <a:pt x="272" y="1"/>
                    <a:pt x="0" y="275"/>
                    <a:pt x="0" y="610"/>
                  </a:cubicBezTo>
                  <a:lnTo>
                    <a:pt x="0" y="853"/>
                  </a:lnTo>
                  <a:cubicBezTo>
                    <a:pt x="0" y="1188"/>
                    <a:pt x="272" y="1462"/>
                    <a:pt x="609" y="1462"/>
                  </a:cubicBezTo>
                  <a:cubicBezTo>
                    <a:pt x="944" y="1462"/>
                    <a:pt x="1218" y="1188"/>
                    <a:pt x="1218" y="853"/>
                  </a:cubicBezTo>
                  <a:lnTo>
                    <a:pt x="1218" y="610"/>
                  </a:lnTo>
                  <a:cubicBezTo>
                    <a:pt x="1218" y="275"/>
                    <a:pt x="944" y="1"/>
                    <a:pt x="609"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19" name="Google Shape;3419;p51"/>
            <p:cNvSpPr/>
            <p:nvPr/>
          </p:nvSpPr>
          <p:spPr>
            <a:xfrm>
              <a:off x="5350775" y="1730700"/>
              <a:ext cx="30475" cy="36475"/>
            </a:xfrm>
            <a:custGeom>
              <a:rect b="b" l="l" r="r" t="t"/>
              <a:pathLst>
                <a:path extrusionOk="0" h="1459" w="1219">
                  <a:moveTo>
                    <a:pt x="619" y="0"/>
                  </a:moveTo>
                  <a:cubicBezTo>
                    <a:pt x="616" y="0"/>
                    <a:pt x="613" y="0"/>
                    <a:pt x="610" y="0"/>
                  </a:cubicBezTo>
                  <a:cubicBezTo>
                    <a:pt x="275" y="0"/>
                    <a:pt x="1" y="271"/>
                    <a:pt x="1" y="606"/>
                  </a:cubicBezTo>
                  <a:lnTo>
                    <a:pt x="1" y="850"/>
                  </a:lnTo>
                  <a:cubicBezTo>
                    <a:pt x="1" y="1185"/>
                    <a:pt x="275" y="1459"/>
                    <a:pt x="610" y="1459"/>
                  </a:cubicBezTo>
                  <a:cubicBezTo>
                    <a:pt x="944" y="1459"/>
                    <a:pt x="1219" y="1185"/>
                    <a:pt x="1219" y="850"/>
                  </a:cubicBezTo>
                  <a:lnTo>
                    <a:pt x="1219" y="606"/>
                  </a:lnTo>
                  <a:cubicBezTo>
                    <a:pt x="1219" y="272"/>
                    <a:pt x="950" y="0"/>
                    <a:pt x="619"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20" name="Google Shape;3420;p51"/>
            <p:cNvSpPr/>
            <p:nvPr/>
          </p:nvSpPr>
          <p:spPr>
            <a:xfrm>
              <a:off x="5366000" y="1730550"/>
              <a:ext cx="15250" cy="36625"/>
            </a:xfrm>
            <a:custGeom>
              <a:rect b="b" l="l" r="r" t="t"/>
              <a:pathLst>
                <a:path extrusionOk="0" h="1465" w="610">
                  <a:moveTo>
                    <a:pt x="1" y="1"/>
                  </a:moveTo>
                  <a:lnTo>
                    <a:pt x="1" y="1465"/>
                  </a:lnTo>
                  <a:cubicBezTo>
                    <a:pt x="335" y="1465"/>
                    <a:pt x="610" y="1191"/>
                    <a:pt x="610" y="856"/>
                  </a:cubicBezTo>
                  <a:lnTo>
                    <a:pt x="610" y="612"/>
                  </a:lnTo>
                  <a:cubicBezTo>
                    <a:pt x="610" y="275"/>
                    <a:pt x="335" y="1"/>
                    <a:pt x="1"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21" name="Google Shape;3421;p51"/>
            <p:cNvSpPr/>
            <p:nvPr/>
          </p:nvSpPr>
          <p:spPr>
            <a:xfrm>
              <a:off x="5193075" y="1730550"/>
              <a:ext cx="30475" cy="36575"/>
            </a:xfrm>
            <a:custGeom>
              <a:rect b="b" l="l" r="r" t="t"/>
              <a:pathLst>
                <a:path extrusionOk="0" h="1463" w="1219">
                  <a:moveTo>
                    <a:pt x="609" y="1"/>
                  </a:moveTo>
                  <a:cubicBezTo>
                    <a:pt x="274" y="1"/>
                    <a:pt x="0" y="275"/>
                    <a:pt x="0" y="610"/>
                  </a:cubicBezTo>
                  <a:lnTo>
                    <a:pt x="0" y="853"/>
                  </a:lnTo>
                  <a:cubicBezTo>
                    <a:pt x="0" y="1188"/>
                    <a:pt x="274" y="1462"/>
                    <a:pt x="609" y="1462"/>
                  </a:cubicBezTo>
                  <a:cubicBezTo>
                    <a:pt x="947" y="1462"/>
                    <a:pt x="1218" y="1188"/>
                    <a:pt x="1218" y="853"/>
                  </a:cubicBezTo>
                  <a:lnTo>
                    <a:pt x="1218" y="610"/>
                  </a:lnTo>
                  <a:cubicBezTo>
                    <a:pt x="1218" y="275"/>
                    <a:pt x="947" y="1"/>
                    <a:pt x="609"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22" name="Google Shape;3422;p51"/>
            <p:cNvSpPr/>
            <p:nvPr/>
          </p:nvSpPr>
          <p:spPr>
            <a:xfrm>
              <a:off x="5273900" y="1449525"/>
              <a:ext cx="46725" cy="141600"/>
            </a:xfrm>
            <a:custGeom>
              <a:rect b="b" l="l" r="r" t="t"/>
              <a:pathLst>
                <a:path extrusionOk="0" h="5664" w="1869">
                  <a:moveTo>
                    <a:pt x="1141" y="0"/>
                  </a:moveTo>
                  <a:cubicBezTo>
                    <a:pt x="920" y="0"/>
                    <a:pt x="711" y="134"/>
                    <a:pt x="629" y="352"/>
                  </a:cubicBezTo>
                  <a:lnTo>
                    <a:pt x="166" y="1584"/>
                  </a:lnTo>
                  <a:cubicBezTo>
                    <a:pt x="17" y="1985"/>
                    <a:pt x="0" y="2425"/>
                    <a:pt x="116" y="2835"/>
                  </a:cubicBezTo>
                  <a:cubicBezTo>
                    <a:pt x="150" y="2940"/>
                    <a:pt x="186" y="3048"/>
                    <a:pt x="238" y="3153"/>
                  </a:cubicBezTo>
                  <a:lnTo>
                    <a:pt x="529" y="3748"/>
                  </a:lnTo>
                  <a:cubicBezTo>
                    <a:pt x="781" y="4266"/>
                    <a:pt x="457" y="4667"/>
                    <a:pt x="352" y="4825"/>
                  </a:cubicBezTo>
                  <a:cubicBezTo>
                    <a:pt x="191" y="5077"/>
                    <a:pt x="260" y="5412"/>
                    <a:pt x="510" y="5575"/>
                  </a:cubicBezTo>
                  <a:cubicBezTo>
                    <a:pt x="601" y="5635"/>
                    <a:pt x="704" y="5664"/>
                    <a:pt x="805" y="5664"/>
                  </a:cubicBezTo>
                  <a:cubicBezTo>
                    <a:pt x="981" y="5664"/>
                    <a:pt x="1154" y="5578"/>
                    <a:pt x="1260" y="5420"/>
                  </a:cubicBezTo>
                  <a:cubicBezTo>
                    <a:pt x="1719" y="4717"/>
                    <a:pt x="1869" y="4025"/>
                    <a:pt x="1506" y="3278"/>
                  </a:cubicBezTo>
                  <a:lnTo>
                    <a:pt x="1290" y="2835"/>
                  </a:lnTo>
                  <a:lnTo>
                    <a:pt x="1215" y="2677"/>
                  </a:lnTo>
                  <a:cubicBezTo>
                    <a:pt x="1105" y="2456"/>
                    <a:pt x="1094" y="2198"/>
                    <a:pt x="1179" y="1966"/>
                  </a:cubicBezTo>
                  <a:lnTo>
                    <a:pt x="1644" y="734"/>
                  </a:lnTo>
                  <a:cubicBezTo>
                    <a:pt x="1750" y="454"/>
                    <a:pt x="1608" y="139"/>
                    <a:pt x="1329" y="34"/>
                  </a:cubicBezTo>
                  <a:cubicBezTo>
                    <a:pt x="1267" y="11"/>
                    <a:pt x="1204" y="0"/>
                    <a:pt x="114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23" name="Google Shape;3423;p51"/>
            <p:cNvSpPr/>
            <p:nvPr/>
          </p:nvSpPr>
          <p:spPr>
            <a:xfrm>
              <a:off x="5344125" y="1449525"/>
              <a:ext cx="46875" cy="141600"/>
            </a:xfrm>
            <a:custGeom>
              <a:rect b="b" l="l" r="r" t="t"/>
              <a:pathLst>
                <a:path extrusionOk="0" h="5664" w="1875">
                  <a:moveTo>
                    <a:pt x="1142" y="0"/>
                  </a:moveTo>
                  <a:cubicBezTo>
                    <a:pt x="921" y="0"/>
                    <a:pt x="711" y="134"/>
                    <a:pt x="629" y="352"/>
                  </a:cubicBezTo>
                  <a:lnTo>
                    <a:pt x="167" y="1584"/>
                  </a:lnTo>
                  <a:cubicBezTo>
                    <a:pt x="17" y="1985"/>
                    <a:pt x="1" y="2425"/>
                    <a:pt x="117" y="2835"/>
                  </a:cubicBezTo>
                  <a:cubicBezTo>
                    <a:pt x="150" y="2940"/>
                    <a:pt x="192" y="3048"/>
                    <a:pt x="239" y="3153"/>
                  </a:cubicBezTo>
                  <a:lnTo>
                    <a:pt x="530" y="3748"/>
                  </a:lnTo>
                  <a:cubicBezTo>
                    <a:pt x="781" y="4266"/>
                    <a:pt x="458" y="4667"/>
                    <a:pt x="352" y="4825"/>
                  </a:cubicBezTo>
                  <a:cubicBezTo>
                    <a:pt x="192" y="5077"/>
                    <a:pt x="261" y="5412"/>
                    <a:pt x="510" y="5575"/>
                  </a:cubicBezTo>
                  <a:cubicBezTo>
                    <a:pt x="601" y="5635"/>
                    <a:pt x="705" y="5664"/>
                    <a:pt x="807" y="5664"/>
                  </a:cubicBezTo>
                  <a:cubicBezTo>
                    <a:pt x="983" y="5664"/>
                    <a:pt x="1157" y="5578"/>
                    <a:pt x="1260" y="5420"/>
                  </a:cubicBezTo>
                  <a:cubicBezTo>
                    <a:pt x="1717" y="4723"/>
                    <a:pt x="1875" y="4031"/>
                    <a:pt x="1507" y="3278"/>
                  </a:cubicBezTo>
                  <a:lnTo>
                    <a:pt x="1291" y="2835"/>
                  </a:lnTo>
                  <a:lnTo>
                    <a:pt x="1216" y="2677"/>
                  </a:lnTo>
                  <a:cubicBezTo>
                    <a:pt x="1105" y="2456"/>
                    <a:pt x="1094" y="2198"/>
                    <a:pt x="1180" y="1966"/>
                  </a:cubicBezTo>
                  <a:lnTo>
                    <a:pt x="1645" y="734"/>
                  </a:lnTo>
                  <a:cubicBezTo>
                    <a:pt x="1750" y="454"/>
                    <a:pt x="1609" y="139"/>
                    <a:pt x="1329" y="34"/>
                  </a:cubicBezTo>
                  <a:cubicBezTo>
                    <a:pt x="1268" y="11"/>
                    <a:pt x="1204" y="0"/>
                    <a:pt x="1142"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24" name="Google Shape;3424;p51"/>
            <p:cNvSpPr/>
            <p:nvPr/>
          </p:nvSpPr>
          <p:spPr>
            <a:xfrm>
              <a:off x="5414450" y="1449525"/>
              <a:ext cx="46725" cy="141600"/>
            </a:xfrm>
            <a:custGeom>
              <a:rect b="b" l="l" r="r" t="t"/>
              <a:pathLst>
                <a:path extrusionOk="0" h="5664" w="1869">
                  <a:moveTo>
                    <a:pt x="1141" y="0"/>
                  </a:moveTo>
                  <a:cubicBezTo>
                    <a:pt x="920" y="0"/>
                    <a:pt x="711" y="134"/>
                    <a:pt x="631" y="352"/>
                  </a:cubicBezTo>
                  <a:lnTo>
                    <a:pt x="166" y="1584"/>
                  </a:lnTo>
                  <a:cubicBezTo>
                    <a:pt x="17" y="1985"/>
                    <a:pt x="0" y="2425"/>
                    <a:pt x="119" y="2835"/>
                  </a:cubicBezTo>
                  <a:cubicBezTo>
                    <a:pt x="150" y="2940"/>
                    <a:pt x="191" y="3048"/>
                    <a:pt x="238" y="3153"/>
                  </a:cubicBezTo>
                  <a:lnTo>
                    <a:pt x="529" y="3748"/>
                  </a:lnTo>
                  <a:cubicBezTo>
                    <a:pt x="784" y="4266"/>
                    <a:pt x="457" y="4667"/>
                    <a:pt x="355" y="4825"/>
                  </a:cubicBezTo>
                  <a:cubicBezTo>
                    <a:pt x="191" y="5077"/>
                    <a:pt x="260" y="5412"/>
                    <a:pt x="510" y="5575"/>
                  </a:cubicBezTo>
                  <a:cubicBezTo>
                    <a:pt x="602" y="5635"/>
                    <a:pt x="705" y="5664"/>
                    <a:pt x="807" y="5664"/>
                  </a:cubicBezTo>
                  <a:cubicBezTo>
                    <a:pt x="983" y="5664"/>
                    <a:pt x="1154" y="5578"/>
                    <a:pt x="1260" y="5420"/>
                  </a:cubicBezTo>
                  <a:cubicBezTo>
                    <a:pt x="1719" y="4717"/>
                    <a:pt x="1869" y="4025"/>
                    <a:pt x="1506" y="3281"/>
                  </a:cubicBezTo>
                  <a:lnTo>
                    <a:pt x="1290" y="2838"/>
                  </a:lnTo>
                  <a:lnTo>
                    <a:pt x="1215" y="2683"/>
                  </a:lnTo>
                  <a:cubicBezTo>
                    <a:pt x="1105" y="2456"/>
                    <a:pt x="1094" y="2198"/>
                    <a:pt x="1179" y="1966"/>
                  </a:cubicBezTo>
                  <a:lnTo>
                    <a:pt x="1644" y="734"/>
                  </a:lnTo>
                  <a:cubicBezTo>
                    <a:pt x="1752" y="454"/>
                    <a:pt x="1608" y="139"/>
                    <a:pt x="1329" y="34"/>
                  </a:cubicBezTo>
                  <a:cubicBezTo>
                    <a:pt x="1267" y="11"/>
                    <a:pt x="1204" y="0"/>
                    <a:pt x="114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425" name="Google Shape;3425;p51"/>
          <p:cNvGrpSpPr/>
          <p:nvPr/>
        </p:nvGrpSpPr>
        <p:grpSpPr>
          <a:xfrm>
            <a:off x="7205888" y="1919538"/>
            <a:ext cx="428675" cy="442175"/>
            <a:chOff x="5810200" y="1422525"/>
            <a:chExt cx="428675" cy="442175"/>
          </a:xfrm>
        </p:grpSpPr>
        <p:sp>
          <p:nvSpPr>
            <p:cNvPr id="3426" name="Google Shape;3426;p51"/>
            <p:cNvSpPr/>
            <p:nvPr/>
          </p:nvSpPr>
          <p:spPr>
            <a:xfrm>
              <a:off x="5810200" y="1422525"/>
              <a:ext cx="428675" cy="442175"/>
            </a:xfrm>
            <a:custGeom>
              <a:rect b="b" l="l" r="r" t="t"/>
              <a:pathLst>
                <a:path extrusionOk="0" h="17687" w="17147">
                  <a:moveTo>
                    <a:pt x="8573" y="1"/>
                  </a:moveTo>
                  <a:cubicBezTo>
                    <a:pt x="7087" y="1"/>
                    <a:pt x="5883" y="1202"/>
                    <a:pt x="5883" y="2689"/>
                  </a:cubicBezTo>
                  <a:cubicBezTo>
                    <a:pt x="5883" y="3458"/>
                    <a:pt x="6204" y="4148"/>
                    <a:pt x="6719" y="4637"/>
                  </a:cubicBezTo>
                  <a:cubicBezTo>
                    <a:pt x="6954" y="4861"/>
                    <a:pt x="6745" y="5195"/>
                    <a:pt x="6490" y="5195"/>
                  </a:cubicBezTo>
                  <a:cubicBezTo>
                    <a:pt x="6433" y="5195"/>
                    <a:pt x="6373" y="5178"/>
                    <a:pt x="6315" y="5138"/>
                  </a:cubicBezTo>
                  <a:lnTo>
                    <a:pt x="3591" y="3298"/>
                  </a:lnTo>
                  <a:cubicBezTo>
                    <a:pt x="3328" y="3120"/>
                    <a:pt x="3034" y="3037"/>
                    <a:pt x="2745" y="3037"/>
                  </a:cubicBezTo>
                  <a:cubicBezTo>
                    <a:pt x="2127" y="3037"/>
                    <a:pt x="1532" y="3415"/>
                    <a:pt x="1307" y="4056"/>
                  </a:cubicBezTo>
                  <a:lnTo>
                    <a:pt x="297" y="6957"/>
                  </a:lnTo>
                  <a:cubicBezTo>
                    <a:pt x="1" y="7815"/>
                    <a:pt x="513" y="8737"/>
                    <a:pt x="1399" y="8939"/>
                  </a:cubicBezTo>
                  <a:lnTo>
                    <a:pt x="4911" y="9728"/>
                  </a:lnTo>
                  <a:cubicBezTo>
                    <a:pt x="5584" y="9880"/>
                    <a:pt x="5584" y="10846"/>
                    <a:pt x="4911" y="10999"/>
                  </a:cubicBezTo>
                  <a:lnTo>
                    <a:pt x="1399" y="11787"/>
                  </a:lnTo>
                  <a:cubicBezTo>
                    <a:pt x="513" y="11987"/>
                    <a:pt x="1" y="12911"/>
                    <a:pt x="297" y="13769"/>
                  </a:cubicBezTo>
                  <a:lnTo>
                    <a:pt x="1307" y="16668"/>
                  </a:lnTo>
                  <a:cubicBezTo>
                    <a:pt x="1532" y="17309"/>
                    <a:pt x="2128" y="17686"/>
                    <a:pt x="2746" y="17686"/>
                  </a:cubicBezTo>
                  <a:cubicBezTo>
                    <a:pt x="3035" y="17686"/>
                    <a:pt x="3329" y="17603"/>
                    <a:pt x="3591" y="17426"/>
                  </a:cubicBezTo>
                  <a:lnTo>
                    <a:pt x="6415" y="15516"/>
                  </a:lnTo>
                  <a:cubicBezTo>
                    <a:pt x="6965" y="15145"/>
                    <a:pt x="7616" y="14946"/>
                    <a:pt x="8280" y="14946"/>
                  </a:cubicBezTo>
                  <a:lnTo>
                    <a:pt x="8862" y="14946"/>
                  </a:lnTo>
                  <a:cubicBezTo>
                    <a:pt x="9526" y="14946"/>
                    <a:pt x="10176" y="15142"/>
                    <a:pt x="10727" y="15516"/>
                  </a:cubicBezTo>
                  <a:lnTo>
                    <a:pt x="13551" y="17426"/>
                  </a:lnTo>
                  <a:cubicBezTo>
                    <a:pt x="13815" y="17603"/>
                    <a:pt x="14109" y="17686"/>
                    <a:pt x="14398" y="17686"/>
                  </a:cubicBezTo>
                  <a:cubicBezTo>
                    <a:pt x="15016" y="17686"/>
                    <a:pt x="15610" y="17309"/>
                    <a:pt x="15834" y="16668"/>
                  </a:cubicBezTo>
                  <a:lnTo>
                    <a:pt x="16845" y="13769"/>
                  </a:lnTo>
                  <a:cubicBezTo>
                    <a:pt x="17146" y="12911"/>
                    <a:pt x="16629" y="11987"/>
                    <a:pt x="15743" y="11787"/>
                  </a:cubicBezTo>
                  <a:lnTo>
                    <a:pt x="12230" y="10999"/>
                  </a:lnTo>
                  <a:cubicBezTo>
                    <a:pt x="11549" y="10846"/>
                    <a:pt x="11560" y="9880"/>
                    <a:pt x="12230" y="9728"/>
                  </a:cubicBezTo>
                  <a:lnTo>
                    <a:pt x="15743" y="8939"/>
                  </a:lnTo>
                  <a:cubicBezTo>
                    <a:pt x="16629" y="8737"/>
                    <a:pt x="17141" y="7810"/>
                    <a:pt x="16845" y="6957"/>
                  </a:cubicBezTo>
                  <a:lnTo>
                    <a:pt x="15834" y="4056"/>
                  </a:lnTo>
                  <a:cubicBezTo>
                    <a:pt x="15610" y="3415"/>
                    <a:pt x="15015" y="3037"/>
                    <a:pt x="14397" y="3037"/>
                  </a:cubicBezTo>
                  <a:cubicBezTo>
                    <a:pt x="14108" y="3037"/>
                    <a:pt x="13814" y="3120"/>
                    <a:pt x="13551" y="3298"/>
                  </a:cubicBezTo>
                  <a:lnTo>
                    <a:pt x="10835" y="5136"/>
                  </a:lnTo>
                  <a:cubicBezTo>
                    <a:pt x="10775" y="5176"/>
                    <a:pt x="10714" y="5194"/>
                    <a:pt x="10655" y="5194"/>
                  </a:cubicBezTo>
                  <a:cubicBezTo>
                    <a:pt x="10398" y="5194"/>
                    <a:pt x="10198" y="4854"/>
                    <a:pt x="10426" y="4637"/>
                  </a:cubicBezTo>
                  <a:cubicBezTo>
                    <a:pt x="10960" y="4128"/>
                    <a:pt x="11284" y="3406"/>
                    <a:pt x="11259" y="2603"/>
                  </a:cubicBezTo>
                  <a:cubicBezTo>
                    <a:pt x="11212" y="1177"/>
                    <a:pt x="10038" y="23"/>
                    <a:pt x="8612" y="1"/>
                  </a:cubicBezTo>
                  <a:lnTo>
                    <a:pt x="8599" y="1"/>
                  </a:lnTo>
                  <a:cubicBezTo>
                    <a:pt x="8590" y="1"/>
                    <a:pt x="8582" y="1"/>
                    <a:pt x="857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27" name="Google Shape;3427;p51"/>
            <p:cNvSpPr/>
            <p:nvPr/>
          </p:nvSpPr>
          <p:spPr>
            <a:xfrm>
              <a:off x="6025150" y="1422600"/>
              <a:ext cx="213725" cy="442100"/>
            </a:xfrm>
            <a:custGeom>
              <a:rect b="b" l="l" r="r" t="t"/>
              <a:pathLst>
                <a:path extrusionOk="0" h="17684" w="8549">
                  <a:moveTo>
                    <a:pt x="1" y="1"/>
                  </a:moveTo>
                  <a:lnTo>
                    <a:pt x="1" y="14943"/>
                  </a:lnTo>
                  <a:lnTo>
                    <a:pt x="264" y="14943"/>
                  </a:lnTo>
                  <a:cubicBezTo>
                    <a:pt x="928" y="14943"/>
                    <a:pt x="1578" y="15139"/>
                    <a:pt x="2129" y="15513"/>
                  </a:cubicBezTo>
                  <a:lnTo>
                    <a:pt x="4953" y="17423"/>
                  </a:lnTo>
                  <a:cubicBezTo>
                    <a:pt x="5217" y="17600"/>
                    <a:pt x="5511" y="17683"/>
                    <a:pt x="5800" y="17683"/>
                  </a:cubicBezTo>
                  <a:cubicBezTo>
                    <a:pt x="6418" y="17683"/>
                    <a:pt x="7012" y="17306"/>
                    <a:pt x="7236" y="16665"/>
                  </a:cubicBezTo>
                  <a:lnTo>
                    <a:pt x="8247" y="13766"/>
                  </a:lnTo>
                  <a:cubicBezTo>
                    <a:pt x="8548" y="12908"/>
                    <a:pt x="8031" y="11984"/>
                    <a:pt x="7145" y="11787"/>
                  </a:cubicBezTo>
                  <a:lnTo>
                    <a:pt x="3632" y="10998"/>
                  </a:lnTo>
                  <a:cubicBezTo>
                    <a:pt x="2951" y="10846"/>
                    <a:pt x="2962" y="9880"/>
                    <a:pt x="3632" y="9728"/>
                  </a:cubicBezTo>
                  <a:lnTo>
                    <a:pt x="7145" y="8939"/>
                  </a:lnTo>
                  <a:cubicBezTo>
                    <a:pt x="8031" y="8737"/>
                    <a:pt x="8543" y="7809"/>
                    <a:pt x="8247" y="6957"/>
                  </a:cubicBezTo>
                  <a:lnTo>
                    <a:pt x="7236" y="4056"/>
                  </a:lnTo>
                  <a:cubicBezTo>
                    <a:pt x="7012" y="3416"/>
                    <a:pt x="6418" y="3038"/>
                    <a:pt x="5801" y="3038"/>
                  </a:cubicBezTo>
                  <a:cubicBezTo>
                    <a:pt x="5511" y="3038"/>
                    <a:pt x="5216" y="3121"/>
                    <a:pt x="4953" y="3300"/>
                  </a:cubicBezTo>
                  <a:lnTo>
                    <a:pt x="2237" y="5135"/>
                  </a:lnTo>
                  <a:cubicBezTo>
                    <a:pt x="2177" y="5176"/>
                    <a:pt x="2115" y="5194"/>
                    <a:pt x="2057" y="5194"/>
                  </a:cubicBezTo>
                  <a:cubicBezTo>
                    <a:pt x="1800" y="5194"/>
                    <a:pt x="1600" y="4856"/>
                    <a:pt x="1828" y="4637"/>
                  </a:cubicBezTo>
                  <a:cubicBezTo>
                    <a:pt x="2362" y="4131"/>
                    <a:pt x="2686" y="3405"/>
                    <a:pt x="2661" y="2603"/>
                  </a:cubicBezTo>
                  <a:cubicBezTo>
                    <a:pt x="2614" y="1177"/>
                    <a:pt x="1440" y="23"/>
                    <a:pt x="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28" name="Google Shape;3428;p51"/>
            <p:cNvSpPr/>
            <p:nvPr/>
          </p:nvSpPr>
          <p:spPr>
            <a:xfrm>
              <a:off x="5871525" y="1536100"/>
              <a:ext cx="26875" cy="33450"/>
            </a:xfrm>
            <a:custGeom>
              <a:rect b="b" l="l" r="r" t="t"/>
              <a:pathLst>
                <a:path extrusionOk="0" h="1338" w="1075">
                  <a:moveTo>
                    <a:pt x="537" y="0"/>
                  </a:moveTo>
                  <a:cubicBezTo>
                    <a:pt x="244" y="0"/>
                    <a:pt x="0" y="241"/>
                    <a:pt x="0" y="537"/>
                  </a:cubicBezTo>
                  <a:lnTo>
                    <a:pt x="0" y="800"/>
                  </a:lnTo>
                  <a:cubicBezTo>
                    <a:pt x="0" y="1094"/>
                    <a:pt x="238" y="1337"/>
                    <a:pt x="537" y="1337"/>
                  </a:cubicBezTo>
                  <a:cubicBezTo>
                    <a:pt x="834" y="1335"/>
                    <a:pt x="1074" y="1094"/>
                    <a:pt x="1074" y="800"/>
                  </a:cubicBezTo>
                  <a:lnTo>
                    <a:pt x="1074" y="537"/>
                  </a:lnTo>
                  <a:cubicBezTo>
                    <a:pt x="1074" y="244"/>
                    <a:pt x="834" y="0"/>
                    <a:pt x="53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29" name="Google Shape;3429;p51"/>
            <p:cNvSpPr/>
            <p:nvPr/>
          </p:nvSpPr>
          <p:spPr>
            <a:xfrm>
              <a:off x="5902525" y="1589650"/>
              <a:ext cx="26800" cy="33400"/>
            </a:xfrm>
            <a:custGeom>
              <a:rect b="b" l="l" r="r" t="t"/>
              <a:pathLst>
                <a:path extrusionOk="0" h="1336" w="1072">
                  <a:moveTo>
                    <a:pt x="535" y="1"/>
                  </a:moveTo>
                  <a:cubicBezTo>
                    <a:pt x="239" y="1"/>
                    <a:pt x="1" y="239"/>
                    <a:pt x="1" y="538"/>
                  </a:cubicBezTo>
                  <a:lnTo>
                    <a:pt x="1" y="801"/>
                  </a:lnTo>
                  <a:cubicBezTo>
                    <a:pt x="1" y="1094"/>
                    <a:pt x="239" y="1335"/>
                    <a:pt x="535" y="1335"/>
                  </a:cubicBezTo>
                  <a:cubicBezTo>
                    <a:pt x="834" y="1335"/>
                    <a:pt x="1072" y="1097"/>
                    <a:pt x="1072" y="801"/>
                  </a:cubicBezTo>
                  <a:lnTo>
                    <a:pt x="1072" y="538"/>
                  </a:lnTo>
                  <a:cubicBezTo>
                    <a:pt x="1072" y="244"/>
                    <a:pt x="834" y="1"/>
                    <a:pt x="53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30" name="Google Shape;3430;p51"/>
            <p:cNvSpPr/>
            <p:nvPr/>
          </p:nvSpPr>
          <p:spPr>
            <a:xfrm>
              <a:off x="5974700" y="1627025"/>
              <a:ext cx="26875" cy="33450"/>
            </a:xfrm>
            <a:custGeom>
              <a:rect b="b" l="l" r="r" t="t"/>
              <a:pathLst>
                <a:path extrusionOk="0" h="1338" w="1075">
                  <a:moveTo>
                    <a:pt x="538" y="1"/>
                  </a:moveTo>
                  <a:cubicBezTo>
                    <a:pt x="244" y="1"/>
                    <a:pt x="1" y="239"/>
                    <a:pt x="1" y="538"/>
                  </a:cubicBezTo>
                  <a:lnTo>
                    <a:pt x="1" y="801"/>
                  </a:lnTo>
                  <a:cubicBezTo>
                    <a:pt x="1" y="1094"/>
                    <a:pt x="241" y="1338"/>
                    <a:pt x="538" y="1338"/>
                  </a:cubicBezTo>
                  <a:cubicBezTo>
                    <a:pt x="831" y="1338"/>
                    <a:pt x="1075" y="1097"/>
                    <a:pt x="1075" y="801"/>
                  </a:cubicBezTo>
                  <a:lnTo>
                    <a:pt x="1075" y="538"/>
                  </a:lnTo>
                  <a:cubicBezTo>
                    <a:pt x="1075" y="239"/>
                    <a:pt x="837" y="1"/>
                    <a:pt x="53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31" name="Google Shape;3431;p51"/>
            <p:cNvSpPr/>
            <p:nvPr/>
          </p:nvSpPr>
          <p:spPr>
            <a:xfrm>
              <a:off x="5876225" y="1748750"/>
              <a:ext cx="26800" cy="33375"/>
            </a:xfrm>
            <a:custGeom>
              <a:rect b="b" l="l" r="r" t="t"/>
              <a:pathLst>
                <a:path extrusionOk="0" h="1335" w="1072">
                  <a:moveTo>
                    <a:pt x="535" y="1"/>
                  </a:moveTo>
                  <a:cubicBezTo>
                    <a:pt x="241" y="1"/>
                    <a:pt x="1" y="239"/>
                    <a:pt x="1" y="538"/>
                  </a:cubicBezTo>
                  <a:lnTo>
                    <a:pt x="1" y="801"/>
                  </a:lnTo>
                  <a:cubicBezTo>
                    <a:pt x="1" y="1094"/>
                    <a:pt x="239" y="1335"/>
                    <a:pt x="535" y="1335"/>
                  </a:cubicBezTo>
                  <a:cubicBezTo>
                    <a:pt x="834" y="1335"/>
                    <a:pt x="1072" y="1097"/>
                    <a:pt x="1072" y="801"/>
                  </a:cubicBezTo>
                  <a:lnTo>
                    <a:pt x="1072" y="538"/>
                  </a:lnTo>
                  <a:cubicBezTo>
                    <a:pt x="1072" y="239"/>
                    <a:pt x="834" y="1"/>
                    <a:pt x="53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32" name="Google Shape;3432;p51"/>
            <p:cNvSpPr/>
            <p:nvPr/>
          </p:nvSpPr>
          <p:spPr>
            <a:xfrm>
              <a:off x="6134225" y="1775475"/>
              <a:ext cx="26875" cy="33375"/>
            </a:xfrm>
            <a:custGeom>
              <a:rect b="b" l="l" r="r" t="t"/>
              <a:pathLst>
                <a:path extrusionOk="0" h="1335" w="1075">
                  <a:moveTo>
                    <a:pt x="537" y="0"/>
                  </a:moveTo>
                  <a:cubicBezTo>
                    <a:pt x="244" y="0"/>
                    <a:pt x="0" y="238"/>
                    <a:pt x="0" y="537"/>
                  </a:cubicBezTo>
                  <a:lnTo>
                    <a:pt x="0" y="800"/>
                  </a:lnTo>
                  <a:cubicBezTo>
                    <a:pt x="0" y="1094"/>
                    <a:pt x="241" y="1334"/>
                    <a:pt x="537" y="1334"/>
                  </a:cubicBezTo>
                  <a:cubicBezTo>
                    <a:pt x="836" y="1334"/>
                    <a:pt x="1074" y="1096"/>
                    <a:pt x="1074" y="800"/>
                  </a:cubicBezTo>
                  <a:lnTo>
                    <a:pt x="1074" y="537"/>
                  </a:lnTo>
                  <a:cubicBezTo>
                    <a:pt x="1074" y="238"/>
                    <a:pt x="831" y="0"/>
                    <a:pt x="53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33" name="Google Shape;3433;p51"/>
            <p:cNvSpPr/>
            <p:nvPr/>
          </p:nvSpPr>
          <p:spPr>
            <a:xfrm>
              <a:off x="6171250" y="1742175"/>
              <a:ext cx="26875" cy="33375"/>
            </a:xfrm>
            <a:custGeom>
              <a:rect b="b" l="l" r="r" t="t"/>
              <a:pathLst>
                <a:path extrusionOk="0" h="1335" w="1075">
                  <a:moveTo>
                    <a:pt x="537" y="1"/>
                  </a:moveTo>
                  <a:cubicBezTo>
                    <a:pt x="244" y="1"/>
                    <a:pt x="0" y="239"/>
                    <a:pt x="0" y="538"/>
                  </a:cubicBezTo>
                  <a:lnTo>
                    <a:pt x="0" y="798"/>
                  </a:lnTo>
                  <a:cubicBezTo>
                    <a:pt x="0" y="1094"/>
                    <a:pt x="238" y="1335"/>
                    <a:pt x="537" y="1335"/>
                  </a:cubicBezTo>
                  <a:cubicBezTo>
                    <a:pt x="836" y="1335"/>
                    <a:pt x="1074" y="1097"/>
                    <a:pt x="1074" y="798"/>
                  </a:cubicBezTo>
                  <a:lnTo>
                    <a:pt x="1074" y="538"/>
                  </a:lnTo>
                  <a:cubicBezTo>
                    <a:pt x="1071" y="239"/>
                    <a:pt x="830" y="1"/>
                    <a:pt x="53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34" name="Google Shape;3434;p51"/>
            <p:cNvSpPr/>
            <p:nvPr/>
          </p:nvSpPr>
          <p:spPr>
            <a:xfrm>
              <a:off x="5925425" y="1760925"/>
              <a:ext cx="26825" cy="33400"/>
            </a:xfrm>
            <a:custGeom>
              <a:rect b="b" l="l" r="r" t="t"/>
              <a:pathLst>
                <a:path extrusionOk="0" h="1336" w="1073">
                  <a:moveTo>
                    <a:pt x="538" y="1"/>
                  </a:moveTo>
                  <a:cubicBezTo>
                    <a:pt x="242" y="1"/>
                    <a:pt x="1" y="239"/>
                    <a:pt x="1" y="538"/>
                  </a:cubicBezTo>
                  <a:lnTo>
                    <a:pt x="1" y="801"/>
                  </a:lnTo>
                  <a:cubicBezTo>
                    <a:pt x="1" y="1094"/>
                    <a:pt x="239" y="1335"/>
                    <a:pt x="538" y="1335"/>
                  </a:cubicBezTo>
                  <a:cubicBezTo>
                    <a:pt x="831" y="1335"/>
                    <a:pt x="1072" y="1097"/>
                    <a:pt x="1072" y="801"/>
                  </a:cubicBezTo>
                  <a:lnTo>
                    <a:pt x="1072" y="538"/>
                  </a:lnTo>
                  <a:cubicBezTo>
                    <a:pt x="1072" y="239"/>
                    <a:pt x="834" y="1"/>
                    <a:pt x="53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35" name="Google Shape;3435;p51"/>
            <p:cNvSpPr/>
            <p:nvPr/>
          </p:nvSpPr>
          <p:spPr>
            <a:xfrm>
              <a:off x="6045075" y="1683975"/>
              <a:ext cx="26825" cy="33375"/>
            </a:xfrm>
            <a:custGeom>
              <a:rect b="b" l="l" r="r" t="t"/>
              <a:pathLst>
                <a:path extrusionOk="0" h="1335" w="1073">
                  <a:moveTo>
                    <a:pt x="535" y="1"/>
                  </a:moveTo>
                  <a:cubicBezTo>
                    <a:pt x="242" y="1"/>
                    <a:pt x="1" y="239"/>
                    <a:pt x="1" y="535"/>
                  </a:cubicBezTo>
                  <a:lnTo>
                    <a:pt x="1" y="798"/>
                  </a:lnTo>
                  <a:cubicBezTo>
                    <a:pt x="1" y="1091"/>
                    <a:pt x="239" y="1335"/>
                    <a:pt x="535" y="1335"/>
                  </a:cubicBezTo>
                  <a:cubicBezTo>
                    <a:pt x="831" y="1335"/>
                    <a:pt x="1072" y="1097"/>
                    <a:pt x="1072" y="798"/>
                  </a:cubicBezTo>
                  <a:lnTo>
                    <a:pt x="1072" y="535"/>
                  </a:lnTo>
                  <a:cubicBezTo>
                    <a:pt x="1072" y="239"/>
                    <a:pt x="831" y="1"/>
                    <a:pt x="53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36" name="Google Shape;3436;p51"/>
            <p:cNvSpPr/>
            <p:nvPr/>
          </p:nvSpPr>
          <p:spPr>
            <a:xfrm>
              <a:off x="6079750" y="1744250"/>
              <a:ext cx="26800" cy="33375"/>
            </a:xfrm>
            <a:custGeom>
              <a:rect b="b" l="l" r="r" t="t"/>
              <a:pathLst>
                <a:path extrusionOk="0" h="1335" w="1072">
                  <a:moveTo>
                    <a:pt x="538" y="1"/>
                  </a:moveTo>
                  <a:cubicBezTo>
                    <a:pt x="241" y="1"/>
                    <a:pt x="1" y="239"/>
                    <a:pt x="1" y="538"/>
                  </a:cubicBezTo>
                  <a:lnTo>
                    <a:pt x="1" y="801"/>
                  </a:lnTo>
                  <a:cubicBezTo>
                    <a:pt x="1" y="1094"/>
                    <a:pt x="239" y="1335"/>
                    <a:pt x="538" y="1335"/>
                  </a:cubicBezTo>
                  <a:cubicBezTo>
                    <a:pt x="831" y="1335"/>
                    <a:pt x="1072" y="1097"/>
                    <a:pt x="1072" y="801"/>
                  </a:cubicBezTo>
                  <a:lnTo>
                    <a:pt x="1072" y="538"/>
                  </a:lnTo>
                  <a:cubicBezTo>
                    <a:pt x="1069" y="239"/>
                    <a:pt x="831" y="1"/>
                    <a:pt x="53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37" name="Google Shape;3437;p51"/>
            <p:cNvSpPr/>
            <p:nvPr/>
          </p:nvSpPr>
          <p:spPr>
            <a:xfrm>
              <a:off x="6122450" y="1580600"/>
              <a:ext cx="26875" cy="33375"/>
            </a:xfrm>
            <a:custGeom>
              <a:rect b="b" l="l" r="r" t="t"/>
              <a:pathLst>
                <a:path extrusionOk="0" h="1335" w="1075">
                  <a:moveTo>
                    <a:pt x="538" y="0"/>
                  </a:moveTo>
                  <a:cubicBezTo>
                    <a:pt x="241" y="0"/>
                    <a:pt x="1" y="238"/>
                    <a:pt x="1" y="537"/>
                  </a:cubicBezTo>
                  <a:lnTo>
                    <a:pt x="1" y="800"/>
                  </a:lnTo>
                  <a:cubicBezTo>
                    <a:pt x="1" y="1094"/>
                    <a:pt x="241" y="1334"/>
                    <a:pt x="538" y="1334"/>
                  </a:cubicBezTo>
                  <a:cubicBezTo>
                    <a:pt x="836" y="1334"/>
                    <a:pt x="1075" y="1094"/>
                    <a:pt x="1075" y="800"/>
                  </a:cubicBezTo>
                  <a:lnTo>
                    <a:pt x="1075" y="537"/>
                  </a:lnTo>
                  <a:cubicBezTo>
                    <a:pt x="1075" y="241"/>
                    <a:pt x="836" y="0"/>
                    <a:pt x="53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38" name="Google Shape;3438;p51"/>
            <p:cNvSpPr/>
            <p:nvPr/>
          </p:nvSpPr>
          <p:spPr>
            <a:xfrm>
              <a:off x="6038500" y="1563975"/>
              <a:ext cx="26825" cy="33400"/>
            </a:xfrm>
            <a:custGeom>
              <a:rect b="b" l="l" r="r" t="t"/>
              <a:pathLst>
                <a:path extrusionOk="0" h="1336" w="1073">
                  <a:moveTo>
                    <a:pt x="535" y="1"/>
                  </a:moveTo>
                  <a:cubicBezTo>
                    <a:pt x="242" y="1"/>
                    <a:pt x="1" y="239"/>
                    <a:pt x="1" y="538"/>
                  </a:cubicBezTo>
                  <a:lnTo>
                    <a:pt x="1" y="801"/>
                  </a:lnTo>
                  <a:cubicBezTo>
                    <a:pt x="1" y="1094"/>
                    <a:pt x="239" y="1335"/>
                    <a:pt x="535" y="1335"/>
                  </a:cubicBezTo>
                  <a:cubicBezTo>
                    <a:pt x="834" y="1332"/>
                    <a:pt x="1072" y="1094"/>
                    <a:pt x="1072" y="801"/>
                  </a:cubicBezTo>
                  <a:lnTo>
                    <a:pt x="1072" y="538"/>
                  </a:lnTo>
                  <a:cubicBezTo>
                    <a:pt x="1072" y="242"/>
                    <a:pt x="834" y="1"/>
                    <a:pt x="53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39" name="Google Shape;3439;p51"/>
            <p:cNvSpPr/>
            <p:nvPr/>
          </p:nvSpPr>
          <p:spPr>
            <a:xfrm>
              <a:off x="5982175" y="1477275"/>
              <a:ext cx="26800" cy="33450"/>
            </a:xfrm>
            <a:custGeom>
              <a:rect b="b" l="l" r="r" t="t"/>
              <a:pathLst>
                <a:path extrusionOk="0" h="1338" w="1072">
                  <a:moveTo>
                    <a:pt x="538" y="0"/>
                  </a:moveTo>
                  <a:cubicBezTo>
                    <a:pt x="239" y="0"/>
                    <a:pt x="1" y="241"/>
                    <a:pt x="1" y="537"/>
                  </a:cubicBezTo>
                  <a:lnTo>
                    <a:pt x="1" y="800"/>
                  </a:lnTo>
                  <a:cubicBezTo>
                    <a:pt x="1" y="1094"/>
                    <a:pt x="239" y="1337"/>
                    <a:pt x="538" y="1337"/>
                  </a:cubicBezTo>
                  <a:cubicBezTo>
                    <a:pt x="834" y="1337"/>
                    <a:pt x="1072" y="1094"/>
                    <a:pt x="1072" y="800"/>
                  </a:cubicBezTo>
                  <a:lnTo>
                    <a:pt x="1072" y="537"/>
                  </a:lnTo>
                  <a:cubicBezTo>
                    <a:pt x="1072" y="244"/>
                    <a:pt x="834" y="0"/>
                    <a:pt x="53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40" name="Google Shape;3440;p51"/>
            <p:cNvSpPr/>
            <p:nvPr/>
          </p:nvSpPr>
          <p:spPr>
            <a:xfrm>
              <a:off x="6033675" y="1460600"/>
              <a:ext cx="26800" cy="33450"/>
            </a:xfrm>
            <a:custGeom>
              <a:rect b="b" l="l" r="r" t="t"/>
              <a:pathLst>
                <a:path extrusionOk="0" h="1338" w="1072">
                  <a:moveTo>
                    <a:pt x="534" y="0"/>
                  </a:moveTo>
                  <a:cubicBezTo>
                    <a:pt x="238" y="0"/>
                    <a:pt x="0" y="238"/>
                    <a:pt x="0" y="537"/>
                  </a:cubicBezTo>
                  <a:lnTo>
                    <a:pt x="0" y="800"/>
                  </a:lnTo>
                  <a:cubicBezTo>
                    <a:pt x="0" y="1097"/>
                    <a:pt x="238" y="1337"/>
                    <a:pt x="534" y="1337"/>
                  </a:cubicBezTo>
                  <a:cubicBezTo>
                    <a:pt x="830" y="1337"/>
                    <a:pt x="1071" y="1097"/>
                    <a:pt x="1071" y="800"/>
                  </a:cubicBezTo>
                  <a:lnTo>
                    <a:pt x="1071" y="537"/>
                  </a:lnTo>
                  <a:cubicBezTo>
                    <a:pt x="1071" y="244"/>
                    <a:pt x="833" y="0"/>
                    <a:pt x="53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41" name="Google Shape;3441;p51"/>
            <p:cNvSpPr/>
            <p:nvPr/>
          </p:nvSpPr>
          <p:spPr>
            <a:xfrm>
              <a:off x="6154825" y="1539425"/>
              <a:ext cx="26825" cy="33375"/>
            </a:xfrm>
            <a:custGeom>
              <a:rect b="b" l="l" r="r" t="t"/>
              <a:pathLst>
                <a:path extrusionOk="0" h="1335" w="1073">
                  <a:moveTo>
                    <a:pt x="538" y="0"/>
                  </a:moveTo>
                  <a:cubicBezTo>
                    <a:pt x="242" y="0"/>
                    <a:pt x="1" y="238"/>
                    <a:pt x="1" y="537"/>
                  </a:cubicBezTo>
                  <a:lnTo>
                    <a:pt x="1" y="800"/>
                  </a:lnTo>
                  <a:cubicBezTo>
                    <a:pt x="1" y="1094"/>
                    <a:pt x="239" y="1334"/>
                    <a:pt x="538" y="1334"/>
                  </a:cubicBezTo>
                  <a:cubicBezTo>
                    <a:pt x="831" y="1332"/>
                    <a:pt x="1072" y="1094"/>
                    <a:pt x="1072" y="800"/>
                  </a:cubicBezTo>
                  <a:lnTo>
                    <a:pt x="1072" y="537"/>
                  </a:lnTo>
                  <a:cubicBezTo>
                    <a:pt x="1072" y="241"/>
                    <a:pt x="834" y="0"/>
                    <a:pt x="53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42" name="Google Shape;3442;p51"/>
            <p:cNvSpPr/>
            <p:nvPr/>
          </p:nvSpPr>
          <p:spPr>
            <a:xfrm>
              <a:off x="6171250" y="1589725"/>
              <a:ext cx="26875" cy="33450"/>
            </a:xfrm>
            <a:custGeom>
              <a:rect b="b" l="l" r="r" t="t"/>
              <a:pathLst>
                <a:path extrusionOk="0" h="1338" w="1075">
                  <a:moveTo>
                    <a:pt x="537" y="1"/>
                  </a:moveTo>
                  <a:cubicBezTo>
                    <a:pt x="244" y="1"/>
                    <a:pt x="0" y="241"/>
                    <a:pt x="0" y="538"/>
                  </a:cubicBezTo>
                  <a:lnTo>
                    <a:pt x="0" y="801"/>
                  </a:lnTo>
                  <a:cubicBezTo>
                    <a:pt x="0" y="1094"/>
                    <a:pt x="238" y="1338"/>
                    <a:pt x="537" y="1338"/>
                  </a:cubicBezTo>
                  <a:cubicBezTo>
                    <a:pt x="836" y="1338"/>
                    <a:pt x="1074" y="1100"/>
                    <a:pt x="1074" y="801"/>
                  </a:cubicBezTo>
                  <a:lnTo>
                    <a:pt x="1074" y="538"/>
                  </a:lnTo>
                  <a:cubicBezTo>
                    <a:pt x="1071" y="241"/>
                    <a:pt x="830" y="1"/>
                    <a:pt x="53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443" name="Google Shape;3443;p51"/>
          <p:cNvGrpSpPr/>
          <p:nvPr/>
        </p:nvGrpSpPr>
        <p:grpSpPr>
          <a:xfrm>
            <a:off x="1250163" y="2662450"/>
            <a:ext cx="305700" cy="442875"/>
            <a:chOff x="417900" y="2211550"/>
            <a:chExt cx="305700" cy="442875"/>
          </a:xfrm>
        </p:grpSpPr>
        <p:sp>
          <p:nvSpPr>
            <p:cNvPr id="3444" name="Google Shape;3444;p51"/>
            <p:cNvSpPr/>
            <p:nvPr/>
          </p:nvSpPr>
          <p:spPr>
            <a:xfrm>
              <a:off x="557550" y="2211550"/>
              <a:ext cx="61475" cy="124550"/>
            </a:xfrm>
            <a:custGeom>
              <a:rect b="b" l="l" r="r" t="t"/>
              <a:pathLst>
                <a:path extrusionOk="0" h="4982" w="2459">
                  <a:moveTo>
                    <a:pt x="1879" y="1"/>
                  </a:moveTo>
                  <a:cubicBezTo>
                    <a:pt x="1743" y="1"/>
                    <a:pt x="1607" y="53"/>
                    <a:pt x="1504" y="157"/>
                  </a:cubicBezTo>
                  <a:lnTo>
                    <a:pt x="1119" y="539"/>
                  </a:lnTo>
                  <a:cubicBezTo>
                    <a:pt x="856" y="802"/>
                    <a:pt x="637" y="1098"/>
                    <a:pt x="466" y="1411"/>
                  </a:cubicBezTo>
                  <a:cubicBezTo>
                    <a:pt x="164" y="1970"/>
                    <a:pt x="1" y="2593"/>
                    <a:pt x="1" y="3243"/>
                  </a:cubicBezTo>
                  <a:lnTo>
                    <a:pt x="1" y="4453"/>
                  </a:lnTo>
                  <a:cubicBezTo>
                    <a:pt x="1" y="4743"/>
                    <a:pt x="236" y="4981"/>
                    <a:pt x="532" y="4981"/>
                  </a:cubicBezTo>
                  <a:cubicBezTo>
                    <a:pt x="823" y="4981"/>
                    <a:pt x="1061" y="4746"/>
                    <a:pt x="1061" y="4453"/>
                  </a:cubicBezTo>
                  <a:lnTo>
                    <a:pt x="1061" y="3243"/>
                  </a:lnTo>
                  <a:cubicBezTo>
                    <a:pt x="1061" y="2836"/>
                    <a:pt x="1146" y="2443"/>
                    <a:pt x="1313" y="2083"/>
                  </a:cubicBezTo>
                  <a:cubicBezTo>
                    <a:pt x="1448" y="1793"/>
                    <a:pt x="1634" y="1521"/>
                    <a:pt x="1866" y="1289"/>
                  </a:cubicBezTo>
                  <a:lnTo>
                    <a:pt x="2251" y="907"/>
                  </a:lnTo>
                  <a:cubicBezTo>
                    <a:pt x="2459" y="699"/>
                    <a:pt x="2459" y="364"/>
                    <a:pt x="2254" y="157"/>
                  </a:cubicBezTo>
                  <a:cubicBezTo>
                    <a:pt x="2150" y="53"/>
                    <a:pt x="2014" y="1"/>
                    <a:pt x="1879"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45" name="Google Shape;3445;p51"/>
            <p:cNvSpPr/>
            <p:nvPr/>
          </p:nvSpPr>
          <p:spPr>
            <a:xfrm>
              <a:off x="557550" y="2246800"/>
              <a:ext cx="32825" cy="89300"/>
            </a:xfrm>
            <a:custGeom>
              <a:rect b="b" l="l" r="r" t="t"/>
              <a:pathLst>
                <a:path extrusionOk="0" h="3572" w="1313">
                  <a:moveTo>
                    <a:pt x="466" y="1"/>
                  </a:moveTo>
                  <a:cubicBezTo>
                    <a:pt x="164" y="560"/>
                    <a:pt x="1" y="1183"/>
                    <a:pt x="1" y="1833"/>
                  </a:cubicBezTo>
                  <a:lnTo>
                    <a:pt x="1" y="3043"/>
                  </a:lnTo>
                  <a:cubicBezTo>
                    <a:pt x="1" y="3333"/>
                    <a:pt x="236" y="3571"/>
                    <a:pt x="532" y="3571"/>
                  </a:cubicBezTo>
                  <a:cubicBezTo>
                    <a:pt x="823" y="3571"/>
                    <a:pt x="1061" y="3336"/>
                    <a:pt x="1061" y="3043"/>
                  </a:cubicBezTo>
                  <a:lnTo>
                    <a:pt x="1061" y="1833"/>
                  </a:lnTo>
                  <a:cubicBezTo>
                    <a:pt x="1061" y="1423"/>
                    <a:pt x="1146" y="1033"/>
                    <a:pt x="1313" y="673"/>
                  </a:cubicBezTo>
                  <a:lnTo>
                    <a:pt x="466" y="1"/>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46" name="Google Shape;3446;p51"/>
            <p:cNvSpPr/>
            <p:nvPr/>
          </p:nvSpPr>
          <p:spPr>
            <a:xfrm>
              <a:off x="525650" y="2529075"/>
              <a:ext cx="90325" cy="125350"/>
            </a:xfrm>
            <a:custGeom>
              <a:rect b="b" l="l" r="r" t="t"/>
              <a:pathLst>
                <a:path extrusionOk="0" h="5014" w="3613">
                  <a:moveTo>
                    <a:pt x="0" y="1"/>
                  </a:moveTo>
                  <a:lnTo>
                    <a:pt x="0" y="3209"/>
                  </a:lnTo>
                  <a:cubicBezTo>
                    <a:pt x="0" y="4205"/>
                    <a:pt x="811" y="5014"/>
                    <a:pt x="1808" y="5014"/>
                  </a:cubicBezTo>
                  <a:cubicBezTo>
                    <a:pt x="2804" y="5014"/>
                    <a:pt x="3613" y="4205"/>
                    <a:pt x="3613" y="3209"/>
                  </a:cubicBezTo>
                  <a:lnTo>
                    <a:pt x="3613" y="1"/>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47" name="Google Shape;3447;p51"/>
            <p:cNvSpPr/>
            <p:nvPr/>
          </p:nvSpPr>
          <p:spPr>
            <a:xfrm>
              <a:off x="570700" y="2529075"/>
              <a:ext cx="45225" cy="125350"/>
            </a:xfrm>
            <a:custGeom>
              <a:rect b="b" l="l" r="r" t="t"/>
              <a:pathLst>
                <a:path extrusionOk="0" h="5014" w="1809">
                  <a:moveTo>
                    <a:pt x="0" y="1"/>
                  </a:moveTo>
                  <a:lnTo>
                    <a:pt x="0" y="5014"/>
                  </a:lnTo>
                  <a:cubicBezTo>
                    <a:pt x="997" y="5014"/>
                    <a:pt x="1808" y="4205"/>
                    <a:pt x="1808" y="3209"/>
                  </a:cubicBezTo>
                  <a:lnTo>
                    <a:pt x="1808" y="1"/>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48" name="Google Shape;3448;p51"/>
            <p:cNvSpPr/>
            <p:nvPr/>
          </p:nvSpPr>
          <p:spPr>
            <a:xfrm>
              <a:off x="480400" y="2453375"/>
              <a:ext cx="90325" cy="125350"/>
            </a:xfrm>
            <a:custGeom>
              <a:rect b="b" l="l" r="r" t="t"/>
              <a:pathLst>
                <a:path extrusionOk="0" h="5014" w="3613">
                  <a:moveTo>
                    <a:pt x="0" y="0"/>
                  </a:moveTo>
                  <a:lnTo>
                    <a:pt x="0" y="3208"/>
                  </a:lnTo>
                  <a:cubicBezTo>
                    <a:pt x="0" y="4205"/>
                    <a:pt x="808" y="5013"/>
                    <a:pt x="1808" y="5013"/>
                  </a:cubicBezTo>
                  <a:cubicBezTo>
                    <a:pt x="2804" y="5013"/>
                    <a:pt x="3612" y="4205"/>
                    <a:pt x="3612" y="3208"/>
                  </a:cubicBezTo>
                  <a:lnTo>
                    <a:pt x="3612"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49" name="Google Shape;3449;p51"/>
            <p:cNvSpPr/>
            <p:nvPr/>
          </p:nvSpPr>
          <p:spPr>
            <a:xfrm>
              <a:off x="525575" y="2453300"/>
              <a:ext cx="45150" cy="125425"/>
            </a:xfrm>
            <a:custGeom>
              <a:rect b="b" l="l" r="r" t="t"/>
              <a:pathLst>
                <a:path extrusionOk="0" h="5017" w="1806">
                  <a:moveTo>
                    <a:pt x="1" y="1"/>
                  </a:moveTo>
                  <a:lnTo>
                    <a:pt x="1" y="5016"/>
                  </a:lnTo>
                  <a:cubicBezTo>
                    <a:pt x="997" y="5016"/>
                    <a:pt x="1805" y="4208"/>
                    <a:pt x="1805" y="3211"/>
                  </a:cubicBezTo>
                  <a:lnTo>
                    <a:pt x="1805" y="3"/>
                  </a:lnTo>
                  <a:lnTo>
                    <a:pt x="1805"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50" name="Google Shape;3450;p51"/>
            <p:cNvSpPr/>
            <p:nvPr/>
          </p:nvSpPr>
          <p:spPr>
            <a:xfrm>
              <a:off x="570825" y="2453375"/>
              <a:ext cx="90350" cy="125350"/>
            </a:xfrm>
            <a:custGeom>
              <a:rect b="b" l="l" r="r" t="t"/>
              <a:pathLst>
                <a:path extrusionOk="0" h="5014" w="3614">
                  <a:moveTo>
                    <a:pt x="1" y="0"/>
                  </a:moveTo>
                  <a:lnTo>
                    <a:pt x="1" y="3208"/>
                  </a:lnTo>
                  <a:cubicBezTo>
                    <a:pt x="1" y="4205"/>
                    <a:pt x="806" y="5013"/>
                    <a:pt x="1806" y="5013"/>
                  </a:cubicBezTo>
                  <a:cubicBezTo>
                    <a:pt x="2802" y="5013"/>
                    <a:pt x="3613" y="4205"/>
                    <a:pt x="3613" y="3208"/>
                  </a:cubicBezTo>
                  <a:lnTo>
                    <a:pt x="3613"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51" name="Google Shape;3451;p51"/>
            <p:cNvSpPr/>
            <p:nvPr/>
          </p:nvSpPr>
          <p:spPr>
            <a:xfrm>
              <a:off x="615950" y="2453300"/>
              <a:ext cx="45225" cy="125425"/>
            </a:xfrm>
            <a:custGeom>
              <a:rect b="b" l="l" r="r" t="t"/>
              <a:pathLst>
                <a:path extrusionOk="0" h="5017" w="1809">
                  <a:moveTo>
                    <a:pt x="1" y="1"/>
                  </a:moveTo>
                  <a:lnTo>
                    <a:pt x="1" y="5016"/>
                  </a:lnTo>
                  <a:cubicBezTo>
                    <a:pt x="997" y="5016"/>
                    <a:pt x="1808" y="4208"/>
                    <a:pt x="1808" y="3211"/>
                  </a:cubicBezTo>
                  <a:lnTo>
                    <a:pt x="1808" y="3"/>
                  </a:lnTo>
                  <a:lnTo>
                    <a:pt x="1808"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52" name="Google Shape;3452;p51"/>
            <p:cNvSpPr/>
            <p:nvPr/>
          </p:nvSpPr>
          <p:spPr>
            <a:xfrm>
              <a:off x="417900" y="2364725"/>
              <a:ext cx="101900" cy="141475"/>
            </a:xfrm>
            <a:custGeom>
              <a:rect b="b" l="l" r="r" t="t"/>
              <a:pathLst>
                <a:path extrusionOk="0" h="5659" w="4076">
                  <a:moveTo>
                    <a:pt x="1941" y="0"/>
                  </a:moveTo>
                  <a:cubicBezTo>
                    <a:pt x="867" y="0"/>
                    <a:pt x="1" y="870"/>
                    <a:pt x="1" y="1941"/>
                  </a:cubicBezTo>
                  <a:lnTo>
                    <a:pt x="1" y="3621"/>
                  </a:lnTo>
                  <a:cubicBezTo>
                    <a:pt x="1" y="4745"/>
                    <a:pt x="914" y="5658"/>
                    <a:pt x="2038" y="5658"/>
                  </a:cubicBezTo>
                  <a:cubicBezTo>
                    <a:pt x="3162" y="5658"/>
                    <a:pt x="4075" y="4745"/>
                    <a:pt x="4075" y="3621"/>
                  </a:cubicBezTo>
                  <a:lnTo>
                    <a:pt x="4075"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53" name="Google Shape;3453;p51"/>
            <p:cNvSpPr/>
            <p:nvPr/>
          </p:nvSpPr>
          <p:spPr>
            <a:xfrm>
              <a:off x="468825" y="2364725"/>
              <a:ext cx="50975" cy="141475"/>
            </a:xfrm>
            <a:custGeom>
              <a:rect b="b" l="l" r="r" t="t"/>
              <a:pathLst>
                <a:path extrusionOk="0" h="5659" w="2039">
                  <a:moveTo>
                    <a:pt x="1" y="0"/>
                  </a:moveTo>
                  <a:lnTo>
                    <a:pt x="1" y="5658"/>
                  </a:lnTo>
                  <a:cubicBezTo>
                    <a:pt x="1125" y="5658"/>
                    <a:pt x="2038" y="4745"/>
                    <a:pt x="2038" y="3621"/>
                  </a:cubicBezTo>
                  <a:lnTo>
                    <a:pt x="2038"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54" name="Google Shape;3454;p51"/>
            <p:cNvSpPr/>
            <p:nvPr/>
          </p:nvSpPr>
          <p:spPr>
            <a:xfrm>
              <a:off x="519775" y="2364725"/>
              <a:ext cx="101950" cy="141475"/>
            </a:xfrm>
            <a:custGeom>
              <a:rect b="b" l="l" r="r" t="t"/>
              <a:pathLst>
                <a:path extrusionOk="0" h="5659" w="4078">
                  <a:moveTo>
                    <a:pt x="0" y="0"/>
                  </a:moveTo>
                  <a:lnTo>
                    <a:pt x="0" y="3621"/>
                  </a:lnTo>
                  <a:cubicBezTo>
                    <a:pt x="0" y="4745"/>
                    <a:pt x="914" y="5658"/>
                    <a:pt x="2037" y="5658"/>
                  </a:cubicBezTo>
                  <a:cubicBezTo>
                    <a:pt x="3164" y="5658"/>
                    <a:pt x="4078" y="4745"/>
                    <a:pt x="4078" y="3621"/>
                  </a:cubicBezTo>
                  <a:lnTo>
                    <a:pt x="4078" y="0"/>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55" name="Google Shape;3455;p51"/>
            <p:cNvSpPr/>
            <p:nvPr/>
          </p:nvSpPr>
          <p:spPr>
            <a:xfrm>
              <a:off x="570700" y="2364725"/>
              <a:ext cx="51025" cy="141475"/>
            </a:xfrm>
            <a:custGeom>
              <a:rect b="b" l="l" r="r" t="t"/>
              <a:pathLst>
                <a:path extrusionOk="0" h="5659" w="2041">
                  <a:moveTo>
                    <a:pt x="0" y="0"/>
                  </a:moveTo>
                  <a:lnTo>
                    <a:pt x="0" y="5658"/>
                  </a:lnTo>
                  <a:cubicBezTo>
                    <a:pt x="1127" y="5658"/>
                    <a:pt x="2041" y="4745"/>
                    <a:pt x="2041" y="3621"/>
                  </a:cubicBezTo>
                  <a:lnTo>
                    <a:pt x="2041" y="0"/>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56" name="Google Shape;3456;p51"/>
            <p:cNvSpPr/>
            <p:nvPr/>
          </p:nvSpPr>
          <p:spPr>
            <a:xfrm>
              <a:off x="621700" y="2364725"/>
              <a:ext cx="101900" cy="141400"/>
            </a:xfrm>
            <a:custGeom>
              <a:rect b="b" l="l" r="r" t="t"/>
              <a:pathLst>
                <a:path extrusionOk="0" h="5656" w="4076">
                  <a:moveTo>
                    <a:pt x="1" y="0"/>
                  </a:moveTo>
                  <a:lnTo>
                    <a:pt x="1" y="3615"/>
                  </a:lnTo>
                  <a:cubicBezTo>
                    <a:pt x="1" y="4742"/>
                    <a:pt x="914" y="5656"/>
                    <a:pt x="2038" y="5656"/>
                  </a:cubicBezTo>
                  <a:cubicBezTo>
                    <a:pt x="3162" y="5656"/>
                    <a:pt x="4075" y="4742"/>
                    <a:pt x="4075" y="3615"/>
                  </a:cubicBezTo>
                  <a:lnTo>
                    <a:pt x="4075" y="1941"/>
                  </a:lnTo>
                  <a:cubicBezTo>
                    <a:pt x="4075" y="870"/>
                    <a:pt x="3206" y="0"/>
                    <a:pt x="213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57" name="Google Shape;3457;p51"/>
            <p:cNvSpPr/>
            <p:nvPr/>
          </p:nvSpPr>
          <p:spPr>
            <a:xfrm>
              <a:off x="480400" y="2285000"/>
              <a:ext cx="90325" cy="125350"/>
            </a:xfrm>
            <a:custGeom>
              <a:rect b="b" l="l" r="r" t="t"/>
              <a:pathLst>
                <a:path extrusionOk="0" h="5014" w="3613">
                  <a:moveTo>
                    <a:pt x="2345" y="1"/>
                  </a:moveTo>
                  <a:cubicBezTo>
                    <a:pt x="2159" y="1"/>
                    <a:pt x="1979" y="20"/>
                    <a:pt x="1808" y="61"/>
                  </a:cubicBezTo>
                  <a:cubicBezTo>
                    <a:pt x="772" y="305"/>
                    <a:pt x="0" y="1232"/>
                    <a:pt x="0" y="2342"/>
                  </a:cubicBezTo>
                  <a:lnTo>
                    <a:pt x="0" y="3206"/>
                  </a:lnTo>
                  <a:cubicBezTo>
                    <a:pt x="0" y="4202"/>
                    <a:pt x="808" y="5014"/>
                    <a:pt x="1808" y="5014"/>
                  </a:cubicBezTo>
                  <a:cubicBezTo>
                    <a:pt x="2804" y="5014"/>
                    <a:pt x="3612" y="4208"/>
                    <a:pt x="3612" y="3206"/>
                  </a:cubicBezTo>
                  <a:lnTo>
                    <a:pt x="3612"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58" name="Google Shape;3458;p51"/>
            <p:cNvSpPr/>
            <p:nvPr/>
          </p:nvSpPr>
          <p:spPr>
            <a:xfrm>
              <a:off x="525575" y="2284875"/>
              <a:ext cx="45150" cy="125475"/>
            </a:xfrm>
            <a:custGeom>
              <a:rect b="b" l="l" r="r" t="t"/>
              <a:pathLst>
                <a:path extrusionOk="0" h="5019" w="1806">
                  <a:moveTo>
                    <a:pt x="538" y="0"/>
                  </a:moveTo>
                  <a:cubicBezTo>
                    <a:pt x="352" y="0"/>
                    <a:pt x="172" y="22"/>
                    <a:pt x="1" y="64"/>
                  </a:cubicBezTo>
                  <a:lnTo>
                    <a:pt x="1" y="5019"/>
                  </a:lnTo>
                  <a:cubicBezTo>
                    <a:pt x="997" y="5019"/>
                    <a:pt x="1805" y="4213"/>
                    <a:pt x="1805" y="3211"/>
                  </a:cubicBezTo>
                  <a:lnTo>
                    <a:pt x="1805" y="6"/>
                  </a:lnTo>
                  <a:lnTo>
                    <a:pt x="180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59" name="Google Shape;3459;p51"/>
            <p:cNvSpPr/>
            <p:nvPr/>
          </p:nvSpPr>
          <p:spPr>
            <a:xfrm>
              <a:off x="570825" y="2285000"/>
              <a:ext cx="90350" cy="125350"/>
            </a:xfrm>
            <a:custGeom>
              <a:rect b="b" l="l" r="r" t="t"/>
              <a:pathLst>
                <a:path extrusionOk="0" h="5014" w="3614">
                  <a:moveTo>
                    <a:pt x="1" y="1"/>
                  </a:moveTo>
                  <a:lnTo>
                    <a:pt x="1" y="3206"/>
                  </a:lnTo>
                  <a:cubicBezTo>
                    <a:pt x="1" y="4202"/>
                    <a:pt x="806" y="5014"/>
                    <a:pt x="1806" y="5014"/>
                  </a:cubicBezTo>
                  <a:cubicBezTo>
                    <a:pt x="2802" y="5014"/>
                    <a:pt x="3613" y="4208"/>
                    <a:pt x="3613" y="3206"/>
                  </a:cubicBezTo>
                  <a:lnTo>
                    <a:pt x="3613" y="2342"/>
                  </a:lnTo>
                  <a:cubicBezTo>
                    <a:pt x="3613" y="1232"/>
                    <a:pt x="2841" y="299"/>
                    <a:pt x="1806" y="61"/>
                  </a:cubicBezTo>
                  <a:cubicBezTo>
                    <a:pt x="1634" y="20"/>
                    <a:pt x="1454" y="1"/>
                    <a:pt x="126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0" name="Google Shape;3460;p51"/>
            <p:cNvSpPr/>
            <p:nvPr/>
          </p:nvSpPr>
          <p:spPr>
            <a:xfrm>
              <a:off x="615950" y="2286450"/>
              <a:ext cx="45225" cy="123900"/>
            </a:xfrm>
            <a:custGeom>
              <a:rect b="b" l="l" r="r" t="t"/>
              <a:pathLst>
                <a:path extrusionOk="0" h="4956" w="1809">
                  <a:moveTo>
                    <a:pt x="1" y="1"/>
                  </a:moveTo>
                  <a:lnTo>
                    <a:pt x="1" y="4956"/>
                  </a:lnTo>
                  <a:cubicBezTo>
                    <a:pt x="997" y="4956"/>
                    <a:pt x="1808" y="4150"/>
                    <a:pt x="1808" y="3148"/>
                  </a:cubicBezTo>
                  <a:lnTo>
                    <a:pt x="1808" y="2284"/>
                  </a:lnTo>
                  <a:cubicBezTo>
                    <a:pt x="1808" y="1174"/>
                    <a:pt x="1036" y="241"/>
                    <a:pt x="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1" name="Google Shape;3461;p51"/>
            <p:cNvSpPr/>
            <p:nvPr/>
          </p:nvSpPr>
          <p:spPr>
            <a:xfrm>
              <a:off x="672625" y="2364725"/>
              <a:ext cx="50975" cy="141400"/>
            </a:xfrm>
            <a:custGeom>
              <a:rect b="b" l="l" r="r" t="t"/>
              <a:pathLst>
                <a:path extrusionOk="0" h="5656" w="2039">
                  <a:moveTo>
                    <a:pt x="1" y="0"/>
                  </a:moveTo>
                  <a:lnTo>
                    <a:pt x="1" y="5656"/>
                  </a:lnTo>
                  <a:cubicBezTo>
                    <a:pt x="1125" y="5656"/>
                    <a:pt x="2038" y="4742"/>
                    <a:pt x="2038" y="3615"/>
                  </a:cubicBezTo>
                  <a:lnTo>
                    <a:pt x="2038" y="1941"/>
                  </a:lnTo>
                  <a:cubicBezTo>
                    <a:pt x="2038" y="870"/>
                    <a:pt x="1169" y="0"/>
                    <a:pt x="9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462" name="Google Shape;3462;p51"/>
          <p:cNvGrpSpPr/>
          <p:nvPr/>
        </p:nvGrpSpPr>
        <p:grpSpPr>
          <a:xfrm>
            <a:off x="1857256" y="2662850"/>
            <a:ext cx="421800" cy="442075"/>
            <a:chOff x="938450" y="2194425"/>
            <a:chExt cx="421800" cy="442075"/>
          </a:xfrm>
        </p:grpSpPr>
        <p:sp>
          <p:nvSpPr>
            <p:cNvPr id="3463" name="Google Shape;3463;p51"/>
            <p:cNvSpPr/>
            <p:nvPr/>
          </p:nvSpPr>
          <p:spPr>
            <a:xfrm>
              <a:off x="1175725" y="2453650"/>
              <a:ext cx="184525" cy="182250"/>
            </a:xfrm>
            <a:custGeom>
              <a:rect b="b" l="l" r="r" t="t"/>
              <a:pathLst>
                <a:path extrusionOk="0" h="7290" w="7381">
                  <a:moveTo>
                    <a:pt x="2260" y="1"/>
                  </a:moveTo>
                  <a:cubicBezTo>
                    <a:pt x="1875" y="1"/>
                    <a:pt x="1505" y="95"/>
                    <a:pt x="1180" y="274"/>
                  </a:cubicBezTo>
                  <a:cubicBezTo>
                    <a:pt x="1008" y="369"/>
                    <a:pt x="845" y="488"/>
                    <a:pt x="704" y="629"/>
                  </a:cubicBezTo>
                  <a:cubicBezTo>
                    <a:pt x="560" y="773"/>
                    <a:pt x="441" y="933"/>
                    <a:pt x="347" y="1108"/>
                  </a:cubicBezTo>
                  <a:cubicBezTo>
                    <a:pt x="70" y="1609"/>
                    <a:pt x="1" y="2226"/>
                    <a:pt x="159" y="2824"/>
                  </a:cubicBezTo>
                  <a:cubicBezTo>
                    <a:pt x="399" y="3710"/>
                    <a:pt x="532" y="4714"/>
                    <a:pt x="582" y="5116"/>
                  </a:cubicBezTo>
                  <a:cubicBezTo>
                    <a:pt x="592" y="5206"/>
                    <a:pt x="670" y="5272"/>
                    <a:pt x="758" y="5272"/>
                  </a:cubicBezTo>
                  <a:cubicBezTo>
                    <a:pt x="765" y="5272"/>
                    <a:pt x="772" y="5272"/>
                    <a:pt x="779" y="5271"/>
                  </a:cubicBezTo>
                  <a:cubicBezTo>
                    <a:pt x="906" y="5256"/>
                    <a:pt x="1030" y="5249"/>
                    <a:pt x="1153" y="5249"/>
                  </a:cubicBezTo>
                  <a:cubicBezTo>
                    <a:pt x="2355" y="5249"/>
                    <a:pt x="3354" y="5945"/>
                    <a:pt x="4172" y="6990"/>
                  </a:cubicBezTo>
                  <a:cubicBezTo>
                    <a:pt x="4207" y="7033"/>
                    <a:pt x="4260" y="7060"/>
                    <a:pt x="4315" y="7060"/>
                  </a:cubicBezTo>
                  <a:cubicBezTo>
                    <a:pt x="4327" y="7060"/>
                    <a:pt x="4338" y="7059"/>
                    <a:pt x="4350" y="7056"/>
                  </a:cubicBezTo>
                  <a:cubicBezTo>
                    <a:pt x="4573" y="7011"/>
                    <a:pt x="5119" y="6912"/>
                    <a:pt x="5663" y="6912"/>
                  </a:cubicBezTo>
                  <a:cubicBezTo>
                    <a:pt x="5818" y="6912"/>
                    <a:pt x="5973" y="6920"/>
                    <a:pt x="6121" y="6940"/>
                  </a:cubicBezTo>
                  <a:cubicBezTo>
                    <a:pt x="6478" y="6990"/>
                    <a:pt x="6824" y="7128"/>
                    <a:pt x="7104" y="7269"/>
                  </a:cubicBezTo>
                  <a:cubicBezTo>
                    <a:pt x="7131" y="7283"/>
                    <a:pt x="7158" y="7289"/>
                    <a:pt x="7184" y="7289"/>
                  </a:cubicBezTo>
                  <a:cubicBezTo>
                    <a:pt x="7232" y="7289"/>
                    <a:pt x="7276" y="7268"/>
                    <a:pt x="7309" y="7236"/>
                  </a:cubicBezTo>
                  <a:cubicBezTo>
                    <a:pt x="7361" y="7186"/>
                    <a:pt x="7381" y="7106"/>
                    <a:pt x="7342" y="7031"/>
                  </a:cubicBezTo>
                  <a:cubicBezTo>
                    <a:pt x="7201" y="6752"/>
                    <a:pt x="7062" y="6406"/>
                    <a:pt x="7015" y="6049"/>
                  </a:cubicBezTo>
                  <a:cubicBezTo>
                    <a:pt x="6924" y="5384"/>
                    <a:pt x="7071" y="4565"/>
                    <a:pt x="7129" y="4277"/>
                  </a:cubicBezTo>
                  <a:cubicBezTo>
                    <a:pt x="7143" y="4211"/>
                    <a:pt x="7115" y="4141"/>
                    <a:pt x="7062" y="4100"/>
                  </a:cubicBezTo>
                  <a:cubicBezTo>
                    <a:pt x="5914" y="3197"/>
                    <a:pt x="5188" y="2076"/>
                    <a:pt x="5343" y="706"/>
                  </a:cubicBezTo>
                  <a:cubicBezTo>
                    <a:pt x="5352" y="609"/>
                    <a:pt x="5288" y="518"/>
                    <a:pt x="5188" y="510"/>
                  </a:cubicBezTo>
                  <a:cubicBezTo>
                    <a:pt x="4787" y="460"/>
                    <a:pt x="3782" y="324"/>
                    <a:pt x="2896" y="86"/>
                  </a:cubicBezTo>
                  <a:cubicBezTo>
                    <a:pt x="2684" y="29"/>
                    <a:pt x="2470" y="1"/>
                    <a:pt x="2260"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4" name="Google Shape;3464;p51"/>
            <p:cNvSpPr/>
            <p:nvPr/>
          </p:nvSpPr>
          <p:spPr>
            <a:xfrm>
              <a:off x="1175725" y="2469425"/>
              <a:ext cx="182725" cy="166475"/>
            </a:xfrm>
            <a:custGeom>
              <a:rect b="b" l="l" r="r" t="t"/>
              <a:pathLst>
                <a:path extrusionOk="0" h="6659" w="7309">
                  <a:moveTo>
                    <a:pt x="704" y="0"/>
                  </a:moveTo>
                  <a:cubicBezTo>
                    <a:pt x="560" y="142"/>
                    <a:pt x="441" y="305"/>
                    <a:pt x="347" y="477"/>
                  </a:cubicBezTo>
                  <a:cubicBezTo>
                    <a:pt x="70" y="978"/>
                    <a:pt x="1" y="1595"/>
                    <a:pt x="159" y="2193"/>
                  </a:cubicBezTo>
                  <a:cubicBezTo>
                    <a:pt x="399" y="3079"/>
                    <a:pt x="532" y="4083"/>
                    <a:pt x="582" y="4485"/>
                  </a:cubicBezTo>
                  <a:cubicBezTo>
                    <a:pt x="592" y="4575"/>
                    <a:pt x="670" y="4641"/>
                    <a:pt x="758" y="4641"/>
                  </a:cubicBezTo>
                  <a:cubicBezTo>
                    <a:pt x="765" y="4641"/>
                    <a:pt x="772" y="4641"/>
                    <a:pt x="779" y="4640"/>
                  </a:cubicBezTo>
                  <a:cubicBezTo>
                    <a:pt x="906" y="4625"/>
                    <a:pt x="1030" y="4618"/>
                    <a:pt x="1153" y="4618"/>
                  </a:cubicBezTo>
                  <a:cubicBezTo>
                    <a:pt x="2355" y="4618"/>
                    <a:pt x="3354" y="5314"/>
                    <a:pt x="4172" y="6359"/>
                  </a:cubicBezTo>
                  <a:cubicBezTo>
                    <a:pt x="4207" y="6402"/>
                    <a:pt x="4260" y="6429"/>
                    <a:pt x="4315" y="6429"/>
                  </a:cubicBezTo>
                  <a:cubicBezTo>
                    <a:pt x="4327" y="6429"/>
                    <a:pt x="4338" y="6428"/>
                    <a:pt x="4350" y="6425"/>
                  </a:cubicBezTo>
                  <a:cubicBezTo>
                    <a:pt x="4573" y="6380"/>
                    <a:pt x="5119" y="6281"/>
                    <a:pt x="5663" y="6281"/>
                  </a:cubicBezTo>
                  <a:cubicBezTo>
                    <a:pt x="5818" y="6281"/>
                    <a:pt x="5973" y="6289"/>
                    <a:pt x="6121" y="6309"/>
                  </a:cubicBezTo>
                  <a:cubicBezTo>
                    <a:pt x="6478" y="6359"/>
                    <a:pt x="6824" y="6497"/>
                    <a:pt x="7104" y="6638"/>
                  </a:cubicBezTo>
                  <a:cubicBezTo>
                    <a:pt x="7131" y="6652"/>
                    <a:pt x="7158" y="6658"/>
                    <a:pt x="7184" y="6658"/>
                  </a:cubicBezTo>
                  <a:cubicBezTo>
                    <a:pt x="7232" y="6658"/>
                    <a:pt x="7276" y="6637"/>
                    <a:pt x="7309" y="6605"/>
                  </a:cubicBezTo>
                  <a:lnTo>
                    <a:pt x="4809" y="4106"/>
                  </a:lnTo>
                  <a:lnTo>
                    <a:pt x="704" y="0"/>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5" name="Google Shape;3465;p51"/>
            <p:cNvSpPr/>
            <p:nvPr/>
          </p:nvSpPr>
          <p:spPr>
            <a:xfrm>
              <a:off x="1184375" y="2460425"/>
              <a:ext cx="117475" cy="116000"/>
            </a:xfrm>
            <a:custGeom>
              <a:rect b="b" l="l" r="r" t="t"/>
              <a:pathLst>
                <a:path extrusionOk="0" h="4640" w="4699">
                  <a:moveTo>
                    <a:pt x="834" y="1"/>
                  </a:moveTo>
                  <a:cubicBezTo>
                    <a:pt x="662" y="92"/>
                    <a:pt x="499" y="214"/>
                    <a:pt x="358" y="355"/>
                  </a:cubicBezTo>
                  <a:cubicBezTo>
                    <a:pt x="214" y="502"/>
                    <a:pt x="92" y="659"/>
                    <a:pt x="1" y="837"/>
                  </a:cubicBezTo>
                  <a:lnTo>
                    <a:pt x="3630" y="4466"/>
                  </a:lnTo>
                  <a:cubicBezTo>
                    <a:pt x="3746" y="4582"/>
                    <a:pt x="3898" y="4640"/>
                    <a:pt x="4049" y="4640"/>
                  </a:cubicBezTo>
                  <a:cubicBezTo>
                    <a:pt x="4201" y="4640"/>
                    <a:pt x="4352" y="4582"/>
                    <a:pt x="4469" y="4466"/>
                  </a:cubicBezTo>
                  <a:cubicBezTo>
                    <a:pt x="4698" y="4236"/>
                    <a:pt x="4698" y="3859"/>
                    <a:pt x="4469" y="3630"/>
                  </a:cubicBezTo>
                  <a:lnTo>
                    <a:pt x="834" y="1"/>
                  </a:ln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6" name="Google Shape;3466;p51"/>
            <p:cNvSpPr/>
            <p:nvPr/>
          </p:nvSpPr>
          <p:spPr>
            <a:xfrm>
              <a:off x="1184375" y="2469425"/>
              <a:ext cx="111725" cy="107000"/>
            </a:xfrm>
            <a:custGeom>
              <a:rect b="b" l="l" r="r" t="t"/>
              <a:pathLst>
                <a:path extrusionOk="0" h="4280" w="4469">
                  <a:moveTo>
                    <a:pt x="358" y="0"/>
                  </a:moveTo>
                  <a:cubicBezTo>
                    <a:pt x="214" y="142"/>
                    <a:pt x="92" y="299"/>
                    <a:pt x="1" y="477"/>
                  </a:cubicBezTo>
                  <a:lnTo>
                    <a:pt x="3630" y="4106"/>
                  </a:lnTo>
                  <a:cubicBezTo>
                    <a:pt x="3746" y="4222"/>
                    <a:pt x="3898" y="4280"/>
                    <a:pt x="4049" y="4280"/>
                  </a:cubicBezTo>
                  <a:cubicBezTo>
                    <a:pt x="4201" y="4280"/>
                    <a:pt x="4352" y="4222"/>
                    <a:pt x="4469" y="4106"/>
                  </a:cubicBezTo>
                  <a:lnTo>
                    <a:pt x="358" y="0"/>
                  </a:ln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7" name="Google Shape;3467;p51"/>
            <p:cNvSpPr/>
            <p:nvPr/>
          </p:nvSpPr>
          <p:spPr>
            <a:xfrm>
              <a:off x="1071850" y="2194550"/>
              <a:ext cx="155750" cy="218300"/>
            </a:xfrm>
            <a:custGeom>
              <a:rect b="b" l="l" r="r" t="t"/>
              <a:pathLst>
                <a:path extrusionOk="0" h="8732" w="6230">
                  <a:moveTo>
                    <a:pt x="3121" y="1"/>
                  </a:moveTo>
                  <a:cubicBezTo>
                    <a:pt x="3040" y="1"/>
                    <a:pt x="2966" y="45"/>
                    <a:pt x="2935" y="134"/>
                  </a:cubicBezTo>
                  <a:cubicBezTo>
                    <a:pt x="2841" y="391"/>
                    <a:pt x="2708" y="682"/>
                    <a:pt x="2525" y="925"/>
                  </a:cubicBezTo>
                  <a:cubicBezTo>
                    <a:pt x="2152" y="1415"/>
                    <a:pt x="1526" y="1855"/>
                    <a:pt x="1283" y="2019"/>
                  </a:cubicBezTo>
                  <a:cubicBezTo>
                    <a:pt x="1222" y="2060"/>
                    <a:pt x="1186" y="2132"/>
                    <a:pt x="1197" y="2204"/>
                  </a:cubicBezTo>
                  <a:cubicBezTo>
                    <a:pt x="1357" y="3555"/>
                    <a:pt x="1094" y="4773"/>
                    <a:pt x="98" y="5576"/>
                  </a:cubicBezTo>
                  <a:cubicBezTo>
                    <a:pt x="15" y="5642"/>
                    <a:pt x="1" y="5767"/>
                    <a:pt x="65" y="5850"/>
                  </a:cubicBezTo>
                  <a:cubicBezTo>
                    <a:pt x="308" y="6160"/>
                    <a:pt x="867" y="6901"/>
                    <a:pt x="1291" y="7632"/>
                  </a:cubicBezTo>
                  <a:cubicBezTo>
                    <a:pt x="1573" y="8125"/>
                    <a:pt x="2016" y="8485"/>
                    <a:pt x="2523" y="8643"/>
                  </a:cubicBezTo>
                  <a:cubicBezTo>
                    <a:pt x="2714" y="8701"/>
                    <a:pt x="2910" y="8731"/>
                    <a:pt x="3115" y="8731"/>
                  </a:cubicBezTo>
                  <a:cubicBezTo>
                    <a:pt x="3317" y="8731"/>
                    <a:pt x="3516" y="8701"/>
                    <a:pt x="3705" y="8643"/>
                  </a:cubicBezTo>
                  <a:cubicBezTo>
                    <a:pt x="4211" y="8482"/>
                    <a:pt x="4651" y="8125"/>
                    <a:pt x="4936" y="7632"/>
                  </a:cubicBezTo>
                  <a:cubicBezTo>
                    <a:pt x="5357" y="6901"/>
                    <a:pt x="5916" y="6165"/>
                    <a:pt x="6163" y="5850"/>
                  </a:cubicBezTo>
                  <a:cubicBezTo>
                    <a:pt x="6229" y="5764"/>
                    <a:pt x="6215" y="5642"/>
                    <a:pt x="6146" y="5576"/>
                  </a:cubicBezTo>
                  <a:cubicBezTo>
                    <a:pt x="5150" y="4773"/>
                    <a:pt x="4887" y="3558"/>
                    <a:pt x="5044" y="2204"/>
                  </a:cubicBezTo>
                  <a:cubicBezTo>
                    <a:pt x="5053" y="2132"/>
                    <a:pt x="5020" y="2060"/>
                    <a:pt x="4959" y="2019"/>
                  </a:cubicBezTo>
                  <a:cubicBezTo>
                    <a:pt x="4715" y="1858"/>
                    <a:pt x="4089" y="1415"/>
                    <a:pt x="3716" y="925"/>
                  </a:cubicBezTo>
                  <a:cubicBezTo>
                    <a:pt x="3530" y="682"/>
                    <a:pt x="3397" y="391"/>
                    <a:pt x="3309" y="134"/>
                  </a:cubicBezTo>
                  <a:cubicBezTo>
                    <a:pt x="3276" y="45"/>
                    <a:pt x="3201" y="1"/>
                    <a:pt x="3121"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8" name="Google Shape;3468;p51"/>
            <p:cNvSpPr/>
            <p:nvPr/>
          </p:nvSpPr>
          <p:spPr>
            <a:xfrm>
              <a:off x="1149725" y="2194425"/>
              <a:ext cx="77875" cy="218425"/>
            </a:xfrm>
            <a:custGeom>
              <a:rect b="b" l="l" r="r" t="t"/>
              <a:pathLst>
                <a:path extrusionOk="0" h="8737" w="3115">
                  <a:moveTo>
                    <a:pt x="0" y="0"/>
                  </a:moveTo>
                  <a:lnTo>
                    <a:pt x="0" y="8736"/>
                  </a:lnTo>
                  <a:cubicBezTo>
                    <a:pt x="202" y="8736"/>
                    <a:pt x="401" y="8706"/>
                    <a:pt x="590" y="8648"/>
                  </a:cubicBezTo>
                  <a:cubicBezTo>
                    <a:pt x="1096" y="8487"/>
                    <a:pt x="1536" y="8130"/>
                    <a:pt x="1821" y="7637"/>
                  </a:cubicBezTo>
                  <a:cubicBezTo>
                    <a:pt x="2242" y="6906"/>
                    <a:pt x="2801" y="6170"/>
                    <a:pt x="3048" y="5855"/>
                  </a:cubicBezTo>
                  <a:cubicBezTo>
                    <a:pt x="3114" y="5769"/>
                    <a:pt x="3100" y="5647"/>
                    <a:pt x="3023" y="5575"/>
                  </a:cubicBezTo>
                  <a:cubicBezTo>
                    <a:pt x="2026" y="4772"/>
                    <a:pt x="1763" y="3557"/>
                    <a:pt x="1924" y="2204"/>
                  </a:cubicBezTo>
                  <a:cubicBezTo>
                    <a:pt x="1929" y="2132"/>
                    <a:pt x="1899" y="2060"/>
                    <a:pt x="1835" y="2018"/>
                  </a:cubicBezTo>
                  <a:cubicBezTo>
                    <a:pt x="1594" y="1858"/>
                    <a:pt x="969" y="1415"/>
                    <a:pt x="595" y="925"/>
                  </a:cubicBezTo>
                  <a:cubicBezTo>
                    <a:pt x="407" y="681"/>
                    <a:pt x="277" y="390"/>
                    <a:pt x="186" y="130"/>
                  </a:cubicBezTo>
                  <a:cubicBezTo>
                    <a:pt x="155" y="44"/>
                    <a:pt x="75" y="0"/>
                    <a:pt x="0"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9" name="Google Shape;3469;p51"/>
            <p:cNvSpPr/>
            <p:nvPr/>
          </p:nvSpPr>
          <p:spPr>
            <a:xfrm>
              <a:off x="1134900" y="2275175"/>
              <a:ext cx="29575" cy="137675"/>
            </a:xfrm>
            <a:custGeom>
              <a:rect b="b" l="l" r="r" t="t"/>
              <a:pathLst>
                <a:path extrusionOk="0" h="5507" w="1183">
                  <a:moveTo>
                    <a:pt x="593" y="0"/>
                  </a:moveTo>
                  <a:cubicBezTo>
                    <a:pt x="266" y="0"/>
                    <a:pt x="1" y="266"/>
                    <a:pt x="1" y="593"/>
                  </a:cubicBezTo>
                  <a:lnTo>
                    <a:pt x="1" y="5418"/>
                  </a:lnTo>
                  <a:cubicBezTo>
                    <a:pt x="192" y="5476"/>
                    <a:pt x="388" y="5506"/>
                    <a:pt x="593" y="5506"/>
                  </a:cubicBezTo>
                  <a:cubicBezTo>
                    <a:pt x="795" y="5506"/>
                    <a:pt x="994" y="5476"/>
                    <a:pt x="1183" y="5418"/>
                  </a:cubicBezTo>
                  <a:lnTo>
                    <a:pt x="1183" y="593"/>
                  </a:lnTo>
                  <a:cubicBezTo>
                    <a:pt x="1183" y="269"/>
                    <a:pt x="917" y="6"/>
                    <a:pt x="593"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0" name="Google Shape;3470;p51"/>
            <p:cNvSpPr/>
            <p:nvPr/>
          </p:nvSpPr>
          <p:spPr>
            <a:xfrm>
              <a:off x="1149725" y="2275175"/>
              <a:ext cx="14750" cy="137675"/>
            </a:xfrm>
            <a:custGeom>
              <a:rect b="b" l="l" r="r" t="t"/>
              <a:pathLst>
                <a:path extrusionOk="0" h="5507" w="590">
                  <a:moveTo>
                    <a:pt x="0" y="0"/>
                  </a:moveTo>
                  <a:lnTo>
                    <a:pt x="0" y="5506"/>
                  </a:lnTo>
                  <a:cubicBezTo>
                    <a:pt x="202" y="5506"/>
                    <a:pt x="401" y="5476"/>
                    <a:pt x="590" y="5418"/>
                  </a:cubicBezTo>
                  <a:lnTo>
                    <a:pt x="590" y="593"/>
                  </a:lnTo>
                  <a:cubicBezTo>
                    <a:pt x="590" y="269"/>
                    <a:pt x="324" y="6"/>
                    <a:pt x="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1" name="Google Shape;3471;p51"/>
            <p:cNvSpPr/>
            <p:nvPr/>
          </p:nvSpPr>
          <p:spPr>
            <a:xfrm>
              <a:off x="938450" y="2454250"/>
              <a:ext cx="184500" cy="182250"/>
            </a:xfrm>
            <a:custGeom>
              <a:rect b="b" l="l" r="r" t="t"/>
              <a:pathLst>
                <a:path extrusionOk="0" h="7290" w="7380">
                  <a:moveTo>
                    <a:pt x="5125" y="1"/>
                  </a:moveTo>
                  <a:cubicBezTo>
                    <a:pt x="4914" y="1"/>
                    <a:pt x="4698" y="29"/>
                    <a:pt x="4484" y="87"/>
                  </a:cubicBezTo>
                  <a:cubicBezTo>
                    <a:pt x="3599" y="325"/>
                    <a:pt x="2594" y="461"/>
                    <a:pt x="2192" y="508"/>
                  </a:cubicBezTo>
                  <a:cubicBezTo>
                    <a:pt x="2093" y="519"/>
                    <a:pt x="2029" y="610"/>
                    <a:pt x="2037" y="707"/>
                  </a:cubicBezTo>
                  <a:cubicBezTo>
                    <a:pt x="2192" y="2077"/>
                    <a:pt x="1467" y="3198"/>
                    <a:pt x="318" y="4101"/>
                  </a:cubicBezTo>
                  <a:cubicBezTo>
                    <a:pt x="266" y="4142"/>
                    <a:pt x="238" y="4212"/>
                    <a:pt x="252" y="4278"/>
                  </a:cubicBezTo>
                  <a:cubicBezTo>
                    <a:pt x="310" y="4563"/>
                    <a:pt x="457" y="5385"/>
                    <a:pt x="365" y="6050"/>
                  </a:cubicBezTo>
                  <a:cubicBezTo>
                    <a:pt x="318" y="6404"/>
                    <a:pt x="180" y="6750"/>
                    <a:pt x="39" y="7032"/>
                  </a:cubicBezTo>
                  <a:cubicBezTo>
                    <a:pt x="0" y="7107"/>
                    <a:pt x="19" y="7187"/>
                    <a:pt x="72" y="7234"/>
                  </a:cubicBezTo>
                  <a:cubicBezTo>
                    <a:pt x="105" y="7269"/>
                    <a:pt x="149" y="7290"/>
                    <a:pt x="197" y="7290"/>
                  </a:cubicBezTo>
                  <a:cubicBezTo>
                    <a:pt x="223" y="7290"/>
                    <a:pt x="250" y="7284"/>
                    <a:pt x="277" y="7270"/>
                  </a:cubicBezTo>
                  <a:cubicBezTo>
                    <a:pt x="556" y="7129"/>
                    <a:pt x="902" y="6991"/>
                    <a:pt x="1260" y="6941"/>
                  </a:cubicBezTo>
                  <a:cubicBezTo>
                    <a:pt x="1409" y="6921"/>
                    <a:pt x="1567" y="6913"/>
                    <a:pt x="1724" y="6913"/>
                  </a:cubicBezTo>
                  <a:cubicBezTo>
                    <a:pt x="2266" y="6913"/>
                    <a:pt x="2808" y="7009"/>
                    <a:pt x="3031" y="7054"/>
                  </a:cubicBezTo>
                  <a:cubicBezTo>
                    <a:pt x="3043" y="7057"/>
                    <a:pt x="3054" y="7058"/>
                    <a:pt x="3066" y="7058"/>
                  </a:cubicBezTo>
                  <a:cubicBezTo>
                    <a:pt x="3121" y="7058"/>
                    <a:pt x="3174" y="7032"/>
                    <a:pt x="3208" y="6991"/>
                  </a:cubicBezTo>
                  <a:cubicBezTo>
                    <a:pt x="4028" y="5942"/>
                    <a:pt x="5028" y="5247"/>
                    <a:pt x="6232" y="5247"/>
                  </a:cubicBezTo>
                  <a:cubicBezTo>
                    <a:pt x="6353" y="5247"/>
                    <a:pt x="6477" y="5254"/>
                    <a:pt x="6602" y="5269"/>
                  </a:cubicBezTo>
                  <a:cubicBezTo>
                    <a:pt x="6609" y="5270"/>
                    <a:pt x="6616" y="5270"/>
                    <a:pt x="6622" y="5270"/>
                  </a:cubicBezTo>
                  <a:cubicBezTo>
                    <a:pt x="6711" y="5270"/>
                    <a:pt x="6791" y="5204"/>
                    <a:pt x="6799" y="5114"/>
                  </a:cubicBezTo>
                  <a:cubicBezTo>
                    <a:pt x="6848" y="4713"/>
                    <a:pt x="6984" y="3711"/>
                    <a:pt x="7222" y="2825"/>
                  </a:cubicBezTo>
                  <a:cubicBezTo>
                    <a:pt x="7380" y="2227"/>
                    <a:pt x="7311" y="1612"/>
                    <a:pt x="7034" y="1103"/>
                  </a:cubicBezTo>
                  <a:cubicBezTo>
                    <a:pt x="6942" y="931"/>
                    <a:pt x="6821" y="768"/>
                    <a:pt x="6677" y="627"/>
                  </a:cubicBezTo>
                  <a:cubicBezTo>
                    <a:pt x="6536" y="486"/>
                    <a:pt x="6375" y="364"/>
                    <a:pt x="6201" y="270"/>
                  </a:cubicBezTo>
                  <a:cubicBezTo>
                    <a:pt x="5878" y="93"/>
                    <a:pt x="5508" y="1"/>
                    <a:pt x="5125"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2" name="Google Shape;3472;p51"/>
            <p:cNvSpPr/>
            <p:nvPr/>
          </p:nvSpPr>
          <p:spPr>
            <a:xfrm>
              <a:off x="940250" y="2469975"/>
              <a:ext cx="182700" cy="166525"/>
            </a:xfrm>
            <a:custGeom>
              <a:rect b="b" l="l" r="r" t="t"/>
              <a:pathLst>
                <a:path extrusionOk="0" h="6661" w="7308">
                  <a:moveTo>
                    <a:pt x="6605" y="1"/>
                  </a:moveTo>
                  <a:lnTo>
                    <a:pt x="0" y="6605"/>
                  </a:lnTo>
                  <a:cubicBezTo>
                    <a:pt x="33" y="6640"/>
                    <a:pt x="77" y="6661"/>
                    <a:pt x="125" y="6661"/>
                  </a:cubicBezTo>
                  <a:cubicBezTo>
                    <a:pt x="151" y="6661"/>
                    <a:pt x="178" y="6655"/>
                    <a:pt x="205" y="6641"/>
                  </a:cubicBezTo>
                  <a:cubicBezTo>
                    <a:pt x="484" y="6500"/>
                    <a:pt x="830" y="6362"/>
                    <a:pt x="1188" y="6312"/>
                  </a:cubicBezTo>
                  <a:cubicBezTo>
                    <a:pt x="1337" y="6292"/>
                    <a:pt x="1495" y="6284"/>
                    <a:pt x="1652" y="6284"/>
                  </a:cubicBezTo>
                  <a:cubicBezTo>
                    <a:pt x="2194" y="6284"/>
                    <a:pt x="2736" y="6380"/>
                    <a:pt x="2959" y="6425"/>
                  </a:cubicBezTo>
                  <a:cubicBezTo>
                    <a:pt x="2971" y="6428"/>
                    <a:pt x="2982" y="6429"/>
                    <a:pt x="2994" y="6429"/>
                  </a:cubicBezTo>
                  <a:cubicBezTo>
                    <a:pt x="3049" y="6429"/>
                    <a:pt x="3102" y="6403"/>
                    <a:pt x="3136" y="6362"/>
                  </a:cubicBezTo>
                  <a:cubicBezTo>
                    <a:pt x="3956" y="5313"/>
                    <a:pt x="4956" y="4618"/>
                    <a:pt x="6160" y="4618"/>
                  </a:cubicBezTo>
                  <a:cubicBezTo>
                    <a:pt x="6281" y="4618"/>
                    <a:pt x="6405" y="4625"/>
                    <a:pt x="6530" y="4640"/>
                  </a:cubicBezTo>
                  <a:cubicBezTo>
                    <a:pt x="6537" y="4641"/>
                    <a:pt x="6544" y="4641"/>
                    <a:pt x="6550" y="4641"/>
                  </a:cubicBezTo>
                  <a:cubicBezTo>
                    <a:pt x="6639" y="4641"/>
                    <a:pt x="6719" y="4575"/>
                    <a:pt x="6727" y="4485"/>
                  </a:cubicBezTo>
                  <a:cubicBezTo>
                    <a:pt x="6776" y="4084"/>
                    <a:pt x="6912" y="3082"/>
                    <a:pt x="7150" y="2196"/>
                  </a:cubicBezTo>
                  <a:cubicBezTo>
                    <a:pt x="7308" y="1598"/>
                    <a:pt x="7239" y="983"/>
                    <a:pt x="6962" y="480"/>
                  </a:cubicBezTo>
                  <a:cubicBezTo>
                    <a:pt x="6868" y="305"/>
                    <a:pt x="6749" y="142"/>
                    <a:pt x="6605"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3" name="Google Shape;3473;p51"/>
            <p:cNvSpPr/>
            <p:nvPr/>
          </p:nvSpPr>
          <p:spPr>
            <a:xfrm>
              <a:off x="996850" y="2460975"/>
              <a:ext cx="117450" cy="116075"/>
            </a:xfrm>
            <a:custGeom>
              <a:rect b="b" l="l" r="r" t="t"/>
              <a:pathLst>
                <a:path extrusionOk="0" h="4643" w="4698">
                  <a:moveTo>
                    <a:pt x="3862" y="1"/>
                  </a:moveTo>
                  <a:lnTo>
                    <a:pt x="233" y="3632"/>
                  </a:lnTo>
                  <a:cubicBezTo>
                    <a:pt x="0" y="3862"/>
                    <a:pt x="0" y="4236"/>
                    <a:pt x="233" y="4468"/>
                  </a:cubicBezTo>
                  <a:cubicBezTo>
                    <a:pt x="348" y="4585"/>
                    <a:pt x="499" y="4643"/>
                    <a:pt x="650" y="4643"/>
                  </a:cubicBezTo>
                  <a:cubicBezTo>
                    <a:pt x="801" y="4643"/>
                    <a:pt x="953" y="4585"/>
                    <a:pt x="1069" y="4468"/>
                  </a:cubicBezTo>
                  <a:lnTo>
                    <a:pt x="4698" y="840"/>
                  </a:lnTo>
                  <a:cubicBezTo>
                    <a:pt x="4606" y="665"/>
                    <a:pt x="4485" y="505"/>
                    <a:pt x="4338" y="358"/>
                  </a:cubicBezTo>
                  <a:cubicBezTo>
                    <a:pt x="4197" y="217"/>
                    <a:pt x="4033" y="95"/>
                    <a:pt x="386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4" name="Google Shape;3474;p51"/>
            <p:cNvSpPr/>
            <p:nvPr/>
          </p:nvSpPr>
          <p:spPr>
            <a:xfrm>
              <a:off x="1002650" y="2469975"/>
              <a:ext cx="111650" cy="107075"/>
            </a:xfrm>
            <a:custGeom>
              <a:rect b="b" l="l" r="r" t="t"/>
              <a:pathLst>
                <a:path extrusionOk="0" h="4283" w="4466">
                  <a:moveTo>
                    <a:pt x="4106" y="1"/>
                  </a:moveTo>
                  <a:lnTo>
                    <a:pt x="1" y="4108"/>
                  </a:lnTo>
                  <a:cubicBezTo>
                    <a:pt x="116" y="4225"/>
                    <a:pt x="267" y="4283"/>
                    <a:pt x="418" y="4283"/>
                  </a:cubicBezTo>
                  <a:cubicBezTo>
                    <a:pt x="569" y="4283"/>
                    <a:pt x="721" y="4225"/>
                    <a:pt x="837" y="4108"/>
                  </a:cubicBezTo>
                  <a:lnTo>
                    <a:pt x="4466" y="480"/>
                  </a:lnTo>
                  <a:cubicBezTo>
                    <a:pt x="4374" y="305"/>
                    <a:pt x="4253" y="145"/>
                    <a:pt x="4106"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5" name="Google Shape;3475;p51"/>
            <p:cNvSpPr/>
            <p:nvPr/>
          </p:nvSpPr>
          <p:spPr>
            <a:xfrm>
              <a:off x="1050825" y="2378275"/>
              <a:ext cx="103400" cy="103425"/>
            </a:xfrm>
            <a:custGeom>
              <a:rect b="b" l="l" r="r" t="t"/>
              <a:pathLst>
                <a:path extrusionOk="0" h="4137" w="4136">
                  <a:moveTo>
                    <a:pt x="2068" y="1"/>
                  </a:moveTo>
                  <a:cubicBezTo>
                    <a:pt x="928" y="1"/>
                    <a:pt x="0" y="928"/>
                    <a:pt x="0" y="2071"/>
                  </a:cubicBezTo>
                  <a:cubicBezTo>
                    <a:pt x="0" y="3212"/>
                    <a:pt x="928" y="4136"/>
                    <a:pt x="2068" y="4136"/>
                  </a:cubicBezTo>
                  <a:cubicBezTo>
                    <a:pt x="3211" y="4136"/>
                    <a:pt x="4136" y="3212"/>
                    <a:pt x="4136" y="2071"/>
                  </a:cubicBezTo>
                  <a:cubicBezTo>
                    <a:pt x="4136" y="928"/>
                    <a:pt x="3209" y="1"/>
                    <a:pt x="2068"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6" name="Google Shape;3476;p51"/>
            <p:cNvSpPr/>
            <p:nvPr/>
          </p:nvSpPr>
          <p:spPr>
            <a:xfrm>
              <a:off x="1102525" y="2378275"/>
              <a:ext cx="51700" cy="103425"/>
            </a:xfrm>
            <a:custGeom>
              <a:rect b="b" l="l" r="r" t="t"/>
              <a:pathLst>
                <a:path extrusionOk="0" h="4137" w="2068">
                  <a:moveTo>
                    <a:pt x="0" y="1"/>
                  </a:moveTo>
                  <a:lnTo>
                    <a:pt x="0" y="4136"/>
                  </a:lnTo>
                  <a:cubicBezTo>
                    <a:pt x="1143" y="4136"/>
                    <a:pt x="2068" y="3212"/>
                    <a:pt x="2068" y="2071"/>
                  </a:cubicBezTo>
                  <a:cubicBezTo>
                    <a:pt x="2068" y="928"/>
                    <a:pt x="1141" y="1"/>
                    <a:pt x="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7" name="Google Shape;3477;p51"/>
            <p:cNvSpPr/>
            <p:nvPr/>
          </p:nvSpPr>
          <p:spPr>
            <a:xfrm>
              <a:off x="1145275" y="2378425"/>
              <a:ext cx="103275" cy="103275"/>
            </a:xfrm>
            <a:custGeom>
              <a:rect b="b" l="l" r="r" t="t"/>
              <a:pathLst>
                <a:path extrusionOk="0" h="4131" w="4131">
                  <a:moveTo>
                    <a:pt x="2076" y="0"/>
                  </a:moveTo>
                  <a:cubicBezTo>
                    <a:pt x="2073" y="0"/>
                    <a:pt x="2069" y="0"/>
                    <a:pt x="2066" y="0"/>
                  </a:cubicBezTo>
                  <a:cubicBezTo>
                    <a:pt x="923" y="0"/>
                    <a:pt x="1" y="922"/>
                    <a:pt x="1" y="2065"/>
                  </a:cubicBezTo>
                  <a:cubicBezTo>
                    <a:pt x="1" y="3203"/>
                    <a:pt x="923" y="4130"/>
                    <a:pt x="2066" y="4130"/>
                  </a:cubicBezTo>
                  <a:cubicBezTo>
                    <a:pt x="3204" y="4130"/>
                    <a:pt x="4131" y="3206"/>
                    <a:pt x="4131" y="2065"/>
                  </a:cubicBezTo>
                  <a:cubicBezTo>
                    <a:pt x="4131" y="926"/>
                    <a:pt x="3209" y="0"/>
                    <a:pt x="2076"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8" name="Google Shape;3478;p51"/>
            <p:cNvSpPr/>
            <p:nvPr/>
          </p:nvSpPr>
          <p:spPr>
            <a:xfrm>
              <a:off x="1196900" y="2378275"/>
              <a:ext cx="51650" cy="103425"/>
            </a:xfrm>
            <a:custGeom>
              <a:rect b="b" l="l" r="r" t="t"/>
              <a:pathLst>
                <a:path extrusionOk="0" h="4137" w="2066">
                  <a:moveTo>
                    <a:pt x="1" y="1"/>
                  </a:moveTo>
                  <a:lnTo>
                    <a:pt x="1" y="4136"/>
                  </a:lnTo>
                  <a:cubicBezTo>
                    <a:pt x="1139" y="4136"/>
                    <a:pt x="2066" y="3212"/>
                    <a:pt x="2066" y="2071"/>
                  </a:cubicBezTo>
                  <a:cubicBezTo>
                    <a:pt x="2066" y="928"/>
                    <a:pt x="1139" y="1"/>
                    <a:pt x="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9" name="Google Shape;3479;p51"/>
            <p:cNvSpPr/>
            <p:nvPr/>
          </p:nvSpPr>
          <p:spPr>
            <a:xfrm>
              <a:off x="1097950" y="2440150"/>
              <a:ext cx="103425" cy="103350"/>
            </a:xfrm>
            <a:custGeom>
              <a:rect b="b" l="l" r="r" t="t"/>
              <a:pathLst>
                <a:path extrusionOk="0" h="4134" w="4137">
                  <a:moveTo>
                    <a:pt x="2071" y="1"/>
                  </a:moveTo>
                  <a:cubicBezTo>
                    <a:pt x="928" y="1"/>
                    <a:pt x="1" y="925"/>
                    <a:pt x="1" y="2066"/>
                  </a:cubicBezTo>
                  <a:cubicBezTo>
                    <a:pt x="1" y="3209"/>
                    <a:pt x="928" y="4133"/>
                    <a:pt x="2071" y="4133"/>
                  </a:cubicBezTo>
                  <a:cubicBezTo>
                    <a:pt x="3209" y="4133"/>
                    <a:pt x="4136" y="3209"/>
                    <a:pt x="4136" y="2066"/>
                  </a:cubicBezTo>
                  <a:cubicBezTo>
                    <a:pt x="4136" y="925"/>
                    <a:pt x="3212" y="1"/>
                    <a:pt x="207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0" name="Google Shape;3480;p51"/>
            <p:cNvSpPr/>
            <p:nvPr/>
          </p:nvSpPr>
          <p:spPr>
            <a:xfrm>
              <a:off x="1149725" y="2440075"/>
              <a:ext cx="51650" cy="103425"/>
            </a:xfrm>
            <a:custGeom>
              <a:rect b="b" l="l" r="r" t="t"/>
              <a:pathLst>
                <a:path extrusionOk="0" h="4137" w="2066">
                  <a:moveTo>
                    <a:pt x="0" y="1"/>
                  </a:moveTo>
                  <a:lnTo>
                    <a:pt x="0" y="4136"/>
                  </a:lnTo>
                  <a:cubicBezTo>
                    <a:pt x="1138" y="4136"/>
                    <a:pt x="2065" y="3212"/>
                    <a:pt x="2065" y="2069"/>
                  </a:cubicBezTo>
                  <a:cubicBezTo>
                    <a:pt x="2065" y="928"/>
                    <a:pt x="1141" y="4"/>
                    <a:pt x="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481" name="Google Shape;3481;p51"/>
          <p:cNvGrpSpPr/>
          <p:nvPr/>
        </p:nvGrpSpPr>
        <p:grpSpPr>
          <a:xfrm>
            <a:off x="2532244" y="2662350"/>
            <a:ext cx="436225" cy="443075"/>
            <a:chOff x="1539175" y="2178975"/>
            <a:chExt cx="436225" cy="443075"/>
          </a:xfrm>
        </p:grpSpPr>
        <p:sp>
          <p:nvSpPr>
            <p:cNvPr id="3482" name="Google Shape;3482;p51"/>
            <p:cNvSpPr/>
            <p:nvPr/>
          </p:nvSpPr>
          <p:spPr>
            <a:xfrm>
              <a:off x="1731075" y="2452250"/>
              <a:ext cx="48475" cy="152350"/>
            </a:xfrm>
            <a:custGeom>
              <a:rect b="b" l="l" r="r" t="t"/>
              <a:pathLst>
                <a:path extrusionOk="0" h="6094" w="1939">
                  <a:moveTo>
                    <a:pt x="1" y="1"/>
                  </a:moveTo>
                  <a:lnTo>
                    <a:pt x="1" y="6094"/>
                  </a:lnTo>
                  <a:lnTo>
                    <a:pt x="1938" y="6094"/>
                  </a:lnTo>
                  <a:lnTo>
                    <a:pt x="1938"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3" name="Google Shape;3483;p51"/>
            <p:cNvSpPr/>
            <p:nvPr/>
          </p:nvSpPr>
          <p:spPr>
            <a:xfrm>
              <a:off x="1755300" y="2452250"/>
              <a:ext cx="24250" cy="152350"/>
            </a:xfrm>
            <a:custGeom>
              <a:rect b="b" l="l" r="r" t="t"/>
              <a:pathLst>
                <a:path extrusionOk="0" h="6094" w="970">
                  <a:moveTo>
                    <a:pt x="1" y="1"/>
                  </a:moveTo>
                  <a:lnTo>
                    <a:pt x="1" y="6094"/>
                  </a:lnTo>
                  <a:lnTo>
                    <a:pt x="969" y="6094"/>
                  </a:lnTo>
                  <a:lnTo>
                    <a:pt x="969"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4" name="Google Shape;3484;p51"/>
            <p:cNvSpPr/>
            <p:nvPr/>
          </p:nvSpPr>
          <p:spPr>
            <a:xfrm>
              <a:off x="1648875" y="2595025"/>
              <a:ext cx="212825" cy="27025"/>
            </a:xfrm>
            <a:custGeom>
              <a:rect b="b" l="l" r="r" t="t"/>
              <a:pathLst>
                <a:path extrusionOk="0" h="1081" w="8513">
                  <a:moveTo>
                    <a:pt x="7977" y="1"/>
                  </a:moveTo>
                  <a:cubicBezTo>
                    <a:pt x="7976" y="1"/>
                    <a:pt x="7974" y="1"/>
                    <a:pt x="7972" y="1"/>
                  </a:cubicBezTo>
                  <a:lnTo>
                    <a:pt x="540" y="1"/>
                  </a:lnTo>
                  <a:cubicBezTo>
                    <a:pt x="244" y="1"/>
                    <a:pt x="0" y="241"/>
                    <a:pt x="0" y="540"/>
                  </a:cubicBezTo>
                  <a:cubicBezTo>
                    <a:pt x="0" y="837"/>
                    <a:pt x="244" y="1080"/>
                    <a:pt x="540" y="1080"/>
                  </a:cubicBezTo>
                  <a:lnTo>
                    <a:pt x="7972" y="1080"/>
                  </a:lnTo>
                  <a:cubicBezTo>
                    <a:pt x="8271" y="1080"/>
                    <a:pt x="8512" y="837"/>
                    <a:pt x="8512" y="540"/>
                  </a:cubicBezTo>
                  <a:cubicBezTo>
                    <a:pt x="8512" y="243"/>
                    <a:pt x="8277" y="1"/>
                    <a:pt x="7977"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5" name="Google Shape;3485;p51"/>
            <p:cNvSpPr/>
            <p:nvPr/>
          </p:nvSpPr>
          <p:spPr>
            <a:xfrm>
              <a:off x="1755300" y="2595100"/>
              <a:ext cx="106400" cy="26950"/>
            </a:xfrm>
            <a:custGeom>
              <a:rect b="b" l="l" r="r" t="t"/>
              <a:pathLst>
                <a:path extrusionOk="0" h="1078" w="4256">
                  <a:moveTo>
                    <a:pt x="3725" y="0"/>
                  </a:moveTo>
                  <a:cubicBezTo>
                    <a:pt x="3722" y="0"/>
                    <a:pt x="3719" y="0"/>
                    <a:pt x="3715" y="0"/>
                  </a:cubicBezTo>
                  <a:lnTo>
                    <a:pt x="1" y="0"/>
                  </a:lnTo>
                  <a:lnTo>
                    <a:pt x="1" y="1077"/>
                  </a:lnTo>
                  <a:lnTo>
                    <a:pt x="3715" y="1077"/>
                  </a:lnTo>
                  <a:cubicBezTo>
                    <a:pt x="4014" y="1077"/>
                    <a:pt x="4255" y="834"/>
                    <a:pt x="4255" y="537"/>
                  </a:cubicBezTo>
                  <a:cubicBezTo>
                    <a:pt x="4255" y="242"/>
                    <a:pt x="4022" y="0"/>
                    <a:pt x="372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6" name="Google Shape;3486;p51"/>
            <p:cNvSpPr/>
            <p:nvPr/>
          </p:nvSpPr>
          <p:spPr>
            <a:xfrm>
              <a:off x="1655650" y="2358675"/>
              <a:ext cx="199125" cy="167375"/>
            </a:xfrm>
            <a:custGeom>
              <a:rect b="b" l="l" r="r" t="t"/>
              <a:pathLst>
                <a:path extrusionOk="0" h="6695" w="7965">
                  <a:moveTo>
                    <a:pt x="3916" y="0"/>
                  </a:moveTo>
                  <a:cubicBezTo>
                    <a:pt x="3786" y="0"/>
                    <a:pt x="3657" y="62"/>
                    <a:pt x="3585" y="190"/>
                  </a:cubicBezTo>
                  <a:lnTo>
                    <a:pt x="150" y="6125"/>
                  </a:lnTo>
                  <a:cubicBezTo>
                    <a:pt x="1" y="6376"/>
                    <a:pt x="183" y="6695"/>
                    <a:pt x="477" y="6695"/>
                  </a:cubicBezTo>
                  <a:lnTo>
                    <a:pt x="7485" y="6695"/>
                  </a:lnTo>
                  <a:cubicBezTo>
                    <a:pt x="7782" y="6695"/>
                    <a:pt x="7964" y="6374"/>
                    <a:pt x="7812" y="6119"/>
                  </a:cubicBezTo>
                  <a:lnTo>
                    <a:pt x="4241" y="184"/>
                  </a:lnTo>
                  <a:cubicBezTo>
                    <a:pt x="4183" y="87"/>
                    <a:pt x="4089" y="29"/>
                    <a:pt x="3989" y="7"/>
                  </a:cubicBezTo>
                  <a:cubicBezTo>
                    <a:pt x="3965" y="3"/>
                    <a:pt x="3940" y="0"/>
                    <a:pt x="391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7" name="Google Shape;3487;p51"/>
            <p:cNvSpPr/>
            <p:nvPr/>
          </p:nvSpPr>
          <p:spPr>
            <a:xfrm>
              <a:off x="1755300" y="2358850"/>
              <a:ext cx="99475" cy="167200"/>
            </a:xfrm>
            <a:custGeom>
              <a:rect b="b" l="l" r="r" t="t"/>
              <a:pathLst>
                <a:path extrusionOk="0" h="6688" w="3979">
                  <a:moveTo>
                    <a:pt x="1" y="0"/>
                  </a:moveTo>
                  <a:lnTo>
                    <a:pt x="1" y="6688"/>
                  </a:lnTo>
                  <a:lnTo>
                    <a:pt x="3499" y="6688"/>
                  </a:lnTo>
                  <a:cubicBezTo>
                    <a:pt x="3796" y="6688"/>
                    <a:pt x="3978" y="6367"/>
                    <a:pt x="3823" y="6112"/>
                  </a:cubicBezTo>
                  <a:lnTo>
                    <a:pt x="253" y="177"/>
                  </a:lnTo>
                  <a:cubicBezTo>
                    <a:pt x="194" y="80"/>
                    <a:pt x="100" y="22"/>
                    <a:pt x="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8" name="Google Shape;3488;p51"/>
            <p:cNvSpPr/>
            <p:nvPr/>
          </p:nvSpPr>
          <p:spPr>
            <a:xfrm>
              <a:off x="1669500" y="2314750"/>
              <a:ext cx="171700" cy="123000"/>
            </a:xfrm>
            <a:custGeom>
              <a:rect b="b" l="l" r="r" t="t"/>
              <a:pathLst>
                <a:path extrusionOk="0" h="4920" w="6868">
                  <a:moveTo>
                    <a:pt x="3435" y="1"/>
                  </a:moveTo>
                  <a:cubicBezTo>
                    <a:pt x="3319" y="1"/>
                    <a:pt x="3200" y="51"/>
                    <a:pt x="3125" y="159"/>
                  </a:cubicBezTo>
                  <a:lnTo>
                    <a:pt x="180" y="4319"/>
                  </a:lnTo>
                  <a:cubicBezTo>
                    <a:pt x="0" y="4571"/>
                    <a:pt x="183" y="4920"/>
                    <a:pt x="490" y="4920"/>
                  </a:cubicBezTo>
                  <a:lnTo>
                    <a:pt x="6378" y="4920"/>
                  </a:lnTo>
                  <a:cubicBezTo>
                    <a:pt x="6688" y="4920"/>
                    <a:pt x="6868" y="4574"/>
                    <a:pt x="6691" y="4319"/>
                  </a:cubicBezTo>
                  <a:lnTo>
                    <a:pt x="3748" y="159"/>
                  </a:lnTo>
                  <a:cubicBezTo>
                    <a:pt x="3671" y="51"/>
                    <a:pt x="3554" y="1"/>
                    <a:pt x="343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9" name="Google Shape;3489;p51"/>
            <p:cNvSpPr/>
            <p:nvPr/>
          </p:nvSpPr>
          <p:spPr>
            <a:xfrm>
              <a:off x="1755300" y="2314750"/>
              <a:ext cx="85900" cy="123000"/>
            </a:xfrm>
            <a:custGeom>
              <a:rect b="b" l="l" r="r" t="t"/>
              <a:pathLst>
                <a:path extrusionOk="0" h="4920" w="3436">
                  <a:moveTo>
                    <a:pt x="1" y="1"/>
                  </a:moveTo>
                  <a:lnTo>
                    <a:pt x="1" y="4920"/>
                  </a:lnTo>
                  <a:lnTo>
                    <a:pt x="2946" y="4920"/>
                  </a:lnTo>
                  <a:cubicBezTo>
                    <a:pt x="3256" y="4920"/>
                    <a:pt x="3436" y="4574"/>
                    <a:pt x="3256" y="4319"/>
                  </a:cubicBezTo>
                  <a:lnTo>
                    <a:pt x="311" y="159"/>
                  </a:lnTo>
                  <a:cubicBezTo>
                    <a:pt x="236" y="51"/>
                    <a:pt x="117" y="1"/>
                    <a:pt x="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0" name="Google Shape;3490;p51"/>
            <p:cNvSpPr/>
            <p:nvPr/>
          </p:nvSpPr>
          <p:spPr>
            <a:xfrm>
              <a:off x="1687825" y="2254275"/>
              <a:ext cx="135050" cy="107575"/>
            </a:xfrm>
            <a:custGeom>
              <a:rect b="b" l="l" r="r" t="t"/>
              <a:pathLst>
                <a:path extrusionOk="0" h="4303" w="5402">
                  <a:moveTo>
                    <a:pt x="2700" y="1"/>
                  </a:moveTo>
                  <a:cubicBezTo>
                    <a:pt x="2575" y="1"/>
                    <a:pt x="2453" y="61"/>
                    <a:pt x="2379" y="180"/>
                  </a:cubicBezTo>
                  <a:lnTo>
                    <a:pt x="159" y="3715"/>
                  </a:lnTo>
                  <a:cubicBezTo>
                    <a:pt x="1" y="3973"/>
                    <a:pt x="181" y="4302"/>
                    <a:pt x="482" y="4302"/>
                  </a:cubicBezTo>
                  <a:lnTo>
                    <a:pt x="4920" y="4302"/>
                  </a:lnTo>
                  <a:cubicBezTo>
                    <a:pt x="5221" y="4302"/>
                    <a:pt x="5401" y="3973"/>
                    <a:pt x="5238" y="3715"/>
                  </a:cubicBezTo>
                  <a:lnTo>
                    <a:pt x="3021" y="180"/>
                  </a:lnTo>
                  <a:cubicBezTo>
                    <a:pt x="2949" y="59"/>
                    <a:pt x="2824" y="1"/>
                    <a:pt x="270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1" name="Google Shape;3491;p51"/>
            <p:cNvSpPr/>
            <p:nvPr/>
          </p:nvSpPr>
          <p:spPr>
            <a:xfrm>
              <a:off x="1755300" y="2254350"/>
              <a:ext cx="67575" cy="107500"/>
            </a:xfrm>
            <a:custGeom>
              <a:rect b="b" l="l" r="r" t="t"/>
              <a:pathLst>
                <a:path extrusionOk="0" h="4300" w="2703">
                  <a:moveTo>
                    <a:pt x="1" y="0"/>
                  </a:moveTo>
                  <a:lnTo>
                    <a:pt x="1" y="4299"/>
                  </a:lnTo>
                  <a:lnTo>
                    <a:pt x="2221" y="4299"/>
                  </a:lnTo>
                  <a:cubicBezTo>
                    <a:pt x="2522" y="4299"/>
                    <a:pt x="2702" y="3970"/>
                    <a:pt x="2539" y="3718"/>
                  </a:cubicBezTo>
                  <a:lnTo>
                    <a:pt x="322" y="180"/>
                  </a:lnTo>
                  <a:cubicBezTo>
                    <a:pt x="250" y="58"/>
                    <a:pt x="125" y="0"/>
                    <a:pt x="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2" name="Google Shape;3492;p51"/>
            <p:cNvSpPr/>
            <p:nvPr/>
          </p:nvSpPr>
          <p:spPr>
            <a:xfrm>
              <a:off x="1874675" y="2183750"/>
              <a:ext cx="27025" cy="36575"/>
            </a:xfrm>
            <a:custGeom>
              <a:rect b="b" l="l" r="r" t="t"/>
              <a:pathLst>
                <a:path extrusionOk="0" h="1463" w="1081">
                  <a:moveTo>
                    <a:pt x="540" y="1"/>
                  </a:moveTo>
                  <a:cubicBezTo>
                    <a:pt x="241" y="1"/>
                    <a:pt x="1" y="244"/>
                    <a:pt x="1" y="541"/>
                  </a:cubicBezTo>
                  <a:lnTo>
                    <a:pt x="1" y="923"/>
                  </a:lnTo>
                  <a:cubicBezTo>
                    <a:pt x="1" y="1219"/>
                    <a:pt x="241" y="1462"/>
                    <a:pt x="540" y="1462"/>
                  </a:cubicBezTo>
                  <a:cubicBezTo>
                    <a:pt x="837" y="1462"/>
                    <a:pt x="1080" y="1222"/>
                    <a:pt x="1080" y="923"/>
                  </a:cubicBezTo>
                  <a:lnTo>
                    <a:pt x="1080" y="541"/>
                  </a:lnTo>
                  <a:cubicBezTo>
                    <a:pt x="1080" y="244"/>
                    <a:pt x="837" y="1"/>
                    <a:pt x="54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3" name="Google Shape;3493;p51"/>
            <p:cNvSpPr/>
            <p:nvPr/>
          </p:nvSpPr>
          <p:spPr>
            <a:xfrm>
              <a:off x="1846925" y="2260925"/>
              <a:ext cx="27025" cy="36550"/>
            </a:xfrm>
            <a:custGeom>
              <a:rect b="b" l="l" r="r" t="t"/>
              <a:pathLst>
                <a:path extrusionOk="0" h="1462" w="1081">
                  <a:moveTo>
                    <a:pt x="540" y="0"/>
                  </a:moveTo>
                  <a:cubicBezTo>
                    <a:pt x="241" y="0"/>
                    <a:pt x="1" y="244"/>
                    <a:pt x="1" y="540"/>
                  </a:cubicBezTo>
                  <a:lnTo>
                    <a:pt x="1" y="922"/>
                  </a:lnTo>
                  <a:cubicBezTo>
                    <a:pt x="1" y="1218"/>
                    <a:pt x="241" y="1462"/>
                    <a:pt x="540" y="1462"/>
                  </a:cubicBezTo>
                  <a:cubicBezTo>
                    <a:pt x="837" y="1462"/>
                    <a:pt x="1075" y="1218"/>
                    <a:pt x="1080" y="922"/>
                  </a:cubicBezTo>
                  <a:lnTo>
                    <a:pt x="1080" y="540"/>
                  </a:lnTo>
                  <a:cubicBezTo>
                    <a:pt x="1080" y="244"/>
                    <a:pt x="837" y="0"/>
                    <a:pt x="54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4" name="Google Shape;3494;p51"/>
            <p:cNvSpPr/>
            <p:nvPr/>
          </p:nvSpPr>
          <p:spPr>
            <a:xfrm>
              <a:off x="1800975" y="2202375"/>
              <a:ext cx="27025" cy="36500"/>
            </a:xfrm>
            <a:custGeom>
              <a:rect b="b" l="l" r="r" t="t"/>
              <a:pathLst>
                <a:path extrusionOk="0" h="1460" w="1081">
                  <a:moveTo>
                    <a:pt x="540" y="0"/>
                  </a:moveTo>
                  <a:cubicBezTo>
                    <a:pt x="241" y="0"/>
                    <a:pt x="1" y="241"/>
                    <a:pt x="1" y="540"/>
                  </a:cubicBezTo>
                  <a:lnTo>
                    <a:pt x="1" y="919"/>
                  </a:lnTo>
                  <a:cubicBezTo>
                    <a:pt x="1" y="1218"/>
                    <a:pt x="241" y="1459"/>
                    <a:pt x="540" y="1459"/>
                  </a:cubicBezTo>
                  <a:cubicBezTo>
                    <a:pt x="837" y="1459"/>
                    <a:pt x="1077" y="1221"/>
                    <a:pt x="1080" y="919"/>
                  </a:cubicBezTo>
                  <a:lnTo>
                    <a:pt x="1080" y="540"/>
                  </a:lnTo>
                  <a:cubicBezTo>
                    <a:pt x="1080" y="241"/>
                    <a:pt x="837" y="0"/>
                    <a:pt x="54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5" name="Google Shape;3495;p51"/>
            <p:cNvSpPr/>
            <p:nvPr/>
          </p:nvSpPr>
          <p:spPr>
            <a:xfrm>
              <a:off x="1939375" y="2281875"/>
              <a:ext cx="27025" cy="36500"/>
            </a:xfrm>
            <a:custGeom>
              <a:rect b="b" l="l" r="r" t="t"/>
              <a:pathLst>
                <a:path extrusionOk="0" h="1460" w="1081">
                  <a:moveTo>
                    <a:pt x="541" y="1"/>
                  </a:moveTo>
                  <a:cubicBezTo>
                    <a:pt x="242" y="1"/>
                    <a:pt x="1" y="242"/>
                    <a:pt x="1" y="541"/>
                  </a:cubicBezTo>
                  <a:lnTo>
                    <a:pt x="1" y="920"/>
                  </a:lnTo>
                  <a:cubicBezTo>
                    <a:pt x="1" y="1219"/>
                    <a:pt x="242" y="1460"/>
                    <a:pt x="541" y="1460"/>
                  </a:cubicBezTo>
                  <a:cubicBezTo>
                    <a:pt x="837" y="1460"/>
                    <a:pt x="1078" y="1219"/>
                    <a:pt x="1080" y="920"/>
                  </a:cubicBezTo>
                  <a:lnTo>
                    <a:pt x="1080" y="541"/>
                  </a:lnTo>
                  <a:cubicBezTo>
                    <a:pt x="1080" y="242"/>
                    <a:pt x="837" y="1"/>
                    <a:pt x="54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6" name="Google Shape;3496;p51"/>
            <p:cNvSpPr/>
            <p:nvPr/>
          </p:nvSpPr>
          <p:spPr>
            <a:xfrm>
              <a:off x="1901675" y="2337325"/>
              <a:ext cx="27000" cy="36475"/>
            </a:xfrm>
            <a:custGeom>
              <a:rect b="b" l="l" r="r" t="t"/>
              <a:pathLst>
                <a:path extrusionOk="0" h="1459" w="1080">
                  <a:moveTo>
                    <a:pt x="540" y="0"/>
                  </a:moveTo>
                  <a:cubicBezTo>
                    <a:pt x="241" y="0"/>
                    <a:pt x="0" y="241"/>
                    <a:pt x="0" y="540"/>
                  </a:cubicBezTo>
                  <a:lnTo>
                    <a:pt x="0" y="919"/>
                  </a:lnTo>
                  <a:cubicBezTo>
                    <a:pt x="0" y="1218"/>
                    <a:pt x="241" y="1459"/>
                    <a:pt x="540" y="1459"/>
                  </a:cubicBezTo>
                  <a:cubicBezTo>
                    <a:pt x="836" y="1459"/>
                    <a:pt x="1080" y="1221"/>
                    <a:pt x="1080" y="919"/>
                  </a:cubicBezTo>
                  <a:lnTo>
                    <a:pt x="1080" y="540"/>
                  </a:lnTo>
                  <a:cubicBezTo>
                    <a:pt x="1080" y="241"/>
                    <a:pt x="836" y="0"/>
                    <a:pt x="54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7" name="Google Shape;3497;p51"/>
            <p:cNvSpPr/>
            <p:nvPr/>
          </p:nvSpPr>
          <p:spPr>
            <a:xfrm>
              <a:off x="1935725" y="2198150"/>
              <a:ext cx="27000" cy="36500"/>
            </a:xfrm>
            <a:custGeom>
              <a:rect b="b" l="l" r="r" t="t"/>
              <a:pathLst>
                <a:path extrusionOk="0" h="1460" w="1080">
                  <a:moveTo>
                    <a:pt x="540" y="1"/>
                  </a:moveTo>
                  <a:cubicBezTo>
                    <a:pt x="244" y="1"/>
                    <a:pt x="0" y="241"/>
                    <a:pt x="0" y="540"/>
                  </a:cubicBezTo>
                  <a:lnTo>
                    <a:pt x="0" y="920"/>
                  </a:lnTo>
                  <a:cubicBezTo>
                    <a:pt x="0" y="1219"/>
                    <a:pt x="244" y="1459"/>
                    <a:pt x="540" y="1459"/>
                  </a:cubicBezTo>
                  <a:cubicBezTo>
                    <a:pt x="839" y="1459"/>
                    <a:pt x="1080" y="1219"/>
                    <a:pt x="1080" y="920"/>
                  </a:cubicBezTo>
                  <a:lnTo>
                    <a:pt x="1080" y="540"/>
                  </a:lnTo>
                  <a:cubicBezTo>
                    <a:pt x="1080" y="241"/>
                    <a:pt x="839" y="1"/>
                    <a:pt x="54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8" name="Google Shape;3498;p51"/>
            <p:cNvSpPr/>
            <p:nvPr/>
          </p:nvSpPr>
          <p:spPr>
            <a:xfrm>
              <a:off x="1581200" y="2240850"/>
              <a:ext cx="27000" cy="36575"/>
            </a:xfrm>
            <a:custGeom>
              <a:rect b="b" l="l" r="r" t="t"/>
              <a:pathLst>
                <a:path extrusionOk="0" h="1463" w="1080">
                  <a:moveTo>
                    <a:pt x="540" y="1"/>
                  </a:moveTo>
                  <a:cubicBezTo>
                    <a:pt x="241" y="1"/>
                    <a:pt x="0" y="244"/>
                    <a:pt x="0" y="540"/>
                  </a:cubicBezTo>
                  <a:lnTo>
                    <a:pt x="0" y="922"/>
                  </a:lnTo>
                  <a:cubicBezTo>
                    <a:pt x="0" y="1218"/>
                    <a:pt x="241" y="1462"/>
                    <a:pt x="540" y="1462"/>
                  </a:cubicBezTo>
                  <a:cubicBezTo>
                    <a:pt x="836" y="1462"/>
                    <a:pt x="1074" y="1221"/>
                    <a:pt x="1080" y="922"/>
                  </a:cubicBezTo>
                  <a:lnTo>
                    <a:pt x="1080" y="540"/>
                  </a:lnTo>
                  <a:cubicBezTo>
                    <a:pt x="1080" y="244"/>
                    <a:pt x="836" y="1"/>
                    <a:pt x="54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9" name="Google Shape;3499;p51"/>
            <p:cNvSpPr/>
            <p:nvPr/>
          </p:nvSpPr>
          <p:spPr>
            <a:xfrm>
              <a:off x="1660975" y="2277050"/>
              <a:ext cx="27025" cy="36475"/>
            </a:xfrm>
            <a:custGeom>
              <a:rect b="b" l="l" r="r" t="t"/>
              <a:pathLst>
                <a:path extrusionOk="0" h="1459" w="1081">
                  <a:moveTo>
                    <a:pt x="540" y="0"/>
                  </a:moveTo>
                  <a:cubicBezTo>
                    <a:pt x="244" y="0"/>
                    <a:pt x="1" y="241"/>
                    <a:pt x="1" y="540"/>
                  </a:cubicBezTo>
                  <a:lnTo>
                    <a:pt x="1" y="919"/>
                  </a:lnTo>
                  <a:cubicBezTo>
                    <a:pt x="1" y="1218"/>
                    <a:pt x="244" y="1459"/>
                    <a:pt x="540" y="1459"/>
                  </a:cubicBezTo>
                  <a:cubicBezTo>
                    <a:pt x="839" y="1459"/>
                    <a:pt x="1080" y="1221"/>
                    <a:pt x="1080" y="919"/>
                  </a:cubicBezTo>
                  <a:lnTo>
                    <a:pt x="1080" y="540"/>
                  </a:lnTo>
                  <a:cubicBezTo>
                    <a:pt x="1080" y="241"/>
                    <a:pt x="839" y="0"/>
                    <a:pt x="54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00" name="Google Shape;3500;p51"/>
            <p:cNvSpPr/>
            <p:nvPr/>
          </p:nvSpPr>
          <p:spPr>
            <a:xfrm>
              <a:off x="1721175" y="2183750"/>
              <a:ext cx="27025" cy="36575"/>
            </a:xfrm>
            <a:custGeom>
              <a:rect b="b" l="l" r="r" t="t"/>
              <a:pathLst>
                <a:path extrusionOk="0" h="1463" w="1081">
                  <a:moveTo>
                    <a:pt x="541" y="1"/>
                  </a:moveTo>
                  <a:cubicBezTo>
                    <a:pt x="245" y="1"/>
                    <a:pt x="1" y="244"/>
                    <a:pt x="1" y="541"/>
                  </a:cubicBezTo>
                  <a:lnTo>
                    <a:pt x="1" y="923"/>
                  </a:lnTo>
                  <a:cubicBezTo>
                    <a:pt x="1" y="1219"/>
                    <a:pt x="245" y="1462"/>
                    <a:pt x="541" y="1462"/>
                  </a:cubicBezTo>
                  <a:cubicBezTo>
                    <a:pt x="840" y="1462"/>
                    <a:pt x="1078" y="1222"/>
                    <a:pt x="1081" y="923"/>
                  </a:cubicBezTo>
                  <a:lnTo>
                    <a:pt x="1081" y="541"/>
                  </a:lnTo>
                  <a:cubicBezTo>
                    <a:pt x="1081" y="244"/>
                    <a:pt x="840" y="1"/>
                    <a:pt x="54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01" name="Google Shape;3501;p51"/>
            <p:cNvSpPr/>
            <p:nvPr/>
          </p:nvSpPr>
          <p:spPr>
            <a:xfrm>
              <a:off x="1545750" y="2178975"/>
              <a:ext cx="27025" cy="36575"/>
            </a:xfrm>
            <a:custGeom>
              <a:rect b="b" l="l" r="r" t="t"/>
              <a:pathLst>
                <a:path extrusionOk="0" h="1463" w="1081">
                  <a:moveTo>
                    <a:pt x="541" y="1"/>
                  </a:moveTo>
                  <a:cubicBezTo>
                    <a:pt x="244" y="1"/>
                    <a:pt x="1" y="244"/>
                    <a:pt x="1" y="541"/>
                  </a:cubicBezTo>
                  <a:lnTo>
                    <a:pt x="1" y="923"/>
                  </a:lnTo>
                  <a:cubicBezTo>
                    <a:pt x="1" y="1219"/>
                    <a:pt x="244" y="1462"/>
                    <a:pt x="541" y="1462"/>
                  </a:cubicBezTo>
                  <a:cubicBezTo>
                    <a:pt x="840" y="1462"/>
                    <a:pt x="1080" y="1224"/>
                    <a:pt x="1080" y="923"/>
                  </a:cubicBezTo>
                  <a:lnTo>
                    <a:pt x="1080" y="541"/>
                  </a:lnTo>
                  <a:cubicBezTo>
                    <a:pt x="1080" y="244"/>
                    <a:pt x="840" y="1"/>
                    <a:pt x="54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02" name="Google Shape;3502;p51"/>
            <p:cNvSpPr/>
            <p:nvPr/>
          </p:nvSpPr>
          <p:spPr>
            <a:xfrm>
              <a:off x="1539175" y="2302175"/>
              <a:ext cx="27025" cy="36550"/>
            </a:xfrm>
            <a:custGeom>
              <a:rect b="b" l="l" r="r" t="t"/>
              <a:pathLst>
                <a:path extrusionOk="0" h="1462" w="1081">
                  <a:moveTo>
                    <a:pt x="541" y="0"/>
                  </a:moveTo>
                  <a:cubicBezTo>
                    <a:pt x="244" y="0"/>
                    <a:pt x="1" y="244"/>
                    <a:pt x="1" y="540"/>
                  </a:cubicBezTo>
                  <a:lnTo>
                    <a:pt x="1" y="922"/>
                  </a:lnTo>
                  <a:cubicBezTo>
                    <a:pt x="1" y="1218"/>
                    <a:pt x="244" y="1462"/>
                    <a:pt x="541" y="1462"/>
                  </a:cubicBezTo>
                  <a:cubicBezTo>
                    <a:pt x="840" y="1462"/>
                    <a:pt x="1080" y="1218"/>
                    <a:pt x="1080" y="922"/>
                  </a:cubicBezTo>
                  <a:lnTo>
                    <a:pt x="1080" y="540"/>
                  </a:lnTo>
                  <a:cubicBezTo>
                    <a:pt x="1080" y="244"/>
                    <a:pt x="840" y="0"/>
                    <a:pt x="54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03" name="Google Shape;3503;p51"/>
            <p:cNvSpPr/>
            <p:nvPr/>
          </p:nvSpPr>
          <p:spPr>
            <a:xfrm>
              <a:off x="1619400" y="2349775"/>
              <a:ext cx="27000" cy="36500"/>
            </a:xfrm>
            <a:custGeom>
              <a:rect b="b" l="l" r="r" t="t"/>
              <a:pathLst>
                <a:path extrusionOk="0" h="1460" w="1080">
                  <a:moveTo>
                    <a:pt x="540" y="0"/>
                  </a:moveTo>
                  <a:cubicBezTo>
                    <a:pt x="244" y="0"/>
                    <a:pt x="0" y="241"/>
                    <a:pt x="0" y="540"/>
                  </a:cubicBezTo>
                  <a:lnTo>
                    <a:pt x="0" y="919"/>
                  </a:lnTo>
                  <a:cubicBezTo>
                    <a:pt x="0" y="1218"/>
                    <a:pt x="244" y="1459"/>
                    <a:pt x="540" y="1459"/>
                  </a:cubicBezTo>
                  <a:cubicBezTo>
                    <a:pt x="839" y="1459"/>
                    <a:pt x="1080" y="1218"/>
                    <a:pt x="1080" y="919"/>
                  </a:cubicBezTo>
                  <a:lnTo>
                    <a:pt x="1080" y="540"/>
                  </a:lnTo>
                  <a:cubicBezTo>
                    <a:pt x="1080" y="241"/>
                    <a:pt x="839" y="0"/>
                    <a:pt x="54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04" name="Google Shape;3504;p51"/>
            <p:cNvSpPr/>
            <p:nvPr/>
          </p:nvSpPr>
          <p:spPr>
            <a:xfrm>
              <a:off x="1637650" y="2202375"/>
              <a:ext cx="27025" cy="36500"/>
            </a:xfrm>
            <a:custGeom>
              <a:rect b="b" l="l" r="r" t="t"/>
              <a:pathLst>
                <a:path extrusionOk="0" h="1460" w="1081">
                  <a:moveTo>
                    <a:pt x="541" y="0"/>
                  </a:moveTo>
                  <a:cubicBezTo>
                    <a:pt x="242" y="0"/>
                    <a:pt x="1" y="241"/>
                    <a:pt x="1" y="540"/>
                  </a:cubicBezTo>
                  <a:lnTo>
                    <a:pt x="1" y="919"/>
                  </a:lnTo>
                  <a:cubicBezTo>
                    <a:pt x="1" y="1218"/>
                    <a:pt x="242" y="1459"/>
                    <a:pt x="541" y="1459"/>
                  </a:cubicBezTo>
                  <a:cubicBezTo>
                    <a:pt x="837" y="1459"/>
                    <a:pt x="1080" y="1221"/>
                    <a:pt x="1080" y="919"/>
                  </a:cubicBezTo>
                  <a:lnTo>
                    <a:pt x="1080" y="540"/>
                  </a:lnTo>
                  <a:cubicBezTo>
                    <a:pt x="1080" y="241"/>
                    <a:pt x="837" y="0"/>
                    <a:pt x="54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05" name="Google Shape;3505;p51"/>
            <p:cNvSpPr/>
            <p:nvPr/>
          </p:nvSpPr>
          <p:spPr>
            <a:xfrm>
              <a:off x="1551500" y="2404100"/>
              <a:ext cx="27025" cy="36500"/>
            </a:xfrm>
            <a:custGeom>
              <a:rect b="b" l="l" r="r" t="t"/>
              <a:pathLst>
                <a:path extrusionOk="0" h="1460" w="1081">
                  <a:moveTo>
                    <a:pt x="540" y="0"/>
                  </a:moveTo>
                  <a:cubicBezTo>
                    <a:pt x="241" y="0"/>
                    <a:pt x="1" y="241"/>
                    <a:pt x="1" y="540"/>
                  </a:cubicBezTo>
                  <a:lnTo>
                    <a:pt x="1" y="919"/>
                  </a:lnTo>
                  <a:cubicBezTo>
                    <a:pt x="1" y="1218"/>
                    <a:pt x="241" y="1459"/>
                    <a:pt x="540" y="1459"/>
                  </a:cubicBezTo>
                  <a:cubicBezTo>
                    <a:pt x="837" y="1459"/>
                    <a:pt x="1080" y="1221"/>
                    <a:pt x="1080" y="919"/>
                  </a:cubicBezTo>
                  <a:lnTo>
                    <a:pt x="1080" y="540"/>
                  </a:lnTo>
                  <a:cubicBezTo>
                    <a:pt x="1080" y="241"/>
                    <a:pt x="837" y="0"/>
                    <a:pt x="54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06" name="Google Shape;3506;p51"/>
            <p:cNvSpPr/>
            <p:nvPr/>
          </p:nvSpPr>
          <p:spPr>
            <a:xfrm>
              <a:off x="1865750" y="2408950"/>
              <a:ext cx="27025" cy="36475"/>
            </a:xfrm>
            <a:custGeom>
              <a:rect b="b" l="l" r="r" t="t"/>
              <a:pathLst>
                <a:path extrusionOk="0" h="1459" w="1081">
                  <a:moveTo>
                    <a:pt x="540" y="0"/>
                  </a:moveTo>
                  <a:cubicBezTo>
                    <a:pt x="244" y="0"/>
                    <a:pt x="0" y="241"/>
                    <a:pt x="0" y="540"/>
                  </a:cubicBezTo>
                  <a:lnTo>
                    <a:pt x="0" y="919"/>
                  </a:lnTo>
                  <a:cubicBezTo>
                    <a:pt x="0" y="1218"/>
                    <a:pt x="244" y="1459"/>
                    <a:pt x="540" y="1459"/>
                  </a:cubicBezTo>
                  <a:cubicBezTo>
                    <a:pt x="839" y="1459"/>
                    <a:pt x="1077" y="1218"/>
                    <a:pt x="1080" y="919"/>
                  </a:cubicBezTo>
                  <a:lnTo>
                    <a:pt x="1080" y="540"/>
                  </a:lnTo>
                  <a:cubicBezTo>
                    <a:pt x="1080" y="241"/>
                    <a:pt x="839" y="0"/>
                    <a:pt x="54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07" name="Google Shape;3507;p51"/>
            <p:cNvSpPr/>
            <p:nvPr/>
          </p:nvSpPr>
          <p:spPr>
            <a:xfrm>
              <a:off x="1908175" y="2466800"/>
              <a:ext cx="27000" cy="36500"/>
            </a:xfrm>
            <a:custGeom>
              <a:rect b="b" l="l" r="r" t="t"/>
              <a:pathLst>
                <a:path extrusionOk="0" h="1460" w="1080">
                  <a:moveTo>
                    <a:pt x="540" y="0"/>
                  </a:moveTo>
                  <a:cubicBezTo>
                    <a:pt x="241" y="0"/>
                    <a:pt x="0" y="244"/>
                    <a:pt x="0" y="540"/>
                  </a:cubicBezTo>
                  <a:lnTo>
                    <a:pt x="0" y="922"/>
                  </a:lnTo>
                  <a:cubicBezTo>
                    <a:pt x="0" y="1218"/>
                    <a:pt x="241" y="1459"/>
                    <a:pt x="540" y="1459"/>
                  </a:cubicBezTo>
                  <a:cubicBezTo>
                    <a:pt x="836" y="1459"/>
                    <a:pt x="1074" y="1218"/>
                    <a:pt x="1080" y="922"/>
                  </a:cubicBezTo>
                  <a:lnTo>
                    <a:pt x="1080" y="540"/>
                  </a:lnTo>
                  <a:cubicBezTo>
                    <a:pt x="1080" y="244"/>
                    <a:pt x="836" y="0"/>
                    <a:pt x="54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08" name="Google Shape;3508;p51"/>
            <p:cNvSpPr/>
            <p:nvPr/>
          </p:nvSpPr>
          <p:spPr>
            <a:xfrm>
              <a:off x="1871975" y="2535575"/>
              <a:ext cx="27025" cy="36500"/>
            </a:xfrm>
            <a:custGeom>
              <a:rect b="b" l="l" r="r" t="t"/>
              <a:pathLst>
                <a:path extrusionOk="0" h="1460" w="1081">
                  <a:moveTo>
                    <a:pt x="540" y="1"/>
                  </a:moveTo>
                  <a:cubicBezTo>
                    <a:pt x="244" y="1"/>
                    <a:pt x="1" y="242"/>
                    <a:pt x="1" y="541"/>
                  </a:cubicBezTo>
                  <a:lnTo>
                    <a:pt x="1" y="920"/>
                  </a:lnTo>
                  <a:cubicBezTo>
                    <a:pt x="1" y="1219"/>
                    <a:pt x="244" y="1460"/>
                    <a:pt x="540" y="1460"/>
                  </a:cubicBezTo>
                  <a:cubicBezTo>
                    <a:pt x="839" y="1460"/>
                    <a:pt x="1080" y="1221"/>
                    <a:pt x="1080" y="920"/>
                  </a:cubicBezTo>
                  <a:lnTo>
                    <a:pt x="1080" y="541"/>
                  </a:lnTo>
                  <a:cubicBezTo>
                    <a:pt x="1080" y="242"/>
                    <a:pt x="839" y="1"/>
                    <a:pt x="54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09" name="Google Shape;3509;p51"/>
            <p:cNvSpPr/>
            <p:nvPr/>
          </p:nvSpPr>
          <p:spPr>
            <a:xfrm>
              <a:off x="1944500" y="2540425"/>
              <a:ext cx="27025" cy="36500"/>
            </a:xfrm>
            <a:custGeom>
              <a:rect b="b" l="l" r="r" t="t"/>
              <a:pathLst>
                <a:path extrusionOk="0" h="1460" w="1081">
                  <a:moveTo>
                    <a:pt x="540" y="1"/>
                  </a:moveTo>
                  <a:cubicBezTo>
                    <a:pt x="241" y="1"/>
                    <a:pt x="1" y="241"/>
                    <a:pt x="1" y="540"/>
                  </a:cubicBezTo>
                  <a:lnTo>
                    <a:pt x="1" y="920"/>
                  </a:lnTo>
                  <a:cubicBezTo>
                    <a:pt x="1" y="1218"/>
                    <a:pt x="241" y="1459"/>
                    <a:pt x="540" y="1459"/>
                  </a:cubicBezTo>
                  <a:cubicBezTo>
                    <a:pt x="837" y="1459"/>
                    <a:pt x="1075" y="1218"/>
                    <a:pt x="1080" y="920"/>
                  </a:cubicBezTo>
                  <a:lnTo>
                    <a:pt x="1080" y="540"/>
                  </a:lnTo>
                  <a:cubicBezTo>
                    <a:pt x="1080" y="241"/>
                    <a:pt x="837" y="1"/>
                    <a:pt x="54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10" name="Google Shape;3510;p51"/>
            <p:cNvSpPr/>
            <p:nvPr/>
          </p:nvSpPr>
          <p:spPr>
            <a:xfrm>
              <a:off x="1604450" y="2463750"/>
              <a:ext cx="27000" cy="36575"/>
            </a:xfrm>
            <a:custGeom>
              <a:rect b="b" l="l" r="r" t="t"/>
              <a:pathLst>
                <a:path extrusionOk="0" h="1463" w="1080">
                  <a:moveTo>
                    <a:pt x="540" y="0"/>
                  </a:moveTo>
                  <a:cubicBezTo>
                    <a:pt x="241" y="0"/>
                    <a:pt x="0" y="244"/>
                    <a:pt x="0" y="540"/>
                  </a:cubicBezTo>
                  <a:lnTo>
                    <a:pt x="0" y="922"/>
                  </a:lnTo>
                  <a:cubicBezTo>
                    <a:pt x="0" y="1218"/>
                    <a:pt x="241" y="1462"/>
                    <a:pt x="540" y="1462"/>
                  </a:cubicBezTo>
                  <a:cubicBezTo>
                    <a:pt x="836" y="1462"/>
                    <a:pt x="1080" y="1218"/>
                    <a:pt x="1080" y="922"/>
                  </a:cubicBezTo>
                  <a:lnTo>
                    <a:pt x="1080" y="540"/>
                  </a:lnTo>
                  <a:cubicBezTo>
                    <a:pt x="1080" y="244"/>
                    <a:pt x="836" y="0"/>
                    <a:pt x="54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11" name="Google Shape;3511;p51"/>
            <p:cNvSpPr/>
            <p:nvPr/>
          </p:nvSpPr>
          <p:spPr>
            <a:xfrm>
              <a:off x="1619400" y="2540425"/>
              <a:ext cx="27000" cy="36500"/>
            </a:xfrm>
            <a:custGeom>
              <a:rect b="b" l="l" r="r" t="t"/>
              <a:pathLst>
                <a:path extrusionOk="0" h="1460" w="1080">
                  <a:moveTo>
                    <a:pt x="540" y="1"/>
                  </a:moveTo>
                  <a:cubicBezTo>
                    <a:pt x="244" y="1"/>
                    <a:pt x="0" y="241"/>
                    <a:pt x="0" y="540"/>
                  </a:cubicBezTo>
                  <a:lnTo>
                    <a:pt x="0" y="920"/>
                  </a:lnTo>
                  <a:cubicBezTo>
                    <a:pt x="0" y="1218"/>
                    <a:pt x="244" y="1459"/>
                    <a:pt x="540" y="1459"/>
                  </a:cubicBezTo>
                  <a:cubicBezTo>
                    <a:pt x="839" y="1459"/>
                    <a:pt x="1080" y="1218"/>
                    <a:pt x="1080" y="920"/>
                  </a:cubicBezTo>
                  <a:lnTo>
                    <a:pt x="1080" y="540"/>
                  </a:lnTo>
                  <a:cubicBezTo>
                    <a:pt x="1080" y="241"/>
                    <a:pt x="839" y="1"/>
                    <a:pt x="54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12" name="Google Shape;3512;p51"/>
            <p:cNvSpPr/>
            <p:nvPr/>
          </p:nvSpPr>
          <p:spPr>
            <a:xfrm>
              <a:off x="1545750" y="2510250"/>
              <a:ext cx="27025" cy="36500"/>
            </a:xfrm>
            <a:custGeom>
              <a:rect b="b" l="l" r="r" t="t"/>
              <a:pathLst>
                <a:path extrusionOk="0" h="1460" w="1081">
                  <a:moveTo>
                    <a:pt x="541" y="1"/>
                  </a:moveTo>
                  <a:cubicBezTo>
                    <a:pt x="244" y="1"/>
                    <a:pt x="1" y="241"/>
                    <a:pt x="1" y="540"/>
                  </a:cubicBezTo>
                  <a:lnTo>
                    <a:pt x="1" y="920"/>
                  </a:lnTo>
                  <a:cubicBezTo>
                    <a:pt x="1" y="1219"/>
                    <a:pt x="244" y="1459"/>
                    <a:pt x="541" y="1459"/>
                  </a:cubicBezTo>
                  <a:cubicBezTo>
                    <a:pt x="840" y="1459"/>
                    <a:pt x="1080" y="1219"/>
                    <a:pt x="1080" y="920"/>
                  </a:cubicBezTo>
                  <a:lnTo>
                    <a:pt x="1080" y="540"/>
                  </a:lnTo>
                  <a:cubicBezTo>
                    <a:pt x="1080" y="241"/>
                    <a:pt x="840" y="1"/>
                    <a:pt x="54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13" name="Google Shape;3513;p51"/>
            <p:cNvSpPr/>
            <p:nvPr/>
          </p:nvSpPr>
          <p:spPr>
            <a:xfrm>
              <a:off x="1948375" y="2404100"/>
              <a:ext cx="27025" cy="36500"/>
            </a:xfrm>
            <a:custGeom>
              <a:rect b="b" l="l" r="r" t="t"/>
              <a:pathLst>
                <a:path extrusionOk="0" h="1460" w="1081">
                  <a:moveTo>
                    <a:pt x="540" y="0"/>
                  </a:moveTo>
                  <a:cubicBezTo>
                    <a:pt x="241" y="0"/>
                    <a:pt x="1" y="241"/>
                    <a:pt x="1" y="540"/>
                  </a:cubicBezTo>
                  <a:lnTo>
                    <a:pt x="1" y="919"/>
                  </a:lnTo>
                  <a:cubicBezTo>
                    <a:pt x="1" y="1218"/>
                    <a:pt x="241" y="1459"/>
                    <a:pt x="540" y="1459"/>
                  </a:cubicBezTo>
                  <a:cubicBezTo>
                    <a:pt x="837" y="1459"/>
                    <a:pt x="1077" y="1221"/>
                    <a:pt x="1080" y="919"/>
                  </a:cubicBezTo>
                  <a:lnTo>
                    <a:pt x="1080" y="540"/>
                  </a:lnTo>
                  <a:cubicBezTo>
                    <a:pt x="1080" y="241"/>
                    <a:pt x="837" y="0"/>
                    <a:pt x="54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514" name="Google Shape;3514;p51"/>
          <p:cNvGrpSpPr/>
          <p:nvPr/>
        </p:nvGrpSpPr>
        <p:grpSpPr>
          <a:xfrm>
            <a:off x="3190956" y="2669813"/>
            <a:ext cx="442925" cy="428150"/>
            <a:chOff x="2121375" y="2201850"/>
            <a:chExt cx="442925" cy="428150"/>
          </a:xfrm>
        </p:grpSpPr>
        <p:sp>
          <p:nvSpPr>
            <p:cNvPr id="3515" name="Google Shape;3515;p51"/>
            <p:cNvSpPr/>
            <p:nvPr/>
          </p:nvSpPr>
          <p:spPr>
            <a:xfrm>
              <a:off x="2210525" y="2569150"/>
              <a:ext cx="264575" cy="60850"/>
            </a:xfrm>
            <a:custGeom>
              <a:rect b="b" l="l" r="r" t="t"/>
              <a:pathLst>
                <a:path extrusionOk="0" h="2434" w="10583">
                  <a:moveTo>
                    <a:pt x="0" y="0"/>
                  </a:moveTo>
                  <a:lnTo>
                    <a:pt x="0" y="1645"/>
                  </a:lnTo>
                  <a:cubicBezTo>
                    <a:pt x="0" y="2079"/>
                    <a:pt x="354" y="2433"/>
                    <a:pt x="792" y="2433"/>
                  </a:cubicBezTo>
                  <a:lnTo>
                    <a:pt x="9794" y="2433"/>
                  </a:lnTo>
                  <a:cubicBezTo>
                    <a:pt x="10231" y="2433"/>
                    <a:pt x="10583" y="2079"/>
                    <a:pt x="10583" y="1645"/>
                  </a:cubicBezTo>
                  <a:lnTo>
                    <a:pt x="10583" y="0"/>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16" name="Google Shape;3516;p51"/>
            <p:cNvSpPr/>
            <p:nvPr/>
          </p:nvSpPr>
          <p:spPr>
            <a:xfrm>
              <a:off x="2342825" y="2569150"/>
              <a:ext cx="132275" cy="60850"/>
            </a:xfrm>
            <a:custGeom>
              <a:rect b="b" l="l" r="r" t="t"/>
              <a:pathLst>
                <a:path extrusionOk="0" h="2434" w="5291">
                  <a:moveTo>
                    <a:pt x="1" y="0"/>
                  </a:moveTo>
                  <a:lnTo>
                    <a:pt x="1" y="2433"/>
                  </a:lnTo>
                  <a:lnTo>
                    <a:pt x="4502" y="2433"/>
                  </a:lnTo>
                  <a:cubicBezTo>
                    <a:pt x="4939" y="2433"/>
                    <a:pt x="5291" y="2079"/>
                    <a:pt x="5291" y="1645"/>
                  </a:cubicBezTo>
                  <a:lnTo>
                    <a:pt x="5291" y="0"/>
                  </a:ln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17" name="Google Shape;3517;p51"/>
            <p:cNvSpPr/>
            <p:nvPr/>
          </p:nvSpPr>
          <p:spPr>
            <a:xfrm>
              <a:off x="2140000" y="2491425"/>
              <a:ext cx="405675" cy="93650"/>
            </a:xfrm>
            <a:custGeom>
              <a:rect b="b" l="l" r="r" t="t"/>
              <a:pathLst>
                <a:path extrusionOk="0" h="3746" w="16227">
                  <a:moveTo>
                    <a:pt x="0" y="1"/>
                  </a:moveTo>
                  <a:lnTo>
                    <a:pt x="568" y="2733"/>
                  </a:lnTo>
                  <a:cubicBezTo>
                    <a:pt x="687" y="3322"/>
                    <a:pt x="1210" y="3746"/>
                    <a:pt x="1814" y="3746"/>
                  </a:cubicBezTo>
                  <a:lnTo>
                    <a:pt x="14414" y="3746"/>
                  </a:lnTo>
                  <a:cubicBezTo>
                    <a:pt x="15017" y="3746"/>
                    <a:pt x="15538" y="3322"/>
                    <a:pt x="15660" y="2733"/>
                  </a:cubicBezTo>
                  <a:lnTo>
                    <a:pt x="16227"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18" name="Google Shape;3518;p51"/>
            <p:cNvSpPr/>
            <p:nvPr/>
          </p:nvSpPr>
          <p:spPr>
            <a:xfrm>
              <a:off x="2342825" y="2491425"/>
              <a:ext cx="202850" cy="93650"/>
            </a:xfrm>
            <a:custGeom>
              <a:rect b="b" l="l" r="r" t="t"/>
              <a:pathLst>
                <a:path extrusionOk="0" h="3746" w="8114">
                  <a:moveTo>
                    <a:pt x="1" y="1"/>
                  </a:moveTo>
                  <a:lnTo>
                    <a:pt x="1" y="3746"/>
                  </a:lnTo>
                  <a:lnTo>
                    <a:pt x="6301" y="3746"/>
                  </a:lnTo>
                  <a:cubicBezTo>
                    <a:pt x="6904" y="3746"/>
                    <a:pt x="7425" y="3322"/>
                    <a:pt x="7547" y="2733"/>
                  </a:cubicBezTo>
                  <a:lnTo>
                    <a:pt x="8114"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19" name="Google Shape;3519;p51"/>
            <p:cNvSpPr/>
            <p:nvPr/>
          </p:nvSpPr>
          <p:spPr>
            <a:xfrm>
              <a:off x="2121375" y="2350250"/>
              <a:ext cx="442925" cy="158725"/>
            </a:xfrm>
            <a:custGeom>
              <a:rect b="b" l="l" r="r" t="t"/>
              <a:pathLst>
                <a:path extrusionOk="0" h="6349" w="17717">
                  <a:moveTo>
                    <a:pt x="5653" y="1"/>
                  </a:moveTo>
                  <a:cubicBezTo>
                    <a:pt x="3306" y="1"/>
                    <a:pt x="1390" y="1858"/>
                    <a:pt x="1302" y="4189"/>
                  </a:cubicBezTo>
                  <a:lnTo>
                    <a:pt x="1080" y="4189"/>
                  </a:lnTo>
                  <a:cubicBezTo>
                    <a:pt x="485" y="4189"/>
                    <a:pt x="1" y="4673"/>
                    <a:pt x="1" y="5269"/>
                  </a:cubicBezTo>
                  <a:cubicBezTo>
                    <a:pt x="1" y="5864"/>
                    <a:pt x="482" y="6348"/>
                    <a:pt x="1080" y="6348"/>
                  </a:cubicBezTo>
                  <a:lnTo>
                    <a:pt x="16637" y="6348"/>
                  </a:lnTo>
                  <a:cubicBezTo>
                    <a:pt x="17232" y="6348"/>
                    <a:pt x="17717" y="5864"/>
                    <a:pt x="17717" y="5269"/>
                  </a:cubicBezTo>
                  <a:cubicBezTo>
                    <a:pt x="17717" y="4673"/>
                    <a:pt x="17232" y="4189"/>
                    <a:pt x="16637" y="4189"/>
                  </a:cubicBezTo>
                  <a:lnTo>
                    <a:pt x="16416" y="4189"/>
                  </a:lnTo>
                  <a:cubicBezTo>
                    <a:pt x="16324" y="1864"/>
                    <a:pt x="14412" y="1"/>
                    <a:pt x="12061"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0" name="Google Shape;3520;p51"/>
            <p:cNvSpPr/>
            <p:nvPr/>
          </p:nvSpPr>
          <p:spPr>
            <a:xfrm>
              <a:off x="2342825" y="2350250"/>
              <a:ext cx="221475" cy="158725"/>
            </a:xfrm>
            <a:custGeom>
              <a:rect b="b" l="l" r="r" t="t"/>
              <a:pathLst>
                <a:path extrusionOk="0" h="6349" w="8859">
                  <a:moveTo>
                    <a:pt x="1" y="1"/>
                  </a:moveTo>
                  <a:lnTo>
                    <a:pt x="1" y="6348"/>
                  </a:lnTo>
                  <a:lnTo>
                    <a:pt x="7779" y="6348"/>
                  </a:lnTo>
                  <a:cubicBezTo>
                    <a:pt x="8374" y="6348"/>
                    <a:pt x="8859" y="5864"/>
                    <a:pt x="8859" y="5269"/>
                  </a:cubicBezTo>
                  <a:cubicBezTo>
                    <a:pt x="8859" y="4673"/>
                    <a:pt x="8374" y="4189"/>
                    <a:pt x="7779" y="4189"/>
                  </a:cubicBezTo>
                  <a:lnTo>
                    <a:pt x="7558" y="4189"/>
                  </a:lnTo>
                  <a:cubicBezTo>
                    <a:pt x="7466" y="1864"/>
                    <a:pt x="5554" y="1"/>
                    <a:pt x="3203"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1" name="Google Shape;3521;p51"/>
            <p:cNvSpPr/>
            <p:nvPr/>
          </p:nvSpPr>
          <p:spPr>
            <a:xfrm>
              <a:off x="2248775" y="2387550"/>
              <a:ext cx="28275" cy="35750"/>
            </a:xfrm>
            <a:custGeom>
              <a:rect b="b" l="l" r="r" t="t"/>
              <a:pathLst>
                <a:path extrusionOk="0" h="1430" w="1131">
                  <a:moveTo>
                    <a:pt x="566" y="1"/>
                  </a:moveTo>
                  <a:cubicBezTo>
                    <a:pt x="253" y="1"/>
                    <a:pt x="1" y="253"/>
                    <a:pt x="1" y="566"/>
                  </a:cubicBezTo>
                  <a:lnTo>
                    <a:pt x="1" y="867"/>
                  </a:lnTo>
                  <a:cubicBezTo>
                    <a:pt x="1" y="1177"/>
                    <a:pt x="253" y="1429"/>
                    <a:pt x="566" y="1429"/>
                  </a:cubicBezTo>
                  <a:cubicBezTo>
                    <a:pt x="876" y="1429"/>
                    <a:pt x="1130" y="1177"/>
                    <a:pt x="1130" y="867"/>
                  </a:cubicBezTo>
                  <a:lnTo>
                    <a:pt x="1130" y="566"/>
                  </a:lnTo>
                  <a:cubicBezTo>
                    <a:pt x="1130" y="253"/>
                    <a:pt x="876" y="1"/>
                    <a:pt x="566"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2" name="Google Shape;3522;p51"/>
            <p:cNvSpPr/>
            <p:nvPr/>
          </p:nvSpPr>
          <p:spPr>
            <a:xfrm>
              <a:off x="2302075" y="2396900"/>
              <a:ext cx="28250" cy="41950"/>
            </a:xfrm>
            <a:custGeom>
              <a:rect b="b" l="l" r="r" t="t"/>
              <a:pathLst>
                <a:path extrusionOk="0" h="1678" w="1130">
                  <a:moveTo>
                    <a:pt x="565" y="1"/>
                  </a:moveTo>
                  <a:cubicBezTo>
                    <a:pt x="252" y="1"/>
                    <a:pt x="0" y="252"/>
                    <a:pt x="0" y="565"/>
                  </a:cubicBezTo>
                  <a:lnTo>
                    <a:pt x="0" y="1116"/>
                  </a:lnTo>
                  <a:cubicBezTo>
                    <a:pt x="0" y="1426"/>
                    <a:pt x="252" y="1678"/>
                    <a:pt x="565" y="1678"/>
                  </a:cubicBezTo>
                  <a:cubicBezTo>
                    <a:pt x="875" y="1678"/>
                    <a:pt x="1130" y="1426"/>
                    <a:pt x="1130" y="1116"/>
                  </a:cubicBezTo>
                  <a:lnTo>
                    <a:pt x="1130" y="565"/>
                  </a:lnTo>
                  <a:cubicBezTo>
                    <a:pt x="1130" y="258"/>
                    <a:pt x="875" y="1"/>
                    <a:pt x="56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3" name="Google Shape;3523;p51"/>
            <p:cNvSpPr/>
            <p:nvPr/>
          </p:nvSpPr>
          <p:spPr>
            <a:xfrm>
              <a:off x="2355350" y="2396900"/>
              <a:ext cx="28275" cy="41950"/>
            </a:xfrm>
            <a:custGeom>
              <a:rect b="b" l="l" r="r" t="t"/>
              <a:pathLst>
                <a:path extrusionOk="0" h="1678" w="1131">
                  <a:moveTo>
                    <a:pt x="565" y="1"/>
                  </a:moveTo>
                  <a:cubicBezTo>
                    <a:pt x="253" y="1"/>
                    <a:pt x="1" y="252"/>
                    <a:pt x="1" y="565"/>
                  </a:cubicBezTo>
                  <a:lnTo>
                    <a:pt x="1" y="1116"/>
                  </a:lnTo>
                  <a:cubicBezTo>
                    <a:pt x="1" y="1426"/>
                    <a:pt x="253" y="1678"/>
                    <a:pt x="565" y="1678"/>
                  </a:cubicBezTo>
                  <a:cubicBezTo>
                    <a:pt x="875" y="1678"/>
                    <a:pt x="1130" y="1426"/>
                    <a:pt x="1130" y="1116"/>
                  </a:cubicBezTo>
                  <a:lnTo>
                    <a:pt x="1130" y="565"/>
                  </a:lnTo>
                  <a:cubicBezTo>
                    <a:pt x="1127" y="258"/>
                    <a:pt x="875" y="1"/>
                    <a:pt x="56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4" name="Google Shape;3524;p51"/>
            <p:cNvSpPr/>
            <p:nvPr/>
          </p:nvSpPr>
          <p:spPr>
            <a:xfrm>
              <a:off x="2408650" y="2387550"/>
              <a:ext cx="28250" cy="35750"/>
            </a:xfrm>
            <a:custGeom>
              <a:rect b="b" l="l" r="r" t="t"/>
              <a:pathLst>
                <a:path extrusionOk="0" h="1430" w="1130">
                  <a:moveTo>
                    <a:pt x="565" y="1"/>
                  </a:moveTo>
                  <a:cubicBezTo>
                    <a:pt x="252" y="1"/>
                    <a:pt x="0" y="253"/>
                    <a:pt x="0" y="566"/>
                  </a:cubicBezTo>
                  <a:lnTo>
                    <a:pt x="0" y="867"/>
                  </a:lnTo>
                  <a:cubicBezTo>
                    <a:pt x="0" y="1177"/>
                    <a:pt x="252" y="1429"/>
                    <a:pt x="565" y="1429"/>
                  </a:cubicBezTo>
                  <a:cubicBezTo>
                    <a:pt x="875" y="1429"/>
                    <a:pt x="1130" y="1177"/>
                    <a:pt x="1130" y="867"/>
                  </a:cubicBezTo>
                  <a:lnTo>
                    <a:pt x="1130" y="566"/>
                  </a:lnTo>
                  <a:cubicBezTo>
                    <a:pt x="1130" y="253"/>
                    <a:pt x="875" y="1"/>
                    <a:pt x="56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5" name="Google Shape;3525;p51"/>
            <p:cNvSpPr/>
            <p:nvPr/>
          </p:nvSpPr>
          <p:spPr>
            <a:xfrm>
              <a:off x="2265400" y="2201850"/>
              <a:ext cx="43200" cy="120125"/>
            </a:xfrm>
            <a:custGeom>
              <a:rect b="b" l="l" r="r" t="t"/>
              <a:pathLst>
                <a:path extrusionOk="0" h="4805" w="1728">
                  <a:moveTo>
                    <a:pt x="1025" y="1"/>
                  </a:moveTo>
                  <a:cubicBezTo>
                    <a:pt x="807" y="1"/>
                    <a:pt x="600" y="136"/>
                    <a:pt x="521" y="351"/>
                  </a:cubicBezTo>
                  <a:lnTo>
                    <a:pt x="141" y="1350"/>
                  </a:lnTo>
                  <a:cubicBezTo>
                    <a:pt x="17" y="1688"/>
                    <a:pt x="0" y="2056"/>
                    <a:pt x="94" y="2402"/>
                  </a:cubicBezTo>
                  <a:cubicBezTo>
                    <a:pt x="122" y="2504"/>
                    <a:pt x="158" y="2610"/>
                    <a:pt x="208" y="2706"/>
                  </a:cubicBezTo>
                  <a:lnTo>
                    <a:pt x="443" y="3191"/>
                  </a:lnTo>
                  <a:cubicBezTo>
                    <a:pt x="623" y="3556"/>
                    <a:pt x="391" y="3833"/>
                    <a:pt x="305" y="3969"/>
                  </a:cubicBezTo>
                  <a:cubicBezTo>
                    <a:pt x="141" y="4218"/>
                    <a:pt x="211" y="4553"/>
                    <a:pt x="460" y="4716"/>
                  </a:cubicBezTo>
                  <a:cubicBezTo>
                    <a:pt x="552" y="4776"/>
                    <a:pt x="655" y="4805"/>
                    <a:pt x="757" y="4805"/>
                  </a:cubicBezTo>
                  <a:cubicBezTo>
                    <a:pt x="934" y="4805"/>
                    <a:pt x="1105" y="4719"/>
                    <a:pt x="1207" y="4561"/>
                  </a:cubicBezTo>
                  <a:cubicBezTo>
                    <a:pt x="1600" y="3963"/>
                    <a:pt x="1728" y="3363"/>
                    <a:pt x="1412" y="2720"/>
                  </a:cubicBezTo>
                  <a:lnTo>
                    <a:pt x="1257" y="2402"/>
                  </a:lnTo>
                  <a:lnTo>
                    <a:pt x="1174" y="2233"/>
                  </a:lnTo>
                  <a:cubicBezTo>
                    <a:pt x="1096" y="2073"/>
                    <a:pt x="1085" y="1890"/>
                    <a:pt x="1149" y="1727"/>
                  </a:cubicBezTo>
                  <a:lnTo>
                    <a:pt x="1525" y="727"/>
                  </a:lnTo>
                  <a:cubicBezTo>
                    <a:pt x="1631" y="451"/>
                    <a:pt x="1492" y="138"/>
                    <a:pt x="1213" y="35"/>
                  </a:cubicBezTo>
                  <a:cubicBezTo>
                    <a:pt x="1151" y="12"/>
                    <a:pt x="1088" y="1"/>
                    <a:pt x="102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6" name="Google Shape;3526;p51"/>
            <p:cNvSpPr/>
            <p:nvPr/>
          </p:nvSpPr>
          <p:spPr>
            <a:xfrm>
              <a:off x="2267825" y="2261900"/>
              <a:ext cx="40850" cy="60075"/>
            </a:xfrm>
            <a:custGeom>
              <a:rect b="b" l="l" r="r" t="t"/>
              <a:pathLst>
                <a:path extrusionOk="0" h="2403" w="1634">
                  <a:moveTo>
                    <a:pt x="0" y="0"/>
                  </a:moveTo>
                  <a:cubicBezTo>
                    <a:pt x="28" y="102"/>
                    <a:pt x="67" y="208"/>
                    <a:pt x="114" y="304"/>
                  </a:cubicBezTo>
                  <a:lnTo>
                    <a:pt x="349" y="789"/>
                  </a:lnTo>
                  <a:cubicBezTo>
                    <a:pt x="529" y="1154"/>
                    <a:pt x="299" y="1431"/>
                    <a:pt x="210" y="1567"/>
                  </a:cubicBezTo>
                  <a:cubicBezTo>
                    <a:pt x="50" y="1816"/>
                    <a:pt x="119" y="2151"/>
                    <a:pt x="368" y="2314"/>
                  </a:cubicBezTo>
                  <a:cubicBezTo>
                    <a:pt x="461" y="2374"/>
                    <a:pt x="564" y="2403"/>
                    <a:pt x="665" y="2403"/>
                  </a:cubicBezTo>
                  <a:cubicBezTo>
                    <a:pt x="841" y="2403"/>
                    <a:pt x="1012" y="2317"/>
                    <a:pt x="1116" y="2159"/>
                  </a:cubicBezTo>
                  <a:cubicBezTo>
                    <a:pt x="1506" y="1561"/>
                    <a:pt x="1633" y="961"/>
                    <a:pt x="1318" y="318"/>
                  </a:cubicBezTo>
                  <a:lnTo>
                    <a:pt x="1163"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7" name="Google Shape;3527;p51"/>
            <p:cNvSpPr/>
            <p:nvPr/>
          </p:nvSpPr>
          <p:spPr>
            <a:xfrm>
              <a:off x="2322550" y="2201850"/>
              <a:ext cx="43275" cy="120125"/>
            </a:xfrm>
            <a:custGeom>
              <a:rect b="b" l="l" r="r" t="t"/>
              <a:pathLst>
                <a:path extrusionOk="0" h="4805" w="1731">
                  <a:moveTo>
                    <a:pt x="1026" y="1"/>
                  </a:moveTo>
                  <a:cubicBezTo>
                    <a:pt x="807" y="1"/>
                    <a:pt x="601" y="136"/>
                    <a:pt x="521" y="351"/>
                  </a:cubicBezTo>
                  <a:lnTo>
                    <a:pt x="142" y="1350"/>
                  </a:lnTo>
                  <a:cubicBezTo>
                    <a:pt x="17" y="1688"/>
                    <a:pt x="1" y="2059"/>
                    <a:pt x="95" y="2402"/>
                  </a:cubicBezTo>
                  <a:cubicBezTo>
                    <a:pt x="122" y="2504"/>
                    <a:pt x="161" y="2610"/>
                    <a:pt x="208" y="2706"/>
                  </a:cubicBezTo>
                  <a:lnTo>
                    <a:pt x="444" y="3191"/>
                  </a:lnTo>
                  <a:cubicBezTo>
                    <a:pt x="623" y="3556"/>
                    <a:pt x="394" y="3833"/>
                    <a:pt x="305" y="3969"/>
                  </a:cubicBezTo>
                  <a:cubicBezTo>
                    <a:pt x="145" y="4218"/>
                    <a:pt x="214" y="4553"/>
                    <a:pt x="463" y="4716"/>
                  </a:cubicBezTo>
                  <a:cubicBezTo>
                    <a:pt x="555" y="4776"/>
                    <a:pt x="658" y="4805"/>
                    <a:pt x="760" y="4805"/>
                  </a:cubicBezTo>
                  <a:cubicBezTo>
                    <a:pt x="936" y="4805"/>
                    <a:pt x="1107" y="4719"/>
                    <a:pt x="1210" y="4561"/>
                  </a:cubicBezTo>
                  <a:cubicBezTo>
                    <a:pt x="1592" y="3972"/>
                    <a:pt x="1731" y="3371"/>
                    <a:pt x="1412" y="2720"/>
                  </a:cubicBezTo>
                  <a:lnTo>
                    <a:pt x="1257" y="2402"/>
                  </a:lnTo>
                  <a:lnTo>
                    <a:pt x="1174" y="2233"/>
                  </a:lnTo>
                  <a:cubicBezTo>
                    <a:pt x="1097" y="2073"/>
                    <a:pt x="1089" y="1890"/>
                    <a:pt x="1149" y="1727"/>
                  </a:cubicBezTo>
                  <a:lnTo>
                    <a:pt x="1526" y="727"/>
                  </a:lnTo>
                  <a:cubicBezTo>
                    <a:pt x="1631" y="451"/>
                    <a:pt x="1490" y="138"/>
                    <a:pt x="1213" y="35"/>
                  </a:cubicBezTo>
                  <a:cubicBezTo>
                    <a:pt x="1151" y="12"/>
                    <a:pt x="1088" y="1"/>
                    <a:pt x="102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8" name="Google Shape;3528;p51"/>
            <p:cNvSpPr/>
            <p:nvPr/>
          </p:nvSpPr>
          <p:spPr>
            <a:xfrm>
              <a:off x="2324850" y="2261900"/>
              <a:ext cx="40975" cy="60075"/>
            </a:xfrm>
            <a:custGeom>
              <a:rect b="b" l="l" r="r" t="t"/>
              <a:pathLst>
                <a:path extrusionOk="0" h="2403" w="1639">
                  <a:moveTo>
                    <a:pt x="0" y="0"/>
                  </a:moveTo>
                  <a:cubicBezTo>
                    <a:pt x="28" y="102"/>
                    <a:pt x="64" y="208"/>
                    <a:pt x="114" y="304"/>
                  </a:cubicBezTo>
                  <a:lnTo>
                    <a:pt x="349" y="789"/>
                  </a:lnTo>
                  <a:cubicBezTo>
                    <a:pt x="529" y="1154"/>
                    <a:pt x="296" y="1431"/>
                    <a:pt x="210" y="1567"/>
                  </a:cubicBezTo>
                  <a:cubicBezTo>
                    <a:pt x="47" y="1816"/>
                    <a:pt x="116" y="2151"/>
                    <a:pt x="365" y="2314"/>
                  </a:cubicBezTo>
                  <a:cubicBezTo>
                    <a:pt x="458" y="2374"/>
                    <a:pt x="561" y="2403"/>
                    <a:pt x="663" y="2403"/>
                  </a:cubicBezTo>
                  <a:cubicBezTo>
                    <a:pt x="839" y="2403"/>
                    <a:pt x="1011" y="2317"/>
                    <a:pt x="1113" y="2159"/>
                  </a:cubicBezTo>
                  <a:cubicBezTo>
                    <a:pt x="1500" y="1570"/>
                    <a:pt x="1639" y="969"/>
                    <a:pt x="1320" y="318"/>
                  </a:cubicBezTo>
                  <a:lnTo>
                    <a:pt x="1163"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9" name="Google Shape;3529;p51"/>
            <p:cNvSpPr/>
            <p:nvPr/>
          </p:nvSpPr>
          <p:spPr>
            <a:xfrm>
              <a:off x="2379650" y="2201850"/>
              <a:ext cx="43200" cy="120125"/>
            </a:xfrm>
            <a:custGeom>
              <a:rect b="b" l="l" r="r" t="t"/>
              <a:pathLst>
                <a:path extrusionOk="0" h="4805" w="1728">
                  <a:moveTo>
                    <a:pt x="1025" y="1"/>
                  </a:moveTo>
                  <a:cubicBezTo>
                    <a:pt x="807" y="1"/>
                    <a:pt x="600" y="136"/>
                    <a:pt x="521" y="351"/>
                  </a:cubicBezTo>
                  <a:lnTo>
                    <a:pt x="142" y="1350"/>
                  </a:lnTo>
                  <a:cubicBezTo>
                    <a:pt x="17" y="1688"/>
                    <a:pt x="0" y="2056"/>
                    <a:pt x="94" y="2402"/>
                  </a:cubicBezTo>
                  <a:cubicBezTo>
                    <a:pt x="122" y="2504"/>
                    <a:pt x="161" y="2610"/>
                    <a:pt x="208" y="2706"/>
                  </a:cubicBezTo>
                  <a:lnTo>
                    <a:pt x="443" y="3191"/>
                  </a:lnTo>
                  <a:cubicBezTo>
                    <a:pt x="623" y="3562"/>
                    <a:pt x="396" y="3833"/>
                    <a:pt x="305" y="3969"/>
                  </a:cubicBezTo>
                  <a:cubicBezTo>
                    <a:pt x="144" y="4218"/>
                    <a:pt x="213" y="4553"/>
                    <a:pt x="463" y="4716"/>
                  </a:cubicBezTo>
                  <a:cubicBezTo>
                    <a:pt x="555" y="4776"/>
                    <a:pt x="658" y="4805"/>
                    <a:pt x="760" y="4805"/>
                  </a:cubicBezTo>
                  <a:cubicBezTo>
                    <a:pt x="935" y="4805"/>
                    <a:pt x="1107" y="4719"/>
                    <a:pt x="1210" y="4561"/>
                  </a:cubicBezTo>
                  <a:cubicBezTo>
                    <a:pt x="1600" y="3963"/>
                    <a:pt x="1728" y="3363"/>
                    <a:pt x="1412" y="2720"/>
                  </a:cubicBezTo>
                  <a:lnTo>
                    <a:pt x="1257" y="2402"/>
                  </a:lnTo>
                  <a:lnTo>
                    <a:pt x="1174" y="2233"/>
                  </a:lnTo>
                  <a:cubicBezTo>
                    <a:pt x="1097" y="2073"/>
                    <a:pt x="1088" y="1890"/>
                    <a:pt x="1149" y="1727"/>
                  </a:cubicBezTo>
                  <a:lnTo>
                    <a:pt x="1526" y="727"/>
                  </a:lnTo>
                  <a:cubicBezTo>
                    <a:pt x="1631" y="451"/>
                    <a:pt x="1492" y="138"/>
                    <a:pt x="1213" y="35"/>
                  </a:cubicBezTo>
                  <a:cubicBezTo>
                    <a:pt x="1151" y="12"/>
                    <a:pt x="1088" y="1"/>
                    <a:pt x="102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30" name="Google Shape;3530;p51"/>
            <p:cNvSpPr/>
            <p:nvPr/>
          </p:nvSpPr>
          <p:spPr>
            <a:xfrm>
              <a:off x="2382000" y="2261900"/>
              <a:ext cx="40850" cy="60075"/>
            </a:xfrm>
            <a:custGeom>
              <a:rect b="b" l="l" r="r" t="t"/>
              <a:pathLst>
                <a:path extrusionOk="0" h="2403" w="1634">
                  <a:moveTo>
                    <a:pt x="0" y="0"/>
                  </a:moveTo>
                  <a:cubicBezTo>
                    <a:pt x="28" y="102"/>
                    <a:pt x="67" y="208"/>
                    <a:pt x="114" y="304"/>
                  </a:cubicBezTo>
                  <a:lnTo>
                    <a:pt x="349" y="789"/>
                  </a:lnTo>
                  <a:cubicBezTo>
                    <a:pt x="529" y="1160"/>
                    <a:pt x="302" y="1431"/>
                    <a:pt x="211" y="1567"/>
                  </a:cubicBezTo>
                  <a:cubicBezTo>
                    <a:pt x="50" y="1816"/>
                    <a:pt x="119" y="2151"/>
                    <a:pt x="369" y="2314"/>
                  </a:cubicBezTo>
                  <a:cubicBezTo>
                    <a:pt x="461" y="2374"/>
                    <a:pt x="564" y="2403"/>
                    <a:pt x="666" y="2403"/>
                  </a:cubicBezTo>
                  <a:cubicBezTo>
                    <a:pt x="841" y="2403"/>
                    <a:pt x="1013" y="2317"/>
                    <a:pt x="1116" y="2159"/>
                  </a:cubicBezTo>
                  <a:cubicBezTo>
                    <a:pt x="1506" y="1561"/>
                    <a:pt x="1634" y="961"/>
                    <a:pt x="1318" y="318"/>
                  </a:cubicBezTo>
                  <a:lnTo>
                    <a:pt x="1163"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531" name="Google Shape;3531;p51"/>
          <p:cNvGrpSpPr/>
          <p:nvPr/>
        </p:nvGrpSpPr>
        <p:grpSpPr>
          <a:xfrm>
            <a:off x="3848504" y="2662425"/>
            <a:ext cx="412475" cy="442925"/>
            <a:chOff x="2727250" y="2176000"/>
            <a:chExt cx="412475" cy="442925"/>
          </a:xfrm>
        </p:grpSpPr>
        <p:sp>
          <p:nvSpPr>
            <p:cNvPr id="3532" name="Google Shape;3532;p51"/>
            <p:cNvSpPr/>
            <p:nvPr/>
          </p:nvSpPr>
          <p:spPr>
            <a:xfrm>
              <a:off x="3024125" y="2360500"/>
              <a:ext cx="112200" cy="152550"/>
            </a:xfrm>
            <a:custGeom>
              <a:rect b="b" l="l" r="r" t="t"/>
              <a:pathLst>
                <a:path extrusionOk="0" h="6102" w="4488">
                  <a:moveTo>
                    <a:pt x="1" y="1"/>
                  </a:moveTo>
                  <a:lnTo>
                    <a:pt x="1" y="1830"/>
                  </a:lnTo>
                  <a:lnTo>
                    <a:pt x="2068" y="1830"/>
                  </a:lnTo>
                  <a:cubicBezTo>
                    <a:pt x="2104" y="1830"/>
                    <a:pt x="2138" y="1833"/>
                    <a:pt x="2174" y="1841"/>
                  </a:cubicBezTo>
                  <a:cubicBezTo>
                    <a:pt x="2448" y="1888"/>
                    <a:pt x="2658" y="2132"/>
                    <a:pt x="2658" y="2420"/>
                  </a:cubicBezTo>
                  <a:lnTo>
                    <a:pt x="2658" y="3682"/>
                  </a:lnTo>
                  <a:cubicBezTo>
                    <a:pt x="2658" y="3973"/>
                    <a:pt x="2450" y="4211"/>
                    <a:pt x="2174" y="4261"/>
                  </a:cubicBezTo>
                  <a:cubicBezTo>
                    <a:pt x="2138" y="4266"/>
                    <a:pt x="2104" y="4269"/>
                    <a:pt x="2068" y="4269"/>
                  </a:cubicBezTo>
                  <a:lnTo>
                    <a:pt x="1" y="4269"/>
                  </a:lnTo>
                  <a:lnTo>
                    <a:pt x="1" y="6101"/>
                  </a:lnTo>
                  <a:lnTo>
                    <a:pt x="2068" y="6101"/>
                  </a:lnTo>
                  <a:cubicBezTo>
                    <a:pt x="2104" y="6101"/>
                    <a:pt x="2138" y="6101"/>
                    <a:pt x="2174" y="6096"/>
                  </a:cubicBezTo>
                  <a:cubicBezTo>
                    <a:pt x="3458" y="6040"/>
                    <a:pt x="4488" y="4980"/>
                    <a:pt x="4488" y="3682"/>
                  </a:cubicBezTo>
                  <a:lnTo>
                    <a:pt x="4488" y="2420"/>
                  </a:lnTo>
                  <a:cubicBezTo>
                    <a:pt x="4488" y="1122"/>
                    <a:pt x="3461" y="59"/>
                    <a:pt x="2174" y="3"/>
                  </a:cubicBezTo>
                  <a:cubicBezTo>
                    <a:pt x="2138" y="1"/>
                    <a:pt x="2104" y="1"/>
                    <a:pt x="2068"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33" name="Google Shape;3533;p51"/>
            <p:cNvSpPr/>
            <p:nvPr/>
          </p:nvSpPr>
          <p:spPr>
            <a:xfrm>
              <a:off x="3078450" y="2360575"/>
              <a:ext cx="57875" cy="152325"/>
            </a:xfrm>
            <a:custGeom>
              <a:rect b="b" l="l" r="r" t="t"/>
              <a:pathLst>
                <a:path extrusionOk="0" h="6093" w="2315">
                  <a:moveTo>
                    <a:pt x="1" y="0"/>
                  </a:moveTo>
                  <a:lnTo>
                    <a:pt x="1" y="1838"/>
                  </a:lnTo>
                  <a:cubicBezTo>
                    <a:pt x="277" y="1885"/>
                    <a:pt x="485" y="2129"/>
                    <a:pt x="485" y="2417"/>
                  </a:cubicBezTo>
                  <a:lnTo>
                    <a:pt x="485" y="3679"/>
                  </a:lnTo>
                  <a:cubicBezTo>
                    <a:pt x="485" y="3967"/>
                    <a:pt x="275" y="4208"/>
                    <a:pt x="1" y="4258"/>
                  </a:cubicBezTo>
                  <a:lnTo>
                    <a:pt x="1" y="6093"/>
                  </a:lnTo>
                  <a:cubicBezTo>
                    <a:pt x="1288" y="6037"/>
                    <a:pt x="2315" y="4977"/>
                    <a:pt x="2315" y="3679"/>
                  </a:cubicBezTo>
                  <a:lnTo>
                    <a:pt x="2315" y="2417"/>
                  </a:lnTo>
                  <a:cubicBezTo>
                    <a:pt x="2315" y="1119"/>
                    <a:pt x="1288" y="56"/>
                    <a:pt x="1"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34" name="Google Shape;3534;p51"/>
            <p:cNvSpPr/>
            <p:nvPr/>
          </p:nvSpPr>
          <p:spPr>
            <a:xfrm>
              <a:off x="2824625" y="2315600"/>
              <a:ext cx="233225" cy="255575"/>
            </a:xfrm>
            <a:custGeom>
              <a:rect b="b" l="l" r="r" t="t"/>
              <a:pathLst>
                <a:path extrusionOk="0" h="10223" w="9329">
                  <a:moveTo>
                    <a:pt x="606" y="0"/>
                  </a:moveTo>
                  <a:cubicBezTo>
                    <a:pt x="271" y="0"/>
                    <a:pt x="0" y="274"/>
                    <a:pt x="0" y="606"/>
                  </a:cubicBezTo>
                  <a:lnTo>
                    <a:pt x="0" y="10223"/>
                  </a:lnTo>
                  <a:lnTo>
                    <a:pt x="9329" y="10223"/>
                  </a:lnTo>
                  <a:lnTo>
                    <a:pt x="9329" y="606"/>
                  </a:lnTo>
                  <a:cubicBezTo>
                    <a:pt x="9329" y="274"/>
                    <a:pt x="9060" y="3"/>
                    <a:pt x="8728"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35" name="Google Shape;3535;p51"/>
            <p:cNvSpPr/>
            <p:nvPr/>
          </p:nvSpPr>
          <p:spPr>
            <a:xfrm>
              <a:off x="2941225" y="2315600"/>
              <a:ext cx="116625" cy="255575"/>
            </a:xfrm>
            <a:custGeom>
              <a:rect b="b" l="l" r="r" t="t"/>
              <a:pathLst>
                <a:path extrusionOk="0" h="10223" w="4665">
                  <a:moveTo>
                    <a:pt x="0" y="0"/>
                  </a:moveTo>
                  <a:lnTo>
                    <a:pt x="0" y="10223"/>
                  </a:lnTo>
                  <a:lnTo>
                    <a:pt x="4665" y="10223"/>
                  </a:lnTo>
                  <a:lnTo>
                    <a:pt x="4665" y="606"/>
                  </a:lnTo>
                  <a:cubicBezTo>
                    <a:pt x="4665" y="274"/>
                    <a:pt x="4396" y="3"/>
                    <a:pt x="4064"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36" name="Google Shape;3536;p51"/>
            <p:cNvSpPr/>
            <p:nvPr/>
          </p:nvSpPr>
          <p:spPr>
            <a:xfrm>
              <a:off x="2802325" y="2454475"/>
              <a:ext cx="127025" cy="114800"/>
            </a:xfrm>
            <a:custGeom>
              <a:rect b="b" l="l" r="r" t="t"/>
              <a:pathLst>
                <a:path extrusionOk="0" h="4592" w="5081">
                  <a:moveTo>
                    <a:pt x="2991" y="0"/>
                  </a:moveTo>
                  <a:cubicBezTo>
                    <a:pt x="2346" y="0"/>
                    <a:pt x="1653" y="280"/>
                    <a:pt x="1108" y="825"/>
                  </a:cubicBezTo>
                  <a:cubicBezTo>
                    <a:pt x="131" y="1800"/>
                    <a:pt x="1" y="3250"/>
                    <a:pt x="815" y="4061"/>
                  </a:cubicBezTo>
                  <a:cubicBezTo>
                    <a:pt x="1172" y="4418"/>
                    <a:pt x="1654" y="4592"/>
                    <a:pt x="2164" y="4592"/>
                  </a:cubicBezTo>
                  <a:cubicBezTo>
                    <a:pt x="2811" y="4592"/>
                    <a:pt x="3504" y="4311"/>
                    <a:pt x="4048" y="3768"/>
                  </a:cubicBezTo>
                  <a:cubicBezTo>
                    <a:pt x="4851" y="2965"/>
                    <a:pt x="5080" y="1844"/>
                    <a:pt x="4682" y="1016"/>
                  </a:cubicBezTo>
                  <a:cubicBezTo>
                    <a:pt x="4599" y="839"/>
                    <a:pt x="4485" y="676"/>
                    <a:pt x="4338" y="532"/>
                  </a:cubicBezTo>
                  <a:cubicBezTo>
                    <a:pt x="4197" y="388"/>
                    <a:pt x="4031" y="275"/>
                    <a:pt x="3854" y="189"/>
                  </a:cubicBezTo>
                  <a:cubicBezTo>
                    <a:pt x="3590" y="63"/>
                    <a:pt x="3296" y="0"/>
                    <a:pt x="299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37" name="Google Shape;3537;p51"/>
            <p:cNvSpPr/>
            <p:nvPr/>
          </p:nvSpPr>
          <p:spPr>
            <a:xfrm>
              <a:off x="2822675" y="2467825"/>
              <a:ext cx="106675" cy="101450"/>
            </a:xfrm>
            <a:custGeom>
              <a:rect b="b" l="l" r="r" t="t"/>
              <a:pathLst>
                <a:path extrusionOk="0" h="4058" w="4267">
                  <a:moveTo>
                    <a:pt x="3524" y="1"/>
                  </a:moveTo>
                  <a:lnTo>
                    <a:pt x="1" y="3527"/>
                  </a:lnTo>
                  <a:cubicBezTo>
                    <a:pt x="358" y="3884"/>
                    <a:pt x="840" y="4058"/>
                    <a:pt x="1350" y="4058"/>
                  </a:cubicBezTo>
                  <a:cubicBezTo>
                    <a:pt x="1997" y="4058"/>
                    <a:pt x="2690" y="3777"/>
                    <a:pt x="3234" y="3234"/>
                  </a:cubicBezTo>
                  <a:cubicBezTo>
                    <a:pt x="4037" y="2431"/>
                    <a:pt x="4266" y="1310"/>
                    <a:pt x="3868" y="485"/>
                  </a:cubicBezTo>
                  <a:cubicBezTo>
                    <a:pt x="3785" y="308"/>
                    <a:pt x="3671" y="148"/>
                    <a:pt x="352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38" name="Google Shape;3538;p51"/>
            <p:cNvSpPr/>
            <p:nvPr/>
          </p:nvSpPr>
          <p:spPr>
            <a:xfrm>
              <a:off x="2856375" y="2459125"/>
              <a:ext cx="63075" cy="61650"/>
            </a:xfrm>
            <a:custGeom>
              <a:rect b="b" l="l" r="r" t="t"/>
              <a:pathLst>
                <a:path extrusionOk="0" h="2466" w="2523">
                  <a:moveTo>
                    <a:pt x="1692" y="0"/>
                  </a:moveTo>
                  <a:lnTo>
                    <a:pt x="228" y="1464"/>
                  </a:lnTo>
                  <a:cubicBezTo>
                    <a:pt x="1" y="1694"/>
                    <a:pt x="1" y="2065"/>
                    <a:pt x="228" y="2295"/>
                  </a:cubicBezTo>
                  <a:cubicBezTo>
                    <a:pt x="344" y="2408"/>
                    <a:pt x="495" y="2465"/>
                    <a:pt x="645" y="2465"/>
                  </a:cubicBezTo>
                  <a:cubicBezTo>
                    <a:pt x="795" y="2465"/>
                    <a:pt x="945" y="2408"/>
                    <a:pt x="1058" y="2295"/>
                  </a:cubicBezTo>
                  <a:lnTo>
                    <a:pt x="2522" y="830"/>
                  </a:lnTo>
                  <a:cubicBezTo>
                    <a:pt x="2437" y="653"/>
                    <a:pt x="2323" y="490"/>
                    <a:pt x="2176" y="343"/>
                  </a:cubicBezTo>
                  <a:cubicBezTo>
                    <a:pt x="2035" y="199"/>
                    <a:pt x="1869" y="86"/>
                    <a:pt x="169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39" name="Google Shape;3539;p51"/>
            <p:cNvSpPr/>
            <p:nvPr/>
          </p:nvSpPr>
          <p:spPr>
            <a:xfrm>
              <a:off x="2862050" y="2467775"/>
              <a:ext cx="57400" cy="53000"/>
            </a:xfrm>
            <a:custGeom>
              <a:rect b="b" l="l" r="r" t="t"/>
              <a:pathLst>
                <a:path extrusionOk="0" h="2120" w="2296">
                  <a:moveTo>
                    <a:pt x="1949" y="0"/>
                  </a:moveTo>
                  <a:lnTo>
                    <a:pt x="1" y="1949"/>
                  </a:lnTo>
                  <a:cubicBezTo>
                    <a:pt x="117" y="2062"/>
                    <a:pt x="268" y="2119"/>
                    <a:pt x="418" y="2119"/>
                  </a:cubicBezTo>
                  <a:cubicBezTo>
                    <a:pt x="568" y="2119"/>
                    <a:pt x="718" y="2062"/>
                    <a:pt x="831" y="1949"/>
                  </a:cubicBezTo>
                  <a:lnTo>
                    <a:pt x="2295" y="484"/>
                  </a:lnTo>
                  <a:cubicBezTo>
                    <a:pt x="2210" y="307"/>
                    <a:pt x="2096" y="144"/>
                    <a:pt x="194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0" name="Google Shape;3540;p51"/>
            <p:cNvSpPr/>
            <p:nvPr/>
          </p:nvSpPr>
          <p:spPr>
            <a:xfrm>
              <a:off x="2727250" y="2453225"/>
              <a:ext cx="132350" cy="119575"/>
            </a:xfrm>
            <a:custGeom>
              <a:rect b="b" l="l" r="r" t="t"/>
              <a:pathLst>
                <a:path extrusionOk="0" h="4783" w="5294">
                  <a:moveTo>
                    <a:pt x="2181" y="1"/>
                  </a:moveTo>
                  <a:cubicBezTo>
                    <a:pt x="1861" y="1"/>
                    <a:pt x="1551" y="67"/>
                    <a:pt x="1274" y="200"/>
                  </a:cubicBezTo>
                  <a:cubicBezTo>
                    <a:pt x="1091" y="289"/>
                    <a:pt x="917" y="408"/>
                    <a:pt x="767" y="557"/>
                  </a:cubicBezTo>
                  <a:cubicBezTo>
                    <a:pt x="621" y="707"/>
                    <a:pt x="501" y="878"/>
                    <a:pt x="413" y="1061"/>
                  </a:cubicBezTo>
                  <a:cubicBezTo>
                    <a:pt x="0" y="1919"/>
                    <a:pt x="241" y="3090"/>
                    <a:pt x="1077" y="3923"/>
                  </a:cubicBezTo>
                  <a:cubicBezTo>
                    <a:pt x="1645" y="4491"/>
                    <a:pt x="2366" y="4783"/>
                    <a:pt x="3039" y="4783"/>
                  </a:cubicBezTo>
                  <a:cubicBezTo>
                    <a:pt x="3571" y="4783"/>
                    <a:pt x="4073" y="4600"/>
                    <a:pt x="4446" y="4228"/>
                  </a:cubicBezTo>
                  <a:cubicBezTo>
                    <a:pt x="5293" y="3381"/>
                    <a:pt x="5155" y="1872"/>
                    <a:pt x="4142" y="859"/>
                  </a:cubicBezTo>
                  <a:cubicBezTo>
                    <a:pt x="3576" y="294"/>
                    <a:pt x="2855" y="1"/>
                    <a:pt x="218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1" name="Google Shape;3541;p51"/>
            <p:cNvSpPr/>
            <p:nvPr/>
          </p:nvSpPr>
          <p:spPr>
            <a:xfrm>
              <a:off x="2746550" y="2453225"/>
              <a:ext cx="113050" cy="105700"/>
            </a:xfrm>
            <a:custGeom>
              <a:rect b="b" l="l" r="r" t="t"/>
              <a:pathLst>
                <a:path extrusionOk="0" h="4228" w="4522">
                  <a:moveTo>
                    <a:pt x="1406" y="0"/>
                  </a:moveTo>
                  <a:cubicBezTo>
                    <a:pt x="1088" y="0"/>
                    <a:pt x="780" y="65"/>
                    <a:pt x="505" y="197"/>
                  </a:cubicBezTo>
                  <a:cubicBezTo>
                    <a:pt x="322" y="283"/>
                    <a:pt x="147" y="405"/>
                    <a:pt x="1" y="554"/>
                  </a:cubicBezTo>
                  <a:lnTo>
                    <a:pt x="3674" y="4228"/>
                  </a:lnTo>
                  <a:cubicBezTo>
                    <a:pt x="4521" y="3381"/>
                    <a:pt x="4383" y="1872"/>
                    <a:pt x="3370" y="859"/>
                  </a:cubicBezTo>
                  <a:cubicBezTo>
                    <a:pt x="2803" y="293"/>
                    <a:pt x="2081" y="0"/>
                    <a:pt x="140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2" name="Google Shape;3542;p51"/>
            <p:cNvSpPr/>
            <p:nvPr/>
          </p:nvSpPr>
          <p:spPr>
            <a:xfrm>
              <a:off x="2737625" y="2458150"/>
              <a:ext cx="65700" cy="64200"/>
            </a:xfrm>
            <a:custGeom>
              <a:rect b="b" l="l" r="r" t="t"/>
              <a:pathLst>
                <a:path extrusionOk="0" h="2568" w="2628">
                  <a:moveTo>
                    <a:pt x="864" y="0"/>
                  </a:moveTo>
                  <a:cubicBezTo>
                    <a:pt x="682" y="86"/>
                    <a:pt x="510" y="208"/>
                    <a:pt x="358" y="360"/>
                  </a:cubicBezTo>
                  <a:cubicBezTo>
                    <a:pt x="208" y="510"/>
                    <a:pt x="89" y="681"/>
                    <a:pt x="1" y="867"/>
                  </a:cubicBezTo>
                  <a:lnTo>
                    <a:pt x="1523" y="2389"/>
                  </a:lnTo>
                  <a:cubicBezTo>
                    <a:pt x="1642" y="2508"/>
                    <a:pt x="1799" y="2568"/>
                    <a:pt x="1955" y="2568"/>
                  </a:cubicBezTo>
                  <a:cubicBezTo>
                    <a:pt x="2111" y="2568"/>
                    <a:pt x="2268" y="2508"/>
                    <a:pt x="2387" y="2389"/>
                  </a:cubicBezTo>
                  <a:cubicBezTo>
                    <a:pt x="2628" y="2148"/>
                    <a:pt x="2628" y="1761"/>
                    <a:pt x="2387" y="1523"/>
                  </a:cubicBezTo>
                  <a:lnTo>
                    <a:pt x="864"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3" name="Google Shape;3543;p51"/>
            <p:cNvSpPr/>
            <p:nvPr/>
          </p:nvSpPr>
          <p:spPr>
            <a:xfrm>
              <a:off x="2746625" y="2458150"/>
              <a:ext cx="56700" cy="59750"/>
            </a:xfrm>
            <a:custGeom>
              <a:rect b="b" l="l" r="r" t="t"/>
              <a:pathLst>
                <a:path extrusionOk="0" h="2390" w="2268">
                  <a:moveTo>
                    <a:pt x="504" y="0"/>
                  </a:moveTo>
                  <a:cubicBezTo>
                    <a:pt x="322" y="86"/>
                    <a:pt x="150" y="208"/>
                    <a:pt x="1" y="357"/>
                  </a:cubicBezTo>
                  <a:lnTo>
                    <a:pt x="2027" y="2389"/>
                  </a:lnTo>
                  <a:cubicBezTo>
                    <a:pt x="2268" y="2148"/>
                    <a:pt x="2268" y="1761"/>
                    <a:pt x="2027" y="1523"/>
                  </a:cubicBezTo>
                  <a:lnTo>
                    <a:pt x="504"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4" name="Google Shape;3544;p51"/>
            <p:cNvSpPr/>
            <p:nvPr/>
          </p:nvSpPr>
          <p:spPr>
            <a:xfrm>
              <a:off x="2742900" y="2557800"/>
              <a:ext cx="396825" cy="61125"/>
            </a:xfrm>
            <a:custGeom>
              <a:rect b="b" l="l" r="r" t="t"/>
              <a:pathLst>
                <a:path extrusionOk="0" h="2445" w="15873">
                  <a:moveTo>
                    <a:pt x="15476" y="0"/>
                  </a:moveTo>
                  <a:cubicBezTo>
                    <a:pt x="15474" y="0"/>
                    <a:pt x="15473" y="0"/>
                    <a:pt x="15471" y="0"/>
                  </a:cubicBezTo>
                  <a:lnTo>
                    <a:pt x="401" y="0"/>
                  </a:lnTo>
                  <a:cubicBezTo>
                    <a:pt x="180" y="0"/>
                    <a:pt x="0" y="180"/>
                    <a:pt x="0" y="402"/>
                  </a:cubicBezTo>
                  <a:lnTo>
                    <a:pt x="0" y="1235"/>
                  </a:lnTo>
                  <a:cubicBezTo>
                    <a:pt x="0" y="1905"/>
                    <a:pt x="540" y="2445"/>
                    <a:pt x="1207" y="2445"/>
                  </a:cubicBezTo>
                  <a:lnTo>
                    <a:pt x="14665" y="2445"/>
                  </a:lnTo>
                  <a:cubicBezTo>
                    <a:pt x="15332" y="2445"/>
                    <a:pt x="15872" y="1905"/>
                    <a:pt x="15872" y="1235"/>
                  </a:cubicBezTo>
                  <a:lnTo>
                    <a:pt x="15872" y="402"/>
                  </a:lnTo>
                  <a:cubicBezTo>
                    <a:pt x="15872" y="179"/>
                    <a:pt x="15695" y="0"/>
                    <a:pt x="15476"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5" name="Google Shape;3545;p51"/>
            <p:cNvSpPr/>
            <p:nvPr/>
          </p:nvSpPr>
          <p:spPr>
            <a:xfrm>
              <a:off x="2941225" y="2557800"/>
              <a:ext cx="198500" cy="61125"/>
            </a:xfrm>
            <a:custGeom>
              <a:rect b="b" l="l" r="r" t="t"/>
              <a:pathLst>
                <a:path extrusionOk="0" h="2445" w="7940">
                  <a:moveTo>
                    <a:pt x="7543" y="0"/>
                  </a:moveTo>
                  <a:cubicBezTo>
                    <a:pt x="7541" y="0"/>
                    <a:pt x="7540" y="0"/>
                    <a:pt x="7538" y="0"/>
                  </a:cubicBezTo>
                  <a:lnTo>
                    <a:pt x="0" y="0"/>
                  </a:lnTo>
                  <a:lnTo>
                    <a:pt x="0" y="2445"/>
                  </a:lnTo>
                  <a:lnTo>
                    <a:pt x="6732" y="2445"/>
                  </a:lnTo>
                  <a:cubicBezTo>
                    <a:pt x="7399" y="2445"/>
                    <a:pt x="7939" y="1905"/>
                    <a:pt x="7939" y="1235"/>
                  </a:cubicBezTo>
                  <a:lnTo>
                    <a:pt x="7939" y="402"/>
                  </a:lnTo>
                  <a:cubicBezTo>
                    <a:pt x="7939" y="179"/>
                    <a:pt x="7762" y="0"/>
                    <a:pt x="7543"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6" name="Google Shape;3546;p51"/>
            <p:cNvSpPr/>
            <p:nvPr/>
          </p:nvSpPr>
          <p:spPr>
            <a:xfrm>
              <a:off x="2864350" y="2176000"/>
              <a:ext cx="46650" cy="119325"/>
            </a:xfrm>
            <a:custGeom>
              <a:rect b="b" l="l" r="r" t="t"/>
              <a:pathLst>
                <a:path extrusionOk="0" h="4773" w="1866">
                  <a:moveTo>
                    <a:pt x="1018" y="0"/>
                  </a:moveTo>
                  <a:cubicBezTo>
                    <a:pt x="799" y="0"/>
                    <a:pt x="594" y="132"/>
                    <a:pt x="512" y="350"/>
                  </a:cubicBezTo>
                  <a:lnTo>
                    <a:pt x="138" y="1343"/>
                  </a:lnTo>
                  <a:cubicBezTo>
                    <a:pt x="22" y="1653"/>
                    <a:pt x="0" y="1994"/>
                    <a:pt x="72" y="2315"/>
                  </a:cubicBezTo>
                  <a:cubicBezTo>
                    <a:pt x="105" y="2442"/>
                    <a:pt x="147" y="2567"/>
                    <a:pt x="205" y="2689"/>
                  </a:cubicBezTo>
                  <a:lnTo>
                    <a:pt x="440" y="3170"/>
                  </a:lnTo>
                  <a:cubicBezTo>
                    <a:pt x="612" y="3533"/>
                    <a:pt x="388" y="3807"/>
                    <a:pt x="302" y="3937"/>
                  </a:cubicBezTo>
                  <a:cubicBezTo>
                    <a:pt x="138" y="4186"/>
                    <a:pt x="208" y="4521"/>
                    <a:pt x="457" y="4684"/>
                  </a:cubicBezTo>
                  <a:cubicBezTo>
                    <a:pt x="548" y="4744"/>
                    <a:pt x="651" y="4773"/>
                    <a:pt x="752" y="4773"/>
                  </a:cubicBezTo>
                  <a:cubicBezTo>
                    <a:pt x="928" y="4773"/>
                    <a:pt x="1101" y="4687"/>
                    <a:pt x="1204" y="4529"/>
                  </a:cubicBezTo>
                  <a:cubicBezTo>
                    <a:pt x="1866" y="3519"/>
                    <a:pt x="1520" y="2907"/>
                    <a:pt x="1221" y="2315"/>
                  </a:cubicBezTo>
                  <a:cubicBezTo>
                    <a:pt x="1204" y="2284"/>
                    <a:pt x="1190" y="2248"/>
                    <a:pt x="1174" y="2218"/>
                  </a:cubicBezTo>
                  <a:cubicBezTo>
                    <a:pt x="1096" y="2066"/>
                    <a:pt x="1091" y="1883"/>
                    <a:pt x="1149" y="1723"/>
                  </a:cubicBezTo>
                  <a:lnTo>
                    <a:pt x="1522" y="729"/>
                  </a:lnTo>
                  <a:cubicBezTo>
                    <a:pt x="1628" y="449"/>
                    <a:pt x="1484" y="139"/>
                    <a:pt x="1207" y="34"/>
                  </a:cubicBezTo>
                  <a:cubicBezTo>
                    <a:pt x="1145" y="11"/>
                    <a:pt x="1081" y="0"/>
                    <a:pt x="101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7" name="Google Shape;3547;p51"/>
            <p:cNvSpPr/>
            <p:nvPr/>
          </p:nvSpPr>
          <p:spPr>
            <a:xfrm>
              <a:off x="2920950" y="2176000"/>
              <a:ext cx="46725" cy="119325"/>
            </a:xfrm>
            <a:custGeom>
              <a:rect b="b" l="l" r="r" t="t"/>
              <a:pathLst>
                <a:path extrusionOk="0" h="4773" w="1869">
                  <a:moveTo>
                    <a:pt x="1018" y="0"/>
                  </a:moveTo>
                  <a:cubicBezTo>
                    <a:pt x="799" y="0"/>
                    <a:pt x="592" y="132"/>
                    <a:pt x="512" y="350"/>
                  </a:cubicBezTo>
                  <a:lnTo>
                    <a:pt x="139" y="1343"/>
                  </a:lnTo>
                  <a:cubicBezTo>
                    <a:pt x="22" y="1653"/>
                    <a:pt x="0" y="1994"/>
                    <a:pt x="72" y="2315"/>
                  </a:cubicBezTo>
                  <a:cubicBezTo>
                    <a:pt x="103" y="2442"/>
                    <a:pt x="144" y="2567"/>
                    <a:pt x="202" y="2689"/>
                  </a:cubicBezTo>
                  <a:lnTo>
                    <a:pt x="438" y="3170"/>
                  </a:lnTo>
                  <a:cubicBezTo>
                    <a:pt x="615" y="3533"/>
                    <a:pt x="391" y="3807"/>
                    <a:pt x="305" y="3937"/>
                  </a:cubicBezTo>
                  <a:cubicBezTo>
                    <a:pt x="142" y="4186"/>
                    <a:pt x="211" y="4521"/>
                    <a:pt x="460" y="4684"/>
                  </a:cubicBezTo>
                  <a:cubicBezTo>
                    <a:pt x="551" y="4744"/>
                    <a:pt x="654" y="4773"/>
                    <a:pt x="756" y="4773"/>
                  </a:cubicBezTo>
                  <a:cubicBezTo>
                    <a:pt x="931" y="4773"/>
                    <a:pt x="1104" y="4687"/>
                    <a:pt x="1207" y="4529"/>
                  </a:cubicBezTo>
                  <a:cubicBezTo>
                    <a:pt x="1869" y="3519"/>
                    <a:pt x="1526" y="2910"/>
                    <a:pt x="1221" y="2315"/>
                  </a:cubicBezTo>
                  <a:cubicBezTo>
                    <a:pt x="1204" y="2284"/>
                    <a:pt x="1191" y="2248"/>
                    <a:pt x="1171" y="2218"/>
                  </a:cubicBezTo>
                  <a:cubicBezTo>
                    <a:pt x="1097" y="2066"/>
                    <a:pt x="1088" y="1883"/>
                    <a:pt x="1149" y="1723"/>
                  </a:cubicBezTo>
                  <a:lnTo>
                    <a:pt x="1523" y="729"/>
                  </a:lnTo>
                  <a:cubicBezTo>
                    <a:pt x="1625" y="449"/>
                    <a:pt x="1487" y="139"/>
                    <a:pt x="1207" y="34"/>
                  </a:cubicBezTo>
                  <a:cubicBezTo>
                    <a:pt x="1145" y="11"/>
                    <a:pt x="1081" y="0"/>
                    <a:pt x="101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8" name="Google Shape;3548;p51"/>
            <p:cNvSpPr/>
            <p:nvPr/>
          </p:nvSpPr>
          <p:spPr>
            <a:xfrm>
              <a:off x="2977700" y="2176000"/>
              <a:ext cx="46725" cy="119325"/>
            </a:xfrm>
            <a:custGeom>
              <a:rect b="b" l="l" r="r" t="t"/>
              <a:pathLst>
                <a:path extrusionOk="0" h="4773" w="1869">
                  <a:moveTo>
                    <a:pt x="1018" y="0"/>
                  </a:moveTo>
                  <a:cubicBezTo>
                    <a:pt x="798" y="0"/>
                    <a:pt x="592" y="132"/>
                    <a:pt x="512" y="350"/>
                  </a:cubicBezTo>
                  <a:lnTo>
                    <a:pt x="139" y="1343"/>
                  </a:lnTo>
                  <a:cubicBezTo>
                    <a:pt x="22" y="1653"/>
                    <a:pt x="0" y="1994"/>
                    <a:pt x="72" y="2315"/>
                  </a:cubicBezTo>
                  <a:cubicBezTo>
                    <a:pt x="103" y="2442"/>
                    <a:pt x="144" y="2567"/>
                    <a:pt x="202" y="2689"/>
                  </a:cubicBezTo>
                  <a:lnTo>
                    <a:pt x="438" y="3170"/>
                  </a:lnTo>
                  <a:cubicBezTo>
                    <a:pt x="615" y="3533"/>
                    <a:pt x="390" y="3807"/>
                    <a:pt x="305" y="3937"/>
                  </a:cubicBezTo>
                  <a:cubicBezTo>
                    <a:pt x="141" y="4186"/>
                    <a:pt x="211" y="4521"/>
                    <a:pt x="460" y="4684"/>
                  </a:cubicBezTo>
                  <a:cubicBezTo>
                    <a:pt x="551" y="4744"/>
                    <a:pt x="654" y="4773"/>
                    <a:pt x="755" y="4773"/>
                  </a:cubicBezTo>
                  <a:cubicBezTo>
                    <a:pt x="931" y="4773"/>
                    <a:pt x="1104" y="4687"/>
                    <a:pt x="1207" y="4529"/>
                  </a:cubicBezTo>
                  <a:cubicBezTo>
                    <a:pt x="1869" y="3519"/>
                    <a:pt x="1523" y="2907"/>
                    <a:pt x="1221" y="2315"/>
                  </a:cubicBezTo>
                  <a:cubicBezTo>
                    <a:pt x="1204" y="2284"/>
                    <a:pt x="1188" y="2248"/>
                    <a:pt x="1171" y="2218"/>
                  </a:cubicBezTo>
                  <a:cubicBezTo>
                    <a:pt x="1096" y="2066"/>
                    <a:pt x="1088" y="1883"/>
                    <a:pt x="1149" y="1723"/>
                  </a:cubicBezTo>
                  <a:lnTo>
                    <a:pt x="1523" y="729"/>
                  </a:lnTo>
                  <a:cubicBezTo>
                    <a:pt x="1625" y="449"/>
                    <a:pt x="1487" y="139"/>
                    <a:pt x="1207" y="34"/>
                  </a:cubicBezTo>
                  <a:cubicBezTo>
                    <a:pt x="1145" y="11"/>
                    <a:pt x="1081" y="0"/>
                    <a:pt x="101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549" name="Google Shape;3549;p51"/>
          <p:cNvGrpSpPr/>
          <p:nvPr/>
        </p:nvGrpSpPr>
        <p:grpSpPr>
          <a:xfrm>
            <a:off x="4513965" y="2745625"/>
            <a:ext cx="442925" cy="276525"/>
            <a:chOff x="3420575" y="2227250"/>
            <a:chExt cx="442925" cy="276525"/>
          </a:xfrm>
        </p:grpSpPr>
        <p:sp>
          <p:nvSpPr>
            <p:cNvPr id="3550" name="Google Shape;3550;p51"/>
            <p:cNvSpPr/>
            <p:nvPr/>
          </p:nvSpPr>
          <p:spPr>
            <a:xfrm>
              <a:off x="3638775" y="2259125"/>
              <a:ext cx="104450" cy="68725"/>
            </a:xfrm>
            <a:custGeom>
              <a:rect b="b" l="l" r="r" t="t"/>
              <a:pathLst>
                <a:path extrusionOk="0" h="2749" w="4178">
                  <a:moveTo>
                    <a:pt x="618" y="1"/>
                  </a:moveTo>
                  <a:cubicBezTo>
                    <a:pt x="431" y="1"/>
                    <a:pt x="249" y="100"/>
                    <a:pt x="150" y="274"/>
                  </a:cubicBezTo>
                  <a:cubicBezTo>
                    <a:pt x="1" y="532"/>
                    <a:pt x="95" y="861"/>
                    <a:pt x="352" y="1008"/>
                  </a:cubicBezTo>
                  <a:lnTo>
                    <a:pt x="2193" y="2051"/>
                  </a:lnTo>
                  <a:lnTo>
                    <a:pt x="3295" y="2677"/>
                  </a:lnTo>
                  <a:cubicBezTo>
                    <a:pt x="3379" y="2726"/>
                    <a:pt x="3471" y="2748"/>
                    <a:pt x="3561" y="2748"/>
                  </a:cubicBezTo>
                  <a:cubicBezTo>
                    <a:pt x="3749" y="2748"/>
                    <a:pt x="3931" y="2650"/>
                    <a:pt x="4028" y="2478"/>
                  </a:cubicBezTo>
                  <a:cubicBezTo>
                    <a:pt x="4178" y="2218"/>
                    <a:pt x="4089" y="1894"/>
                    <a:pt x="3829" y="1747"/>
                  </a:cubicBezTo>
                  <a:lnTo>
                    <a:pt x="2193" y="817"/>
                  </a:lnTo>
                  <a:lnTo>
                    <a:pt x="884" y="72"/>
                  </a:lnTo>
                  <a:cubicBezTo>
                    <a:pt x="799" y="24"/>
                    <a:pt x="708" y="1"/>
                    <a:pt x="61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1" name="Google Shape;3551;p51"/>
            <p:cNvSpPr/>
            <p:nvPr/>
          </p:nvSpPr>
          <p:spPr>
            <a:xfrm>
              <a:off x="3693600" y="2279525"/>
              <a:ext cx="49625" cy="48325"/>
            </a:xfrm>
            <a:custGeom>
              <a:rect b="b" l="l" r="r" t="t"/>
              <a:pathLst>
                <a:path extrusionOk="0" h="1933" w="1985">
                  <a:moveTo>
                    <a:pt x="0" y="1"/>
                  </a:moveTo>
                  <a:lnTo>
                    <a:pt x="0" y="1235"/>
                  </a:lnTo>
                  <a:lnTo>
                    <a:pt x="1102" y="1861"/>
                  </a:lnTo>
                  <a:cubicBezTo>
                    <a:pt x="1186" y="1910"/>
                    <a:pt x="1278" y="1932"/>
                    <a:pt x="1368" y="1932"/>
                  </a:cubicBezTo>
                  <a:cubicBezTo>
                    <a:pt x="1556" y="1932"/>
                    <a:pt x="1738" y="1834"/>
                    <a:pt x="1835" y="1662"/>
                  </a:cubicBezTo>
                  <a:cubicBezTo>
                    <a:pt x="1985" y="1402"/>
                    <a:pt x="1896" y="1078"/>
                    <a:pt x="1636" y="931"/>
                  </a:cubicBezTo>
                  <a:lnTo>
                    <a:pt x="0" y="1"/>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2" name="Google Shape;3552;p51"/>
            <p:cNvSpPr/>
            <p:nvPr/>
          </p:nvSpPr>
          <p:spPr>
            <a:xfrm>
              <a:off x="3621825" y="2227250"/>
              <a:ext cx="64725" cy="86500"/>
            </a:xfrm>
            <a:custGeom>
              <a:rect b="b" l="l" r="r" t="t"/>
              <a:pathLst>
                <a:path extrusionOk="0" h="3460" w="2589">
                  <a:moveTo>
                    <a:pt x="1973" y="1"/>
                  </a:moveTo>
                  <a:cubicBezTo>
                    <a:pt x="1785" y="1"/>
                    <a:pt x="1604" y="98"/>
                    <a:pt x="1506" y="270"/>
                  </a:cubicBezTo>
                  <a:lnTo>
                    <a:pt x="828" y="1461"/>
                  </a:lnTo>
                  <a:lnTo>
                    <a:pt x="150" y="2654"/>
                  </a:lnTo>
                  <a:cubicBezTo>
                    <a:pt x="1" y="2914"/>
                    <a:pt x="95" y="3243"/>
                    <a:pt x="352" y="3387"/>
                  </a:cubicBezTo>
                  <a:cubicBezTo>
                    <a:pt x="436" y="3436"/>
                    <a:pt x="528" y="3459"/>
                    <a:pt x="619" y="3459"/>
                  </a:cubicBezTo>
                  <a:cubicBezTo>
                    <a:pt x="805" y="3459"/>
                    <a:pt x="987" y="3361"/>
                    <a:pt x="1086" y="3188"/>
                  </a:cubicBezTo>
                  <a:lnTo>
                    <a:pt x="1742" y="2036"/>
                  </a:lnTo>
                  <a:lnTo>
                    <a:pt x="2442" y="805"/>
                  </a:lnTo>
                  <a:cubicBezTo>
                    <a:pt x="2589" y="545"/>
                    <a:pt x="2500" y="215"/>
                    <a:pt x="2240" y="71"/>
                  </a:cubicBezTo>
                  <a:cubicBezTo>
                    <a:pt x="2155" y="24"/>
                    <a:pt x="2064" y="1"/>
                    <a:pt x="1973"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3" name="Google Shape;3553;p51"/>
            <p:cNvSpPr/>
            <p:nvPr/>
          </p:nvSpPr>
          <p:spPr>
            <a:xfrm>
              <a:off x="3621825" y="2263750"/>
              <a:ext cx="43550" cy="50025"/>
            </a:xfrm>
            <a:custGeom>
              <a:rect b="b" l="l" r="r" t="t"/>
              <a:pathLst>
                <a:path extrusionOk="0" h="2001" w="1742">
                  <a:moveTo>
                    <a:pt x="828" y="1"/>
                  </a:moveTo>
                  <a:lnTo>
                    <a:pt x="150" y="1197"/>
                  </a:lnTo>
                  <a:cubicBezTo>
                    <a:pt x="1" y="1454"/>
                    <a:pt x="95" y="1783"/>
                    <a:pt x="352" y="1930"/>
                  </a:cubicBezTo>
                  <a:cubicBezTo>
                    <a:pt x="436" y="1978"/>
                    <a:pt x="526" y="2000"/>
                    <a:pt x="616" y="2000"/>
                  </a:cubicBezTo>
                  <a:cubicBezTo>
                    <a:pt x="804" y="2000"/>
                    <a:pt x="986" y="1902"/>
                    <a:pt x="1086" y="1728"/>
                  </a:cubicBezTo>
                  <a:lnTo>
                    <a:pt x="1742" y="576"/>
                  </a:lnTo>
                  <a:lnTo>
                    <a:pt x="828"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4" name="Google Shape;3554;p51"/>
            <p:cNvSpPr/>
            <p:nvPr/>
          </p:nvSpPr>
          <p:spPr>
            <a:xfrm>
              <a:off x="3438725" y="2320150"/>
              <a:ext cx="160975" cy="71300"/>
            </a:xfrm>
            <a:custGeom>
              <a:rect b="b" l="l" r="r" t="t"/>
              <a:pathLst>
                <a:path extrusionOk="0" h="2852" w="6439">
                  <a:moveTo>
                    <a:pt x="653" y="1"/>
                  </a:moveTo>
                  <a:cubicBezTo>
                    <a:pt x="291" y="1"/>
                    <a:pt x="0" y="294"/>
                    <a:pt x="0" y="657"/>
                  </a:cubicBezTo>
                  <a:lnTo>
                    <a:pt x="0" y="1468"/>
                  </a:lnTo>
                  <a:cubicBezTo>
                    <a:pt x="0" y="2232"/>
                    <a:pt x="620" y="2852"/>
                    <a:pt x="1384" y="2852"/>
                  </a:cubicBezTo>
                  <a:lnTo>
                    <a:pt x="6439" y="2852"/>
                  </a:lnTo>
                  <a:lnTo>
                    <a:pt x="6439" y="2428"/>
                  </a:lnTo>
                  <a:cubicBezTo>
                    <a:pt x="6439" y="1089"/>
                    <a:pt x="5354" y="6"/>
                    <a:pt x="4017"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5" name="Google Shape;3555;p51"/>
            <p:cNvSpPr/>
            <p:nvPr/>
          </p:nvSpPr>
          <p:spPr>
            <a:xfrm>
              <a:off x="3519275" y="2320300"/>
              <a:ext cx="80425" cy="71150"/>
            </a:xfrm>
            <a:custGeom>
              <a:rect b="b" l="l" r="r" t="t"/>
              <a:pathLst>
                <a:path extrusionOk="0" h="2846" w="3217">
                  <a:moveTo>
                    <a:pt x="0" y="0"/>
                  </a:moveTo>
                  <a:lnTo>
                    <a:pt x="0" y="2846"/>
                  </a:lnTo>
                  <a:lnTo>
                    <a:pt x="3217" y="2846"/>
                  </a:lnTo>
                  <a:lnTo>
                    <a:pt x="3217" y="2422"/>
                  </a:lnTo>
                  <a:cubicBezTo>
                    <a:pt x="3217" y="1083"/>
                    <a:pt x="2132" y="0"/>
                    <a:pt x="795"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6" name="Google Shape;3556;p51"/>
            <p:cNvSpPr/>
            <p:nvPr/>
          </p:nvSpPr>
          <p:spPr>
            <a:xfrm>
              <a:off x="3464875" y="2435250"/>
              <a:ext cx="348325" cy="68525"/>
            </a:xfrm>
            <a:custGeom>
              <a:rect b="b" l="l" r="r" t="t"/>
              <a:pathLst>
                <a:path extrusionOk="0" h="2741" w="13933">
                  <a:moveTo>
                    <a:pt x="1" y="0"/>
                  </a:moveTo>
                  <a:lnTo>
                    <a:pt x="1" y="1251"/>
                  </a:lnTo>
                  <a:cubicBezTo>
                    <a:pt x="1" y="2073"/>
                    <a:pt x="662" y="2740"/>
                    <a:pt x="1487" y="2740"/>
                  </a:cubicBezTo>
                  <a:lnTo>
                    <a:pt x="12446" y="2740"/>
                  </a:lnTo>
                  <a:cubicBezTo>
                    <a:pt x="13265" y="2740"/>
                    <a:pt x="13932" y="2076"/>
                    <a:pt x="13932" y="1251"/>
                  </a:cubicBezTo>
                  <a:lnTo>
                    <a:pt x="13932"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7" name="Google Shape;3557;p51"/>
            <p:cNvSpPr/>
            <p:nvPr/>
          </p:nvSpPr>
          <p:spPr>
            <a:xfrm>
              <a:off x="3639050" y="2435175"/>
              <a:ext cx="174150" cy="68600"/>
            </a:xfrm>
            <a:custGeom>
              <a:rect b="b" l="l" r="r" t="t"/>
              <a:pathLst>
                <a:path extrusionOk="0" h="2744" w="6966">
                  <a:moveTo>
                    <a:pt x="1" y="0"/>
                  </a:moveTo>
                  <a:lnTo>
                    <a:pt x="1" y="2743"/>
                  </a:lnTo>
                  <a:lnTo>
                    <a:pt x="5479" y="2743"/>
                  </a:lnTo>
                  <a:cubicBezTo>
                    <a:pt x="6298" y="2743"/>
                    <a:pt x="6965" y="2079"/>
                    <a:pt x="6965" y="1254"/>
                  </a:cubicBezTo>
                  <a:lnTo>
                    <a:pt x="6965" y="3"/>
                  </a:lnTo>
                  <a:lnTo>
                    <a:pt x="6965"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8" name="Google Shape;3558;p51"/>
            <p:cNvSpPr/>
            <p:nvPr/>
          </p:nvSpPr>
          <p:spPr>
            <a:xfrm>
              <a:off x="3420575" y="2273350"/>
              <a:ext cx="442925" cy="177625"/>
            </a:xfrm>
            <a:custGeom>
              <a:rect b="b" l="l" r="r" t="t"/>
              <a:pathLst>
                <a:path extrusionOk="0" h="7105" w="17717">
                  <a:moveTo>
                    <a:pt x="12146" y="0"/>
                  </a:moveTo>
                  <a:cubicBezTo>
                    <a:pt x="11934" y="0"/>
                    <a:pt x="11760" y="168"/>
                    <a:pt x="11760" y="383"/>
                  </a:cubicBezTo>
                  <a:lnTo>
                    <a:pt x="11760" y="3071"/>
                  </a:lnTo>
                  <a:cubicBezTo>
                    <a:pt x="11760" y="3808"/>
                    <a:pt x="11165" y="4403"/>
                    <a:pt x="10428" y="4403"/>
                  </a:cubicBezTo>
                  <a:lnTo>
                    <a:pt x="1061" y="4403"/>
                  </a:lnTo>
                  <a:cubicBezTo>
                    <a:pt x="474" y="4403"/>
                    <a:pt x="1" y="4876"/>
                    <a:pt x="1" y="5463"/>
                  </a:cubicBezTo>
                  <a:lnTo>
                    <a:pt x="1" y="6105"/>
                  </a:lnTo>
                  <a:cubicBezTo>
                    <a:pt x="1" y="6659"/>
                    <a:pt x="449" y="7104"/>
                    <a:pt x="1000" y="7104"/>
                  </a:cubicBezTo>
                  <a:lnTo>
                    <a:pt x="16715" y="7104"/>
                  </a:lnTo>
                  <a:cubicBezTo>
                    <a:pt x="17268" y="7104"/>
                    <a:pt x="17717" y="6656"/>
                    <a:pt x="17717" y="6105"/>
                  </a:cubicBezTo>
                  <a:cubicBezTo>
                    <a:pt x="17717" y="5784"/>
                    <a:pt x="17692" y="5468"/>
                    <a:pt x="17642" y="5167"/>
                  </a:cubicBezTo>
                  <a:cubicBezTo>
                    <a:pt x="17540" y="4475"/>
                    <a:pt x="17318" y="3821"/>
                    <a:pt x="17000" y="3226"/>
                  </a:cubicBezTo>
                  <a:cubicBezTo>
                    <a:pt x="16056" y="1455"/>
                    <a:pt x="14273" y="204"/>
                    <a:pt x="12181" y="2"/>
                  </a:cubicBezTo>
                  <a:cubicBezTo>
                    <a:pt x="12169" y="1"/>
                    <a:pt x="12158" y="0"/>
                    <a:pt x="1214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9" name="Google Shape;3559;p51"/>
            <p:cNvSpPr/>
            <p:nvPr/>
          </p:nvSpPr>
          <p:spPr>
            <a:xfrm>
              <a:off x="3639000" y="2273350"/>
              <a:ext cx="224500" cy="177625"/>
            </a:xfrm>
            <a:custGeom>
              <a:rect b="b" l="l" r="r" t="t"/>
              <a:pathLst>
                <a:path extrusionOk="0" h="7105" w="8980">
                  <a:moveTo>
                    <a:pt x="3409" y="0"/>
                  </a:moveTo>
                  <a:cubicBezTo>
                    <a:pt x="3197" y="0"/>
                    <a:pt x="3023" y="168"/>
                    <a:pt x="3023" y="383"/>
                  </a:cubicBezTo>
                  <a:lnTo>
                    <a:pt x="3023" y="3071"/>
                  </a:lnTo>
                  <a:cubicBezTo>
                    <a:pt x="3023" y="3808"/>
                    <a:pt x="2428" y="4403"/>
                    <a:pt x="1691" y="4403"/>
                  </a:cubicBezTo>
                  <a:lnTo>
                    <a:pt x="0" y="4403"/>
                  </a:lnTo>
                  <a:lnTo>
                    <a:pt x="0" y="7104"/>
                  </a:lnTo>
                  <a:lnTo>
                    <a:pt x="7978" y="7104"/>
                  </a:lnTo>
                  <a:cubicBezTo>
                    <a:pt x="8531" y="7104"/>
                    <a:pt x="8980" y="6656"/>
                    <a:pt x="8980" y="6105"/>
                  </a:cubicBezTo>
                  <a:cubicBezTo>
                    <a:pt x="8980" y="5784"/>
                    <a:pt x="8955" y="5468"/>
                    <a:pt x="8905" y="5167"/>
                  </a:cubicBezTo>
                  <a:cubicBezTo>
                    <a:pt x="8803" y="4475"/>
                    <a:pt x="8581" y="3821"/>
                    <a:pt x="8263" y="3226"/>
                  </a:cubicBezTo>
                  <a:cubicBezTo>
                    <a:pt x="7319" y="1455"/>
                    <a:pt x="5536" y="204"/>
                    <a:pt x="3444" y="2"/>
                  </a:cubicBezTo>
                  <a:cubicBezTo>
                    <a:pt x="3432" y="1"/>
                    <a:pt x="3421" y="0"/>
                    <a:pt x="340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0" name="Google Shape;3560;p51"/>
            <p:cNvSpPr/>
            <p:nvPr/>
          </p:nvSpPr>
          <p:spPr>
            <a:xfrm>
              <a:off x="3767775" y="2353925"/>
              <a:ext cx="93850" cy="48525"/>
            </a:xfrm>
            <a:custGeom>
              <a:rect b="b" l="l" r="r" t="t"/>
              <a:pathLst>
                <a:path extrusionOk="0" h="1941" w="3754">
                  <a:moveTo>
                    <a:pt x="432" y="1"/>
                  </a:moveTo>
                  <a:cubicBezTo>
                    <a:pt x="183" y="1"/>
                    <a:pt x="0" y="236"/>
                    <a:pt x="64" y="477"/>
                  </a:cubicBezTo>
                  <a:cubicBezTo>
                    <a:pt x="275" y="1307"/>
                    <a:pt x="1014" y="1922"/>
                    <a:pt x="1902" y="1941"/>
                  </a:cubicBezTo>
                  <a:lnTo>
                    <a:pt x="3754" y="1941"/>
                  </a:lnTo>
                  <a:cubicBezTo>
                    <a:pt x="3649" y="1249"/>
                    <a:pt x="3425" y="596"/>
                    <a:pt x="310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1" name="Google Shape;3561;p51"/>
            <p:cNvSpPr/>
            <p:nvPr/>
          </p:nvSpPr>
          <p:spPr>
            <a:xfrm>
              <a:off x="3815325" y="2354000"/>
              <a:ext cx="46300" cy="48450"/>
            </a:xfrm>
            <a:custGeom>
              <a:rect b="b" l="l" r="r" t="t"/>
              <a:pathLst>
                <a:path extrusionOk="0" h="1938" w="1852">
                  <a:moveTo>
                    <a:pt x="0" y="0"/>
                  </a:moveTo>
                  <a:lnTo>
                    <a:pt x="0" y="1938"/>
                  </a:lnTo>
                  <a:lnTo>
                    <a:pt x="1852" y="1938"/>
                  </a:lnTo>
                  <a:cubicBezTo>
                    <a:pt x="1747" y="1246"/>
                    <a:pt x="1523" y="593"/>
                    <a:pt x="120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562" name="Google Shape;3562;p51"/>
          <p:cNvGrpSpPr/>
          <p:nvPr/>
        </p:nvGrpSpPr>
        <p:grpSpPr>
          <a:xfrm>
            <a:off x="5267838" y="2662438"/>
            <a:ext cx="325400" cy="442900"/>
            <a:chOff x="4014700" y="2134700"/>
            <a:chExt cx="325400" cy="442900"/>
          </a:xfrm>
        </p:grpSpPr>
        <p:sp>
          <p:nvSpPr>
            <p:cNvPr id="3563" name="Google Shape;3563;p51"/>
            <p:cNvSpPr/>
            <p:nvPr/>
          </p:nvSpPr>
          <p:spPr>
            <a:xfrm>
              <a:off x="4014825" y="2197800"/>
              <a:ext cx="325275" cy="338225"/>
            </a:xfrm>
            <a:custGeom>
              <a:rect b="b" l="l" r="r" t="t"/>
              <a:pathLst>
                <a:path extrusionOk="0" h="13529" w="13011">
                  <a:moveTo>
                    <a:pt x="1055" y="1"/>
                  </a:moveTo>
                  <a:cubicBezTo>
                    <a:pt x="471" y="1"/>
                    <a:pt x="1" y="474"/>
                    <a:pt x="1" y="1055"/>
                  </a:cubicBezTo>
                  <a:lnTo>
                    <a:pt x="1" y="13528"/>
                  </a:lnTo>
                  <a:lnTo>
                    <a:pt x="13011" y="13528"/>
                  </a:lnTo>
                  <a:lnTo>
                    <a:pt x="13011" y="1055"/>
                  </a:lnTo>
                  <a:cubicBezTo>
                    <a:pt x="13011" y="474"/>
                    <a:pt x="12537" y="4"/>
                    <a:pt x="1195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4" name="Google Shape;3564;p51"/>
            <p:cNvSpPr/>
            <p:nvPr/>
          </p:nvSpPr>
          <p:spPr>
            <a:xfrm>
              <a:off x="4177375" y="2197875"/>
              <a:ext cx="162725" cy="338225"/>
            </a:xfrm>
            <a:custGeom>
              <a:rect b="b" l="l" r="r" t="t"/>
              <a:pathLst>
                <a:path extrusionOk="0" h="13529" w="6509">
                  <a:moveTo>
                    <a:pt x="1" y="1"/>
                  </a:moveTo>
                  <a:lnTo>
                    <a:pt x="1" y="13528"/>
                  </a:lnTo>
                  <a:lnTo>
                    <a:pt x="6506" y="13528"/>
                  </a:lnTo>
                  <a:lnTo>
                    <a:pt x="6506" y="1055"/>
                  </a:lnTo>
                  <a:cubicBezTo>
                    <a:pt x="6509" y="471"/>
                    <a:pt x="6035" y="1"/>
                    <a:pt x="545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5" name="Google Shape;3565;p51"/>
            <p:cNvSpPr/>
            <p:nvPr/>
          </p:nvSpPr>
          <p:spPr>
            <a:xfrm>
              <a:off x="4163900" y="2211100"/>
              <a:ext cx="27000" cy="325675"/>
            </a:xfrm>
            <a:custGeom>
              <a:rect b="b" l="l" r="r" t="t"/>
              <a:pathLst>
                <a:path extrusionOk="0" h="13027" w="1080">
                  <a:moveTo>
                    <a:pt x="540" y="0"/>
                  </a:moveTo>
                  <a:cubicBezTo>
                    <a:pt x="241" y="0"/>
                    <a:pt x="0" y="244"/>
                    <a:pt x="0" y="540"/>
                  </a:cubicBezTo>
                  <a:lnTo>
                    <a:pt x="0" y="12487"/>
                  </a:lnTo>
                  <a:cubicBezTo>
                    <a:pt x="0" y="12786"/>
                    <a:pt x="241" y="13027"/>
                    <a:pt x="540" y="13027"/>
                  </a:cubicBezTo>
                  <a:cubicBezTo>
                    <a:pt x="836" y="13027"/>
                    <a:pt x="1080" y="12786"/>
                    <a:pt x="1080" y="12487"/>
                  </a:cubicBezTo>
                  <a:lnTo>
                    <a:pt x="1080" y="540"/>
                  </a:lnTo>
                  <a:cubicBezTo>
                    <a:pt x="1080" y="244"/>
                    <a:pt x="836" y="0"/>
                    <a:pt x="540"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6" name="Google Shape;3566;p51"/>
            <p:cNvSpPr/>
            <p:nvPr/>
          </p:nvSpPr>
          <p:spPr>
            <a:xfrm>
              <a:off x="4177375" y="2211100"/>
              <a:ext cx="13525" cy="325675"/>
            </a:xfrm>
            <a:custGeom>
              <a:rect b="b" l="l" r="r" t="t"/>
              <a:pathLst>
                <a:path extrusionOk="0" h="13027" w="541">
                  <a:moveTo>
                    <a:pt x="1" y="0"/>
                  </a:moveTo>
                  <a:lnTo>
                    <a:pt x="1" y="13027"/>
                  </a:lnTo>
                  <a:cubicBezTo>
                    <a:pt x="297" y="13027"/>
                    <a:pt x="541" y="12786"/>
                    <a:pt x="541" y="12487"/>
                  </a:cubicBezTo>
                  <a:lnTo>
                    <a:pt x="541" y="540"/>
                  </a:lnTo>
                  <a:cubicBezTo>
                    <a:pt x="541" y="244"/>
                    <a:pt x="297" y="0"/>
                    <a:pt x="1"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7" name="Google Shape;3567;p51"/>
            <p:cNvSpPr/>
            <p:nvPr/>
          </p:nvSpPr>
          <p:spPr>
            <a:xfrm>
              <a:off x="4082925" y="2134700"/>
              <a:ext cx="188950" cy="102025"/>
            </a:xfrm>
            <a:custGeom>
              <a:rect b="b" l="l" r="r" t="t"/>
              <a:pathLst>
                <a:path extrusionOk="0" h="4081" w="7558">
                  <a:moveTo>
                    <a:pt x="634" y="1"/>
                  </a:moveTo>
                  <a:cubicBezTo>
                    <a:pt x="297" y="1"/>
                    <a:pt x="0" y="271"/>
                    <a:pt x="0" y="637"/>
                  </a:cubicBezTo>
                  <a:lnTo>
                    <a:pt x="0" y="2528"/>
                  </a:lnTo>
                  <a:lnTo>
                    <a:pt x="3566" y="4039"/>
                  </a:lnTo>
                  <a:cubicBezTo>
                    <a:pt x="3635" y="4067"/>
                    <a:pt x="3704" y="4080"/>
                    <a:pt x="3779" y="4080"/>
                  </a:cubicBezTo>
                  <a:cubicBezTo>
                    <a:pt x="3851" y="4080"/>
                    <a:pt x="3923" y="4067"/>
                    <a:pt x="3989" y="4039"/>
                  </a:cubicBezTo>
                  <a:lnTo>
                    <a:pt x="7557" y="2528"/>
                  </a:lnTo>
                  <a:lnTo>
                    <a:pt x="7557" y="637"/>
                  </a:lnTo>
                  <a:cubicBezTo>
                    <a:pt x="7557" y="271"/>
                    <a:pt x="7258" y="1"/>
                    <a:pt x="6923" y="1"/>
                  </a:cubicBezTo>
                  <a:cubicBezTo>
                    <a:pt x="6840" y="1"/>
                    <a:pt x="6755" y="17"/>
                    <a:pt x="6671" y="53"/>
                  </a:cubicBezTo>
                  <a:lnTo>
                    <a:pt x="3779" y="1279"/>
                  </a:lnTo>
                  <a:lnTo>
                    <a:pt x="886" y="53"/>
                  </a:lnTo>
                  <a:cubicBezTo>
                    <a:pt x="802" y="17"/>
                    <a:pt x="717" y="1"/>
                    <a:pt x="634"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8" name="Google Shape;3568;p51"/>
            <p:cNvSpPr/>
            <p:nvPr/>
          </p:nvSpPr>
          <p:spPr>
            <a:xfrm>
              <a:off x="4177375" y="2134700"/>
              <a:ext cx="94500" cy="102025"/>
            </a:xfrm>
            <a:custGeom>
              <a:rect b="b" l="l" r="r" t="t"/>
              <a:pathLst>
                <a:path extrusionOk="0" h="4081" w="3780">
                  <a:moveTo>
                    <a:pt x="3145" y="1"/>
                  </a:moveTo>
                  <a:cubicBezTo>
                    <a:pt x="3062" y="1"/>
                    <a:pt x="2977" y="17"/>
                    <a:pt x="2893" y="53"/>
                  </a:cubicBezTo>
                  <a:lnTo>
                    <a:pt x="1" y="1279"/>
                  </a:lnTo>
                  <a:lnTo>
                    <a:pt x="1" y="4080"/>
                  </a:lnTo>
                  <a:cubicBezTo>
                    <a:pt x="73" y="4080"/>
                    <a:pt x="145" y="4067"/>
                    <a:pt x="211" y="4039"/>
                  </a:cubicBezTo>
                  <a:lnTo>
                    <a:pt x="3779" y="2528"/>
                  </a:lnTo>
                  <a:lnTo>
                    <a:pt x="3779" y="637"/>
                  </a:lnTo>
                  <a:cubicBezTo>
                    <a:pt x="3779" y="271"/>
                    <a:pt x="3480" y="1"/>
                    <a:pt x="3145"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9" name="Google Shape;3569;p51"/>
            <p:cNvSpPr/>
            <p:nvPr/>
          </p:nvSpPr>
          <p:spPr>
            <a:xfrm>
              <a:off x="4014700" y="2273925"/>
              <a:ext cx="81800" cy="28400"/>
            </a:xfrm>
            <a:custGeom>
              <a:rect b="b" l="l" r="r" t="t"/>
              <a:pathLst>
                <a:path extrusionOk="0" h="1136" w="3272">
                  <a:moveTo>
                    <a:pt x="0" y="1"/>
                  </a:moveTo>
                  <a:lnTo>
                    <a:pt x="0" y="1136"/>
                  </a:lnTo>
                  <a:lnTo>
                    <a:pt x="2704" y="1136"/>
                  </a:lnTo>
                  <a:cubicBezTo>
                    <a:pt x="3020" y="1136"/>
                    <a:pt x="3272" y="878"/>
                    <a:pt x="3272" y="568"/>
                  </a:cubicBezTo>
                  <a:cubicBezTo>
                    <a:pt x="3272" y="255"/>
                    <a:pt x="3020" y="1"/>
                    <a:pt x="270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0" name="Google Shape;3570;p51"/>
            <p:cNvSpPr/>
            <p:nvPr/>
          </p:nvSpPr>
          <p:spPr>
            <a:xfrm>
              <a:off x="4258275" y="2273800"/>
              <a:ext cx="81825" cy="28400"/>
            </a:xfrm>
            <a:custGeom>
              <a:rect b="b" l="l" r="r" t="t"/>
              <a:pathLst>
                <a:path extrusionOk="0" h="1136" w="3273">
                  <a:moveTo>
                    <a:pt x="568" y="0"/>
                  </a:moveTo>
                  <a:cubicBezTo>
                    <a:pt x="253" y="0"/>
                    <a:pt x="1" y="258"/>
                    <a:pt x="1" y="568"/>
                  </a:cubicBezTo>
                  <a:cubicBezTo>
                    <a:pt x="1" y="883"/>
                    <a:pt x="255" y="1135"/>
                    <a:pt x="568" y="1135"/>
                  </a:cubicBezTo>
                  <a:lnTo>
                    <a:pt x="3273" y="1135"/>
                  </a:lnTo>
                  <a:lnTo>
                    <a:pt x="3273" y="6"/>
                  </a:lnTo>
                  <a:lnTo>
                    <a:pt x="3273"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1" name="Google Shape;3571;p51"/>
            <p:cNvSpPr/>
            <p:nvPr/>
          </p:nvSpPr>
          <p:spPr>
            <a:xfrm>
              <a:off x="4014700" y="2357325"/>
              <a:ext cx="81800" cy="28250"/>
            </a:xfrm>
            <a:custGeom>
              <a:rect b="b" l="l" r="r" t="t"/>
              <a:pathLst>
                <a:path extrusionOk="0" h="1130" w="3272">
                  <a:moveTo>
                    <a:pt x="0" y="0"/>
                  </a:moveTo>
                  <a:lnTo>
                    <a:pt x="0" y="1130"/>
                  </a:lnTo>
                  <a:lnTo>
                    <a:pt x="2704" y="1130"/>
                  </a:lnTo>
                  <a:cubicBezTo>
                    <a:pt x="3020" y="1130"/>
                    <a:pt x="3272" y="875"/>
                    <a:pt x="3272" y="562"/>
                  </a:cubicBezTo>
                  <a:cubicBezTo>
                    <a:pt x="3272" y="252"/>
                    <a:pt x="3020" y="0"/>
                    <a:pt x="270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2" name="Google Shape;3572;p51"/>
            <p:cNvSpPr/>
            <p:nvPr/>
          </p:nvSpPr>
          <p:spPr>
            <a:xfrm>
              <a:off x="4258275" y="2357175"/>
              <a:ext cx="81825" cy="28400"/>
            </a:xfrm>
            <a:custGeom>
              <a:rect b="b" l="l" r="r" t="t"/>
              <a:pathLst>
                <a:path extrusionOk="0" h="1136" w="3273">
                  <a:moveTo>
                    <a:pt x="568" y="1"/>
                  </a:moveTo>
                  <a:cubicBezTo>
                    <a:pt x="253" y="1"/>
                    <a:pt x="1" y="258"/>
                    <a:pt x="1" y="568"/>
                  </a:cubicBezTo>
                  <a:cubicBezTo>
                    <a:pt x="1" y="884"/>
                    <a:pt x="255" y="1136"/>
                    <a:pt x="568" y="1136"/>
                  </a:cubicBezTo>
                  <a:lnTo>
                    <a:pt x="3273" y="1136"/>
                  </a:lnTo>
                  <a:lnTo>
                    <a:pt x="3273" y="6"/>
                  </a:lnTo>
                  <a:lnTo>
                    <a:pt x="568" y="1"/>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3" name="Google Shape;3573;p51"/>
            <p:cNvSpPr/>
            <p:nvPr/>
          </p:nvSpPr>
          <p:spPr>
            <a:xfrm>
              <a:off x="4064650" y="2423075"/>
              <a:ext cx="76150" cy="55675"/>
            </a:xfrm>
            <a:custGeom>
              <a:rect b="b" l="l" r="r" t="t"/>
              <a:pathLst>
                <a:path extrusionOk="0" h="2227" w="3046">
                  <a:moveTo>
                    <a:pt x="2398" y="0"/>
                  </a:moveTo>
                  <a:cubicBezTo>
                    <a:pt x="2295" y="0"/>
                    <a:pt x="2192" y="28"/>
                    <a:pt x="2099" y="86"/>
                  </a:cubicBezTo>
                  <a:lnTo>
                    <a:pt x="347" y="1179"/>
                  </a:lnTo>
                  <a:cubicBezTo>
                    <a:pt x="81" y="1345"/>
                    <a:pt x="1" y="1694"/>
                    <a:pt x="167" y="1960"/>
                  </a:cubicBezTo>
                  <a:cubicBezTo>
                    <a:pt x="274" y="2133"/>
                    <a:pt x="457" y="2227"/>
                    <a:pt x="646" y="2227"/>
                  </a:cubicBezTo>
                  <a:cubicBezTo>
                    <a:pt x="750" y="2227"/>
                    <a:pt x="855" y="2198"/>
                    <a:pt x="950" y="2140"/>
                  </a:cubicBezTo>
                  <a:lnTo>
                    <a:pt x="2699" y="1046"/>
                  </a:lnTo>
                  <a:cubicBezTo>
                    <a:pt x="2965" y="880"/>
                    <a:pt x="3045" y="531"/>
                    <a:pt x="2879" y="266"/>
                  </a:cubicBezTo>
                  <a:cubicBezTo>
                    <a:pt x="2772" y="94"/>
                    <a:pt x="2587" y="0"/>
                    <a:pt x="2398"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4" name="Google Shape;3574;p51"/>
            <p:cNvSpPr/>
            <p:nvPr/>
          </p:nvSpPr>
          <p:spPr>
            <a:xfrm>
              <a:off x="4214050" y="2423100"/>
              <a:ext cx="76150" cy="55750"/>
            </a:xfrm>
            <a:custGeom>
              <a:rect b="b" l="l" r="r" t="t"/>
              <a:pathLst>
                <a:path extrusionOk="0" h="2230" w="3046">
                  <a:moveTo>
                    <a:pt x="647" y="1"/>
                  </a:moveTo>
                  <a:cubicBezTo>
                    <a:pt x="459" y="1"/>
                    <a:pt x="275" y="95"/>
                    <a:pt x="167" y="267"/>
                  </a:cubicBezTo>
                  <a:cubicBezTo>
                    <a:pt x="1" y="533"/>
                    <a:pt x="78" y="885"/>
                    <a:pt x="347" y="1051"/>
                  </a:cubicBezTo>
                  <a:lnTo>
                    <a:pt x="2096" y="2144"/>
                  </a:lnTo>
                  <a:cubicBezTo>
                    <a:pt x="2190" y="2202"/>
                    <a:pt x="2294" y="2229"/>
                    <a:pt x="2397" y="2229"/>
                  </a:cubicBezTo>
                  <a:cubicBezTo>
                    <a:pt x="2587" y="2229"/>
                    <a:pt x="2772" y="2135"/>
                    <a:pt x="2880" y="1961"/>
                  </a:cubicBezTo>
                  <a:cubicBezTo>
                    <a:pt x="3046" y="1696"/>
                    <a:pt x="2963" y="1347"/>
                    <a:pt x="2700" y="1181"/>
                  </a:cubicBezTo>
                  <a:lnTo>
                    <a:pt x="948" y="87"/>
                  </a:lnTo>
                  <a:cubicBezTo>
                    <a:pt x="854" y="29"/>
                    <a:pt x="750" y="1"/>
                    <a:pt x="647"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5" name="Google Shape;3575;p51"/>
            <p:cNvSpPr/>
            <p:nvPr/>
          </p:nvSpPr>
          <p:spPr>
            <a:xfrm>
              <a:off x="4014750" y="2512475"/>
              <a:ext cx="325350" cy="65125"/>
            </a:xfrm>
            <a:custGeom>
              <a:rect b="b" l="l" r="r" t="t"/>
              <a:pathLst>
                <a:path extrusionOk="0" h="2605" w="13014">
                  <a:moveTo>
                    <a:pt x="1" y="0"/>
                  </a:moveTo>
                  <a:lnTo>
                    <a:pt x="1" y="2038"/>
                  </a:lnTo>
                  <a:cubicBezTo>
                    <a:pt x="1" y="2353"/>
                    <a:pt x="255" y="2605"/>
                    <a:pt x="568" y="2605"/>
                  </a:cubicBezTo>
                  <a:lnTo>
                    <a:pt x="12446" y="2605"/>
                  </a:lnTo>
                  <a:cubicBezTo>
                    <a:pt x="12762" y="2605"/>
                    <a:pt x="13014" y="2350"/>
                    <a:pt x="13014" y="2038"/>
                  </a:cubicBezTo>
                  <a:lnTo>
                    <a:pt x="13014" y="0"/>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6" name="Google Shape;3576;p51"/>
            <p:cNvSpPr/>
            <p:nvPr/>
          </p:nvSpPr>
          <p:spPr>
            <a:xfrm>
              <a:off x="4177375" y="2512475"/>
              <a:ext cx="162725" cy="65125"/>
            </a:xfrm>
            <a:custGeom>
              <a:rect b="b" l="l" r="r" t="t"/>
              <a:pathLst>
                <a:path extrusionOk="0" h="2605" w="6509">
                  <a:moveTo>
                    <a:pt x="1" y="0"/>
                  </a:moveTo>
                  <a:lnTo>
                    <a:pt x="1" y="2605"/>
                  </a:lnTo>
                  <a:lnTo>
                    <a:pt x="5941" y="2605"/>
                  </a:lnTo>
                  <a:cubicBezTo>
                    <a:pt x="6257" y="2605"/>
                    <a:pt x="6509" y="2350"/>
                    <a:pt x="6509" y="2038"/>
                  </a:cubicBezTo>
                  <a:lnTo>
                    <a:pt x="6509" y="0"/>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577" name="Google Shape;3577;p51"/>
          <p:cNvGrpSpPr/>
          <p:nvPr/>
        </p:nvGrpSpPr>
        <p:grpSpPr>
          <a:xfrm>
            <a:off x="5898723" y="2679650"/>
            <a:ext cx="453450" cy="408475"/>
            <a:chOff x="4510375" y="2137225"/>
            <a:chExt cx="453450" cy="408475"/>
          </a:xfrm>
        </p:grpSpPr>
        <p:sp>
          <p:nvSpPr>
            <p:cNvPr id="3578" name="Google Shape;3578;p51"/>
            <p:cNvSpPr/>
            <p:nvPr/>
          </p:nvSpPr>
          <p:spPr>
            <a:xfrm>
              <a:off x="4510375" y="2137225"/>
              <a:ext cx="154550" cy="149600"/>
            </a:xfrm>
            <a:custGeom>
              <a:rect b="b" l="l" r="r" t="t"/>
              <a:pathLst>
                <a:path extrusionOk="0" h="5984" w="6182">
                  <a:moveTo>
                    <a:pt x="2538" y="0"/>
                  </a:moveTo>
                  <a:cubicBezTo>
                    <a:pt x="1914" y="0"/>
                    <a:pt x="1307" y="245"/>
                    <a:pt x="895" y="688"/>
                  </a:cubicBezTo>
                  <a:cubicBezTo>
                    <a:pt x="6" y="1588"/>
                    <a:pt x="1" y="3041"/>
                    <a:pt x="895" y="3946"/>
                  </a:cubicBezTo>
                  <a:lnTo>
                    <a:pt x="2885" y="5984"/>
                  </a:lnTo>
                  <a:cubicBezTo>
                    <a:pt x="4615" y="4273"/>
                    <a:pt x="4100" y="4779"/>
                    <a:pt x="4546" y="4342"/>
                  </a:cubicBezTo>
                  <a:cubicBezTo>
                    <a:pt x="4756" y="4134"/>
                    <a:pt x="5185" y="3714"/>
                    <a:pt x="6182" y="2728"/>
                  </a:cubicBezTo>
                  <a:lnTo>
                    <a:pt x="4192" y="688"/>
                  </a:lnTo>
                  <a:cubicBezTo>
                    <a:pt x="3726" y="217"/>
                    <a:pt x="3125" y="0"/>
                    <a:pt x="253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9" name="Google Shape;3579;p51"/>
            <p:cNvSpPr/>
            <p:nvPr/>
          </p:nvSpPr>
          <p:spPr>
            <a:xfrm>
              <a:off x="4532675" y="2137225"/>
              <a:ext cx="132250" cy="108575"/>
            </a:xfrm>
            <a:custGeom>
              <a:rect b="b" l="l" r="r" t="t"/>
              <a:pathLst>
                <a:path extrusionOk="0" h="4343" w="5290">
                  <a:moveTo>
                    <a:pt x="1648" y="1"/>
                  </a:moveTo>
                  <a:cubicBezTo>
                    <a:pt x="1023" y="1"/>
                    <a:pt x="414" y="247"/>
                    <a:pt x="0" y="694"/>
                  </a:cubicBezTo>
                  <a:lnTo>
                    <a:pt x="3654" y="4342"/>
                  </a:lnTo>
                  <a:cubicBezTo>
                    <a:pt x="3864" y="4134"/>
                    <a:pt x="4293" y="3714"/>
                    <a:pt x="5290" y="2728"/>
                  </a:cubicBezTo>
                  <a:lnTo>
                    <a:pt x="3300" y="688"/>
                  </a:lnTo>
                  <a:cubicBezTo>
                    <a:pt x="2835" y="218"/>
                    <a:pt x="2235" y="1"/>
                    <a:pt x="164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0" name="Google Shape;3580;p51"/>
            <p:cNvSpPr/>
            <p:nvPr/>
          </p:nvSpPr>
          <p:spPr>
            <a:xfrm>
              <a:off x="4551500" y="2174875"/>
              <a:ext cx="82775" cy="81150"/>
            </a:xfrm>
            <a:custGeom>
              <a:rect b="b" l="l" r="r" t="t"/>
              <a:pathLst>
                <a:path extrusionOk="0" h="3246" w="3311">
                  <a:moveTo>
                    <a:pt x="643" y="0"/>
                  </a:moveTo>
                  <a:cubicBezTo>
                    <a:pt x="493" y="0"/>
                    <a:pt x="343" y="57"/>
                    <a:pt x="227" y="170"/>
                  </a:cubicBezTo>
                  <a:cubicBezTo>
                    <a:pt x="0" y="395"/>
                    <a:pt x="0" y="766"/>
                    <a:pt x="227" y="992"/>
                  </a:cubicBezTo>
                  <a:lnTo>
                    <a:pt x="2480" y="3246"/>
                  </a:lnTo>
                  <a:lnTo>
                    <a:pt x="2896" y="2836"/>
                  </a:lnTo>
                  <a:lnTo>
                    <a:pt x="3311" y="2429"/>
                  </a:lnTo>
                  <a:lnTo>
                    <a:pt x="1055" y="173"/>
                  </a:lnTo>
                  <a:cubicBezTo>
                    <a:pt x="942" y="58"/>
                    <a:pt x="793" y="0"/>
                    <a:pt x="64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1" name="Google Shape;3581;p51"/>
            <p:cNvSpPr/>
            <p:nvPr/>
          </p:nvSpPr>
          <p:spPr>
            <a:xfrm>
              <a:off x="4557175" y="2174875"/>
              <a:ext cx="77100" cy="70925"/>
            </a:xfrm>
            <a:custGeom>
              <a:rect b="b" l="l" r="r" t="t"/>
              <a:pathLst>
                <a:path extrusionOk="0" h="2837" w="3084">
                  <a:moveTo>
                    <a:pt x="416" y="0"/>
                  </a:moveTo>
                  <a:cubicBezTo>
                    <a:pt x="266" y="0"/>
                    <a:pt x="116" y="57"/>
                    <a:pt x="0" y="170"/>
                  </a:cubicBezTo>
                  <a:lnTo>
                    <a:pt x="2669" y="2836"/>
                  </a:lnTo>
                  <a:lnTo>
                    <a:pt x="3084" y="2429"/>
                  </a:lnTo>
                  <a:lnTo>
                    <a:pt x="828" y="173"/>
                  </a:lnTo>
                  <a:cubicBezTo>
                    <a:pt x="715" y="58"/>
                    <a:pt x="566" y="0"/>
                    <a:pt x="41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2" name="Google Shape;3582;p51"/>
            <p:cNvSpPr/>
            <p:nvPr/>
          </p:nvSpPr>
          <p:spPr>
            <a:xfrm>
              <a:off x="4808450" y="2137650"/>
              <a:ext cx="155375" cy="148900"/>
            </a:xfrm>
            <a:custGeom>
              <a:rect b="b" l="l" r="r" t="t"/>
              <a:pathLst>
                <a:path extrusionOk="0" h="5956" w="6215">
                  <a:moveTo>
                    <a:pt x="3665" y="1"/>
                  </a:moveTo>
                  <a:cubicBezTo>
                    <a:pt x="3077" y="1"/>
                    <a:pt x="2488" y="223"/>
                    <a:pt x="2037" y="668"/>
                  </a:cubicBezTo>
                  <a:lnTo>
                    <a:pt x="0" y="2659"/>
                  </a:lnTo>
                  <a:cubicBezTo>
                    <a:pt x="1708" y="4389"/>
                    <a:pt x="1204" y="3877"/>
                    <a:pt x="1639" y="4320"/>
                  </a:cubicBezTo>
                  <a:cubicBezTo>
                    <a:pt x="1846" y="4530"/>
                    <a:pt x="2270" y="4959"/>
                    <a:pt x="3255" y="5955"/>
                  </a:cubicBezTo>
                  <a:lnTo>
                    <a:pt x="5293" y="3965"/>
                  </a:lnTo>
                  <a:cubicBezTo>
                    <a:pt x="6206" y="3066"/>
                    <a:pt x="6214" y="1596"/>
                    <a:pt x="5318" y="691"/>
                  </a:cubicBezTo>
                  <a:cubicBezTo>
                    <a:pt x="5306" y="682"/>
                    <a:pt x="5301" y="677"/>
                    <a:pt x="5293" y="668"/>
                  </a:cubicBezTo>
                  <a:cubicBezTo>
                    <a:pt x="4842" y="224"/>
                    <a:pt x="4254" y="1"/>
                    <a:pt x="366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3" name="Google Shape;3583;p51"/>
            <p:cNvSpPr/>
            <p:nvPr/>
          </p:nvSpPr>
          <p:spPr>
            <a:xfrm>
              <a:off x="4849400" y="2154275"/>
              <a:ext cx="114425" cy="132275"/>
            </a:xfrm>
            <a:custGeom>
              <a:rect b="b" l="l" r="r" t="t"/>
              <a:pathLst>
                <a:path extrusionOk="0" h="5291" w="4577">
                  <a:moveTo>
                    <a:pt x="3655" y="1"/>
                  </a:moveTo>
                  <a:lnTo>
                    <a:pt x="1" y="3655"/>
                  </a:lnTo>
                  <a:cubicBezTo>
                    <a:pt x="208" y="3865"/>
                    <a:pt x="632" y="4294"/>
                    <a:pt x="1617" y="5290"/>
                  </a:cubicBezTo>
                  <a:lnTo>
                    <a:pt x="3655" y="3300"/>
                  </a:lnTo>
                  <a:cubicBezTo>
                    <a:pt x="4568" y="2401"/>
                    <a:pt x="4576" y="931"/>
                    <a:pt x="3677" y="20"/>
                  </a:cubicBezTo>
                  <a:lnTo>
                    <a:pt x="3655"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4" name="Google Shape;3584;p51"/>
            <p:cNvSpPr/>
            <p:nvPr/>
          </p:nvSpPr>
          <p:spPr>
            <a:xfrm>
              <a:off x="4839300" y="2174650"/>
              <a:ext cx="82525" cy="81375"/>
            </a:xfrm>
            <a:custGeom>
              <a:rect b="b" l="l" r="r" t="t"/>
              <a:pathLst>
                <a:path extrusionOk="0" h="3255" w="3301">
                  <a:moveTo>
                    <a:pt x="2666" y="1"/>
                  </a:moveTo>
                  <a:cubicBezTo>
                    <a:pt x="2517" y="1"/>
                    <a:pt x="2367" y="58"/>
                    <a:pt x="2254" y="171"/>
                  </a:cubicBezTo>
                  <a:lnTo>
                    <a:pt x="1" y="2424"/>
                  </a:lnTo>
                  <a:lnTo>
                    <a:pt x="407" y="2840"/>
                  </a:lnTo>
                  <a:lnTo>
                    <a:pt x="817" y="3255"/>
                  </a:lnTo>
                  <a:lnTo>
                    <a:pt x="3073" y="996"/>
                  </a:lnTo>
                  <a:cubicBezTo>
                    <a:pt x="3300" y="766"/>
                    <a:pt x="3300" y="401"/>
                    <a:pt x="3076" y="171"/>
                  </a:cubicBezTo>
                  <a:cubicBezTo>
                    <a:pt x="2964" y="58"/>
                    <a:pt x="2815" y="1"/>
                    <a:pt x="266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5" name="Google Shape;3585;p51"/>
            <p:cNvSpPr/>
            <p:nvPr/>
          </p:nvSpPr>
          <p:spPr>
            <a:xfrm>
              <a:off x="4849475" y="2178925"/>
              <a:ext cx="72350" cy="77100"/>
            </a:xfrm>
            <a:custGeom>
              <a:rect b="b" l="l" r="r" t="t"/>
              <a:pathLst>
                <a:path extrusionOk="0" h="3084" w="2894">
                  <a:moveTo>
                    <a:pt x="2669" y="0"/>
                  </a:moveTo>
                  <a:lnTo>
                    <a:pt x="0" y="2669"/>
                  </a:lnTo>
                  <a:lnTo>
                    <a:pt x="410" y="3084"/>
                  </a:lnTo>
                  <a:lnTo>
                    <a:pt x="2666" y="825"/>
                  </a:lnTo>
                  <a:cubicBezTo>
                    <a:pt x="2893" y="595"/>
                    <a:pt x="2893" y="230"/>
                    <a:pt x="266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6" name="Google Shape;3586;p51"/>
            <p:cNvSpPr/>
            <p:nvPr/>
          </p:nvSpPr>
          <p:spPr>
            <a:xfrm>
              <a:off x="4539100" y="2160850"/>
              <a:ext cx="396425" cy="359000"/>
            </a:xfrm>
            <a:custGeom>
              <a:rect b="b" l="l" r="r" t="t"/>
              <a:pathLst>
                <a:path extrusionOk="0" h="14360" w="15857">
                  <a:moveTo>
                    <a:pt x="7906" y="1"/>
                  </a:moveTo>
                  <a:cubicBezTo>
                    <a:pt x="3566" y="1"/>
                    <a:pt x="37" y="3322"/>
                    <a:pt x="9" y="7444"/>
                  </a:cubicBezTo>
                  <a:cubicBezTo>
                    <a:pt x="9" y="7616"/>
                    <a:pt x="1" y="9714"/>
                    <a:pt x="12" y="9883"/>
                  </a:cubicBezTo>
                  <a:cubicBezTo>
                    <a:pt x="200" y="12809"/>
                    <a:pt x="2171" y="13847"/>
                    <a:pt x="4911" y="14198"/>
                  </a:cubicBezTo>
                  <a:cubicBezTo>
                    <a:pt x="5825" y="14314"/>
                    <a:pt x="6824" y="14353"/>
                    <a:pt x="7873" y="14359"/>
                  </a:cubicBezTo>
                  <a:lnTo>
                    <a:pt x="7909" y="14359"/>
                  </a:lnTo>
                  <a:cubicBezTo>
                    <a:pt x="8017" y="14359"/>
                    <a:pt x="8124" y="14360"/>
                    <a:pt x="8231" y="14360"/>
                  </a:cubicBezTo>
                  <a:cubicBezTo>
                    <a:pt x="9175" y="14360"/>
                    <a:pt x="10082" y="14325"/>
                    <a:pt x="10915" y="14226"/>
                  </a:cubicBezTo>
                  <a:cubicBezTo>
                    <a:pt x="13620" y="13899"/>
                    <a:pt x="15571" y="12875"/>
                    <a:pt x="15793" y="9980"/>
                  </a:cubicBezTo>
                  <a:cubicBezTo>
                    <a:pt x="15806" y="9811"/>
                    <a:pt x="15829" y="7712"/>
                    <a:pt x="15829" y="7544"/>
                  </a:cubicBezTo>
                  <a:cubicBezTo>
                    <a:pt x="15856" y="3405"/>
                    <a:pt x="12338" y="28"/>
                    <a:pt x="7967"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7" name="Google Shape;3587;p51"/>
            <p:cNvSpPr/>
            <p:nvPr/>
          </p:nvSpPr>
          <p:spPr>
            <a:xfrm>
              <a:off x="4736825" y="2160850"/>
              <a:ext cx="198700" cy="359000"/>
            </a:xfrm>
            <a:custGeom>
              <a:rect b="b" l="l" r="r" t="t"/>
              <a:pathLst>
                <a:path extrusionOk="0" h="14360" w="7948">
                  <a:moveTo>
                    <a:pt x="0" y="1"/>
                  </a:moveTo>
                  <a:lnTo>
                    <a:pt x="0" y="14359"/>
                  </a:lnTo>
                  <a:cubicBezTo>
                    <a:pt x="108" y="14359"/>
                    <a:pt x="215" y="14360"/>
                    <a:pt x="322" y="14360"/>
                  </a:cubicBezTo>
                  <a:cubicBezTo>
                    <a:pt x="1266" y="14360"/>
                    <a:pt x="2173" y="14325"/>
                    <a:pt x="3006" y="14226"/>
                  </a:cubicBezTo>
                  <a:cubicBezTo>
                    <a:pt x="5711" y="13899"/>
                    <a:pt x="7662" y="12875"/>
                    <a:pt x="7884" y="9980"/>
                  </a:cubicBezTo>
                  <a:cubicBezTo>
                    <a:pt x="7897" y="9811"/>
                    <a:pt x="7920" y="7712"/>
                    <a:pt x="7920" y="7544"/>
                  </a:cubicBezTo>
                  <a:cubicBezTo>
                    <a:pt x="7947" y="3405"/>
                    <a:pt x="4429" y="28"/>
                    <a:pt x="58"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8" name="Google Shape;3588;p51"/>
            <p:cNvSpPr/>
            <p:nvPr/>
          </p:nvSpPr>
          <p:spPr>
            <a:xfrm>
              <a:off x="4642150" y="2335025"/>
              <a:ext cx="189625" cy="210675"/>
            </a:xfrm>
            <a:custGeom>
              <a:rect b="b" l="l" r="r" t="t"/>
              <a:pathLst>
                <a:path extrusionOk="0" h="8427" w="7585">
                  <a:moveTo>
                    <a:pt x="3787" y="1"/>
                  </a:moveTo>
                  <a:cubicBezTo>
                    <a:pt x="2146" y="6"/>
                    <a:pt x="764" y="1233"/>
                    <a:pt x="568" y="2863"/>
                  </a:cubicBezTo>
                  <a:lnTo>
                    <a:pt x="114" y="6639"/>
                  </a:lnTo>
                  <a:cubicBezTo>
                    <a:pt x="0" y="7591"/>
                    <a:pt x="742" y="8427"/>
                    <a:pt x="1700" y="8427"/>
                  </a:cubicBezTo>
                  <a:lnTo>
                    <a:pt x="5885" y="8427"/>
                  </a:lnTo>
                  <a:cubicBezTo>
                    <a:pt x="6846" y="8427"/>
                    <a:pt x="7585" y="7591"/>
                    <a:pt x="7471" y="6639"/>
                  </a:cubicBezTo>
                  <a:lnTo>
                    <a:pt x="7017" y="2863"/>
                  </a:lnTo>
                  <a:cubicBezTo>
                    <a:pt x="6821" y="1230"/>
                    <a:pt x="5437" y="1"/>
                    <a:pt x="379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9" name="Google Shape;3589;p51"/>
            <p:cNvSpPr/>
            <p:nvPr/>
          </p:nvSpPr>
          <p:spPr>
            <a:xfrm>
              <a:off x="4736825" y="2335100"/>
              <a:ext cx="94950" cy="210600"/>
            </a:xfrm>
            <a:custGeom>
              <a:rect b="b" l="l" r="r" t="t"/>
              <a:pathLst>
                <a:path extrusionOk="0" h="8424" w="3798">
                  <a:moveTo>
                    <a:pt x="0" y="1"/>
                  </a:moveTo>
                  <a:lnTo>
                    <a:pt x="0" y="8424"/>
                  </a:lnTo>
                  <a:lnTo>
                    <a:pt x="2098" y="8424"/>
                  </a:lnTo>
                  <a:cubicBezTo>
                    <a:pt x="3059" y="8424"/>
                    <a:pt x="3798" y="7588"/>
                    <a:pt x="3684" y="6638"/>
                  </a:cubicBezTo>
                  <a:lnTo>
                    <a:pt x="3230" y="2863"/>
                  </a:lnTo>
                  <a:cubicBezTo>
                    <a:pt x="3034" y="1230"/>
                    <a:pt x="1650" y="1"/>
                    <a:pt x="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90" name="Google Shape;3590;p51"/>
            <p:cNvSpPr/>
            <p:nvPr/>
          </p:nvSpPr>
          <p:spPr>
            <a:xfrm>
              <a:off x="4722275" y="2410200"/>
              <a:ext cx="29175" cy="135500"/>
            </a:xfrm>
            <a:custGeom>
              <a:rect b="b" l="l" r="r" t="t"/>
              <a:pathLst>
                <a:path extrusionOk="0" h="5420" w="1167">
                  <a:moveTo>
                    <a:pt x="585" y="0"/>
                  </a:moveTo>
                  <a:cubicBezTo>
                    <a:pt x="264" y="0"/>
                    <a:pt x="1" y="263"/>
                    <a:pt x="1" y="587"/>
                  </a:cubicBezTo>
                  <a:lnTo>
                    <a:pt x="1" y="5420"/>
                  </a:lnTo>
                  <a:lnTo>
                    <a:pt x="1166" y="5420"/>
                  </a:lnTo>
                  <a:lnTo>
                    <a:pt x="1166" y="587"/>
                  </a:lnTo>
                  <a:cubicBezTo>
                    <a:pt x="1166" y="266"/>
                    <a:pt x="903" y="3"/>
                    <a:pt x="585"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91" name="Google Shape;3591;p51"/>
            <p:cNvSpPr/>
            <p:nvPr/>
          </p:nvSpPr>
          <p:spPr>
            <a:xfrm>
              <a:off x="4736825" y="2410325"/>
              <a:ext cx="14625" cy="135375"/>
            </a:xfrm>
            <a:custGeom>
              <a:rect b="b" l="l" r="r" t="t"/>
              <a:pathLst>
                <a:path extrusionOk="0" h="5415" w="585">
                  <a:moveTo>
                    <a:pt x="5" y="1"/>
                  </a:moveTo>
                  <a:cubicBezTo>
                    <a:pt x="3" y="1"/>
                    <a:pt x="2" y="1"/>
                    <a:pt x="0" y="1"/>
                  </a:cubicBezTo>
                  <a:lnTo>
                    <a:pt x="0" y="5415"/>
                  </a:lnTo>
                  <a:lnTo>
                    <a:pt x="584" y="5415"/>
                  </a:lnTo>
                  <a:lnTo>
                    <a:pt x="584" y="582"/>
                  </a:lnTo>
                  <a:cubicBezTo>
                    <a:pt x="584" y="262"/>
                    <a:pt x="324" y="1"/>
                    <a:pt x="5"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92" name="Google Shape;3592;p51"/>
            <p:cNvSpPr/>
            <p:nvPr/>
          </p:nvSpPr>
          <p:spPr>
            <a:xfrm>
              <a:off x="4690650" y="2371700"/>
              <a:ext cx="92625" cy="73525"/>
            </a:xfrm>
            <a:custGeom>
              <a:rect b="b" l="l" r="r" t="t"/>
              <a:pathLst>
                <a:path extrusionOk="0" h="2941" w="3705">
                  <a:moveTo>
                    <a:pt x="1847" y="1"/>
                  </a:moveTo>
                  <a:cubicBezTo>
                    <a:pt x="834" y="1"/>
                    <a:pt x="15" y="651"/>
                    <a:pt x="9" y="1460"/>
                  </a:cubicBezTo>
                  <a:cubicBezTo>
                    <a:pt x="1" y="2271"/>
                    <a:pt x="826" y="2932"/>
                    <a:pt x="1842" y="2941"/>
                  </a:cubicBezTo>
                  <a:lnTo>
                    <a:pt x="1847" y="2941"/>
                  </a:lnTo>
                  <a:cubicBezTo>
                    <a:pt x="1849" y="2941"/>
                    <a:pt x="1851" y="2941"/>
                    <a:pt x="1854" y="2941"/>
                  </a:cubicBezTo>
                  <a:cubicBezTo>
                    <a:pt x="2866" y="2941"/>
                    <a:pt x="3691" y="2291"/>
                    <a:pt x="3696" y="1482"/>
                  </a:cubicBezTo>
                  <a:cubicBezTo>
                    <a:pt x="3704" y="674"/>
                    <a:pt x="2880" y="9"/>
                    <a:pt x="186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93" name="Google Shape;3593;p51"/>
            <p:cNvSpPr/>
            <p:nvPr/>
          </p:nvSpPr>
          <p:spPr>
            <a:xfrm>
              <a:off x="4736825" y="2371850"/>
              <a:ext cx="46450" cy="73375"/>
            </a:xfrm>
            <a:custGeom>
              <a:rect b="b" l="l" r="r" t="t"/>
              <a:pathLst>
                <a:path extrusionOk="0" h="2935" w="1858">
                  <a:moveTo>
                    <a:pt x="0" y="0"/>
                  </a:moveTo>
                  <a:lnTo>
                    <a:pt x="0" y="2935"/>
                  </a:lnTo>
                  <a:cubicBezTo>
                    <a:pt x="2" y="2935"/>
                    <a:pt x="4" y="2935"/>
                    <a:pt x="7" y="2935"/>
                  </a:cubicBezTo>
                  <a:cubicBezTo>
                    <a:pt x="1019" y="2935"/>
                    <a:pt x="1844" y="2285"/>
                    <a:pt x="1849" y="1476"/>
                  </a:cubicBezTo>
                  <a:cubicBezTo>
                    <a:pt x="1857" y="668"/>
                    <a:pt x="1033" y="3"/>
                    <a:pt x="1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94" name="Google Shape;3594;p51"/>
            <p:cNvSpPr/>
            <p:nvPr/>
          </p:nvSpPr>
          <p:spPr>
            <a:xfrm>
              <a:off x="4595975" y="2316500"/>
              <a:ext cx="43700" cy="29225"/>
            </a:xfrm>
            <a:custGeom>
              <a:rect b="b" l="l" r="r" t="t"/>
              <a:pathLst>
                <a:path extrusionOk="0" h="1169" w="1748">
                  <a:moveTo>
                    <a:pt x="585" y="0"/>
                  </a:moveTo>
                  <a:cubicBezTo>
                    <a:pt x="261" y="0"/>
                    <a:pt x="1" y="263"/>
                    <a:pt x="1" y="584"/>
                  </a:cubicBezTo>
                  <a:cubicBezTo>
                    <a:pt x="1" y="905"/>
                    <a:pt x="264" y="1168"/>
                    <a:pt x="585" y="1168"/>
                  </a:cubicBezTo>
                  <a:lnTo>
                    <a:pt x="1161" y="1168"/>
                  </a:lnTo>
                  <a:cubicBezTo>
                    <a:pt x="1485" y="1168"/>
                    <a:pt x="1748" y="905"/>
                    <a:pt x="1748" y="584"/>
                  </a:cubicBezTo>
                  <a:cubicBezTo>
                    <a:pt x="1748" y="263"/>
                    <a:pt x="1485" y="0"/>
                    <a:pt x="116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95" name="Google Shape;3595;p51"/>
            <p:cNvSpPr/>
            <p:nvPr/>
          </p:nvSpPr>
          <p:spPr>
            <a:xfrm>
              <a:off x="4834250" y="2316500"/>
              <a:ext cx="43750" cy="29225"/>
            </a:xfrm>
            <a:custGeom>
              <a:rect b="b" l="l" r="r" t="t"/>
              <a:pathLst>
                <a:path extrusionOk="0" h="1169" w="1750">
                  <a:moveTo>
                    <a:pt x="587" y="0"/>
                  </a:moveTo>
                  <a:cubicBezTo>
                    <a:pt x="263" y="0"/>
                    <a:pt x="1" y="263"/>
                    <a:pt x="1" y="584"/>
                  </a:cubicBezTo>
                  <a:cubicBezTo>
                    <a:pt x="1" y="905"/>
                    <a:pt x="263" y="1168"/>
                    <a:pt x="587" y="1168"/>
                  </a:cubicBezTo>
                  <a:lnTo>
                    <a:pt x="1163" y="1168"/>
                  </a:lnTo>
                  <a:cubicBezTo>
                    <a:pt x="1487" y="1168"/>
                    <a:pt x="1747" y="905"/>
                    <a:pt x="1747" y="584"/>
                  </a:cubicBezTo>
                  <a:cubicBezTo>
                    <a:pt x="1750" y="263"/>
                    <a:pt x="1487" y="0"/>
                    <a:pt x="1163"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596" name="Google Shape;3596;p51"/>
          <p:cNvGrpSpPr/>
          <p:nvPr/>
        </p:nvGrpSpPr>
        <p:grpSpPr>
          <a:xfrm>
            <a:off x="6537866" y="2662425"/>
            <a:ext cx="407850" cy="442925"/>
            <a:chOff x="5122125" y="2103900"/>
            <a:chExt cx="407850" cy="442925"/>
          </a:xfrm>
        </p:grpSpPr>
        <p:sp>
          <p:nvSpPr>
            <p:cNvPr id="3597" name="Google Shape;3597;p51"/>
            <p:cNvSpPr/>
            <p:nvPr/>
          </p:nvSpPr>
          <p:spPr>
            <a:xfrm>
              <a:off x="5169050" y="2312325"/>
              <a:ext cx="360925" cy="234500"/>
            </a:xfrm>
            <a:custGeom>
              <a:rect b="b" l="l" r="r" t="t"/>
              <a:pathLst>
                <a:path extrusionOk="0" h="9380" w="14437">
                  <a:moveTo>
                    <a:pt x="1" y="1"/>
                  </a:moveTo>
                  <a:lnTo>
                    <a:pt x="1" y="8737"/>
                  </a:lnTo>
                  <a:cubicBezTo>
                    <a:pt x="1" y="9091"/>
                    <a:pt x="288" y="9379"/>
                    <a:pt x="643" y="9379"/>
                  </a:cubicBezTo>
                  <a:lnTo>
                    <a:pt x="13478" y="9379"/>
                  </a:lnTo>
                  <a:cubicBezTo>
                    <a:pt x="14007" y="9379"/>
                    <a:pt x="14436" y="8950"/>
                    <a:pt x="14436" y="8421"/>
                  </a:cubicBezTo>
                  <a:lnTo>
                    <a:pt x="14436" y="7669"/>
                  </a:lnTo>
                  <a:cubicBezTo>
                    <a:pt x="14436" y="6412"/>
                    <a:pt x="13415" y="5401"/>
                    <a:pt x="12172" y="5401"/>
                  </a:cubicBezTo>
                  <a:lnTo>
                    <a:pt x="9105" y="5401"/>
                  </a:lnTo>
                  <a:cubicBezTo>
                    <a:pt x="7859" y="5401"/>
                    <a:pt x="6661" y="4494"/>
                    <a:pt x="6661" y="3193"/>
                  </a:cubicBezTo>
                  <a:lnTo>
                    <a:pt x="6661"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98" name="Google Shape;3598;p51"/>
            <p:cNvSpPr/>
            <p:nvPr/>
          </p:nvSpPr>
          <p:spPr>
            <a:xfrm>
              <a:off x="5318450" y="2312200"/>
              <a:ext cx="211525" cy="234625"/>
            </a:xfrm>
            <a:custGeom>
              <a:rect b="b" l="l" r="r" t="t"/>
              <a:pathLst>
                <a:path extrusionOk="0" h="9385" w="8461">
                  <a:moveTo>
                    <a:pt x="1" y="0"/>
                  </a:moveTo>
                  <a:lnTo>
                    <a:pt x="1" y="9384"/>
                  </a:lnTo>
                  <a:lnTo>
                    <a:pt x="7502" y="9384"/>
                  </a:lnTo>
                  <a:cubicBezTo>
                    <a:pt x="8031" y="9384"/>
                    <a:pt x="8460" y="8955"/>
                    <a:pt x="8460" y="8426"/>
                  </a:cubicBezTo>
                  <a:lnTo>
                    <a:pt x="8460" y="7674"/>
                  </a:lnTo>
                  <a:cubicBezTo>
                    <a:pt x="8460" y="6417"/>
                    <a:pt x="7439" y="5406"/>
                    <a:pt x="6193" y="5404"/>
                  </a:cubicBezTo>
                  <a:lnTo>
                    <a:pt x="3123" y="5404"/>
                  </a:lnTo>
                  <a:cubicBezTo>
                    <a:pt x="1878" y="5404"/>
                    <a:pt x="682" y="4496"/>
                    <a:pt x="682" y="3195"/>
                  </a:cubicBezTo>
                  <a:lnTo>
                    <a:pt x="682" y="0"/>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99" name="Google Shape;3599;p51"/>
            <p:cNvSpPr/>
            <p:nvPr/>
          </p:nvSpPr>
          <p:spPr>
            <a:xfrm>
              <a:off x="5169050" y="2444375"/>
              <a:ext cx="103625" cy="102450"/>
            </a:xfrm>
            <a:custGeom>
              <a:rect b="b" l="l" r="r" t="t"/>
              <a:pathLst>
                <a:path extrusionOk="0" h="4098" w="4145">
                  <a:moveTo>
                    <a:pt x="665" y="0"/>
                  </a:moveTo>
                  <a:cubicBezTo>
                    <a:pt x="435" y="0"/>
                    <a:pt x="214" y="23"/>
                    <a:pt x="1" y="64"/>
                  </a:cubicBezTo>
                  <a:lnTo>
                    <a:pt x="1" y="3455"/>
                  </a:lnTo>
                  <a:cubicBezTo>
                    <a:pt x="1" y="3809"/>
                    <a:pt x="288" y="4097"/>
                    <a:pt x="643" y="4097"/>
                  </a:cubicBezTo>
                  <a:lnTo>
                    <a:pt x="4089" y="4097"/>
                  </a:lnTo>
                  <a:cubicBezTo>
                    <a:pt x="4128" y="3898"/>
                    <a:pt x="4144" y="3690"/>
                    <a:pt x="4144" y="3480"/>
                  </a:cubicBezTo>
                  <a:cubicBezTo>
                    <a:pt x="4144" y="2057"/>
                    <a:pt x="3295" y="836"/>
                    <a:pt x="2071" y="299"/>
                  </a:cubicBezTo>
                  <a:cubicBezTo>
                    <a:pt x="1642" y="108"/>
                    <a:pt x="1166" y="0"/>
                    <a:pt x="665"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00" name="Google Shape;3600;p51"/>
            <p:cNvSpPr/>
            <p:nvPr/>
          </p:nvSpPr>
          <p:spPr>
            <a:xfrm>
              <a:off x="5220875" y="2451775"/>
              <a:ext cx="51800" cy="95050"/>
            </a:xfrm>
            <a:custGeom>
              <a:rect b="b" l="l" r="r" t="t"/>
              <a:pathLst>
                <a:path extrusionOk="0" h="3802" w="2072">
                  <a:moveTo>
                    <a:pt x="1" y="1"/>
                  </a:moveTo>
                  <a:lnTo>
                    <a:pt x="1" y="3801"/>
                  </a:lnTo>
                  <a:lnTo>
                    <a:pt x="2016" y="3801"/>
                  </a:lnTo>
                  <a:cubicBezTo>
                    <a:pt x="2055" y="3602"/>
                    <a:pt x="2071" y="3394"/>
                    <a:pt x="2071" y="3184"/>
                  </a:cubicBezTo>
                  <a:cubicBezTo>
                    <a:pt x="2071" y="1761"/>
                    <a:pt x="1222" y="540"/>
                    <a:pt x="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01" name="Google Shape;3601;p51"/>
            <p:cNvSpPr/>
            <p:nvPr/>
          </p:nvSpPr>
          <p:spPr>
            <a:xfrm>
              <a:off x="5279500" y="2342650"/>
              <a:ext cx="77875" cy="27000"/>
            </a:xfrm>
            <a:custGeom>
              <a:rect b="b" l="l" r="r" t="t"/>
              <a:pathLst>
                <a:path extrusionOk="0" h="1080" w="3115">
                  <a:moveTo>
                    <a:pt x="540" y="0"/>
                  </a:moveTo>
                  <a:cubicBezTo>
                    <a:pt x="241" y="0"/>
                    <a:pt x="0" y="244"/>
                    <a:pt x="0" y="540"/>
                  </a:cubicBezTo>
                  <a:cubicBezTo>
                    <a:pt x="0" y="839"/>
                    <a:pt x="241" y="1080"/>
                    <a:pt x="540" y="1080"/>
                  </a:cubicBezTo>
                  <a:lnTo>
                    <a:pt x="2575" y="1080"/>
                  </a:lnTo>
                  <a:cubicBezTo>
                    <a:pt x="2874" y="1080"/>
                    <a:pt x="3115" y="839"/>
                    <a:pt x="3115" y="540"/>
                  </a:cubicBezTo>
                  <a:cubicBezTo>
                    <a:pt x="3115" y="244"/>
                    <a:pt x="2876" y="0"/>
                    <a:pt x="2575"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02" name="Google Shape;3602;p51"/>
            <p:cNvSpPr/>
            <p:nvPr/>
          </p:nvSpPr>
          <p:spPr>
            <a:xfrm>
              <a:off x="5318450" y="2342575"/>
              <a:ext cx="38925" cy="27025"/>
            </a:xfrm>
            <a:custGeom>
              <a:rect b="b" l="l" r="r" t="t"/>
              <a:pathLst>
                <a:path extrusionOk="0" h="1081" w="1557">
                  <a:moveTo>
                    <a:pt x="1" y="1"/>
                  </a:moveTo>
                  <a:lnTo>
                    <a:pt x="1" y="1080"/>
                  </a:lnTo>
                  <a:lnTo>
                    <a:pt x="1017" y="1080"/>
                  </a:lnTo>
                  <a:cubicBezTo>
                    <a:pt x="1318" y="1080"/>
                    <a:pt x="1557" y="842"/>
                    <a:pt x="1557" y="540"/>
                  </a:cubicBezTo>
                  <a:cubicBezTo>
                    <a:pt x="1557" y="244"/>
                    <a:pt x="1316" y="1"/>
                    <a:pt x="1017"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03" name="Google Shape;3603;p51"/>
            <p:cNvSpPr/>
            <p:nvPr/>
          </p:nvSpPr>
          <p:spPr>
            <a:xfrm>
              <a:off x="5279500" y="2381200"/>
              <a:ext cx="77875" cy="26925"/>
            </a:xfrm>
            <a:custGeom>
              <a:rect b="b" l="l" r="r" t="t"/>
              <a:pathLst>
                <a:path extrusionOk="0" h="1077" w="3115">
                  <a:moveTo>
                    <a:pt x="540" y="0"/>
                  </a:moveTo>
                  <a:cubicBezTo>
                    <a:pt x="241" y="0"/>
                    <a:pt x="0" y="241"/>
                    <a:pt x="0" y="540"/>
                  </a:cubicBezTo>
                  <a:cubicBezTo>
                    <a:pt x="0" y="836"/>
                    <a:pt x="241" y="1077"/>
                    <a:pt x="540" y="1077"/>
                  </a:cubicBezTo>
                  <a:lnTo>
                    <a:pt x="2575" y="1077"/>
                  </a:lnTo>
                  <a:cubicBezTo>
                    <a:pt x="2874" y="1077"/>
                    <a:pt x="3115" y="836"/>
                    <a:pt x="3115" y="540"/>
                  </a:cubicBezTo>
                  <a:cubicBezTo>
                    <a:pt x="3115" y="241"/>
                    <a:pt x="2876" y="0"/>
                    <a:pt x="2575"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04" name="Google Shape;3604;p51"/>
            <p:cNvSpPr/>
            <p:nvPr/>
          </p:nvSpPr>
          <p:spPr>
            <a:xfrm>
              <a:off x="5318450" y="2381200"/>
              <a:ext cx="38925" cy="26925"/>
            </a:xfrm>
            <a:custGeom>
              <a:rect b="b" l="l" r="r" t="t"/>
              <a:pathLst>
                <a:path extrusionOk="0" h="1077" w="1557">
                  <a:moveTo>
                    <a:pt x="1" y="0"/>
                  </a:moveTo>
                  <a:lnTo>
                    <a:pt x="1" y="1077"/>
                  </a:lnTo>
                  <a:lnTo>
                    <a:pt x="1017" y="1077"/>
                  </a:lnTo>
                  <a:cubicBezTo>
                    <a:pt x="1316" y="1077"/>
                    <a:pt x="1557" y="836"/>
                    <a:pt x="1557" y="540"/>
                  </a:cubicBezTo>
                  <a:cubicBezTo>
                    <a:pt x="1557" y="241"/>
                    <a:pt x="1318" y="0"/>
                    <a:pt x="1017"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05" name="Google Shape;3605;p51"/>
            <p:cNvSpPr/>
            <p:nvPr/>
          </p:nvSpPr>
          <p:spPr>
            <a:xfrm>
              <a:off x="5122125" y="2103900"/>
              <a:ext cx="261125" cy="75100"/>
            </a:xfrm>
            <a:custGeom>
              <a:rect b="b" l="l" r="r" t="t"/>
              <a:pathLst>
                <a:path extrusionOk="0" h="3004" w="10445">
                  <a:moveTo>
                    <a:pt x="1504" y="0"/>
                  </a:moveTo>
                  <a:cubicBezTo>
                    <a:pt x="676" y="0"/>
                    <a:pt x="1" y="673"/>
                    <a:pt x="1" y="1504"/>
                  </a:cubicBezTo>
                  <a:cubicBezTo>
                    <a:pt x="1" y="2334"/>
                    <a:pt x="673" y="3004"/>
                    <a:pt x="1504" y="3004"/>
                  </a:cubicBezTo>
                  <a:lnTo>
                    <a:pt x="8942" y="3004"/>
                  </a:lnTo>
                  <a:cubicBezTo>
                    <a:pt x="9772" y="3004"/>
                    <a:pt x="10445" y="2334"/>
                    <a:pt x="10445" y="1504"/>
                  </a:cubicBezTo>
                  <a:cubicBezTo>
                    <a:pt x="10445" y="673"/>
                    <a:pt x="9772" y="0"/>
                    <a:pt x="8942"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06" name="Google Shape;3606;p51"/>
            <p:cNvSpPr/>
            <p:nvPr/>
          </p:nvSpPr>
          <p:spPr>
            <a:xfrm>
              <a:off x="5252725" y="2103900"/>
              <a:ext cx="130525" cy="75250"/>
            </a:xfrm>
            <a:custGeom>
              <a:rect b="b" l="l" r="r" t="t"/>
              <a:pathLst>
                <a:path extrusionOk="0" h="3010" w="5221">
                  <a:moveTo>
                    <a:pt x="0" y="0"/>
                  </a:moveTo>
                  <a:lnTo>
                    <a:pt x="0" y="3009"/>
                  </a:lnTo>
                  <a:lnTo>
                    <a:pt x="3718" y="3009"/>
                  </a:lnTo>
                  <a:cubicBezTo>
                    <a:pt x="4548" y="3009"/>
                    <a:pt x="5221" y="2334"/>
                    <a:pt x="5221" y="1504"/>
                  </a:cubicBezTo>
                  <a:cubicBezTo>
                    <a:pt x="5221" y="673"/>
                    <a:pt x="4548" y="0"/>
                    <a:pt x="3718"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07" name="Google Shape;3607;p51"/>
            <p:cNvSpPr/>
            <p:nvPr/>
          </p:nvSpPr>
          <p:spPr>
            <a:xfrm>
              <a:off x="5122125" y="2179125"/>
              <a:ext cx="261125" cy="75100"/>
            </a:xfrm>
            <a:custGeom>
              <a:rect b="b" l="l" r="r" t="t"/>
              <a:pathLst>
                <a:path extrusionOk="0" h="3004" w="10445">
                  <a:moveTo>
                    <a:pt x="1504" y="0"/>
                  </a:moveTo>
                  <a:cubicBezTo>
                    <a:pt x="673" y="0"/>
                    <a:pt x="1" y="670"/>
                    <a:pt x="1" y="1501"/>
                  </a:cubicBezTo>
                  <a:cubicBezTo>
                    <a:pt x="1" y="2331"/>
                    <a:pt x="673" y="3004"/>
                    <a:pt x="1504" y="3004"/>
                  </a:cubicBezTo>
                  <a:lnTo>
                    <a:pt x="8942" y="3004"/>
                  </a:lnTo>
                  <a:cubicBezTo>
                    <a:pt x="9357" y="3004"/>
                    <a:pt x="9731" y="2838"/>
                    <a:pt x="10005" y="2564"/>
                  </a:cubicBezTo>
                  <a:cubicBezTo>
                    <a:pt x="10276" y="2292"/>
                    <a:pt x="10445" y="1916"/>
                    <a:pt x="10445" y="1501"/>
                  </a:cubicBezTo>
                  <a:cubicBezTo>
                    <a:pt x="10445" y="670"/>
                    <a:pt x="9772" y="0"/>
                    <a:pt x="894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08" name="Google Shape;3608;p51"/>
            <p:cNvSpPr/>
            <p:nvPr/>
          </p:nvSpPr>
          <p:spPr>
            <a:xfrm>
              <a:off x="5252725" y="2178975"/>
              <a:ext cx="130525" cy="75250"/>
            </a:xfrm>
            <a:custGeom>
              <a:rect b="b" l="l" r="r" t="t"/>
              <a:pathLst>
                <a:path extrusionOk="0" h="3010" w="5221">
                  <a:moveTo>
                    <a:pt x="0" y="1"/>
                  </a:moveTo>
                  <a:lnTo>
                    <a:pt x="0" y="3010"/>
                  </a:lnTo>
                  <a:lnTo>
                    <a:pt x="3718" y="3010"/>
                  </a:lnTo>
                  <a:cubicBezTo>
                    <a:pt x="4133" y="3010"/>
                    <a:pt x="4507" y="2844"/>
                    <a:pt x="4781" y="2570"/>
                  </a:cubicBezTo>
                  <a:cubicBezTo>
                    <a:pt x="5052" y="2298"/>
                    <a:pt x="5221" y="1922"/>
                    <a:pt x="5221" y="1507"/>
                  </a:cubicBezTo>
                  <a:cubicBezTo>
                    <a:pt x="5221" y="676"/>
                    <a:pt x="4548" y="6"/>
                    <a:pt x="371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09" name="Google Shape;3609;p51"/>
            <p:cNvSpPr/>
            <p:nvPr/>
          </p:nvSpPr>
          <p:spPr>
            <a:xfrm>
              <a:off x="5122125" y="2254275"/>
              <a:ext cx="261125" cy="75100"/>
            </a:xfrm>
            <a:custGeom>
              <a:rect b="b" l="l" r="r" t="t"/>
              <a:pathLst>
                <a:path extrusionOk="0" h="3004" w="10445">
                  <a:moveTo>
                    <a:pt x="8947" y="1"/>
                  </a:moveTo>
                  <a:cubicBezTo>
                    <a:pt x="8945" y="1"/>
                    <a:pt x="8943" y="1"/>
                    <a:pt x="8942" y="1"/>
                  </a:cubicBezTo>
                  <a:lnTo>
                    <a:pt x="1504" y="1"/>
                  </a:lnTo>
                  <a:cubicBezTo>
                    <a:pt x="673" y="1"/>
                    <a:pt x="1" y="670"/>
                    <a:pt x="1" y="1501"/>
                  </a:cubicBezTo>
                  <a:cubicBezTo>
                    <a:pt x="1" y="2331"/>
                    <a:pt x="673" y="3004"/>
                    <a:pt x="1504" y="3004"/>
                  </a:cubicBezTo>
                  <a:lnTo>
                    <a:pt x="8942" y="3004"/>
                  </a:lnTo>
                  <a:cubicBezTo>
                    <a:pt x="9772" y="3004"/>
                    <a:pt x="10445" y="2331"/>
                    <a:pt x="10445" y="1501"/>
                  </a:cubicBezTo>
                  <a:cubicBezTo>
                    <a:pt x="10445" y="672"/>
                    <a:pt x="9775" y="1"/>
                    <a:pt x="8947"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10" name="Google Shape;3610;p51"/>
            <p:cNvSpPr/>
            <p:nvPr/>
          </p:nvSpPr>
          <p:spPr>
            <a:xfrm>
              <a:off x="5252725" y="2254200"/>
              <a:ext cx="130525" cy="75175"/>
            </a:xfrm>
            <a:custGeom>
              <a:rect b="b" l="l" r="r" t="t"/>
              <a:pathLst>
                <a:path extrusionOk="0" h="3007" w="5221">
                  <a:moveTo>
                    <a:pt x="0" y="1"/>
                  </a:moveTo>
                  <a:lnTo>
                    <a:pt x="0" y="3007"/>
                  </a:lnTo>
                  <a:lnTo>
                    <a:pt x="3718" y="3007"/>
                  </a:lnTo>
                  <a:cubicBezTo>
                    <a:pt x="4548" y="3007"/>
                    <a:pt x="5221" y="2334"/>
                    <a:pt x="5221" y="1504"/>
                  </a:cubicBezTo>
                  <a:cubicBezTo>
                    <a:pt x="5221" y="673"/>
                    <a:pt x="4548" y="1"/>
                    <a:pt x="3718"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611" name="Google Shape;3611;p51"/>
          <p:cNvGrpSpPr/>
          <p:nvPr/>
        </p:nvGrpSpPr>
        <p:grpSpPr>
          <a:xfrm>
            <a:off x="7196100" y="2662825"/>
            <a:ext cx="448250" cy="442125"/>
            <a:chOff x="5709175" y="2086250"/>
            <a:chExt cx="448250" cy="442125"/>
          </a:xfrm>
        </p:grpSpPr>
        <p:sp>
          <p:nvSpPr>
            <p:cNvPr id="3612" name="Google Shape;3612;p51"/>
            <p:cNvSpPr/>
            <p:nvPr/>
          </p:nvSpPr>
          <p:spPr>
            <a:xfrm>
              <a:off x="5709175" y="2086250"/>
              <a:ext cx="247075" cy="357975"/>
            </a:xfrm>
            <a:custGeom>
              <a:rect b="b" l="l" r="r" t="t"/>
              <a:pathLst>
                <a:path extrusionOk="0" h="14319" w="9883">
                  <a:moveTo>
                    <a:pt x="4476" y="1"/>
                  </a:moveTo>
                  <a:cubicBezTo>
                    <a:pt x="4169" y="1"/>
                    <a:pt x="3917" y="255"/>
                    <a:pt x="3917" y="563"/>
                  </a:cubicBezTo>
                  <a:lnTo>
                    <a:pt x="3917" y="5487"/>
                  </a:lnTo>
                  <a:cubicBezTo>
                    <a:pt x="3917" y="5894"/>
                    <a:pt x="3768" y="6290"/>
                    <a:pt x="3502" y="6597"/>
                  </a:cubicBezTo>
                  <a:lnTo>
                    <a:pt x="1091" y="9379"/>
                  </a:lnTo>
                  <a:cubicBezTo>
                    <a:pt x="0" y="10636"/>
                    <a:pt x="147" y="12537"/>
                    <a:pt x="1415" y="13611"/>
                  </a:cubicBezTo>
                  <a:cubicBezTo>
                    <a:pt x="1976" y="14086"/>
                    <a:pt x="2660" y="14318"/>
                    <a:pt x="3341" y="14318"/>
                  </a:cubicBezTo>
                  <a:cubicBezTo>
                    <a:pt x="3971" y="14318"/>
                    <a:pt x="4598" y="14120"/>
                    <a:pt x="5121" y="13730"/>
                  </a:cubicBezTo>
                  <a:cubicBezTo>
                    <a:pt x="5335" y="13570"/>
                    <a:pt x="5382" y="13537"/>
                    <a:pt x="6007" y="12817"/>
                  </a:cubicBezTo>
                  <a:cubicBezTo>
                    <a:pt x="6373" y="12396"/>
                    <a:pt x="6940" y="11737"/>
                    <a:pt x="7859" y="10680"/>
                  </a:cubicBezTo>
                  <a:lnTo>
                    <a:pt x="9224" y="9102"/>
                  </a:lnTo>
                  <a:cubicBezTo>
                    <a:pt x="9650" y="8615"/>
                    <a:pt x="9883" y="7992"/>
                    <a:pt x="9883" y="7344"/>
                  </a:cubicBezTo>
                  <a:lnTo>
                    <a:pt x="9883" y="565"/>
                  </a:lnTo>
                  <a:cubicBezTo>
                    <a:pt x="9883" y="255"/>
                    <a:pt x="9633" y="6"/>
                    <a:pt x="932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13" name="Google Shape;3613;p51"/>
            <p:cNvSpPr/>
            <p:nvPr/>
          </p:nvSpPr>
          <p:spPr>
            <a:xfrm>
              <a:off x="5859350" y="2086400"/>
              <a:ext cx="96900" cy="320275"/>
            </a:xfrm>
            <a:custGeom>
              <a:rect b="b" l="l" r="r" t="t"/>
              <a:pathLst>
                <a:path extrusionOk="0" h="12811" w="3876">
                  <a:moveTo>
                    <a:pt x="0" y="0"/>
                  </a:moveTo>
                  <a:lnTo>
                    <a:pt x="0" y="12811"/>
                  </a:lnTo>
                  <a:cubicBezTo>
                    <a:pt x="366" y="12390"/>
                    <a:pt x="933" y="11731"/>
                    <a:pt x="1852" y="10674"/>
                  </a:cubicBezTo>
                  <a:lnTo>
                    <a:pt x="3217" y="9096"/>
                  </a:lnTo>
                  <a:cubicBezTo>
                    <a:pt x="3643" y="8609"/>
                    <a:pt x="3876" y="7986"/>
                    <a:pt x="3876" y="7338"/>
                  </a:cubicBezTo>
                  <a:lnTo>
                    <a:pt x="3876" y="559"/>
                  </a:lnTo>
                  <a:cubicBezTo>
                    <a:pt x="3876" y="249"/>
                    <a:pt x="3626" y="0"/>
                    <a:pt x="3314"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14" name="Google Shape;3614;p51"/>
            <p:cNvSpPr/>
            <p:nvPr/>
          </p:nvSpPr>
          <p:spPr>
            <a:xfrm>
              <a:off x="5807025" y="2086400"/>
              <a:ext cx="149225" cy="63550"/>
            </a:xfrm>
            <a:custGeom>
              <a:rect b="b" l="l" r="r" t="t"/>
              <a:pathLst>
                <a:path extrusionOk="0" h="2542" w="5969">
                  <a:moveTo>
                    <a:pt x="560" y="0"/>
                  </a:moveTo>
                  <a:cubicBezTo>
                    <a:pt x="252" y="0"/>
                    <a:pt x="1" y="252"/>
                    <a:pt x="1" y="559"/>
                  </a:cubicBezTo>
                  <a:lnTo>
                    <a:pt x="1" y="2541"/>
                  </a:lnTo>
                  <a:lnTo>
                    <a:pt x="5969" y="2541"/>
                  </a:lnTo>
                  <a:lnTo>
                    <a:pt x="5969" y="559"/>
                  </a:lnTo>
                  <a:cubicBezTo>
                    <a:pt x="5969" y="249"/>
                    <a:pt x="5719" y="0"/>
                    <a:pt x="5407"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15" name="Google Shape;3615;p51"/>
            <p:cNvSpPr/>
            <p:nvPr/>
          </p:nvSpPr>
          <p:spPr>
            <a:xfrm>
              <a:off x="5859425" y="2086400"/>
              <a:ext cx="44575" cy="63550"/>
            </a:xfrm>
            <a:custGeom>
              <a:rect b="b" l="l" r="r" t="t"/>
              <a:pathLst>
                <a:path extrusionOk="0" h="2542" w="1783">
                  <a:moveTo>
                    <a:pt x="0" y="0"/>
                  </a:moveTo>
                  <a:lnTo>
                    <a:pt x="0" y="2541"/>
                  </a:lnTo>
                  <a:lnTo>
                    <a:pt x="1783" y="2541"/>
                  </a:lnTo>
                  <a:lnTo>
                    <a:pt x="1783"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16" name="Google Shape;3616;p51"/>
            <p:cNvSpPr/>
            <p:nvPr/>
          </p:nvSpPr>
          <p:spPr>
            <a:xfrm>
              <a:off x="5858300" y="2211650"/>
              <a:ext cx="97950" cy="141600"/>
            </a:xfrm>
            <a:custGeom>
              <a:rect b="b" l="l" r="r" t="t"/>
              <a:pathLst>
                <a:path extrusionOk="0" h="5664" w="3918">
                  <a:moveTo>
                    <a:pt x="3918" y="0"/>
                  </a:moveTo>
                  <a:cubicBezTo>
                    <a:pt x="1177" y="338"/>
                    <a:pt x="1" y="3671"/>
                    <a:pt x="1894" y="5664"/>
                  </a:cubicBezTo>
                  <a:lnTo>
                    <a:pt x="3259" y="4086"/>
                  </a:lnTo>
                  <a:cubicBezTo>
                    <a:pt x="3685" y="3599"/>
                    <a:pt x="3918" y="2976"/>
                    <a:pt x="3918" y="2328"/>
                  </a:cubicBezTo>
                  <a:lnTo>
                    <a:pt x="3918"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17" name="Google Shape;3617;p51"/>
            <p:cNvSpPr/>
            <p:nvPr/>
          </p:nvSpPr>
          <p:spPr>
            <a:xfrm>
              <a:off x="5910350" y="2170475"/>
              <a:ext cx="247075" cy="357900"/>
            </a:xfrm>
            <a:custGeom>
              <a:rect b="b" l="l" r="r" t="t"/>
              <a:pathLst>
                <a:path extrusionOk="0" h="14316" w="9883">
                  <a:moveTo>
                    <a:pt x="4479" y="0"/>
                  </a:moveTo>
                  <a:cubicBezTo>
                    <a:pt x="4169" y="0"/>
                    <a:pt x="3917" y="249"/>
                    <a:pt x="3917" y="560"/>
                  </a:cubicBezTo>
                  <a:lnTo>
                    <a:pt x="3917" y="5484"/>
                  </a:lnTo>
                  <a:cubicBezTo>
                    <a:pt x="3917" y="5891"/>
                    <a:pt x="3768" y="6287"/>
                    <a:pt x="3502" y="6594"/>
                  </a:cubicBezTo>
                  <a:lnTo>
                    <a:pt x="1091" y="9376"/>
                  </a:lnTo>
                  <a:cubicBezTo>
                    <a:pt x="0" y="10633"/>
                    <a:pt x="150" y="12534"/>
                    <a:pt x="1415" y="13608"/>
                  </a:cubicBezTo>
                  <a:cubicBezTo>
                    <a:pt x="1977" y="14083"/>
                    <a:pt x="2662" y="14315"/>
                    <a:pt x="3342" y="14315"/>
                  </a:cubicBezTo>
                  <a:cubicBezTo>
                    <a:pt x="3971" y="14315"/>
                    <a:pt x="4597" y="14117"/>
                    <a:pt x="5121" y="13727"/>
                  </a:cubicBezTo>
                  <a:cubicBezTo>
                    <a:pt x="5445" y="13489"/>
                    <a:pt x="5561" y="13307"/>
                    <a:pt x="6007" y="12792"/>
                  </a:cubicBezTo>
                  <a:lnTo>
                    <a:pt x="7859" y="10677"/>
                  </a:lnTo>
                  <a:lnTo>
                    <a:pt x="9226" y="9099"/>
                  </a:lnTo>
                  <a:cubicBezTo>
                    <a:pt x="9653" y="8612"/>
                    <a:pt x="9882" y="7989"/>
                    <a:pt x="9882" y="7341"/>
                  </a:cubicBezTo>
                  <a:lnTo>
                    <a:pt x="9882" y="562"/>
                  </a:lnTo>
                  <a:cubicBezTo>
                    <a:pt x="9882" y="255"/>
                    <a:pt x="9633" y="3"/>
                    <a:pt x="932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18" name="Google Shape;3618;p51"/>
            <p:cNvSpPr/>
            <p:nvPr/>
          </p:nvSpPr>
          <p:spPr>
            <a:xfrm>
              <a:off x="6060525" y="2170550"/>
              <a:ext cx="96900" cy="319725"/>
            </a:xfrm>
            <a:custGeom>
              <a:rect b="b" l="l" r="r" t="t"/>
              <a:pathLst>
                <a:path extrusionOk="0" h="12789" w="3876">
                  <a:moveTo>
                    <a:pt x="0" y="0"/>
                  </a:moveTo>
                  <a:lnTo>
                    <a:pt x="0" y="12789"/>
                  </a:lnTo>
                  <a:lnTo>
                    <a:pt x="1852" y="10674"/>
                  </a:lnTo>
                  <a:lnTo>
                    <a:pt x="3219" y="9096"/>
                  </a:lnTo>
                  <a:cubicBezTo>
                    <a:pt x="3646" y="8609"/>
                    <a:pt x="3875" y="7986"/>
                    <a:pt x="3875" y="7338"/>
                  </a:cubicBezTo>
                  <a:lnTo>
                    <a:pt x="3875" y="559"/>
                  </a:lnTo>
                  <a:cubicBezTo>
                    <a:pt x="3875" y="252"/>
                    <a:pt x="3626" y="0"/>
                    <a:pt x="3316"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19" name="Google Shape;3619;p51"/>
            <p:cNvSpPr/>
            <p:nvPr/>
          </p:nvSpPr>
          <p:spPr>
            <a:xfrm>
              <a:off x="6008200" y="2170550"/>
              <a:ext cx="149225" cy="63600"/>
            </a:xfrm>
            <a:custGeom>
              <a:rect b="b" l="l" r="r" t="t"/>
              <a:pathLst>
                <a:path extrusionOk="0" h="2544" w="5969">
                  <a:moveTo>
                    <a:pt x="562" y="0"/>
                  </a:moveTo>
                  <a:cubicBezTo>
                    <a:pt x="252" y="0"/>
                    <a:pt x="0" y="252"/>
                    <a:pt x="0" y="559"/>
                  </a:cubicBezTo>
                  <a:lnTo>
                    <a:pt x="0" y="2544"/>
                  </a:lnTo>
                  <a:lnTo>
                    <a:pt x="5968" y="2544"/>
                  </a:lnTo>
                  <a:lnTo>
                    <a:pt x="5968" y="559"/>
                  </a:lnTo>
                  <a:cubicBezTo>
                    <a:pt x="5968" y="252"/>
                    <a:pt x="5719" y="0"/>
                    <a:pt x="5409"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20" name="Google Shape;3620;p51"/>
            <p:cNvSpPr/>
            <p:nvPr/>
          </p:nvSpPr>
          <p:spPr>
            <a:xfrm>
              <a:off x="6060525" y="2170550"/>
              <a:ext cx="44575" cy="63600"/>
            </a:xfrm>
            <a:custGeom>
              <a:rect b="b" l="l" r="r" t="t"/>
              <a:pathLst>
                <a:path extrusionOk="0" h="2544" w="1783">
                  <a:moveTo>
                    <a:pt x="0" y="0"/>
                  </a:moveTo>
                  <a:lnTo>
                    <a:pt x="0" y="2544"/>
                  </a:lnTo>
                  <a:lnTo>
                    <a:pt x="1783" y="2544"/>
                  </a:lnTo>
                  <a:lnTo>
                    <a:pt x="1783"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21" name="Google Shape;3621;p51"/>
            <p:cNvSpPr/>
            <p:nvPr/>
          </p:nvSpPr>
          <p:spPr>
            <a:xfrm>
              <a:off x="6059475" y="2295800"/>
              <a:ext cx="97950" cy="141600"/>
            </a:xfrm>
            <a:custGeom>
              <a:rect b="b" l="l" r="r" t="t"/>
              <a:pathLst>
                <a:path extrusionOk="0" h="5664" w="3918">
                  <a:moveTo>
                    <a:pt x="3917" y="0"/>
                  </a:moveTo>
                  <a:cubicBezTo>
                    <a:pt x="1174" y="338"/>
                    <a:pt x="1" y="3671"/>
                    <a:pt x="1894" y="5664"/>
                  </a:cubicBezTo>
                  <a:lnTo>
                    <a:pt x="3261" y="4086"/>
                  </a:lnTo>
                  <a:cubicBezTo>
                    <a:pt x="3688" y="3599"/>
                    <a:pt x="3917" y="2976"/>
                    <a:pt x="3917" y="2328"/>
                  </a:cubicBezTo>
                  <a:lnTo>
                    <a:pt x="3917"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622" name="Google Shape;3622;p51"/>
          <p:cNvGrpSpPr/>
          <p:nvPr/>
        </p:nvGrpSpPr>
        <p:grpSpPr>
          <a:xfrm>
            <a:off x="1345975" y="3405663"/>
            <a:ext cx="370200" cy="443050"/>
            <a:chOff x="1345975" y="3349000"/>
            <a:chExt cx="370200" cy="443050"/>
          </a:xfrm>
        </p:grpSpPr>
        <p:sp>
          <p:nvSpPr>
            <p:cNvPr id="3623" name="Google Shape;3623;p51"/>
            <p:cNvSpPr/>
            <p:nvPr/>
          </p:nvSpPr>
          <p:spPr>
            <a:xfrm>
              <a:off x="1669425" y="3469025"/>
              <a:ext cx="35600" cy="32925"/>
            </a:xfrm>
            <a:custGeom>
              <a:rect b="b" l="l" r="r" t="t"/>
              <a:pathLst>
                <a:path extrusionOk="0" h="1317" w="1424">
                  <a:moveTo>
                    <a:pt x="819" y="1"/>
                  </a:moveTo>
                  <a:cubicBezTo>
                    <a:pt x="679" y="1"/>
                    <a:pt x="539" y="55"/>
                    <a:pt x="433" y="163"/>
                  </a:cubicBezTo>
                  <a:lnTo>
                    <a:pt x="214" y="381"/>
                  </a:lnTo>
                  <a:cubicBezTo>
                    <a:pt x="1" y="594"/>
                    <a:pt x="1" y="940"/>
                    <a:pt x="214" y="1156"/>
                  </a:cubicBezTo>
                  <a:cubicBezTo>
                    <a:pt x="322" y="1263"/>
                    <a:pt x="462" y="1316"/>
                    <a:pt x="602" y="1316"/>
                  </a:cubicBezTo>
                  <a:cubicBezTo>
                    <a:pt x="743" y="1316"/>
                    <a:pt x="882" y="1263"/>
                    <a:pt x="989" y="1156"/>
                  </a:cubicBezTo>
                  <a:lnTo>
                    <a:pt x="1208" y="938"/>
                  </a:lnTo>
                  <a:cubicBezTo>
                    <a:pt x="1424" y="722"/>
                    <a:pt x="1424" y="376"/>
                    <a:pt x="1208" y="163"/>
                  </a:cubicBezTo>
                  <a:cubicBezTo>
                    <a:pt x="1100" y="55"/>
                    <a:pt x="959" y="1"/>
                    <a:pt x="819"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24" name="Google Shape;3624;p51"/>
            <p:cNvSpPr/>
            <p:nvPr/>
          </p:nvSpPr>
          <p:spPr>
            <a:xfrm>
              <a:off x="1630050" y="3508400"/>
              <a:ext cx="35600" cy="32900"/>
            </a:xfrm>
            <a:custGeom>
              <a:rect b="b" l="l" r="r" t="t"/>
              <a:pathLst>
                <a:path extrusionOk="0" h="1316" w="1424">
                  <a:moveTo>
                    <a:pt x="821" y="1"/>
                  </a:moveTo>
                  <a:cubicBezTo>
                    <a:pt x="681" y="1"/>
                    <a:pt x="540" y="55"/>
                    <a:pt x="433" y="163"/>
                  </a:cubicBezTo>
                  <a:lnTo>
                    <a:pt x="217" y="379"/>
                  </a:lnTo>
                  <a:cubicBezTo>
                    <a:pt x="1" y="594"/>
                    <a:pt x="1" y="940"/>
                    <a:pt x="217" y="1154"/>
                  </a:cubicBezTo>
                  <a:cubicBezTo>
                    <a:pt x="323" y="1262"/>
                    <a:pt x="463" y="1316"/>
                    <a:pt x="603" y="1316"/>
                  </a:cubicBezTo>
                  <a:cubicBezTo>
                    <a:pt x="743" y="1316"/>
                    <a:pt x="884" y="1262"/>
                    <a:pt x="992" y="1154"/>
                  </a:cubicBezTo>
                  <a:lnTo>
                    <a:pt x="1208" y="938"/>
                  </a:lnTo>
                  <a:cubicBezTo>
                    <a:pt x="1424" y="722"/>
                    <a:pt x="1424" y="376"/>
                    <a:pt x="1208" y="163"/>
                  </a:cubicBezTo>
                  <a:cubicBezTo>
                    <a:pt x="1101" y="55"/>
                    <a:pt x="961" y="1"/>
                    <a:pt x="82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25" name="Google Shape;3625;p51"/>
            <p:cNvSpPr/>
            <p:nvPr/>
          </p:nvSpPr>
          <p:spPr>
            <a:xfrm>
              <a:off x="1669425" y="3508400"/>
              <a:ext cx="35600" cy="32900"/>
            </a:xfrm>
            <a:custGeom>
              <a:rect b="b" l="l" r="r" t="t"/>
              <a:pathLst>
                <a:path extrusionOk="0" h="1316" w="1424">
                  <a:moveTo>
                    <a:pt x="602" y="1"/>
                  </a:moveTo>
                  <a:cubicBezTo>
                    <a:pt x="462" y="1"/>
                    <a:pt x="322" y="55"/>
                    <a:pt x="214" y="163"/>
                  </a:cubicBezTo>
                  <a:cubicBezTo>
                    <a:pt x="1" y="376"/>
                    <a:pt x="1" y="722"/>
                    <a:pt x="214" y="938"/>
                  </a:cubicBezTo>
                  <a:lnTo>
                    <a:pt x="433" y="1154"/>
                  </a:lnTo>
                  <a:cubicBezTo>
                    <a:pt x="541" y="1262"/>
                    <a:pt x="681" y="1316"/>
                    <a:pt x="821" y="1316"/>
                  </a:cubicBezTo>
                  <a:cubicBezTo>
                    <a:pt x="961" y="1316"/>
                    <a:pt x="1101" y="1262"/>
                    <a:pt x="1208" y="1154"/>
                  </a:cubicBezTo>
                  <a:cubicBezTo>
                    <a:pt x="1424" y="940"/>
                    <a:pt x="1424" y="594"/>
                    <a:pt x="1208" y="379"/>
                  </a:cubicBezTo>
                  <a:lnTo>
                    <a:pt x="989" y="163"/>
                  </a:lnTo>
                  <a:cubicBezTo>
                    <a:pt x="882" y="55"/>
                    <a:pt x="743" y="1"/>
                    <a:pt x="602"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26" name="Google Shape;3626;p51"/>
            <p:cNvSpPr/>
            <p:nvPr/>
          </p:nvSpPr>
          <p:spPr>
            <a:xfrm>
              <a:off x="1630050" y="3469025"/>
              <a:ext cx="35600" cy="32925"/>
            </a:xfrm>
            <a:custGeom>
              <a:rect b="b" l="l" r="r" t="t"/>
              <a:pathLst>
                <a:path extrusionOk="0" h="1317" w="1424">
                  <a:moveTo>
                    <a:pt x="603" y="1"/>
                  </a:moveTo>
                  <a:cubicBezTo>
                    <a:pt x="463" y="1"/>
                    <a:pt x="323" y="55"/>
                    <a:pt x="217" y="163"/>
                  </a:cubicBezTo>
                  <a:cubicBezTo>
                    <a:pt x="1" y="376"/>
                    <a:pt x="1" y="722"/>
                    <a:pt x="217" y="938"/>
                  </a:cubicBezTo>
                  <a:lnTo>
                    <a:pt x="433" y="1156"/>
                  </a:lnTo>
                  <a:cubicBezTo>
                    <a:pt x="540" y="1263"/>
                    <a:pt x="681" y="1316"/>
                    <a:pt x="821" y="1316"/>
                  </a:cubicBezTo>
                  <a:cubicBezTo>
                    <a:pt x="961" y="1316"/>
                    <a:pt x="1101" y="1263"/>
                    <a:pt x="1208" y="1156"/>
                  </a:cubicBezTo>
                  <a:cubicBezTo>
                    <a:pt x="1424" y="940"/>
                    <a:pt x="1424" y="594"/>
                    <a:pt x="1208" y="381"/>
                  </a:cubicBezTo>
                  <a:lnTo>
                    <a:pt x="992" y="163"/>
                  </a:lnTo>
                  <a:cubicBezTo>
                    <a:pt x="884" y="55"/>
                    <a:pt x="743" y="1"/>
                    <a:pt x="603"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27" name="Google Shape;3627;p51"/>
            <p:cNvSpPr/>
            <p:nvPr/>
          </p:nvSpPr>
          <p:spPr>
            <a:xfrm>
              <a:off x="1588525" y="3381425"/>
              <a:ext cx="35600" cy="32900"/>
            </a:xfrm>
            <a:custGeom>
              <a:rect b="b" l="l" r="r" t="t"/>
              <a:pathLst>
                <a:path extrusionOk="0" h="1316" w="1424">
                  <a:moveTo>
                    <a:pt x="821" y="0"/>
                  </a:moveTo>
                  <a:cubicBezTo>
                    <a:pt x="681" y="0"/>
                    <a:pt x="541" y="54"/>
                    <a:pt x="433" y="162"/>
                  </a:cubicBezTo>
                  <a:lnTo>
                    <a:pt x="217" y="378"/>
                  </a:lnTo>
                  <a:cubicBezTo>
                    <a:pt x="1" y="594"/>
                    <a:pt x="1" y="940"/>
                    <a:pt x="217" y="1153"/>
                  </a:cubicBezTo>
                  <a:cubicBezTo>
                    <a:pt x="323" y="1261"/>
                    <a:pt x="463" y="1315"/>
                    <a:pt x="603" y="1315"/>
                  </a:cubicBezTo>
                  <a:cubicBezTo>
                    <a:pt x="743" y="1315"/>
                    <a:pt x="884" y="1261"/>
                    <a:pt x="992" y="1153"/>
                  </a:cubicBezTo>
                  <a:lnTo>
                    <a:pt x="1208" y="937"/>
                  </a:lnTo>
                  <a:cubicBezTo>
                    <a:pt x="1424" y="721"/>
                    <a:pt x="1424" y="375"/>
                    <a:pt x="1208" y="162"/>
                  </a:cubicBezTo>
                  <a:cubicBezTo>
                    <a:pt x="1101" y="54"/>
                    <a:pt x="961" y="0"/>
                    <a:pt x="82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28" name="Google Shape;3628;p51"/>
            <p:cNvSpPr/>
            <p:nvPr/>
          </p:nvSpPr>
          <p:spPr>
            <a:xfrm>
              <a:off x="1549150" y="3420775"/>
              <a:ext cx="35600" cy="32925"/>
            </a:xfrm>
            <a:custGeom>
              <a:rect b="b" l="l" r="r" t="t"/>
              <a:pathLst>
                <a:path extrusionOk="0" h="1317" w="1424">
                  <a:moveTo>
                    <a:pt x="822" y="1"/>
                  </a:moveTo>
                  <a:cubicBezTo>
                    <a:pt x="682" y="1"/>
                    <a:pt x="542" y="54"/>
                    <a:pt x="435" y="160"/>
                  </a:cubicBezTo>
                  <a:lnTo>
                    <a:pt x="217" y="379"/>
                  </a:lnTo>
                  <a:cubicBezTo>
                    <a:pt x="1" y="595"/>
                    <a:pt x="1" y="941"/>
                    <a:pt x="217" y="1154"/>
                  </a:cubicBezTo>
                  <a:cubicBezTo>
                    <a:pt x="323" y="1262"/>
                    <a:pt x="463" y="1316"/>
                    <a:pt x="603" y="1316"/>
                  </a:cubicBezTo>
                  <a:cubicBezTo>
                    <a:pt x="743" y="1316"/>
                    <a:pt x="884" y="1262"/>
                    <a:pt x="992" y="1154"/>
                  </a:cubicBezTo>
                  <a:lnTo>
                    <a:pt x="1210" y="936"/>
                  </a:lnTo>
                  <a:cubicBezTo>
                    <a:pt x="1424" y="722"/>
                    <a:pt x="1424" y="376"/>
                    <a:pt x="1210" y="160"/>
                  </a:cubicBezTo>
                  <a:cubicBezTo>
                    <a:pt x="1103" y="54"/>
                    <a:pt x="962" y="1"/>
                    <a:pt x="822"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29" name="Google Shape;3629;p51"/>
            <p:cNvSpPr/>
            <p:nvPr/>
          </p:nvSpPr>
          <p:spPr>
            <a:xfrm>
              <a:off x="1588475" y="3420775"/>
              <a:ext cx="35575" cy="32925"/>
            </a:xfrm>
            <a:custGeom>
              <a:rect b="b" l="l" r="r" t="t"/>
              <a:pathLst>
                <a:path extrusionOk="0" h="1317" w="1423">
                  <a:moveTo>
                    <a:pt x="602" y="1"/>
                  </a:moveTo>
                  <a:cubicBezTo>
                    <a:pt x="462" y="1"/>
                    <a:pt x="321" y="54"/>
                    <a:pt x="213" y="160"/>
                  </a:cubicBezTo>
                  <a:cubicBezTo>
                    <a:pt x="0" y="376"/>
                    <a:pt x="0" y="722"/>
                    <a:pt x="213" y="936"/>
                  </a:cubicBezTo>
                  <a:lnTo>
                    <a:pt x="432" y="1154"/>
                  </a:lnTo>
                  <a:cubicBezTo>
                    <a:pt x="540" y="1262"/>
                    <a:pt x="680" y="1316"/>
                    <a:pt x="820" y="1316"/>
                  </a:cubicBezTo>
                  <a:cubicBezTo>
                    <a:pt x="961" y="1316"/>
                    <a:pt x="1100" y="1262"/>
                    <a:pt x="1207" y="1154"/>
                  </a:cubicBezTo>
                  <a:cubicBezTo>
                    <a:pt x="1423" y="941"/>
                    <a:pt x="1423" y="595"/>
                    <a:pt x="1207" y="379"/>
                  </a:cubicBezTo>
                  <a:lnTo>
                    <a:pt x="988" y="160"/>
                  </a:lnTo>
                  <a:cubicBezTo>
                    <a:pt x="882" y="54"/>
                    <a:pt x="742" y="1"/>
                    <a:pt x="602"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0" name="Google Shape;3630;p51"/>
            <p:cNvSpPr/>
            <p:nvPr/>
          </p:nvSpPr>
          <p:spPr>
            <a:xfrm>
              <a:off x="1549100" y="3381425"/>
              <a:ext cx="35575" cy="32900"/>
            </a:xfrm>
            <a:custGeom>
              <a:rect b="b" l="l" r="r" t="t"/>
              <a:pathLst>
                <a:path extrusionOk="0" h="1316" w="1423">
                  <a:moveTo>
                    <a:pt x="602" y="0"/>
                  </a:moveTo>
                  <a:cubicBezTo>
                    <a:pt x="462" y="0"/>
                    <a:pt x="323" y="54"/>
                    <a:pt x="216" y="162"/>
                  </a:cubicBezTo>
                  <a:cubicBezTo>
                    <a:pt x="0" y="375"/>
                    <a:pt x="0" y="721"/>
                    <a:pt x="216" y="937"/>
                  </a:cubicBezTo>
                  <a:lnTo>
                    <a:pt x="432" y="1153"/>
                  </a:lnTo>
                  <a:cubicBezTo>
                    <a:pt x="540" y="1261"/>
                    <a:pt x="680" y="1315"/>
                    <a:pt x="820" y="1315"/>
                  </a:cubicBezTo>
                  <a:cubicBezTo>
                    <a:pt x="961" y="1315"/>
                    <a:pt x="1100" y="1261"/>
                    <a:pt x="1207" y="1153"/>
                  </a:cubicBezTo>
                  <a:cubicBezTo>
                    <a:pt x="1423" y="940"/>
                    <a:pt x="1423" y="594"/>
                    <a:pt x="1207" y="378"/>
                  </a:cubicBezTo>
                  <a:lnTo>
                    <a:pt x="991" y="162"/>
                  </a:lnTo>
                  <a:cubicBezTo>
                    <a:pt x="883" y="54"/>
                    <a:pt x="743" y="0"/>
                    <a:pt x="602"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1" name="Google Shape;3631;p51"/>
            <p:cNvSpPr/>
            <p:nvPr/>
          </p:nvSpPr>
          <p:spPr>
            <a:xfrm>
              <a:off x="1555875" y="3594450"/>
              <a:ext cx="160300" cy="197600"/>
            </a:xfrm>
            <a:custGeom>
              <a:rect b="b" l="l" r="r" t="t"/>
              <a:pathLst>
                <a:path extrusionOk="0" h="7904" w="6412">
                  <a:moveTo>
                    <a:pt x="238" y="1"/>
                  </a:moveTo>
                  <a:cubicBezTo>
                    <a:pt x="83" y="1"/>
                    <a:pt x="0" y="183"/>
                    <a:pt x="100" y="300"/>
                  </a:cubicBezTo>
                  <a:lnTo>
                    <a:pt x="2569" y="3217"/>
                  </a:lnTo>
                  <a:cubicBezTo>
                    <a:pt x="2624" y="3284"/>
                    <a:pt x="2658" y="3367"/>
                    <a:pt x="2658" y="3453"/>
                  </a:cubicBezTo>
                  <a:lnTo>
                    <a:pt x="2658" y="6805"/>
                  </a:lnTo>
                  <a:lnTo>
                    <a:pt x="1896" y="6805"/>
                  </a:lnTo>
                  <a:cubicBezTo>
                    <a:pt x="1598" y="6805"/>
                    <a:pt x="1346" y="7035"/>
                    <a:pt x="1332" y="7328"/>
                  </a:cubicBezTo>
                  <a:cubicBezTo>
                    <a:pt x="1318" y="7643"/>
                    <a:pt x="1567" y="7904"/>
                    <a:pt x="1877" y="7904"/>
                  </a:cubicBezTo>
                  <a:lnTo>
                    <a:pt x="4526" y="7904"/>
                  </a:lnTo>
                  <a:cubicBezTo>
                    <a:pt x="4836" y="7904"/>
                    <a:pt x="5085" y="7643"/>
                    <a:pt x="5071" y="7328"/>
                  </a:cubicBezTo>
                  <a:cubicBezTo>
                    <a:pt x="5058" y="7035"/>
                    <a:pt x="4803" y="6805"/>
                    <a:pt x="4507" y="6805"/>
                  </a:cubicBezTo>
                  <a:lnTo>
                    <a:pt x="3746" y="6805"/>
                  </a:lnTo>
                  <a:lnTo>
                    <a:pt x="3746" y="3453"/>
                  </a:lnTo>
                  <a:cubicBezTo>
                    <a:pt x="3746" y="3367"/>
                    <a:pt x="3779" y="3284"/>
                    <a:pt x="3840" y="3217"/>
                  </a:cubicBezTo>
                  <a:lnTo>
                    <a:pt x="6312" y="300"/>
                  </a:lnTo>
                  <a:cubicBezTo>
                    <a:pt x="6411" y="183"/>
                    <a:pt x="6328" y="1"/>
                    <a:pt x="617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2" name="Google Shape;3632;p51"/>
            <p:cNvSpPr/>
            <p:nvPr/>
          </p:nvSpPr>
          <p:spPr>
            <a:xfrm>
              <a:off x="1635875" y="3594450"/>
              <a:ext cx="80075" cy="197600"/>
            </a:xfrm>
            <a:custGeom>
              <a:rect b="b" l="l" r="r" t="t"/>
              <a:pathLst>
                <a:path extrusionOk="0" h="7904" w="3203">
                  <a:moveTo>
                    <a:pt x="0" y="1"/>
                  </a:moveTo>
                  <a:lnTo>
                    <a:pt x="0" y="7904"/>
                  </a:lnTo>
                  <a:lnTo>
                    <a:pt x="1326" y="7904"/>
                  </a:lnTo>
                  <a:cubicBezTo>
                    <a:pt x="1636" y="7904"/>
                    <a:pt x="1885" y="7643"/>
                    <a:pt x="1871" y="7328"/>
                  </a:cubicBezTo>
                  <a:cubicBezTo>
                    <a:pt x="1858" y="7035"/>
                    <a:pt x="1603" y="6805"/>
                    <a:pt x="1307" y="6805"/>
                  </a:cubicBezTo>
                  <a:lnTo>
                    <a:pt x="546" y="6805"/>
                  </a:lnTo>
                  <a:lnTo>
                    <a:pt x="546" y="3453"/>
                  </a:lnTo>
                  <a:cubicBezTo>
                    <a:pt x="546" y="3367"/>
                    <a:pt x="579" y="3284"/>
                    <a:pt x="634" y="3217"/>
                  </a:cubicBezTo>
                  <a:lnTo>
                    <a:pt x="3103" y="300"/>
                  </a:lnTo>
                  <a:cubicBezTo>
                    <a:pt x="3203" y="183"/>
                    <a:pt x="3120" y="1"/>
                    <a:pt x="296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3" name="Google Shape;3633;p51"/>
            <p:cNvSpPr/>
            <p:nvPr/>
          </p:nvSpPr>
          <p:spPr>
            <a:xfrm>
              <a:off x="1602800" y="3616250"/>
              <a:ext cx="66100" cy="41200"/>
            </a:xfrm>
            <a:custGeom>
              <a:rect b="b" l="l" r="r" t="t"/>
              <a:pathLst>
                <a:path extrusionOk="0" h="1648" w="2644">
                  <a:moveTo>
                    <a:pt x="241" y="1"/>
                  </a:moveTo>
                  <a:cubicBezTo>
                    <a:pt x="83" y="1"/>
                    <a:pt x="0" y="183"/>
                    <a:pt x="103" y="300"/>
                  </a:cubicBezTo>
                  <a:lnTo>
                    <a:pt x="1185" y="1581"/>
                  </a:lnTo>
                  <a:cubicBezTo>
                    <a:pt x="1218" y="1626"/>
                    <a:pt x="1271" y="1648"/>
                    <a:pt x="1323" y="1648"/>
                  </a:cubicBezTo>
                  <a:cubicBezTo>
                    <a:pt x="1376" y="1648"/>
                    <a:pt x="1423" y="1623"/>
                    <a:pt x="1462" y="1581"/>
                  </a:cubicBezTo>
                  <a:lnTo>
                    <a:pt x="2544" y="300"/>
                  </a:lnTo>
                  <a:cubicBezTo>
                    <a:pt x="2644" y="183"/>
                    <a:pt x="2561" y="1"/>
                    <a:pt x="2408"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4" name="Google Shape;3634;p51"/>
            <p:cNvSpPr/>
            <p:nvPr/>
          </p:nvSpPr>
          <p:spPr>
            <a:xfrm>
              <a:off x="1635875" y="3616325"/>
              <a:ext cx="33000" cy="41125"/>
            </a:xfrm>
            <a:custGeom>
              <a:rect b="b" l="l" r="r" t="t"/>
              <a:pathLst>
                <a:path extrusionOk="0" h="1645" w="1320">
                  <a:moveTo>
                    <a:pt x="1086" y="0"/>
                  </a:moveTo>
                  <a:cubicBezTo>
                    <a:pt x="1085" y="0"/>
                    <a:pt x="1084" y="0"/>
                    <a:pt x="1083" y="1"/>
                  </a:cubicBezTo>
                  <a:lnTo>
                    <a:pt x="0" y="1"/>
                  </a:lnTo>
                  <a:lnTo>
                    <a:pt x="0" y="1645"/>
                  </a:lnTo>
                  <a:cubicBezTo>
                    <a:pt x="53" y="1645"/>
                    <a:pt x="100" y="1620"/>
                    <a:pt x="139" y="1578"/>
                  </a:cubicBezTo>
                  <a:lnTo>
                    <a:pt x="1221" y="297"/>
                  </a:lnTo>
                  <a:cubicBezTo>
                    <a:pt x="1320" y="181"/>
                    <a:pt x="1239" y="0"/>
                    <a:pt x="1086"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5" name="Google Shape;3635;p51"/>
            <p:cNvSpPr/>
            <p:nvPr/>
          </p:nvSpPr>
          <p:spPr>
            <a:xfrm>
              <a:off x="1346050" y="3349000"/>
              <a:ext cx="161825" cy="443050"/>
            </a:xfrm>
            <a:custGeom>
              <a:rect b="b" l="l" r="r" t="t"/>
              <a:pathLst>
                <a:path extrusionOk="0" h="17722" w="6473">
                  <a:moveTo>
                    <a:pt x="2284" y="0"/>
                  </a:moveTo>
                  <a:cubicBezTo>
                    <a:pt x="2079" y="0"/>
                    <a:pt x="1919" y="166"/>
                    <a:pt x="1919" y="369"/>
                  </a:cubicBezTo>
                  <a:lnTo>
                    <a:pt x="1919" y="5517"/>
                  </a:lnTo>
                  <a:cubicBezTo>
                    <a:pt x="800" y="5919"/>
                    <a:pt x="0" y="6984"/>
                    <a:pt x="0" y="8241"/>
                  </a:cubicBezTo>
                  <a:lnTo>
                    <a:pt x="0" y="17174"/>
                  </a:lnTo>
                  <a:cubicBezTo>
                    <a:pt x="0" y="17475"/>
                    <a:pt x="244" y="17722"/>
                    <a:pt x="549" y="17722"/>
                  </a:cubicBezTo>
                  <a:lnTo>
                    <a:pt x="5924" y="17722"/>
                  </a:lnTo>
                  <a:cubicBezTo>
                    <a:pt x="6226" y="17722"/>
                    <a:pt x="6472" y="17478"/>
                    <a:pt x="6472" y="17174"/>
                  </a:cubicBezTo>
                  <a:lnTo>
                    <a:pt x="6472" y="8241"/>
                  </a:lnTo>
                  <a:cubicBezTo>
                    <a:pt x="6472" y="6984"/>
                    <a:pt x="5672" y="5916"/>
                    <a:pt x="4560" y="5517"/>
                  </a:cubicBezTo>
                  <a:lnTo>
                    <a:pt x="4560" y="369"/>
                  </a:lnTo>
                  <a:cubicBezTo>
                    <a:pt x="4560" y="164"/>
                    <a:pt x="4393" y="0"/>
                    <a:pt x="419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6" name="Google Shape;3636;p51"/>
            <p:cNvSpPr/>
            <p:nvPr/>
          </p:nvSpPr>
          <p:spPr>
            <a:xfrm>
              <a:off x="1426950" y="3349125"/>
              <a:ext cx="80925" cy="442925"/>
            </a:xfrm>
            <a:custGeom>
              <a:rect b="b" l="l" r="r" t="t"/>
              <a:pathLst>
                <a:path extrusionOk="0" h="17717" w="3237">
                  <a:moveTo>
                    <a:pt x="0" y="1"/>
                  </a:moveTo>
                  <a:lnTo>
                    <a:pt x="0" y="17717"/>
                  </a:lnTo>
                  <a:lnTo>
                    <a:pt x="2688" y="17717"/>
                  </a:lnTo>
                  <a:cubicBezTo>
                    <a:pt x="2990" y="17717"/>
                    <a:pt x="3236" y="17473"/>
                    <a:pt x="3236" y="17169"/>
                  </a:cubicBezTo>
                  <a:lnTo>
                    <a:pt x="3236" y="8236"/>
                  </a:lnTo>
                  <a:cubicBezTo>
                    <a:pt x="3236" y="6979"/>
                    <a:pt x="2436" y="5911"/>
                    <a:pt x="1324" y="5515"/>
                  </a:cubicBezTo>
                  <a:lnTo>
                    <a:pt x="1324" y="366"/>
                  </a:lnTo>
                  <a:cubicBezTo>
                    <a:pt x="1324" y="161"/>
                    <a:pt x="1157" y="1"/>
                    <a:pt x="95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7" name="Google Shape;3637;p51"/>
            <p:cNvSpPr/>
            <p:nvPr/>
          </p:nvSpPr>
          <p:spPr>
            <a:xfrm>
              <a:off x="1394000" y="3349000"/>
              <a:ext cx="65900" cy="65350"/>
            </a:xfrm>
            <a:custGeom>
              <a:rect b="b" l="l" r="r" t="t"/>
              <a:pathLst>
                <a:path extrusionOk="0" h="2614" w="2636">
                  <a:moveTo>
                    <a:pt x="366" y="0"/>
                  </a:moveTo>
                  <a:cubicBezTo>
                    <a:pt x="164" y="0"/>
                    <a:pt x="1" y="166"/>
                    <a:pt x="1" y="369"/>
                  </a:cubicBezTo>
                  <a:lnTo>
                    <a:pt x="1" y="2613"/>
                  </a:lnTo>
                  <a:lnTo>
                    <a:pt x="2636" y="2613"/>
                  </a:lnTo>
                  <a:lnTo>
                    <a:pt x="2636" y="369"/>
                  </a:lnTo>
                  <a:cubicBezTo>
                    <a:pt x="2636" y="166"/>
                    <a:pt x="2470" y="6"/>
                    <a:pt x="2273"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8" name="Google Shape;3638;p51"/>
            <p:cNvSpPr/>
            <p:nvPr/>
          </p:nvSpPr>
          <p:spPr>
            <a:xfrm>
              <a:off x="1426950" y="3349125"/>
              <a:ext cx="32950" cy="65225"/>
            </a:xfrm>
            <a:custGeom>
              <a:rect b="b" l="l" r="r" t="t"/>
              <a:pathLst>
                <a:path extrusionOk="0" h="2609" w="1318">
                  <a:moveTo>
                    <a:pt x="0" y="1"/>
                  </a:moveTo>
                  <a:lnTo>
                    <a:pt x="0" y="2608"/>
                  </a:lnTo>
                  <a:lnTo>
                    <a:pt x="1318" y="2608"/>
                  </a:lnTo>
                  <a:lnTo>
                    <a:pt x="1318" y="364"/>
                  </a:lnTo>
                  <a:cubicBezTo>
                    <a:pt x="1318" y="161"/>
                    <a:pt x="1152" y="1"/>
                    <a:pt x="955"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9" name="Google Shape;3639;p51"/>
            <p:cNvSpPr/>
            <p:nvPr/>
          </p:nvSpPr>
          <p:spPr>
            <a:xfrm>
              <a:off x="1345975" y="3576675"/>
              <a:ext cx="161750" cy="92900"/>
            </a:xfrm>
            <a:custGeom>
              <a:rect b="b" l="l" r="r" t="t"/>
              <a:pathLst>
                <a:path extrusionOk="0" h="3716" w="6470">
                  <a:moveTo>
                    <a:pt x="1" y="0"/>
                  </a:moveTo>
                  <a:lnTo>
                    <a:pt x="1" y="3715"/>
                  </a:lnTo>
                  <a:lnTo>
                    <a:pt x="6470" y="3715"/>
                  </a:lnTo>
                  <a:lnTo>
                    <a:pt x="6470" y="0"/>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0" name="Google Shape;3640;p51"/>
            <p:cNvSpPr/>
            <p:nvPr/>
          </p:nvSpPr>
          <p:spPr>
            <a:xfrm>
              <a:off x="1426950" y="3576675"/>
              <a:ext cx="80925" cy="92900"/>
            </a:xfrm>
            <a:custGeom>
              <a:rect b="b" l="l" r="r" t="t"/>
              <a:pathLst>
                <a:path extrusionOk="0" h="3716" w="3237">
                  <a:moveTo>
                    <a:pt x="0" y="0"/>
                  </a:moveTo>
                  <a:lnTo>
                    <a:pt x="0" y="3715"/>
                  </a:lnTo>
                  <a:lnTo>
                    <a:pt x="3236" y="3715"/>
                  </a:lnTo>
                  <a:lnTo>
                    <a:pt x="3236" y="0"/>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1" name="Google Shape;3641;p51"/>
            <p:cNvSpPr/>
            <p:nvPr/>
          </p:nvSpPr>
          <p:spPr>
            <a:xfrm>
              <a:off x="1397750" y="3609400"/>
              <a:ext cx="58350" cy="27375"/>
            </a:xfrm>
            <a:custGeom>
              <a:rect b="b" l="l" r="r" t="t"/>
              <a:pathLst>
                <a:path extrusionOk="0" h="1095" w="2334">
                  <a:moveTo>
                    <a:pt x="546" y="1"/>
                  </a:moveTo>
                  <a:cubicBezTo>
                    <a:pt x="244" y="1"/>
                    <a:pt x="0" y="242"/>
                    <a:pt x="0" y="546"/>
                  </a:cubicBezTo>
                  <a:cubicBezTo>
                    <a:pt x="0" y="848"/>
                    <a:pt x="244" y="1094"/>
                    <a:pt x="546" y="1094"/>
                  </a:cubicBezTo>
                  <a:lnTo>
                    <a:pt x="1788" y="1094"/>
                  </a:lnTo>
                  <a:cubicBezTo>
                    <a:pt x="2090" y="1094"/>
                    <a:pt x="2334" y="848"/>
                    <a:pt x="2334" y="546"/>
                  </a:cubicBezTo>
                  <a:cubicBezTo>
                    <a:pt x="2334" y="247"/>
                    <a:pt x="2090" y="1"/>
                    <a:pt x="1788"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2" name="Google Shape;3642;p51"/>
            <p:cNvSpPr/>
            <p:nvPr/>
          </p:nvSpPr>
          <p:spPr>
            <a:xfrm>
              <a:off x="1426950" y="3609325"/>
              <a:ext cx="29150" cy="27450"/>
            </a:xfrm>
            <a:custGeom>
              <a:rect b="b" l="l" r="r" t="t"/>
              <a:pathLst>
                <a:path extrusionOk="0" h="1098" w="1166">
                  <a:moveTo>
                    <a:pt x="0" y="1"/>
                  </a:moveTo>
                  <a:lnTo>
                    <a:pt x="0" y="1097"/>
                  </a:lnTo>
                  <a:lnTo>
                    <a:pt x="620" y="1097"/>
                  </a:lnTo>
                  <a:cubicBezTo>
                    <a:pt x="922" y="1097"/>
                    <a:pt x="1166" y="851"/>
                    <a:pt x="1166" y="549"/>
                  </a:cubicBezTo>
                  <a:cubicBezTo>
                    <a:pt x="1166" y="250"/>
                    <a:pt x="922" y="4"/>
                    <a:pt x="62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643" name="Google Shape;3643;p51"/>
          <p:cNvGrpSpPr/>
          <p:nvPr/>
        </p:nvGrpSpPr>
        <p:grpSpPr>
          <a:xfrm>
            <a:off x="1917456" y="3405700"/>
            <a:ext cx="301400" cy="442975"/>
            <a:chOff x="1976000" y="3345475"/>
            <a:chExt cx="301400" cy="442975"/>
          </a:xfrm>
        </p:grpSpPr>
        <p:sp>
          <p:nvSpPr>
            <p:cNvPr id="3644" name="Google Shape;3644;p51"/>
            <p:cNvSpPr/>
            <p:nvPr/>
          </p:nvSpPr>
          <p:spPr>
            <a:xfrm>
              <a:off x="1976000" y="3682825"/>
              <a:ext cx="26675" cy="105625"/>
            </a:xfrm>
            <a:custGeom>
              <a:rect b="b" l="l" r="r" t="t"/>
              <a:pathLst>
                <a:path extrusionOk="0" h="4225" w="1067">
                  <a:moveTo>
                    <a:pt x="532" y="1"/>
                  </a:moveTo>
                  <a:cubicBezTo>
                    <a:pt x="238" y="1"/>
                    <a:pt x="0" y="239"/>
                    <a:pt x="0" y="535"/>
                  </a:cubicBezTo>
                  <a:lnTo>
                    <a:pt x="0" y="3693"/>
                  </a:lnTo>
                  <a:cubicBezTo>
                    <a:pt x="0" y="3987"/>
                    <a:pt x="238" y="4225"/>
                    <a:pt x="532" y="4225"/>
                  </a:cubicBezTo>
                  <a:cubicBezTo>
                    <a:pt x="828" y="4225"/>
                    <a:pt x="1066" y="3987"/>
                    <a:pt x="1066" y="3693"/>
                  </a:cubicBezTo>
                  <a:lnTo>
                    <a:pt x="1066" y="535"/>
                  </a:lnTo>
                  <a:cubicBezTo>
                    <a:pt x="1063" y="239"/>
                    <a:pt x="823" y="1"/>
                    <a:pt x="53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5" name="Google Shape;3645;p51"/>
            <p:cNvSpPr/>
            <p:nvPr/>
          </p:nvSpPr>
          <p:spPr>
            <a:xfrm>
              <a:off x="2021750" y="3682825"/>
              <a:ext cx="26650" cy="105625"/>
            </a:xfrm>
            <a:custGeom>
              <a:rect b="b" l="l" r="r" t="t"/>
              <a:pathLst>
                <a:path extrusionOk="0" h="4225" w="1066">
                  <a:moveTo>
                    <a:pt x="534" y="1"/>
                  </a:moveTo>
                  <a:cubicBezTo>
                    <a:pt x="238" y="1"/>
                    <a:pt x="0" y="239"/>
                    <a:pt x="0" y="535"/>
                  </a:cubicBezTo>
                  <a:lnTo>
                    <a:pt x="0" y="3693"/>
                  </a:lnTo>
                  <a:cubicBezTo>
                    <a:pt x="0" y="3987"/>
                    <a:pt x="238" y="4225"/>
                    <a:pt x="534" y="4225"/>
                  </a:cubicBezTo>
                  <a:cubicBezTo>
                    <a:pt x="828" y="4225"/>
                    <a:pt x="1066" y="3987"/>
                    <a:pt x="1066" y="3693"/>
                  </a:cubicBezTo>
                  <a:lnTo>
                    <a:pt x="1066" y="535"/>
                  </a:lnTo>
                  <a:cubicBezTo>
                    <a:pt x="1066" y="239"/>
                    <a:pt x="828" y="1"/>
                    <a:pt x="53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6" name="Google Shape;3646;p51"/>
            <p:cNvSpPr/>
            <p:nvPr/>
          </p:nvSpPr>
          <p:spPr>
            <a:xfrm>
              <a:off x="2067475" y="3682825"/>
              <a:ext cx="26675" cy="105625"/>
            </a:xfrm>
            <a:custGeom>
              <a:rect b="b" l="l" r="r" t="t"/>
              <a:pathLst>
                <a:path extrusionOk="0" h="4225" w="1067">
                  <a:moveTo>
                    <a:pt x="535" y="1"/>
                  </a:moveTo>
                  <a:cubicBezTo>
                    <a:pt x="242" y="1"/>
                    <a:pt x="1" y="239"/>
                    <a:pt x="1" y="535"/>
                  </a:cubicBezTo>
                  <a:lnTo>
                    <a:pt x="1" y="3693"/>
                  </a:lnTo>
                  <a:cubicBezTo>
                    <a:pt x="1" y="3987"/>
                    <a:pt x="242" y="4225"/>
                    <a:pt x="535" y="4225"/>
                  </a:cubicBezTo>
                  <a:cubicBezTo>
                    <a:pt x="828" y="4225"/>
                    <a:pt x="1067" y="3987"/>
                    <a:pt x="1067" y="3693"/>
                  </a:cubicBezTo>
                  <a:lnTo>
                    <a:pt x="1067" y="535"/>
                  </a:lnTo>
                  <a:cubicBezTo>
                    <a:pt x="1067" y="239"/>
                    <a:pt x="828" y="1"/>
                    <a:pt x="53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7" name="Google Shape;3647;p51"/>
            <p:cNvSpPr/>
            <p:nvPr/>
          </p:nvSpPr>
          <p:spPr>
            <a:xfrm>
              <a:off x="2113375" y="3682825"/>
              <a:ext cx="26650" cy="105625"/>
            </a:xfrm>
            <a:custGeom>
              <a:rect b="b" l="l" r="r" t="t"/>
              <a:pathLst>
                <a:path extrusionOk="0" h="4225" w="1066">
                  <a:moveTo>
                    <a:pt x="532" y="1"/>
                  </a:moveTo>
                  <a:cubicBezTo>
                    <a:pt x="238" y="1"/>
                    <a:pt x="0" y="239"/>
                    <a:pt x="0" y="535"/>
                  </a:cubicBezTo>
                  <a:lnTo>
                    <a:pt x="0" y="3693"/>
                  </a:lnTo>
                  <a:cubicBezTo>
                    <a:pt x="0" y="3987"/>
                    <a:pt x="238" y="4225"/>
                    <a:pt x="532" y="4225"/>
                  </a:cubicBezTo>
                  <a:cubicBezTo>
                    <a:pt x="828" y="4225"/>
                    <a:pt x="1066" y="3987"/>
                    <a:pt x="1066" y="3693"/>
                  </a:cubicBezTo>
                  <a:lnTo>
                    <a:pt x="1066" y="535"/>
                  </a:lnTo>
                  <a:cubicBezTo>
                    <a:pt x="1066" y="239"/>
                    <a:pt x="828" y="1"/>
                    <a:pt x="53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8" name="Google Shape;3648;p51"/>
            <p:cNvSpPr/>
            <p:nvPr/>
          </p:nvSpPr>
          <p:spPr>
            <a:xfrm>
              <a:off x="2159100" y="3682825"/>
              <a:ext cx="26675" cy="105625"/>
            </a:xfrm>
            <a:custGeom>
              <a:rect b="b" l="l" r="r" t="t"/>
              <a:pathLst>
                <a:path extrusionOk="0" h="4225" w="1067">
                  <a:moveTo>
                    <a:pt x="535" y="1"/>
                  </a:moveTo>
                  <a:cubicBezTo>
                    <a:pt x="239" y="1"/>
                    <a:pt x="1" y="239"/>
                    <a:pt x="1" y="535"/>
                  </a:cubicBezTo>
                  <a:lnTo>
                    <a:pt x="1" y="3693"/>
                  </a:lnTo>
                  <a:cubicBezTo>
                    <a:pt x="1" y="3987"/>
                    <a:pt x="239" y="4225"/>
                    <a:pt x="535" y="4225"/>
                  </a:cubicBezTo>
                  <a:cubicBezTo>
                    <a:pt x="828" y="4225"/>
                    <a:pt x="1066" y="3987"/>
                    <a:pt x="1066" y="3693"/>
                  </a:cubicBezTo>
                  <a:lnTo>
                    <a:pt x="1066" y="535"/>
                  </a:lnTo>
                  <a:cubicBezTo>
                    <a:pt x="1066" y="239"/>
                    <a:pt x="828" y="1"/>
                    <a:pt x="53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9" name="Google Shape;3649;p51"/>
            <p:cNvSpPr/>
            <p:nvPr/>
          </p:nvSpPr>
          <p:spPr>
            <a:xfrm>
              <a:off x="2205000" y="3682825"/>
              <a:ext cx="26650" cy="105625"/>
            </a:xfrm>
            <a:custGeom>
              <a:rect b="b" l="l" r="r" t="t"/>
              <a:pathLst>
                <a:path extrusionOk="0" h="4225" w="1066">
                  <a:moveTo>
                    <a:pt x="531" y="1"/>
                  </a:moveTo>
                  <a:cubicBezTo>
                    <a:pt x="238" y="1"/>
                    <a:pt x="0" y="239"/>
                    <a:pt x="0" y="535"/>
                  </a:cubicBezTo>
                  <a:lnTo>
                    <a:pt x="0" y="3693"/>
                  </a:lnTo>
                  <a:cubicBezTo>
                    <a:pt x="0" y="3987"/>
                    <a:pt x="238" y="4225"/>
                    <a:pt x="531" y="4225"/>
                  </a:cubicBezTo>
                  <a:cubicBezTo>
                    <a:pt x="825" y="4225"/>
                    <a:pt x="1066" y="3987"/>
                    <a:pt x="1066" y="3693"/>
                  </a:cubicBezTo>
                  <a:lnTo>
                    <a:pt x="1066" y="535"/>
                  </a:lnTo>
                  <a:cubicBezTo>
                    <a:pt x="1060" y="239"/>
                    <a:pt x="825" y="1"/>
                    <a:pt x="53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0" name="Google Shape;3650;p51"/>
            <p:cNvSpPr/>
            <p:nvPr/>
          </p:nvSpPr>
          <p:spPr>
            <a:xfrm>
              <a:off x="2250725" y="3682825"/>
              <a:ext cx="26675" cy="105625"/>
            </a:xfrm>
            <a:custGeom>
              <a:rect b="b" l="l" r="r" t="t"/>
              <a:pathLst>
                <a:path extrusionOk="0" h="4225" w="1067">
                  <a:moveTo>
                    <a:pt x="532" y="1"/>
                  </a:moveTo>
                  <a:cubicBezTo>
                    <a:pt x="239" y="1"/>
                    <a:pt x="1" y="239"/>
                    <a:pt x="1" y="535"/>
                  </a:cubicBezTo>
                  <a:lnTo>
                    <a:pt x="1" y="3693"/>
                  </a:lnTo>
                  <a:cubicBezTo>
                    <a:pt x="1" y="3987"/>
                    <a:pt x="239" y="4225"/>
                    <a:pt x="532" y="4225"/>
                  </a:cubicBezTo>
                  <a:cubicBezTo>
                    <a:pt x="828" y="4225"/>
                    <a:pt x="1066" y="3987"/>
                    <a:pt x="1066" y="3693"/>
                  </a:cubicBezTo>
                  <a:lnTo>
                    <a:pt x="1066" y="535"/>
                  </a:lnTo>
                  <a:cubicBezTo>
                    <a:pt x="1066" y="239"/>
                    <a:pt x="828" y="1"/>
                    <a:pt x="53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1" name="Google Shape;3651;p51"/>
            <p:cNvSpPr/>
            <p:nvPr/>
          </p:nvSpPr>
          <p:spPr>
            <a:xfrm>
              <a:off x="1976000" y="3345475"/>
              <a:ext cx="26675" cy="105625"/>
            </a:xfrm>
            <a:custGeom>
              <a:rect b="b" l="l" r="r" t="t"/>
              <a:pathLst>
                <a:path extrusionOk="0" h="4225" w="1067">
                  <a:moveTo>
                    <a:pt x="532" y="0"/>
                  </a:moveTo>
                  <a:cubicBezTo>
                    <a:pt x="238" y="0"/>
                    <a:pt x="0" y="238"/>
                    <a:pt x="0" y="534"/>
                  </a:cubicBezTo>
                  <a:lnTo>
                    <a:pt x="0" y="3693"/>
                  </a:lnTo>
                  <a:cubicBezTo>
                    <a:pt x="0" y="3986"/>
                    <a:pt x="238" y="4224"/>
                    <a:pt x="532" y="4224"/>
                  </a:cubicBezTo>
                  <a:cubicBezTo>
                    <a:pt x="828" y="4224"/>
                    <a:pt x="1066" y="3986"/>
                    <a:pt x="1066" y="3693"/>
                  </a:cubicBezTo>
                  <a:lnTo>
                    <a:pt x="1066" y="534"/>
                  </a:lnTo>
                  <a:cubicBezTo>
                    <a:pt x="1063" y="238"/>
                    <a:pt x="823" y="0"/>
                    <a:pt x="532"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2" name="Google Shape;3652;p51"/>
            <p:cNvSpPr/>
            <p:nvPr/>
          </p:nvSpPr>
          <p:spPr>
            <a:xfrm>
              <a:off x="2021750" y="3345475"/>
              <a:ext cx="26650" cy="105625"/>
            </a:xfrm>
            <a:custGeom>
              <a:rect b="b" l="l" r="r" t="t"/>
              <a:pathLst>
                <a:path extrusionOk="0" h="4225" w="1066">
                  <a:moveTo>
                    <a:pt x="534" y="0"/>
                  </a:moveTo>
                  <a:cubicBezTo>
                    <a:pt x="238" y="0"/>
                    <a:pt x="0" y="238"/>
                    <a:pt x="0" y="534"/>
                  </a:cubicBezTo>
                  <a:lnTo>
                    <a:pt x="0" y="3693"/>
                  </a:lnTo>
                  <a:cubicBezTo>
                    <a:pt x="0" y="3986"/>
                    <a:pt x="238" y="4224"/>
                    <a:pt x="534" y="4224"/>
                  </a:cubicBezTo>
                  <a:cubicBezTo>
                    <a:pt x="828" y="4224"/>
                    <a:pt x="1066" y="3986"/>
                    <a:pt x="1066" y="3693"/>
                  </a:cubicBezTo>
                  <a:lnTo>
                    <a:pt x="1066" y="534"/>
                  </a:lnTo>
                  <a:cubicBezTo>
                    <a:pt x="1066" y="238"/>
                    <a:pt x="828" y="0"/>
                    <a:pt x="53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3" name="Google Shape;3653;p51"/>
            <p:cNvSpPr/>
            <p:nvPr/>
          </p:nvSpPr>
          <p:spPr>
            <a:xfrm>
              <a:off x="2067475" y="3345475"/>
              <a:ext cx="26675" cy="105625"/>
            </a:xfrm>
            <a:custGeom>
              <a:rect b="b" l="l" r="r" t="t"/>
              <a:pathLst>
                <a:path extrusionOk="0" h="4225" w="1067">
                  <a:moveTo>
                    <a:pt x="535" y="0"/>
                  </a:moveTo>
                  <a:cubicBezTo>
                    <a:pt x="242" y="0"/>
                    <a:pt x="1" y="238"/>
                    <a:pt x="1" y="534"/>
                  </a:cubicBezTo>
                  <a:lnTo>
                    <a:pt x="1" y="3693"/>
                  </a:lnTo>
                  <a:cubicBezTo>
                    <a:pt x="1" y="3986"/>
                    <a:pt x="242" y="4224"/>
                    <a:pt x="535" y="4224"/>
                  </a:cubicBezTo>
                  <a:cubicBezTo>
                    <a:pt x="828" y="4224"/>
                    <a:pt x="1067" y="3986"/>
                    <a:pt x="1067" y="3693"/>
                  </a:cubicBezTo>
                  <a:lnTo>
                    <a:pt x="1067" y="534"/>
                  </a:lnTo>
                  <a:cubicBezTo>
                    <a:pt x="1067" y="238"/>
                    <a:pt x="828" y="0"/>
                    <a:pt x="53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4" name="Google Shape;3654;p51"/>
            <p:cNvSpPr/>
            <p:nvPr/>
          </p:nvSpPr>
          <p:spPr>
            <a:xfrm>
              <a:off x="2113375" y="3345475"/>
              <a:ext cx="26650" cy="105625"/>
            </a:xfrm>
            <a:custGeom>
              <a:rect b="b" l="l" r="r" t="t"/>
              <a:pathLst>
                <a:path extrusionOk="0" h="4225" w="1066">
                  <a:moveTo>
                    <a:pt x="532" y="0"/>
                  </a:moveTo>
                  <a:cubicBezTo>
                    <a:pt x="238" y="0"/>
                    <a:pt x="0" y="238"/>
                    <a:pt x="0" y="534"/>
                  </a:cubicBezTo>
                  <a:lnTo>
                    <a:pt x="0" y="3693"/>
                  </a:lnTo>
                  <a:cubicBezTo>
                    <a:pt x="0" y="3986"/>
                    <a:pt x="238" y="4224"/>
                    <a:pt x="532" y="4224"/>
                  </a:cubicBezTo>
                  <a:cubicBezTo>
                    <a:pt x="828" y="4224"/>
                    <a:pt x="1066" y="3986"/>
                    <a:pt x="1066" y="3693"/>
                  </a:cubicBezTo>
                  <a:lnTo>
                    <a:pt x="1066" y="534"/>
                  </a:lnTo>
                  <a:cubicBezTo>
                    <a:pt x="1066" y="238"/>
                    <a:pt x="828" y="0"/>
                    <a:pt x="532"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5" name="Google Shape;3655;p51"/>
            <p:cNvSpPr/>
            <p:nvPr/>
          </p:nvSpPr>
          <p:spPr>
            <a:xfrm>
              <a:off x="2159100" y="3345475"/>
              <a:ext cx="26675" cy="105625"/>
            </a:xfrm>
            <a:custGeom>
              <a:rect b="b" l="l" r="r" t="t"/>
              <a:pathLst>
                <a:path extrusionOk="0" h="4225" w="1067">
                  <a:moveTo>
                    <a:pt x="535" y="0"/>
                  </a:moveTo>
                  <a:cubicBezTo>
                    <a:pt x="239" y="0"/>
                    <a:pt x="1" y="238"/>
                    <a:pt x="1" y="534"/>
                  </a:cubicBezTo>
                  <a:lnTo>
                    <a:pt x="1" y="3693"/>
                  </a:lnTo>
                  <a:cubicBezTo>
                    <a:pt x="1" y="3986"/>
                    <a:pt x="239" y="4224"/>
                    <a:pt x="535" y="4224"/>
                  </a:cubicBezTo>
                  <a:cubicBezTo>
                    <a:pt x="828" y="4224"/>
                    <a:pt x="1066" y="3986"/>
                    <a:pt x="1066" y="3693"/>
                  </a:cubicBezTo>
                  <a:lnTo>
                    <a:pt x="1066" y="534"/>
                  </a:lnTo>
                  <a:cubicBezTo>
                    <a:pt x="1066" y="238"/>
                    <a:pt x="828" y="0"/>
                    <a:pt x="53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6" name="Google Shape;3656;p51"/>
            <p:cNvSpPr/>
            <p:nvPr/>
          </p:nvSpPr>
          <p:spPr>
            <a:xfrm>
              <a:off x="2205000" y="3345475"/>
              <a:ext cx="26650" cy="105625"/>
            </a:xfrm>
            <a:custGeom>
              <a:rect b="b" l="l" r="r" t="t"/>
              <a:pathLst>
                <a:path extrusionOk="0" h="4225" w="1066">
                  <a:moveTo>
                    <a:pt x="531" y="0"/>
                  </a:moveTo>
                  <a:cubicBezTo>
                    <a:pt x="238" y="0"/>
                    <a:pt x="0" y="238"/>
                    <a:pt x="0" y="534"/>
                  </a:cubicBezTo>
                  <a:lnTo>
                    <a:pt x="0" y="3693"/>
                  </a:lnTo>
                  <a:cubicBezTo>
                    <a:pt x="0" y="3986"/>
                    <a:pt x="238" y="4224"/>
                    <a:pt x="531" y="4224"/>
                  </a:cubicBezTo>
                  <a:cubicBezTo>
                    <a:pt x="825" y="4224"/>
                    <a:pt x="1066" y="3986"/>
                    <a:pt x="1066" y="3693"/>
                  </a:cubicBezTo>
                  <a:lnTo>
                    <a:pt x="1066" y="534"/>
                  </a:lnTo>
                  <a:cubicBezTo>
                    <a:pt x="1060" y="238"/>
                    <a:pt x="825" y="0"/>
                    <a:pt x="53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7" name="Google Shape;3657;p51"/>
            <p:cNvSpPr/>
            <p:nvPr/>
          </p:nvSpPr>
          <p:spPr>
            <a:xfrm>
              <a:off x="2250725" y="3345475"/>
              <a:ext cx="26675" cy="105625"/>
            </a:xfrm>
            <a:custGeom>
              <a:rect b="b" l="l" r="r" t="t"/>
              <a:pathLst>
                <a:path extrusionOk="0" h="4225" w="1067">
                  <a:moveTo>
                    <a:pt x="532" y="0"/>
                  </a:moveTo>
                  <a:cubicBezTo>
                    <a:pt x="239" y="0"/>
                    <a:pt x="1" y="238"/>
                    <a:pt x="1" y="534"/>
                  </a:cubicBezTo>
                  <a:lnTo>
                    <a:pt x="1" y="3693"/>
                  </a:lnTo>
                  <a:cubicBezTo>
                    <a:pt x="1" y="3986"/>
                    <a:pt x="239" y="4224"/>
                    <a:pt x="532" y="4224"/>
                  </a:cubicBezTo>
                  <a:cubicBezTo>
                    <a:pt x="828" y="4224"/>
                    <a:pt x="1066" y="3986"/>
                    <a:pt x="1066" y="3693"/>
                  </a:cubicBezTo>
                  <a:lnTo>
                    <a:pt x="1066" y="534"/>
                  </a:lnTo>
                  <a:cubicBezTo>
                    <a:pt x="1066" y="238"/>
                    <a:pt x="828" y="0"/>
                    <a:pt x="532"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8" name="Google Shape;3658;p51"/>
            <p:cNvSpPr/>
            <p:nvPr/>
          </p:nvSpPr>
          <p:spPr>
            <a:xfrm>
              <a:off x="1976000" y="3404025"/>
              <a:ext cx="301400" cy="325875"/>
            </a:xfrm>
            <a:custGeom>
              <a:rect b="b" l="l" r="r" t="t"/>
              <a:pathLst>
                <a:path extrusionOk="0" h="13035" w="12056">
                  <a:moveTo>
                    <a:pt x="0" y="0"/>
                  </a:moveTo>
                  <a:lnTo>
                    <a:pt x="0" y="13035"/>
                  </a:lnTo>
                  <a:lnTo>
                    <a:pt x="12055" y="13035"/>
                  </a:lnTo>
                  <a:lnTo>
                    <a:pt x="1205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9" name="Google Shape;3659;p51"/>
            <p:cNvSpPr/>
            <p:nvPr/>
          </p:nvSpPr>
          <p:spPr>
            <a:xfrm>
              <a:off x="2126650" y="3404025"/>
              <a:ext cx="150750" cy="325875"/>
            </a:xfrm>
            <a:custGeom>
              <a:rect b="b" l="l" r="r" t="t"/>
              <a:pathLst>
                <a:path extrusionOk="0" h="13035" w="6030">
                  <a:moveTo>
                    <a:pt x="1" y="0"/>
                  </a:moveTo>
                  <a:lnTo>
                    <a:pt x="1" y="13035"/>
                  </a:lnTo>
                  <a:lnTo>
                    <a:pt x="6029" y="13035"/>
                  </a:lnTo>
                  <a:lnTo>
                    <a:pt x="6029"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60" name="Google Shape;3660;p51"/>
            <p:cNvSpPr/>
            <p:nvPr/>
          </p:nvSpPr>
          <p:spPr>
            <a:xfrm>
              <a:off x="1976000" y="3404025"/>
              <a:ext cx="301400" cy="52950"/>
            </a:xfrm>
            <a:custGeom>
              <a:rect b="b" l="l" r="r" t="t"/>
              <a:pathLst>
                <a:path extrusionOk="0" h="2118" w="12056">
                  <a:moveTo>
                    <a:pt x="0" y="0"/>
                  </a:moveTo>
                  <a:lnTo>
                    <a:pt x="0" y="2118"/>
                  </a:lnTo>
                  <a:lnTo>
                    <a:pt x="12055" y="2118"/>
                  </a:lnTo>
                  <a:lnTo>
                    <a:pt x="12055"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61" name="Google Shape;3661;p51"/>
            <p:cNvSpPr/>
            <p:nvPr/>
          </p:nvSpPr>
          <p:spPr>
            <a:xfrm>
              <a:off x="2075575" y="3404025"/>
              <a:ext cx="102175" cy="52950"/>
            </a:xfrm>
            <a:custGeom>
              <a:rect b="b" l="l" r="r" t="t"/>
              <a:pathLst>
                <a:path extrusionOk="0" h="2118" w="4087">
                  <a:moveTo>
                    <a:pt x="1" y="0"/>
                  </a:moveTo>
                  <a:lnTo>
                    <a:pt x="1" y="2118"/>
                  </a:lnTo>
                  <a:lnTo>
                    <a:pt x="4086" y="2118"/>
                  </a:lnTo>
                  <a:lnTo>
                    <a:pt x="4086"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62" name="Google Shape;3662;p51"/>
            <p:cNvSpPr/>
            <p:nvPr/>
          </p:nvSpPr>
          <p:spPr>
            <a:xfrm>
              <a:off x="1976000" y="3676950"/>
              <a:ext cx="301400" cy="52950"/>
            </a:xfrm>
            <a:custGeom>
              <a:rect b="b" l="l" r="r" t="t"/>
              <a:pathLst>
                <a:path extrusionOk="0" h="2118" w="12056">
                  <a:moveTo>
                    <a:pt x="0" y="0"/>
                  </a:moveTo>
                  <a:lnTo>
                    <a:pt x="0" y="2118"/>
                  </a:lnTo>
                  <a:lnTo>
                    <a:pt x="12055" y="2118"/>
                  </a:lnTo>
                  <a:lnTo>
                    <a:pt x="12055"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63" name="Google Shape;3663;p51"/>
            <p:cNvSpPr/>
            <p:nvPr/>
          </p:nvSpPr>
          <p:spPr>
            <a:xfrm>
              <a:off x="2075575" y="3676950"/>
              <a:ext cx="102175" cy="52950"/>
            </a:xfrm>
            <a:custGeom>
              <a:rect b="b" l="l" r="r" t="t"/>
              <a:pathLst>
                <a:path extrusionOk="0" h="2118" w="4087">
                  <a:moveTo>
                    <a:pt x="1" y="0"/>
                  </a:moveTo>
                  <a:lnTo>
                    <a:pt x="1" y="2118"/>
                  </a:lnTo>
                  <a:lnTo>
                    <a:pt x="4086" y="2118"/>
                  </a:lnTo>
                  <a:lnTo>
                    <a:pt x="4086"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64" name="Google Shape;3664;p51"/>
            <p:cNvSpPr/>
            <p:nvPr/>
          </p:nvSpPr>
          <p:spPr>
            <a:xfrm>
              <a:off x="2021750" y="3486225"/>
              <a:ext cx="26650" cy="37875"/>
            </a:xfrm>
            <a:custGeom>
              <a:rect b="b" l="l" r="r" t="t"/>
              <a:pathLst>
                <a:path extrusionOk="0" h="1515" w="1066">
                  <a:moveTo>
                    <a:pt x="534" y="1"/>
                  </a:moveTo>
                  <a:cubicBezTo>
                    <a:pt x="238" y="1"/>
                    <a:pt x="0" y="239"/>
                    <a:pt x="0" y="532"/>
                  </a:cubicBezTo>
                  <a:lnTo>
                    <a:pt x="0" y="983"/>
                  </a:lnTo>
                  <a:cubicBezTo>
                    <a:pt x="0" y="1277"/>
                    <a:pt x="238" y="1515"/>
                    <a:pt x="534" y="1515"/>
                  </a:cubicBezTo>
                  <a:cubicBezTo>
                    <a:pt x="828" y="1515"/>
                    <a:pt x="1066" y="1277"/>
                    <a:pt x="1066" y="983"/>
                  </a:cubicBezTo>
                  <a:lnTo>
                    <a:pt x="1066" y="532"/>
                  </a:lnTo>
                  <a:cubicBezTo>
                    <a:pt x="1066" y="239"/>
                    <a:pt x="828" y="1"/>
                    <a:pt x="53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65" name="Google Shape;3665;p51"/>
            <p:cNvSpPr/>
            <p:nvPr/>
          </p:nvSpPr>
          <p:spPr>
            <a:xfrm>
              <a:off x="2113375" y="3486225"/>
              <a:ext cx="26650" cy="37875"/>
            </a:xfrm>
            <a:custGeom>
              <a:rect b="b" l="l" r="r" t="t"/>
              <a:pathLst>
                <a:path extrusionOk="0" h="1515" w="1066">
                  <a:moveTo>
                    <a:pt x="532" y="1"/>
                  </a:moveTo>
                  <a:cubicBezTo>
                    <a:pt x="238" y="1"/>
                    <a:pt x="0" y="239"/>
                    <a:pt x="0" y="532"/>
                  </a:cubicBezTo>
                  <a:lnTo>
                    <a:pt x="0" y="983"/>
                  </a:lnTo>
                  <a:cubicBezTo>
                    <a:pt x="0" y="1277"/>
                    <a:pt x="238" y="1515"/>
                    <a:pt x="532" y="1515"/>
                  </a:cubicBezTo>
                  <a:cubicBezTo>
                    <a:pt x="828" y="1515"/>
                    <a:pt x="1066" y="1277"/>
                    <a:pt x="1066" y="983"/>
                  </a:cubicBezTo>
                  <a:lnTo>
                    <a:pt x="1066" y="532"/>
                  </a:lnTo>
                  <a:cubicBezTo>
                    <a:pt x="1066" y="239"/>
                    <a:pt x="828" y="1"/>
                    <a:pt x="53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66" name="Google Shape;3666;p51"/>
            <p:cNvSpPr/>
            <p:nvPr/>
          </p:nvSpPr>
          <p:spPr>
            <a:xfrm>
              <a:off x="2126650" y="3486300"/>
              <a:ext cx="13375" cy="37800"/>
            </a:xfrm>
            <a:custGeom>
              <a:rect b="b" l="l" r="r" t="t"/>
              <a:pathLst>
                <a:path extrusionOk="0" h="1512" w="535">
                  <a:moveTo>
                    <a:pt x="6" y="0"/>
                  </a:moveTo>
                  <a:cubicBezTo>
                    <a:pt x="4" y="0"/>
                    <a:pt x="2" y="0"/>
                    <a:pt x="1" y="0"/>
                  </a:cubicBezTo>
                  <a:lnTo>
                    <a:pt x="1" y="1512"/>
                  </a:lnTo>
                  <a:cubicBezTo>
                    <a:pt x="297" y="1512"/>
                    <a:pt x="535" y="1274"/>
                    <a:pt x="535" y="980"/>
                  </a:cubicBezTo>
                  <a:lnTo>
                    <a:pt x="535" y="529"/>
                  </a:lnTo>
                  <a:cubicBezTo>
                    <a:pt x="535" y="237"/>
                    <a:pt x="299" y="0"/>
                    <a:pt x="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67" name="Google Shape;3667;p51"/>
            <p:cNvSpPr/>
            <p:nvPr/>
          </p:nvSpPr>
          <p:spPr>
            <a:xfrm>
              <a:off x="2205000" y="3486225"/>
              <a:ext cx="26650" cy="37875"/>
            </a:xfrm>
            <a:custGeom>
              <a:rect b="b" l="l" r="r" t="t"/>
              <a:pathLst>
                <a:path extrusionOk="0" h="1515" w="1066">
                  <a:moveTo>
                    <a:pt x="531" y="1"/>
                  </a:moveTo>
                  <a:cubicBezTo>
                    <a:pt x="238" y="1"/>
                    <a:pt x="0" y="239"/>
                    <a:pt x="0" y="532"/>
                  </a:cubicBezTo>
                  <a:lnTo>
                    <a:pt x="0" y="983"/>
                  </a:lnTo>
                  <a:cubicBezTo>
                    <a:pt x="0" y="1277"/>
                    <a:pt x="238" y="1515"/>
                    <a:pt x="531" y="1515"/>
                  </a:cubicBezTo>
                  <a:cubicBezTo>
                    <a:pt x="825" y="1515"/>
                    <a:pt x="1066" y="1277"/>
                    <a:pt x="1066" y="983"/>
                  </a:cubicBezTo>
                  <a:lnTo>
                    <a:pt x="1066" y="532"/>
                  </a:lnTo>
                  <a:cubicBezTo>
                    <a:pt x="1060" y="239"/>
                    <a:pt x="825" y="1"/>
                    <a:pt x="53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68" name="Google Shape;3668;p51"/>
            <p:cNvSpPr/>
            <p:nvPr/>
          </p:nvSpPr>
          <p:spPr>
            <a:xfrm>
              <a:off x="2067475" y="3549550"/>
              <a:ext cx="26675" cy="37875"/>
            </a:xfrm>
            <a:custGeom>
              <a:rect b="b" l="l" r="r" t="t"/>
              <a:pathLst>
                <a:path extrusionOk="0" h="1515" w="1067">
                  <a:moveTo>
                    <a:pt x="535" y="0"/>
                  </a:moveTo>
                  <a:cubicBezTo>
                    <a:pt x="242" y="0"/>
                    <a:pt x="1" y="238"/>
                    <a:pt x="1" y="532"/>
                  </a:cubicBezTo>
                  <a:lnTo>
                    <a:pt x="1" y="983"/>
                  </a:lnTo>
                  <a:cubicBezTo>
                    <a:pt x="1" y="1276"/>
                    <a:pt x="242" y="1514"/>
                    <a:pt x="535" y="1514"/>
                  </a:cubicBezTo>
                  <a:cubicBezTo>
                    <a:pt x="828" y="1514"/>
                    <a:pt x="1067" y="1276"/>
                    <a:pt x="1067" y="983"/>
                  </a:cubicBezTo>
                  <a:lnTo>
                    <a:pt x="1067" y="532"/>
                  </a:lnTo>
                  <a:cubicBezTo>
                    <a:pt x="1067" y="238"/>
                    <a:pt x="828" y="0"/>
                    <a:pt x="53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69" name="Google Shape;3669;p51"/>
            <p:cNvSpPr/>
            <p:nvPr/>
          </p:nvSpPr>
          <p:spPr>
            <a:xfrm>
              <a:off x="2159100" y="3549550"/>
              <a:ext cx="26675" cy="37875"/>
            </a:xfrm>
            <a:custGeom>
              <a:rect b="b" l="l" r="r" t="t"/>
              <a:pathLst>
                <a:path extrusionOk="0" h="1515" w="1067">
                  <a:moveTo>
                    <a:pt x="535" y="0"/>
                  </a:moveTo>
                  <a:cubicBezTo>
                    <a:pt x="239" y="0"/>
                    <a:pt x="1" y="238"/>
                    <a:pt x="1" y="532"/>
                  </a:cubicBezTo>
                  <a:lnTo>
                    <a:pt x="1" y="983"/>
                  </a:lnTo>
                  <a:cubicBezTo>
                    <a:pt x="1" y="1276"/>
                    <a:pt x="239" y="1514"/>
                    <a:pt x="535" y="1514"/>
                  </a:cubicBezTo>
                  <a:cubicBezTo>
                    <a:pt x="828" y="1514"/>
                    <a:pt x="1066" y="1276"/>
                    <a:pt x="1066" y="983"/>
                  </a:cubicBezTo>
                  <a:lnTo>
                    <a:pt x="1066" y="532"/>
                  </a:lnTo>
                  <a:cubicBezTo>
                    <a:pt x="1066" y="238"/>
                    <a:pt x="828" y="0"/>
                    <a:pt x="53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70" name="Google Shape;3670;p51"/>
            <p:cNvSpPr/>
            <p:nvPr/>
          </p:nvSpPr>
          <p:spPr>
            <a:xfrm>
              <a:off x="2021750" y="3612875"/>
              <a:ext cx="26650" cy="37875"/>
            </a:xfrm>
            <a:custGeom>
              <a:rect b="b" l="l" r="r" t="t"/>
              <a:pathLst>
                <a:path extrusionOk="0" h="1515" w="1066">
                  <a:moveTo>
                    <a:pt x="534" y="0"/>
                  </a:moveTo>
                  <a:cubicBezTo>
                    <a:pt x="238" y="0"/>
                    <a:pt x="0" y="238"/>
                    <a:pt x="0" y="532"/>
                  </a:cubicBezTo>
                  <a:lnTo>
                    <a:pt x="0" y="983"/>
                  </a:lnTo>
                  <a:cubicBezTo>
                    <a:pt x="0" y="1276"/>
                    <a:pt x="238" y="1514"/>
                    <a:pt x="534" y="1514"/>
                  </a:cubicBezTo>
                  <a:cubicBezTo>
                    <a:pt x="828" y="1514"/>
                    <a:pt x="1066" y="1276"/>
                    <a:pt x="1066" y="983"/>
                  </a:cubicBezTo>
                  <a:lnTo>
                    <a:pt x="1066" y="532"/>
                  </a:lnTo>
                  <a:cubicBezTo>
                    <a:pt x="1066" y="238"/>
                    <a:pt x="828" y="0"/>
                    <a:pt x="53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71" name="Google Shape;3671;p51"/>
            <p:cNvSpPr/>
            <p:nvPr/>
          </p:nvSpPr>
          <p:spPr>
            <a:xfrm>
              <a:off x="2113375" y="3612875"/>
              <a:ext cx="26650" cy="37875"/>
            </a:xfrm>
            <a:custGeom>
              <a:rect b="b" l="l" r="r" t="t"/>
              <a:pathLst>
                <a:path extrusionOk="0" h="1515" w="1066">
                  <a:moveTo>
                    <a:pt x="532" y="0"/>
                  </a:moveTo>
                  <a:cubicBezTo>
                    <a:pt x="238" y="0"/>
                    <a:pt x="0" y="238"/>
                    <a:pt x="0" y="532"/>
                  </a:cubicBezTo>
                  <a:lnTo>
                    <a:pt x="0" y="983"/>
                  </a:lnTo>
                  <a:cubicBezTo>
                    <a:pt x="0" y="1276"/>
                    <a:pt x="238" y="1514"/>
                    <a:pt x="532" y="1514"/>
                  </a:cubicBezTo>
                  <a:cubicBezTo>
                    <a:pt x="828" y="1514"/>
                    <a:pt x="1066" y="1276"/>
                    <a:pt x="1066" y="983"/>
                  </a:cubicBezTo>
                  <a:lnTo>
                    <a:pt x="1066" y="532"/>
                  </a:lnTo>
                  <a:cubicBezTo>
                    <a:pt x="1066" y="238"/>
                    <a:pt x="828" y="0"/>
                    <a:pt x="532"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72" name="Google Shape;3672;p51"/>
            <p:cNvSpPr/>
            <p:nvPr/>
          </p:nvSpPr>
          <p:spPr>
            <a:xfrm>
              <a:off x="2126650" y="3612925"/>
              <a:ext cx="13375" cy="37825"/>
            </a:xfrm>
            <a:custGeom>
              <a:rect b="b" l="l" r="r" t="t"/>
              <a:pathLst>
                <a:path extrusionOk="0" h="1513" w="535">
                  <a:moveTo>
                    <a:pt x="6" y="1"/>
                  </a:moveTo>
                  <a:cubicBezTo>
                    <a:pt x="4" y="1"/>
                    <a:pt x="2" y="1"/>
                    <a:pt x="1" y="1"/>
                  </a:cubicBezTo>
                  <a:lnTo>
                    <a:pt x="1" y="1512"/>
                  </a:lnTo>
                  <a:cubicBezTo>
                    <a:pt x="297" y="1512"/>
                    <a:pt x="535" y="1274"/>
                    <a:pt x="535" y="981"/>
                  </a:cubicBezTo>
                  <a:lnTo>
                    <a:pt x="535" y="530"/>
                  </a:lnTo>
                  <a:cubicBezTo>
                    <a:pt x="535" y="238"/>
                    <a:pt x="299" y="1"/>
                    <a:pt x="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73" name="Google Shape;3673;p51"/>
            <p:cNvSpPr/>
            <p:nvPr/>
          </p:nvSpPr>
          <p:spPr>
            <a:xfrm>
              <a:off x="2205000" y="3612875"/>
              <a:ext cx="26650" cy="37875"/>
            </a:xfrm>
            <a:custGeom>
              <a:rect b="b" l="l" r="r" t="t"/>
              <a:pathLst>
                <a:path extrusionOk="0" h="1515" w="1066">
                  <a:moveTo>
                    <a:pt x="531" y="0"/>
                  </a:moveTo>
                  <a:cubicBezTo>
                    <a:pt x="238" y="0"/>
                    <a:pt x="0" y="238"/>
                    <a:pt x="0" y="532"/>
                  </a:cubicBezTo>
                  <a:lnTo>
                    <a:pt x="0" y="983"/>
                  </a:lnTo>
                  <a:cubicBezTo>
                    <a:pt x="0" y="1276"/>
                    <a:pt x="238" y="1514"/>
                    <a:pt x="531" y="1514"/>
                  </a:cubicBezTo>
                  <a:cubicBezTo>
                    <a:pt x="825" y="1514"/>
                    <a:pt x="1066" y="1276"/>
                    <a:pt x="1066" y="983"/>
                  </a:cubicBezTo>
                  <a:lnTo>
                    <a:pt x="1066" y="532"/>
                  </a:lnTo>
                  <a:cubicBezTo>
                    <a:pt x="1060" y="238"/>
                    <a:pt x="825" y="0"/>
                    <a:pt x="53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674" name="Google Shape;3674;p51"/>
          <p:cNvGrpSpPr/>
          <p:nvPr/>
        </p:nvGrpSpPr>
        <p:grpSpPr>
          <a:xfrm>
            <a:off x="2584419" y="3406200"/>
            <a:ext cx="331875" cy="441975"/>
            <a:chOff x="2549725" y="3354100"/>
            <a:chExt cx="331875" cy="441975"/>
          </a:xfrm>
        </p:grpSpPr>
        <p:sp>
          <p:nvSpPr>
            <p:cNvPr id="3675" name="Google Shape;3675;p51"/>
            <p:cNvSpPr/>
            <p:nvPr/>
          </p:nvSpPr>
          <p:spPr>
            <a:xfrm>
              <a:off x="2783650" y="3548575"/>
              <a:ext cx="97950" cy="169425"/>
            </a:xfrm>
            <a:custGeom>
              <a:rect b="b" l="l" r="r" t="t"/>
              <a:pathLst>
                <a:path extrusionOk="0" h="6777" w="3918">
                  <a:moveTo>
                    <a:pt x="709" y="1"/>
                  </a:moveTo>
                  <a:cubicBezTo>
                    <a:pt x="319" y="1"/>
                    <a:pt x="1" y="319"/>
                    <a:pt x="1" y="709"/>
                  </a:cubicBezTo>
                  <a:cubicBezTo>
                    <a:pt x="1" y="1102"/>
                    <a:pt x="319" y="1421"/>
                    <a:pt x="709" y="1421"/>
                  </a:cubicBezTo>
                  <a:lnTo>
                    <a:pt x="2268" y="1421"/>
                  </a:lnTo>
                  <a:cubicBezTo>
                    <a:pt x="2395" y="1421"/>
                    <a:pt x="2500" y="1523"/>
                    <a:pt x="2500" y="1650"/>
                  </a:cubicBezTo>
                  <a:lnTo>
                    <a:pt x="2500" y="5124"/>
                  </a:lnTo>
                  <a:cubicBezTo>
                    <a:pt x="2500" y="5254"/>
                    <a:pt x="2395" y="5357"/>
                    <a:pt x="2268" y="5357"/>
                  </a:cubicBezTo>
                  <a:lnTo>
                    <a:pt x="709" y="5357"/>
                  </a:lnTo>
                  <a:cubicBezTo>
                    <a:pt x="319" y="5357"/>
                    <a:pt x="1" y="5675"/>
                    <a:pt x="1" y="6065"/>
                  </a:cubicBezTo>
                  <a:cubicBezTo>
                    <a:pt x="1" y="6459"/>
                    <a:pt x="319" y="6777"/>
                    <a:pt x="709" y="6777"/>
                  </a:cubicBezTo>
                  <a:lnTo>
                    <a:pt x="2268" y="6777"/>
                  </a:lnTo>
                  <a:cubicBezTo>
                    <a:pt x="3179" y="6777"/>
                    <a:pt x="3918" y="6035"/>
                    <a:pt x="3918" y="5124"/>
                  </a:cubicBezTo>
                  <a:lnTo>
                    <a:pt x="3918" y="1650"/>
                  </a:lnTo>
                  <a:cubicBezTo>
                    <a:pt x="3918" y="742"/>
                    <a:pt x="3179" y="1"/>
                    <a:pt x="2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76" name="Google Shape;3676;p51"/>
            <p:cNvSpPr/>
            <p:nvPr/>
          </p:nvSpPr>
          <p:spPr>
            <a:xfrm>
              <a:off x="2622625" y="3727475"/>
              <a:ext cx="167900" cy="68600"/>
            </a:xfrm>
            <a:custGeom>
              <a:rect b="b" l="l" r="r" t="t"/>
              <a:pathLst>
                <a:path extrusionOk="0" h="2744" w="6716">
                  <a:moveTo>
                    <a:pt x="0" y="0"/>
                  </a:moveTo>
                  <a:lnTo>
                    <a:pt x="0" y="2259"/>
                  </a:lnTo>
                  <a:cubicBezTo>
                    <a:pt x="0" y="2527"/>
                    <a:pt x="214" y="2743"/>
                    <a:pt x="485" y="2743"/>
                  </a:cubicBezTo>
                  <a:lnTo>
                    <a:pt x="6231" y="2743"/>
                  </a:lnTo>
                  <a:cubicBezTo>
                    <a:pt x="6497" y="2743"/>
                    <a:pt x="6716" y="2530"/>
                    <a:pt x="6716" y="2259"/>
                  </a:cubicBezTo>
                  <a:lnTo>
                    <a:pt x="6716"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77" name="Google Shape;3677;p51"/>
            <p:cNvSpPr/>
            <p:nvPr/>
          </p:nvSpPr>
          <p:spPr>
            <a:xfrm>
              <a:off x="2706575" y="3727475"/>
              <a:ext cx="83950" cy="68600"/>
            </a:xfrm>
            <a:custGeom>
              <a:rect b="b" l="l" r="r" t="t"/>
              <a:pathLst>
                <a:path extrusionOk="0" h="2744" w="3358">
                  <a:moveTo>
                    <a:pt x="0" y="0"/>
                  </a:moveTo>
                  <a:lnTo>
                    <a:pt x="0" y="2743"/>
                  </a:lnTo>
                  <a:lnTo>
                    <a:pt x="2873" y="2743"/>
                  </a:lnTo>
                  <a:cubicBezTo>
                    <a:pt x="3139" y="2743"/>
                    <a:pt x="3358" y="2530"/>
                    <a:pt x="3358" y="2259"/>
                  </a:cubicBezTo>
                  <a:lnTo>
                    <a:pt x="3358"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78" name="Google Shape;3678;p51"/>
            <p:cNvSpPr/>
            <p:nvPr/>
          </p:nvSpPr>
          <p:spPr>
            <a:xfrm>
              <a:off x="2605325" y="3467325"/>
              <a:ext cx="202300" cy="288950"/>
            </a:xfrm>
            <a:custGeom>
              <a:rect b="b" l="l" r="r" t="t"/>
              <a:pathLst>
                <a:path extrusionOk="0" h="11558" w="8092">
                  <a:moveTo>
                    <a:pt x="0" y="1"/>
                  </a:moveTo>
                  <a:lnTo>
                    <a:pt x="0" y="10597"/>
                  </a:lnTo>
                  <a:cubicBezTo>
                    <a:pt x="0" y="11129"/>
                    <a:pt x="432" y="11558"/>
                    <a:pt x="961" y="11558"/>
                  </a:cubicBezTo>
                  <a:lnTo>
                    <a:pt x="7131" y="11558"/>
                  </a:lnTo>
                  <a:cubicBezTo>
                    <a:pt x="7662" y="11558"/>
                    <a:pt x="8092" y="11126"/>
                    <a:pt x="8092" y="10597"/>
                  </a:cubicBezTo>
                  <a:lnTo>
                    <a:pt x="8092" y="1"/>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79" name="Google Shape;3679;p51"/>
            <p:cNvSpPr/>
            <p:nvPr/>
          </p:nvSpPr>
          <p:spPr>
            <a:xfrm>
              <a:off x="2706500" y="3467325"/>
              <a:ext cx="101125" cy="288950"/>
            </a:xfrm>
            <a:custGeom>
              <a:rect b="b" l="l" r="r" t="t"/>
              <a:pathLst>
                <a:path extrusionOk="0" h="11558" w="4045">
                  <a:moveTo>
                    <a:pt x="0" y="1"/>
                  </a:moveTo>
                  <a:lnTo>
                    <a:pt x="0" y="11558"/>
                  </a:lnTo>
                  <a:lnTo>
                    <a:pt x="3084" y="11558"/>
                  </a:lnTo>
                  <a:cubicBezTo>
                    <a:pt x="3615" y="11558"/>
                    <a:pt x="4045" y="11126"/>
                    <a:pt x="4045" y="10597"/>
                  </a:cubicBezTo>
                  <a:lnTo>
                    <a:pt x="4045" y="1"/>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80" name="Google Shape;3680;p51"/>
            <p:cNvSpPr/>
            <p:nvPr/>
          </p:nvSpPr>
          <p:spPr>
            <a:xfrm>
              <a:off x="2605325" y="3538050"/>
              <a:ext cx="202300" cy="218150"/>
            </a:xfrm>
            <a:custGeom>
              <a:rect b="b" l="l" r="r" t="t"/>
              <a:pathLst>
                <a:path extrusionOk="0" h="8726" w="8092">
                  <a:moveTo>
                    <a:pt x="0" y="1"/>
                  </a:moveTo>
                  <a:lnTo>
                    <a:pt x="0" y="7765"/>
                  </a:lnTo>
                  <a:cubicBezTo>
                    <a:pt x="0" y="8297"/>
                    <a:pt x="432" y="8726"/>
                    <a:pt x="961" y="8726"/>
                  </a:cubicBezTo>
                  <a:lnTo>
                    <a:pt x="7131" y="8726"/>
                  </a:lnTo>
                  <a:cubicBezTo>
                    <a:pt x="7662" y="8726"/>
                    <a:pt x="8092" y="8294"/>
                    <a:pt x="8092" y="7765"/>
                  </a:cubicBezTo>
                  <a:lnTo>
                    <a:pt x="8092"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81" name="Google Shape;3681;p51"/>
            <p:cNvSpPr/>
            <p:nvPr/>
          </p:nvSpPr>
          <p:spPr>
            <a:xfrm>
              <a:off x="2706500" y="3538050"/>
              <a:ext cx="101125" cy="218150"/>
            </a:xfrm>
            <a:custGeom>
              <a:rect b="b" l="l" r="r" t="t"/>
              <a:pathLst>
                <a:path extrusionOk="0" h="8726" w="4045">
                  <a:moveTo>
                    <a:pt x="0" y="1"/>
                  </a:moveTo>
                  <a:lnTo>
                    <a:pt x="0" y="8726"/>
                  </a:lnTo>
                  <a:lnTo>
                    <a:pt x="3084" y="8726"/>
                  </a:lnTo>
                  <a:cubicBezTo>
                    <a:pt x="3615" y="8726"/>
                    <a:pt x="4045" y="8294"/>
                    <a:pt x="4045" y="7765"/>
                  </a:cubicBezTo>
                  <a:lnTo>
                    <a:pt x="4045"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82" name="Google Shape;3682;p51"/>
            <p:cNvSpPr/>
            <p:nvPr/>
          </p:nvSpPr>
          <p:spPr>
            <a:xfrm>
              <a:off x="2549725" y="3354100"/>
              <a:ext cx="322600" cy="250775"/>
            </a:xfrm>
            <a:custGeom>
              <a:rect b="b" l="l" r="r" t="t"/>
              <a:pathLst>
                <a:path extrusionOk="0" h="10031" w="12904">
                  <a:moveTo>
                    <a:pt x="6700" y="0"/>
                  </a:moveTo>
                  <a:cubicBezTo>
                    <a:pt x="6559" y="0"/>
                    <a:pt x="6415" y="19"/>
                    <a:pt x="6271" y="59"/>
                  </a:cubicBezTo>
                  <a:cubicBezTo>
                    <a:pt x="5801" y="189"/>
                    <a:pt x="5422" y="527"/>
                    <a:pt x="5231" y="970"/>
                  </a:cubicBezTo>
                  <a:cubicBezTo>
                    <a:pt x="4865" y="707"/>
                    <a:pt x="4455" y="588"/>
                    <a:pt x="4054" y="588"/>
                  </a:cubicBezTo>
                  <a:cubicBezTo>
                    <a:pt x="3080" y="588"/>
                    <a:pt x="2156" y="1293"/>
                    <a:pt x="2022" y="2379"/>
                  </a:cubicBezTo>
                  <a:cubicBezTo>
                    <a:pt x="1990" y="2377"/>
                    <a:pt x="1958" y="2377"/>
                    <a:pt x="1926" y="2377"/>
                  </a:cubicBezTo>
                  <a:cubicBezTo>
                    <a:pt x="860" y="2377"/>
                    <a:pt x="0" y="3261"/>
                    <a:pt x="43" y="4342"/>
                  </a:cubicBezTo>
                  <a:cubicBezTo>
                    <a:pt x="85" y="5414"/>
                    <a:pt x="986" y="6153"/>
                    <a:pt x="1944" y="6153"/>
                  </a:cubicBezTo>
                  <a:cubicBezTo>
                    <a:pt x="2311" y="6153"/>
                    <a:pt x="2688" y="6044"/>
                    <a:pt x="3027" y="5803"/>
                  </a:cubicBezTo>
                  <a:cubicBezTo>
                    <a:pt x="3365" y="5562"/>
                    <a:pt x="3769" y="5427"/>
                    <a:pt x="4190" y="5427"/>
                  </a:cubicBezTo>
                  <a:cubicBezTo>
                    <a:pt x="4914" y="5427"/>
                    <a:pt x="5379" y="5426"/>
                    <a:pt x="5680" y="5426"/>
                  </a:cubicBezTo>
                  <a:cubicBezTo>
                    <a:pt x="6282" y="5426"/>
                    <a:pt x="6227" y="5428"/>
                    <a:pt x="6271" y="5435"/>
                  </a:cubicBezTo>
                  <a:cubicBezTo>
                    <a:pt x="6620" y="5479"/>
                    <a:pt x="6889" y="5775"/>
                    <a:pt x="6889" y="6135"/>
                  </a:cubicBezTo>
                  <a:lnTo>
                    <a:pt x="6889" y="9103"/>
                  </a:lnTo>
                  <a:cubicBezTo>
                    <a:pt x="6889" y="9615"/>
                    <a:pt x="7304" y="10030"/>
                    <a:pt x="7816" y="10030"/>
                  </a:cubicBezTo>
                  <a:cubicBezTo>
                    <a:pt x="8328" y="10030"/>
                    <a:pt x="8743" y="9615"/>
                    <a:pt x="8743" y="9103"/>
                  </a:cubicBezTo>
                  <a:lnTo>
                    <a:pt x="8743" y="6135"/>
                  </a:lnTo>
                  <a:cubicBezTo>
                    <a:pt x="8743" y="5745"/>
                    <a:pt x="9062" y="5427"/>
                    <a:pt x="9452" y="5427"/>
                  </a:cubicBezTo>
                  <a:lnTo>
                    <a:pt x="11251" y="5427"/>
                  </a:lnTo>
                  <a:cubicBezTo>
                    <a:pt x="12167" y="5427"/>
                    <a:pt x="12904" y="4652"/>
                    <a:pt x="12843" y="3722"/>
                  </a:cubicBezTo>
                  <a:cubicBezTo>
                    <a:pt x="12783" y="2858"/>
                    <a:pt x="12049" y="2236"/>
                    <a:pt x="11245" y="2236"/>
                  </a:cubicBezTo>
                  <a:cubicBezTo>
                    <a:pt x="11005" y="2236"/>
                    <a:pt x="10759" y="2291"/>
                    <a:pt x="10523" y="2412"/>
                  </a:cubicBezTo>
                  <a:cubicBezTo>
                    <a:pt x="10164" y="1752"/>
                    <a:pt x="9474" y="1351"/>
                    <a:pt x="8734" y="1351"/>
                  </a:cubicBezTo>
                  <a:cubicBezTo>
                    <a:pt x="8585" y="1351"/>
                    <a:pt x="8433" y="1368"/>
                    <a:pt x="8281" y="1402"/>
                  </a:cubicBezTo>
                  <a:cubicBezTo>
                    <a:pt x="8182" y="588"/>
                    <a:pt x="7485" y="0"/>
                    <a:pt x="6700"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83" name="Google Shape;3683;p51"/>
            <p:cNvSpPr/>
            <p:nvPr/>
          </p:nvSpPr>
          <p:spPr>
            <a:xfrm>
              <a:off x="2706500" y="3354100"/>
              <a:ext cx="165825" cy="250775"/>
            </a:xfrm>
            <a:custGeom>
              <a:rect b="b" l="l" r="r" t="t"/>
              <a:pathLst>
                <a:path extrusionOk="0" h="10031" w="6633">
                  <a:moveTo>
                    <a:pt x="429" y="0"/>
                  </a:moveTo>
                  <a:cubicBezTo>
                    <a:pt x="288" y="0"/>
                    <a:pt x="144" y="19"/>
                    <a:pt x="0" y="59"/>
                  </a:cubicBezTo>
                  <a:lnTo>
                    <a:pt x="0" y="5435"/>
                  </a:lnTo>
                  <a:cubicBezTo>
                    <a:pt x="349" y="5479"/>
                    <a:pt x="618" y="5775"/>
                    <a:pt x="618" y="6135"/>
                  </a:cubicBezTo>
                  <a:lnTo>
                    <a:pt x="618" y="9103"/>
                  </a:lnTo>
                  <a:cubicBezTo>
                    <a:pt x="618" y="9615"/>
                    <a:pt x="1033" y="10030"/>
                    <a:pt x="1545" y="10030"/>
                  </a:cubicBezTo>
                  <a:cubicBezTo>
                    <a:pt x="2057" y="10030"/>
                    <a:pt x="2472" y="9615"/>
                    <a:pt x="2472" y="9103"/>
                  </a:cubicBezTo>
                  <a:lnTo>
                    <a:pt x="2472" y="6135"/>
                  </a:lnTo>
                  <a:cubicBezTo>
                    <a:pt x="2472" y="5745"/>
                    <a:pt x="2791" y="5427"/>
                    <a:pt x="3181" y="5427"/>
                  </a:cubicBezTo>
                  <a:lnTo>
                    <a:pt x="4980" y="5427"/>
                  </a:lnTo>
                  <a:cubicBezTo>
                    <a:pt x="5896" y="5427"/>
                    <a:pt x="6633" y="4652"/>
                    <a:pt x="6572" y="3722"/>
                  </a:cubicBezTo>
                  <a:cubicBezTo>
                    <a:pt x="6512" y="2858"/>
                    <a:pt x="5778" y="2236"/>
                    <a:pt x="4974" y="2236"/>
                  </a:cubicBezTo>
                  <a:cubicBezTo>
                    <a:pt x="4734" y="2236"/>
                    <a:pt x="4488" y="2291"/>
                    <a:pt x="4252" y="2412"/>
                  </a:cubicBezTo>
                  <a:cubicBezTo>
                    <a:pt x="3893" y="1752"/>
                    <a:pt x="3203" y="1351"/>
                    <a:pt x="2463" y="1351"/>
                  </a:cubicBezTo>
                  <a:cubicBezTo>
                    <a:pt x="2314" y="1351"/>
                    <a:pt x="2162" y="1368"/>
                    <a:pt x="2010" y="1402"/>
                  </a:cubicBezTo>
                  <a:cubicBezTo>
                    <a:pt x="1911" y="588"/>
                    <a:pt x="1214" y="0"/>
                    <a:pt x="429"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84" name="Google Shape;3684;p51"/>
            <p:cNvSpPr/>
            <p:nvPr/>
          </p:nvSpPr>
          <p:spPr>
            <a:xfrm>
              <a:off x="2659375" y="3620125"/>
              <a:ext cx="28525" cy="97050"/>
            </a:xfrm>
            <a:custGeom>
              <a:rect b="b" l="l" r="r" t="t"/>
              <a:pathLst>
                <a:path extrusionOk="0" h="3882" w="1141">
                  <a:moveTo>
                    <a:pt x="571" y="1"/>
                  </a:moveTo>
                  <a:cubicBezTo>
                    <a:pt x="255" y="1"/>
                    <a:pt x="0" y="255"/>
                    <a:pt x="0" y="571"/>
                  </a:cubicBezTo>
                  <a:lnTo>
                    <a:pt x="0" y="3311"/>
                  </a:lnTo>
                  <a:cubicBezTo>
                    <a:pt x="0" y="3627"/>
                    <a:pt x="255" y="3882"/>
                    <a:pt x="571" y="3882"/>
                  </a:cubicBezTo>
                  <a:cubicBezTo>
                    <a:pt x="886" y="3882"/>
                    <a:pt x="1141" y="3627"/>
                    <a:pt x="1141" y="3311"/>
                  </a:cubicBezTo>
                  <a:lnTo>
                    <a:pt x="1141" y="571"/>
                  </a:lnTo>
                  <a:cubicBezTo>
                    <a:pt x="1141" y="255"/>
                    <a:pt x="886" y="1"/>
                    <a:pt x="57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85" name="Google Shape;3685;p51"/>
            <p:cNvSpPr/>
            <p:nvPr/>
          </p:nvSpPr>
          <p:spPr>
            <a:xfrm>
              <a:off x="2725100" y="3642350"/>
              <a:ext cx="28675" cy="74750"/>
            </a:xfrm>
            <a:custGeom>
              <a:rect b="b" l="l" r="r" t="t"/>
              <a:pathLst>
                <a:path extrusionOk="0" h="2990" w="1147">
                  <a:moveTo>
                    <a:pt x="571" y="0"/>
                  </a:moveTo>
                  <a:cubicBezTo>
                    <a:pt x="256" y="0"/>
                    <a:pt x="1" y="258"/>
                    <a:pt x="1" y="571"/>
                  </a:cubicBezTo>
                  <a:lnTo>
                    <a:pt x="1" y="2420"/>
                  </a:lnTo>
                  <a:cubicBezTo>
                    <a:pt x="1" y="2735"/>
                    <a:pt x="256" y="2990"/>
                    <a:pt x="571" y="2990"/>
                  </a:cubicBezTo>
                  <a:cubicBezTo>
                    <a:pt x="887" y="2990"/>
                    <a:pt x="1141" y="2735"/>
                    <a:pt x="1141" y="2420"/>
                  </a:cubicBezTo>
                  <a:lnTo>
                    <a:pt x="1141" y="571"/>
                  </a:lnTo>
                  <a:cubicBezTo>
                    <a:pt x="1147" y="258"/>
                    <a:pt x="890" y="0"/>
                    <a:pt x="57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686" name="Google Shape;3686;p51"/>
          <p:cNvGrpSpPr/>
          <p:nvPr/>
        </p:nvGrpSpPr>
        <p:grpSpPr>
          <a:xfrm>
            <a:off x="3234656" y="3405763"/>
            <a:ext cx="355525" cy="442850"/>
            <a:chOff x="3142400" y="3314675"/>
            <a:chExt cx="355525" cy="442850"/>
          </a:xfrm>
        </p:grpSpPr>
        <p:sp>
          <p:nvSpPr>
            <p:cNvPr id="3687" name="Google Shape;3687;p51"/>
            <p:cNvSpPr/>
            <p:nvPr/>
          </p:nvSpPr>
          <p:spPr>
            <a:xfrm>
              <a:off x="3151600" y="3314675"/>
              <a:ext cx="337125" cy="337025"/>
            </a:xfrm>
            <a:custGeom>
              <a:rect b="b" l="l" r="r" t="t"/>
              <a:pathLst>
                <a:path extrusionOk="0" h="13481" w="13485">
                  <a:moveTo>
                    <a:pt x="6744" y="0"/>
                  </a:moveTo>
                  <a:cubicBezTo>
                    <a:pt x="3018" y="0"/>
                    <a:pt x="1" y="3018"/>
                    <a:pt x="1" y="6741"/>
                  </a:cubicBezTo>
                  <a:cubicBezTo>
                    <a:pt x="1" y="10464"/>
                    <a:pt x="3018" y="13481"/>
                    <a:pt x="6744" y="13481"/>
                  </a:cubicBezTo>
                  <a:cubicBezTo>
                    <a:pt x="10467" y="13481"/>
                    <a:pt x="13484" y="10464"/>
                    <a:pt x="13484" y="6741"/>
                  </a:cubicBezTo>
                  <a:cubicBezTo>
                    <a:pt x="13484" y="3018"/>
                    <a:pt x="10467" y="0"/>
                    <a:pt x="674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88" name="Google Shape;3688;p51"/>
            <p:cNvSpPr/>
            <p:nvPr/>
          </p:nvSpPr>
          <p:spPr>
            <a:xfrm>
              <a:off x="3320175" y="3314675"/>
              <a:ext cx="168550" cy="337025"/>
            </a:xfrm>
            <a:custGeom>
              <a:rect b="b" l="l" r="r" t="t"/>
              <a:pathLst>
                <a:path extrusionOk="0" h="13481" w="6742">
                  <a:moveTo>
                    <a:pt x="1" y="0"/>
                  </a:moveTo>
                  <a:lnTo>
                    <a:pt x="1" y="13481"/>
                  </a:lnTo>
                  <a:cubicBezTo>
                    <a:pt x="3724" y="13481"/>
                    <a:pt x="6741" y="10464"/>
                    <a:pt x="6741" y="6741"/>
                  </a:cubicBezTo>
                  <a:cubicBezTo>
                    <a:pt x="6741" y="3018"/>
                    <a:pt x="3718" y="0"/>
                    <a:pt x="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89" name="Google Shape;3689;p51"/>
            <p:cNvSpPr/>
            <p:nvPr/>
          </p:nvSpPr>
          <p:spPr>
            <a:xfrm>
              <a:off x="3301625" y="3546350"/>
              <a:ext cx="37050" cy="63425"/>
            </a:xfrm>
            <a:custGeom>
              <a:rect b="b" l="l" r="r" t="t"/>
              <a:pathLst>
                <a:path extrusionOk="0" h="2537" w="1482">
                  <a:moveTo>
                    <a:pt x="1" y="1"/>
                  </a:moveTo>
                  <a:lnTo>
                    <a:pt x="1" y="2509"/>
                  </a:lnTo>
                  <a:lnTo>
                    <a:pt x="1" y="2537"/>
                  </a:lnTo>
                  <a:lnTo>
                    <a:pt x="1482" y="2537"/>
                  </a:lnTo>
                  <a:lnTo>
                    <a:pt x="1482" y="2509"/>
                  </a:lnTo>
                  <a:lnTo>
                    <a:pt x="1482"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90" name="Google Shape;3690;p51"/>
            <p:cNvSpPr/>
            <p:nvPr/>
          </p:nvSpPr>
          <p:spPr>
            <a:xfrm>
              <a:off x="3320175" y="3546350"/>
              <a:ext cx="18500" cy="63425"/>
            </a:xfrm>
            <a:custGeom>
              <a:rect b="b" l="l" r="r" t="t"/>
              <a:pathLst>
                <a:path extrusionOk="0" h="2537" w="740">
                  <a:moveTo>
                    <a:pt x="1" y="1"/>
                  </a:moveTo>
                  <a:lnTo>
                    <a:pt x="1" y="2537"/>
                  </a:lnTo>
                  <a:lnTo>
                    <a:pt x="740" y="2537"/>
                  </a:lnTo>
                  <a:lnTo>
                    <a:pt x="740" y="2509"/>
                  </a:lnTo>
                  <a:lnTo>
                    <a:pt x="740"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91" name="Google Shape;3691;p51"/>
            <p:cNvSpPr/>
            <p:nvPr/>
          </p:nvSpPr>
          <p:spPr>
            <a:xfrm>
              <a:off x="3250350" y="3441375"/>
              <a:ext cx="139550" cy="118850"/>
            </a:xfrm>
            <a:custGeom>
              <a:rect b="b" l="l" r="r" t="t"/>
              <a:pathLst>
                <a:path extrusionOk="0" h="4754" w="5582">
                  <a:moveTo>
                    <a:pt x="2788" y="1"/>
                  </a:moveTo>
                  <a:cubicBezTo>
                    <a:pt x="2672" y="1"/>
                    <a:pt x="2553" y="62"/>
                    <a:pt x="2484" y="178"/>
                  </a:cubicBezTo>
                  <a:lnTo>
                    <a:pt x="139" y="4222"/>
                  </a:lnTo>
                  <a:cubicBezTo>
                    <a:pt x="1" y="4457"/>
                    <a:pt x="170" y="4754"/>
                    <a:pt x="444" y="4754"/>
                  </a:cubicBezTo>
                  <a:lnTo>
                    <a:pt x="5138" y="4754"/>
                  </a:lnTo>
                  <a:cubicBezTo>
                    <a:pt x="5412" y="4754"/>
                    <a:pt x="5581" y="4457"/>
                    <a:pt x="5440" y="4222"/>
                  </a:cubicBezTo>
                  <a:lnTo>
                    <a:pt x="3093" y="178"/>
                  </a:lnTo>
                  <a:cubicBezTo>
                    <a:pt x="3029" y="62"/>
                    <a:pt x="2907" y="1"/>
                    <a:pt x="2788"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92" name="Google Shape;3692;p51"/>
            <p:cNvSpPr/>
            <p:nvPr/>
          </p:nvSpPr>
          <p:spPr>
            <a:xfrm>
              <a:off x="3320175" y="3441375"/>
              <a:ext cx="69725" cy="118850"/>
            </a:xfrm>
            <a:custGeom>
              <a:rect b="b" l="l" r="r" t="t"/>
              <a:pathLst>
                <a:path extrusionOk="0" h="4754" w="2789">
                  <a:moveTo>
                    <a:pt x="1" y="1"/>
                  </a:moveTo>
                  <a:lnTo>
                    <a:pt x="1" y="4754"/>
                  </a:lnTo>
                  <a:lnTo>
                    <a:pt x="2345" y="4754"/>
                  </a:lnTo>
                  <a:cubicBezTo>
                    <a:pt x="2619" y="4754"/>
                    <a:pt x="2788" y="4457"/>
                    <a:pt x="2650" y="4222"/>
                  </a:cubicBezTo>
                  <a:lnTo>
                    <a:pt x="305" y="178"/>
                  </a:lnTo>
                  <a:cubicBezTo>
                    <a:pt x="239" y="62"/>
                    <a:pt x="117" y="1"/>
                    <a:pt x="1"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93" name="Google Shape;3693;p51"/>
            <p:cNvSpPr/>
            <p:nvPr/>
          </p:nvSpPr>
          <p:spPr>
            <a:xfrm>
              <a:off x="3264275" y="3397300"/>
              <a:ext cx="111650" cy="89700"/>
            </a:xfrm>
            <a:custGeom>
              <a:rect b="b" l="l" r="r" t="t"/>
              <a:pathLst>
                <a:path extrusionOk="0" h="3588" w="4466">
                  <a:moveTo>
                    <a:pt x="2231" y="1"/>
                  </a:moveTo>
                  <a:cubicBezTo>
                    <a:pt x="2115" y="1"/>
                    <a:pt x="2002" y="56"/>
                    <a:pt x="1932" y="167"/>
                  </a:cubicBezTo>
                  <a:lnTo>
                    <a:pt x="147" y="3048"/>
                  </a:lnTo>
                  <a:cubicBezTo>
                    <a:pt x="0" y="3283"/>
                    <a:pt x="169" y="3588"/>
                    <a:pt x="446" y="3588"/>
                  </a:cubicBezTo>
                  <a:lnTo>
                    <a:pt x="4017" y="3588"/>
                  </a:lnTo>
                  <a:cubicBezTo>
                    <a:pt x="4299" y="3588"/>
                    <a:pt x="4465" y="3283"/>
                    <a:pt x="4318" y="3048"/>
                  </a:cubicBezTo>
                  <a:lnTo>
                    <a:pt x="2533" y="167"/>
                  </a:lnTo>
                  <a:cubicBezTo>
                    <a:pt x="2464" y="56"/>
                    <a:pt x="2350" y="1"/>
                    <a:pt x="2231"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94" name="Google Shape;3694;p51"/>
            <p:cNvSpPr/>
            <p:nvPr/>
          </p:nvSpPr>
          <p:spPr>
            <a:xfrm>
              <a:off x="3320175" y="3397225"/>
              <a:ext cx="55750" cy="89775"/>
            </a:xfrm>
            <a:custGeom>
              <a:rect b="b" l="l" r="r" t="t"/>
              <a:pathLst>
                <a:path extrusionOk="0" h="3591" w="2230">
                  <a:moveTo>
                    <a:pt x="1" y="1"/>
                  </a:moveTo>
                  <a:lnTo>
                    <a:pt x="1" y="3591"/>
                  </a:lnTo>
                  <a:lnTo>
                    <a:pt x="1781" y="3591"/>
                  </a:lnTo>
                  <a:cubicBezTo>
                    <a:pt x="2063" y="3591"/>
                    <a:pt x="2229" y="3286"/>
                    <a:pt x="2085" y="3048"/>
                  </a:cubicBezTo>
                  <a:lnTo>
                    <a:pt x="300" y="167"/>
                  </a:lnTo>
                  <a:cubicBezTo>
                    <a:pt x="231" y="56"/>
                    <a:pt x="114" y="1"/>
                    <a:pt x="1"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95" name="Google Shape;3695;p51"/>
            <p:cNvSpPr/>
            <p:nvPr/>
          </p:nvSpPr>
          <p:spPr>
            <a:xfrm>
              <a:off x="3203300" y="3604625"/>
              <a:ext cx="233650" cy="89725"/>
            </a:xfrm>
            <a:custGeom>
              <a:rect b="b" l="l" r="r" t="t"/>
              <a:pathLst>
                <a:path extrusionOk="0" h="3589" w="9346">
                  <a:moveTo>
                    <a:pt x="0" y="1"/>
                  </a:moveTo>
                  <a:lnTo>
                    <a:pt x="0" y="3588"/>
                  </a:lnTo>
                  <a:lnTo>
                    <a:pt x="9346" y="3588"/>
                  </a:lnTo>
                  <a:lnTo>
                    <a:pt x="9346"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96" name="Google Shape;3696;p51"/>
            <p:cNvSpPr/>
            <p:nvPr/>
          </p:nvSpPr>
          <p:spPr>
            <a:xfrm>
              <a:off x="3320175" y="3604625"/>
              <a:ext cx="116775" cy="89725"/>
            </a:xfrm>
            <a:custGeom>
              <a:rect b="b" l="l" r="r" t="t"/>
              <a:pathLst>
                <a:path extrusionOk="0" h="3589" w="4671">
                  <a:moveTo>
                    <a:pt x="1" y="1"/>
                  </a:moveTo>
                  <a:lnTo>
                    <a:pt x="1" y="3588"/>
                  </a:lnTo>
                  <a:lnTo>
                    <a:pt x="4671" y="3588"/>
                  </a:lnTo>
                  <a:lnTo>
                    <a:pt x="4671"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97" name="Google Shape;3697;p51"/>
            <p:cNvSpPr/>
            <p:nvPr/>
          </p:nvSpPr>
          <p:spPr>
            <a:xfrm>
              <a:off x="3142400" y="3665950"/>
              <a:ext cx="355525" cy="91575"/>
            </a:xfrm>
            <a:custGeom>
              <a:rect b="b" l="l" r="r" t="t"/>
              <a:pathLst>
                <a:path extrusionOk="0" h="3663" w="14221">
                  <a:moveTo>
                    <a:pt x="1249" y="0"/>
                  </a:moveTo>
                  <a:cubicBezTo>
                    <a:pt x="560" y="0"/>
                    <a:pt x="1" y="559"/>
                    <a:pt x="1" y="1251"/>
                  </a:cubicBezTo>
                  <a:lnTo>
                    <a:pt x="1" y="3289"/>
                  </a:lnTo>
                  <a:cubicBezTo>
                    <a:pt x="1" y="3494"/>
                    <a:pt x="167" y="3662"/>
                    <a:pt x="374" y="3662"/>
                  </a:cubicBezTo>
                  <a:lnTo>
                    <a:pt x="13847" y="3662"/>
                  </a:lnTo>
                  <a:cubicBezTo>
                    <a:pt x="14054" y="3662"/>
                    <a:pt x="14220" y="3496"/>
                    <a:pt x="14220" y="3289"/>
                  </a:cubicBezTo>
                  <a:lnTo>
                    <a:pt x="14220" y="1251"/>
                  </a:lnTo>
                  <a:cubicBezTo>
                    <a:pt x="14220" y="559"/>
                    <a:pt x="13661" y="0"/>
                    <a:pt x="12972"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98" name="Google Shape;3698;p51"/>
            <p:cNvSpPr/>
            <p:nvPr/>
          </p:nvSpPr>
          <p:spPr>
            <a:xfrm>
              <a:off x="3320175" y="3665875"/>
              <a:ext cx="177750" cy="91650"/>
            </a:xfrm>
            <a:custGeom>
              <a:rect b="b" l="l" r="r" t="t"/>
              <a:pathLst>
                <a:path extrusionOk="0" h="3666" w="7110">
                  <a:moveTo>
                    <a:pt x="1" y="0"/>
                  </a:moveTo>
                  <a:lnTo>
                    <a:pt x="1" y="3665"/>
                  </a:lnTo>
                  <a:lnTo>
                    <a:pt x="6736" y="3665"/>
                  </a:lnTo>
                  <a:cubicBezTo>
                    <a:pt x="6943" y="3665"/>
                    <a:pt x="7109" y="3499"/>
                    <a:pt x="7109" y="3292"/>
                  </a:cubicBezTo>
                  <a:lnTo>
                    <a:pt x="7109" y="1254"/>
                  </a:lnTo>
                  <a:cubicBezTo>
                    <a:pt x="7109" y="562"/>
                    <a:pt x="6550" y="3"/>
                    <a:pt x="586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99" name="Google Shape;3699;p51"/>
            <p:cNvSpPr/>
            <p:nvPr/>
          </p:nvSpPr>
          <p:spPr>
            <a:xfrm>
              <a:off x="3243025" y="3702625"/>
              <a:ext cx="154200" cy="28050"/>
            </a:xfrm>
            <a:custGeom>
              <a:rect b="b" l="l" r="r" t="t"/>
              <a:pathLst>
                <a:path extrusionOk="0" h="1122" w="6168">
                  <a:moveTo>
                    <a:pt x="5614" y="0"/>
                  </a:moveTo>
                  <a:cubicBezTo>
                    <a:pt x="5612" y="0"/>
                    <a:pt x="5610" y="0"/>
                    <a:pt x="5609" y="0"/>
                  </a:cubicBezTo>
                  <a:lnTo>
                    <a:pt x="560" y="0"/>
                  </a:lnTo>
                  <a:cubicBezTo>
                    <a:pt x="252" y="0"/>
                    <a:pt x="0" y="255"/>
                    <a:pt x="0" y="562"/>
                  </a:cubicBezTo>
                  <a:cubicBezTo>
                    <a:pt x="0" y="869"/>
                    <a:pt x="249" y="1121"/>
                    <a:pt x="560" y="1121"/>
                  </a:cubicBezTo>
                  <a:lnTo>
                    <a:pt x="5609" y="1121"/>
                  </a:lnTo>
                  <a:cubicBezTo>
                    <a:pt x="5916" y="1121"/>
                    <a:pt x="6168" y="872"/>
                    <a:pt x="6168" y="562"/>
                  </a:cubicBezTo>
                  <a:cubicBezTo>
                    <a:pt x="6168" y="251"/>
                    <a:pt x="5921" y="0"/>
                    <a:pt x="5614"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00" name="Google Shape;3700;p51"/>
            <p:cNvSpPr/>
            <p:nvPr/>
          </p:nvSpPr>
          <p:spPr>
            <a:xfrm>
              <a:off x="3320175" y="3702550"/>
              <a:ext cx="77050" cy="28125"/>
            </a:xfrm>
            <a:custGeom>
              <a:rect b="b" l="l" r="r" t="t"/>
              <a:pathLst>
                <a:path extrusionOk="0" h="1125" w="3082">
                  <a:moveTo>
                    <a:pt x="1" y="1"/>
                  </a:moveTo>
                  <a:lnTo>
                    <a:pt x="1" y="1124"/>
                  </a:lnTo>
                  <a:lnTo>
                    <a:pt x="2523" y="1124"/>
                  </a:lnTo>
                  <a:cubicBezTo>
                    <a:pt x="2830" y="1124"/>
                    <a:pt x="3082" y="875"/>
                    <a:pt x="3082" y="565"/>
                  </a:cubicBezTo>
                  <a:cubicBezTo>
                    <a:pt x="3082" y="252"/>
                    <a:pt x="2833" y="1"/>
                    <a:pt x="2523"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01" name="Google Shape;3701;p51"/>
            <p:cNvSpPr/>
            <p:nvPr/>
          </p:nvSpPr>
          <p:spPr>
            <a:xfrm>
              <a:off x="3213675" y="3428925"/>
              <a:ext cx="26475" cy="36700"/>
            </a:xfrm>
            <a:custGeom>
              <a:rect b="b" l="l" r="r" t="t"/>
              <a:pathLst>
                <a:path extrusionOk="0" h="1468" w="1059">
                  <a:moveTo>
                    <a:pt x="529" y="1"/>
                  </a:moveTo>
                  <a:cubicBezTo>
                    <a:pt x="236" y="1"/>
                    <a:pt x="1" y="241"/>
                    <a:pt x="1" y="532"/>
                  </a:cubicBezTo>
                  <a:lnTo>
                    <a:pt x="1" y="939"/>
                  </a:lnTo>
                  <a:cubicBezTo>
                    <a:pt x="1" y="1232"/>
                    <a:pt x="239" y="1468"/>
                    <a:pt x="529" y="1468"/>
                  </a:cubicBezTo>
                  <a:cubicBezTo>
                    <a:pt x="820" y="1468"/>
                    <a:pt x="1058" y="1230"/>
                    <a:pt x="1058" y="939"/>
                  </a:cubicBezTo>
                  <a:lnTo>
                    <a:pt x="1058" y="532"/>
                  </a:lnTo>
                  <a:cubicBezTo>
                    <a:pt x="1058" y="241"/>
                    <a:pt x="823" y="1"/>
                    <a:pt x="529"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02" name="Google Shape;3702;p51"/>
            <p:cNvSpPr/>
            <p:nvPr/>
          </p:nvSpPr>
          <p:spPr>
            <a:xfrm>
              <a:off x="3406000" y="3515225"/>
              <a:ext cx="26450" cy="36700"/>
            </a:xfrm>
            <a:custGeom>
              <a:rect b="b" l="l" r="r" t="t"/>
              <a:pathLst>
                <a:path extrusionOk="0" h="1468" w="1058">
                  <a:moveTo>
                    <a:pt x="529" y="0"/>
                  </a:moveTo>
                  <a:cubicBezTo>
                    <a:pt x="236" y="0"/>
                    <a:pt x="0" y="238"/>
                    <a:pt x="0" y="529"/>
                  </a:cubicBezTo>
                  <a:lnTo>
                    <a:pt x="0" y="936"/>
                  </a:lnTo>
                  <a:cubicBezTo>
                    <a:pt x="0" y="1232"/>
                    <a:pt x="238" y="1467"/>
                    <a:pt x="529" y="1467"/>
                  </a:cubicBezTo>
                  <a:cubicBezTo>
                    <a:pt x="820" y="1467"/>
                    <a:pt x="1058" y="1227"/>
                    <a:pt x="1058" y="936"/>
                  </a:cubicBezTo>
                  <a:lnTo>
                    <a:pt x="1058" y="529"/>
                  </a:lnTo>
                  <a:cubicBezTo>
                    <a:pt x="1058" y="238"/>
                    <a:pt x="822" y="0"/>
                    <a:pt x="529"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03" name="Google Shape;3703;p51"/>
            <p:cNvSpPr/>
            <p:nvPr/>
          </p:nvSpPr>
          <p:spPr>
            <a:xfrm>
              <a:off x="3249800" y="3358125"/>
              <a:ext cx="26525" cy="36700"/>
            </a:xfrm>
            <a:custGeom>
              <a:rect b="b" l="l" r="r" t="t"/>
              <a:pathLst>
                <a:path extrusionOk="0" h="1468" w="1061">
                  <a:moveTo>
                    <a:pt x="532" y="1"/>
                  </a:moveTo>
                  <a:cubicBezTo>
                    <a:pt x="236" y="1"/>
                    <a:pt x="1" y="239"/>
                    <a:pt x="1" y="530"/>
                  </a:cubicBezTo>
                  <a:lnTo>
                    <a:pt x="1" y="936"/>
                  </a:lnTo>
                  <a:cubicBezTo>
                    <a:pt x="1" y="1233"/>
                    <a:pt x="241" y="1468"/>
                    <a:pt x="532" y="1468"/>
                  </a:cubicBezTo>
                  <a:cubicBezTo>
                    <a:pt x="826" y="1468"/>
                    <a:pt x="1061" y="1227"/>
                    <a:pt x="1061" y="936"/>
                  </a:cubicBezTo>
                  <a:lnTo>
                    <a:pt x="1061" y="530"/>
                  </a:lnTo>
                  <a:cubicBezTo>
                    <a:pt x="1061" y="239"/>
                    <a:pt x="826" y="1"/>
                    <a:pt x="53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04" name="Google Shape;3704;p51"/>
            <p:cNvSpPr/>
            <p:nvPr/>
          </p:nvSpPr>
          <p:spPr>
            <a:xfrm>
              <a:off x="3363925" y="3368300"/>
              <a:ext cx="26525" cy="36700"/>
            </a:xfrm>
            <a:custGeom>
              <a:rect b="b" l="l" r="r" t="t"/>
              <a:pathLst>
                <a:path extrusionOk="0" h="1468" w="1061">
                  <a:moveTo>
                    <a:pt x="529" y="1"/>
                  </a:moveTo>
                  <a:cubicBezTo>
                    <a:pt x="236" y="1"/>
                    <a:pt x="0" y="239"/>
                    <a:pt x="0" y="529"/>
                  </a:cubicBezTo>
                  <a:lnTo>
                    <a:pt x="0" y="939"/>
                  </a:lnTo>
                  <a:cubicBezTo>
                    <a:pt x="0" y="1233"/>
                    <a:pt x="238" y="1468"/>
                    <a:pt x="529" y="1468"/>
                  </a:cubicBezTo>
                  <a:cubicBezTo>
                    <a:pt x="820" y="1468"/>
                    <a:pt x="1060" y="1230"/>
                    <a:pt x="1060" y="939"/>
                  </a:cubicBezTo>
                  <a:lnTo>
                    <a:pt x="1060" y="529"/>
                  </a:lnTo>
                  <a:cubicBezTo>
                    <a:pt x="1060" y="239"/>
                    <a:pt x="825" y="1"/>
                    <a:pt x="529"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05" name="Google Shape;3705;p51"/>
            <p:cNvSpPr/>
            <p:nvPr/>
          </p:nvSpPr>
          <p:spPr>
            <a:xfrm>
              <a:off x="3200450" y="3504275"/>
              <a:ext cx="26475" cy="36725"/>
            </a:xfrm>
            <a:custGeom>
              <a:rect b="b" l="l" r="r" t="t"/>
              <a:pathLst>
                <a:path extrusionOk="0" h="1469" w="1059">
                  <a:moveTo>
                    <a:pt x="530" y="1"/>
                  </a:moveTo>
                  <a:cubicBezTo>
                    <a:pt x="236" y="1"/>
                    <a:pt x="1" y="239"/>
                    <a:pt x="1" y="530"/>
                  </a:cubicBezTo>
                  <a:lnTo>
                    <a:pt x="1" y="939"/>
                  </a:lnTo>
                  <a:cubicBezTo>
                    <a:pt x="1" y="1233"/>
                    <a:pt x="239" y="1468"/>
                    <a:pt x="530" y="1468"/>
                  </a:cubicBezTo>
                  <a:cubicBezTo>
                    <a:pt x="823" y="1468"/>
                    <a:pt x="1058" y="1230"/>
                    <a:pt x="1058" y="939"/>
                  </a:cubicBezTo>
                  <a:lnTo>
                    <a:pt x="1058" y="530"/>
                  </a:lnTo>
                  <a:cubicBezTo>
                    <a:pt x="1058" y="236"/>
                    <a:pt x="823" y="1"/>
                    <a:pt x="53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06" name="Google Shape;3706;p51"/>
            <p:cNvSpPr/>
            <p:nvPr/>
          </p:nvSpPr>
          <p:spPr>
            <a:xfrm>
              <a:off x="3412575" y="3434050"/>
              <a:ext cx="26450" cy="36700"/>
            </a:xfrm>
            <a:custGeom>
              <a:rect b="b" l="l" r="r" t="t"/>
              <a:pathLst>
                <a:path extrusionOk="0" h="1468" w="1058">
                  <a:moveTo>
                    <a:pt x="529" y="0"/>
                  </a:moveTo>
                  <a:cubicBezTo>
                    <a:pt x="235" y="0"/>
                    <a:pt x="0" y="238"/>
                    <a:pt x="0" y="529"/>
                  </a:cubicBezTo>
                  <a:lnTo>
                    <a:pt x="0" y="939"/>
                  </a:lnTo>
                  <a:cubicBezTo>
                    <a:pt x="0" y="1232"/>
                    <a:pt x="238" y="1467"/>
                    <a:pt x="529" y="1467"/>
                  </a:cubicBezTo>
                  <a:cubicBezTo>
                    <a:pt x="820" y="1467"/>
                    <a:pt x="1058" y="1229"/>
                    <a:pt x="1058" y="939"/>
                  </a:cubicBezTo>
                  <a:lnTo>
                    <a:pt x="1058" y="529"/>
                  </a:lnTo>
                  <a:cubicBezTo>
                    <a:pt x="1058" y="238"/>
                    <a:pt x="820" y="0"/>
                    <a:pt x="529"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707" name="Google Shape;3707;p51"/>
          <p:cNvGrpSpPr/>
          <p:nvPr/>
        </p:nvGrpSpPr>
        <p:grpSpPr>
          <a:xfrm>
            <a:off x="3833804" y="3405663"/>
            <a:ext cx="441875" cy="443050"/>
            <a:chOff x="3710625" y="3304150"/>
            <a:chExt cx="441875" cy="443050"/>
          </a:xfrm>
        </p:grpSpPr>
        <p:sp>
          <p:nvSpPr>
            <p:cNvPr id="3708" name="Google Shape;3708;p51"/>
            <p:cNvSpPr/>
            <p:nvPr/>
          </p:nvSpPr>
          <p:spPr>
            <a:xfrm>
              <a:off x="3710625" y="3304150"/>
              <a:ext cx="441875" cy="442850"/>
            </a:xfrm>
            <a:custGeom>
              <a:rect b="b" l="l" r="r" t="t"/>
              <a:pathLst>
                <a:path extrusionOk="0" h="17714" w="17675">
                  <a:moveTo>
                    <a:pt x="12503" y="2077"/>
                  </a:moveTo>
                  <a:cubicBezTo>
                    <a:pt x="12576" y="2077"/>
                    <a:pt x="12651" y="2096"/>
                    <a:pt x="12720" y="2135"/>
                  </a:cubicBezTo>
                  <a:cubicBezTo>
                    <a:pt x="12927" y="2251"/>
                    <a:pt x="12999" y="2520"/>
                    <a:pt x="12880" y="2727"/>
                  </a:cubicBezTo>
                  <a:cubicBezTo>
                    <a:pt x="12799" y="2866"/>
                    <a:pt x="12654" y="2943"/>
                    <a:pt x="12505" y="2943"/>
                  </a:cubicBezTo>
                  <a:cubicBezTo>
                    <a:pt x="12431" y="2943"/>
                    <a:pt x="12357" y="2924"/>
                    <a:pt x="12288" y="2885"/>
                  </a:cubicBezTo>
                  <a:cubicBezTo>
                    <a:pt x="12080" y="2763"/>
                    <a:pt x="12011" y="2498"/>
                    <a:pt x="12127" y="2293"/>
                  </a:cubicBezTo>
                  <a:cubicBezTo>
                    <a:pt x="12209" y="2154"/>
                    <a:pt x="12354" y="2077"/>
                    <a:pt x="12503" y="2077"/>
                  </a:cubicBezTo>
                  <a:close/>
                  <a:moveTo>
                    <a:pt x="5176" y="2077"/>
                  </a:moveTo>
                  <a:cubicBezTo>
                    <a:pt x="5327" y="2077"/>
                    <a:pt x="5473" y="2154"/>
                    <a:pt x="5550" y="2293"/>
                  </a:cubicBezTo>
                  <a:cubicBezTo>
                    <a:pt x="5672" y="2498"/>
                    <a:pt x="5603" y="2763"/>
                    <a:pt x="5395" y="2885"/>
                  </a:cubicBezTo>
                  <a:cubicBezTo>
                    <a:pt x="5326" y="2925"/>
                    <a:pt x="5250" y="2944"/>
                    <a:pt x="5176" y="2944"/>
                  </a:cubicBezTo>
                  <a:cubicBezTo>
                    <a:pt x="5027" y="2944"/>
                    <a:pt x="4882" y="2866"/>
                    <a:pt x="4800" y="2727"/>
                  </a:cubicBezTo>
                  <a:cubicBezTo>
                    <a:pt x="4678" y="2520"/>
                    <a:pt x="4750" y="2251"/>
                    <a:pt x="4958" y="2135"/>
                  </a:cubicBezTo>
                  <a:cubicBezTo>
                    <a:pt x="5027" y="2096"/>
                    <a:pt x="5102" y="2077"/>
                    <a:pt x="5176" y="2077"/>
                  </a:cubicBezTo>
                  <a:close/>
                  <a:moveTo>
                    <a:pt x="8305" y="4499"/>
                  </a:moveTo>
                  <a:lnTo>
                    <a:pt x="8305" y="5302"/>
                  </a:lnTo>
                  <a:cubicBezTo>
                    <a:pt x="8036" y="5343"/>
                    <a:pt x="7776" y="5412"/>
                    <a:pt x="7530" y="5509"/>
                  </a:cubicBezTo>
                  <a:lnTo>
                    <a:pt x="7289" y="5086"/>
                  </a:lnTo>
                  <a:lnTo>
                    <a:pt x="8305" y="4499"/>
                  </a:lnTo>
                  <a:close/>
                  <a:moveTo>
                    <a:pt x="9381" y="4500"/>
                  </a:moveTo>
                  <a:lnTo>
                    <a:pt x="10397" y="5086"/>
                  </a:lnTo>
                  <a:lnTo>
                    <a:pt x="10156" y="5509"/>
                  </a:lnTo>
                  <a:cubicBezTo>
                    <a:pt x="9910" y="5412"/>
                    <a:pt x="9650" y="5338"/>
                    <a:pt x="9381" y="5302"/>
                  </a:cubicBezTo>
                  <a:lnTo>
                    <a:pt x="9381" y="4500"/>
                  </a:lnTo>
                  <a:close/>
                  <a:moveTo>
                    <a:pt x="6353" y="5623"/>
                  </a:moveTo>
                  <a:lnTo>
                    <a:pt x="6599" y="6043"/>
                  </a:lnTo>
                  <a:cubicBezTo>
                    <a:pt x="6389" y="6215"/>
                    <a:pt x="6198" y="6403"/>
                    <a:pt x="6032" y="6611"/>
                  </a:cubicBezTo>
                  <a:lnTo>
                    <a:pt x="5337" y="6210"/>
                  </a:lnTo>
                  <a:lnTo>
                    <a:pt x="6353" y="5623"/>
                  </a:lnTo>
                  <a:close/>
                  <a:moveTo>
                    <a:pt x="11325" y="5623"/>
                  </a:moveTo>
                  <a:lnTo>
                    <a:pt x="12346" y="6210"/>
                  </a:lnTo>
                  <a:lnTo>
                    <a:pt x="11651" y="6611"/>
                  </a:lnTo>
                  <a:cubicBezTo>
                    <a:pt x="11482" y="6401"/>
                    <a:pt x="11291" y="6210"/>
                    <a:pt x="11084" y="6043"/>
                  </a:cubicBezTo>
                  <a:lnTo>
                    <a:pt x="11325" y="5623"/>
                  </a:lnTo>
                  <a:close/>
                  <a:moveTo>
                    <a:pt x="4800" y="7144"/>
                  </a:moveTo>
                  <a:lnTo>
                    <a:pt x="5492" y="7544"/>
                  </a:lnTo>
                  <a:cubicBezTo>
                    <a:pt x="5395" y="7787"/>
                    <a:pt x="5323" y="8048"/>
                    <a:pt x="5285" y="8319"/>
                  </a:cubicBezTo>
                  <a:lnTo>
                    <a:pt x="4800" y="8319"/>
                  </a:lnTo>
                  <a:lnTo>
                    <a:pt x="4800" y="7144"/>
                  </a:lnTo>
                  <a:close/>
                  <a:moveTo>
                    <a:pt x="12886" y="7142"/>
                  </a:moveTo>
                  <a:lnTo>
                    <a:pt x="12886" y="8319"/>
                  </a:lnTo>
                  <a:lnTo>
                    <a:pt x="12399" y="8319"/>
                  </a:lnTo>
                  <a:cubicBezTo>
                    <a:pt x="12357" y="8048"/>
                    <a:pt x="12288" y="7787"/>
                    <a:pt x="12191" y="7544"/>
                  </a:cubicBezTo>
                  <a:lnTo>
                    <a:pt x="12886" y="7142"/>
                  </a:lnTo>
                  <a:close/>
                  <a:moveTo>
                    <a:pt x="16166" y="8421"/>
                  </a:moveTo>
                  <a:cubicBezTo>
                    <a:pt x="16404" y="8421"/>
                    <a:pt x="16598" y="8615"/>
                    <a:pt x="16598" y="8853"/>
                  </a:cubicBezTo>
                  <a:cubicBezTo>
                    <a:pt x="16598" y="9094"/>
                    <a:pt x="16404" y="9288"/>
                    <a:pt x="16166" y="9288"/>
                  </a:cubicBezTo>
                  <a:cubicBezTo>
                    <a:pt x="15928" y="9288"/>
                    <a:pt x="15734" y="9097"/>
                    <a:pt x="15734" y="8853"/>
                  </a:cubicBezTo>
                  <a:cubicBezTo>
                    <a:pt x="15734" y="8615"/>
                    <a:pt x="15928" y="8421"/>
                    <a:pt x="16166" y="8421"/>
                  </a:cubicBezTo>
                  <a:close/>
                  <a:moveTo>
                    <a:pt x="1512" y="8424"/>
                  </a:moveTo>
                  <a:cubicBezTo>
                    <a:pt x="1753" y="8424"/>
                    <a:pt x="1946" y="8618"/>
                    <a:pt x="1946" y="8859"/>
                  </a:cubicBezTo>
                  <a:cubicBezTo>
                    <a:pt x="1946" y="9097"/>
                    <a:pt x="1753" y="9290"/>
                    <a:pt x="1512" y="9290"/>
                  </a:cubicBezTo>
                  <a:cubicBezTo>
                    <a:pt x="1274" y="9290"/>
                    <a:pt x="1080" y="9097"/>
                    <a:pt x="1080" y="8859"/>
                  </a:cubicBezTo>
                  <a:cubicBezTo>
                    <a:pt x="1080" y="8618"/>
                    <a:pt x="1274" y="8424"/>
                    <a:pt x="1512" y="8424"/>
                  </a:cubicBezTo>
                  <a:close/>
                  <a:moveTo>
                    <a:pt x="12880" y="9393"/>
                  </a:moveTo>
                  <a:lnTo>
                    <a:pt x="12880" y="10568"/>
                  </a:lnTo>
                  <a:lnTo>
                    <a:pt x="12880" y="10568"/>
                  </a:lnTo>
                  <a:lnTo>
                    <a:pt x="12188" y="10168"/>
                  </a:lnTo>
                  <a:cubicBezTo>
                    <a:pt x="12285" y="9924"/>
                    <a:pt x="12357" y="9664"/>
                    <a:pt x="12396" y="9393"/>
                  </a:cubicBezTo>
                  <a:close/>
                  <a:moveTo>
                    <a:pt x="5282" y="9393"/>
                  </a:moveTo>
                  <a:cubicBezTo>
                    <a:pt x="5323" y="9664"/>
                    <a:pt x="5393" y="9924"/>
                    <a:pt x="5489" y="10168"/>
                  </a:cubicBezTo>
                  <a:lnTo>
                    <a:pt x="4792" y="10569"/>
                  </a:lnTo>
                  <a:lnTo>
                    <a:pt x="4792" y="9393"/>
                  </a:lnTo>
                  <a:close/>
                  <a:moveTo>
                    <a:pt x="8842" y="6334"/>
                  </a:moveTo>
                  <a:cubicBezTo>
                    <a:pt x="10231" y="6334"/>
                    <a:pt x="11363" y="7466"/>
                    <a:pt x="11363" y="8859"/>
                  </a:cubicBezTo>
                  <a:cubicBezTo>
                    <a:pt x="11363" y="10248"/>
                    <a:pt x="10231" y="11380"/>
                    <a:pt x="8842" y="11380"/>
                  </a:cubicBezTo>
                  <a:cubicBezTo>
                    <a:pt x="7449" y="11380"/>
                    <a:pt x="6320" y="10248"/>
                    <a:pt x="6320" y="8859"/>
                  </a:cubicBezTo>
                  <a:cubicBezTo>
                    <a:pt x="6320" y="7466"/>
                    <a:pt x="7449" y="6334"/>
                    <a:pt x="8842" y="6334"/>
                  </a:cubicBezTo>
                  <a:close/>
                  <a:moveTo>
                    <a:pt x="6029" y="11101"/>
                  </a:moveTo>
                  <a:cubicBezTo>
                    <a:pt x="6195" y="11311"/>
                    <a:pt x="6384" y="11502"/>
                    <a:pt x="6597" y="11668"/>
                  </a:cubicBezTo>
                  <a:lnTo>
                    <a:pt x="6353" y="12089"/>
                  </a:lnTo>
                  <a:lnTo>
                    <a:pt x="5332" y="11502"/>
                  </a:lnTo>
                  <a:lnTo>
                    <a:pt x="6029" y="11101"/>
                  </a:lnTo>
                  <a:close/>
                  <a:moveTo>
                    <a:pt x="11648" y="11101"/>
                  </a:moveTo>
                  <a:lnTo>
                    <a:pt x="12343" y="11502"/>
                  </a:lnTo>
                  <a:lnTo>
                    <a:pt x="11325" y="12089"/>
                  </a:lnTo>
                  <a:lnTo>
                    <a:pt x="11081" y="11668"/>
                  </a:lnTo>
                  <a:cubicBezTo>
                    <a:pt x="11291" y="11497"/>
                    <a:pt x="11482" y="11308"/>
                    <a:pt x="11648" y="11101"/>
                  </a:cubicBezTo>
                  <a:close/>
                  <a:moveTo>
                    <a:pt x="7527" y="12202"/>
                  </a:moveTo>
                  <a:cubicBezTo>
                    <a:pt x="7773" y="12299"/>
                    <a:pt x="8031" y="12374"/>
                    <a:pt x="8302" y="12410"/>
                  </a:cubicBezTo>
                  <a:lnTo>
                    <a:pt x="8302" y="13211"/>
                  </a:lnTo>
                  <a:lnTo>
                    <a:pt x="8302" y="13211"/>
                  </a:lnTo>
                  <a:lnTo>
                    <a:pt x="7283" y="12626"/>
                  </a:lnTo>
                  <a:lnTo>
                    <a:pt x="7527" y="12202"/>
                  </a:lnTo>
                  <a:close/>
                  <a:moveTo>
                    <a:pt x="10154" y="12202"/>
                  </a:moveTo>
                  <a:lnTo>
                    <a:pt x="10395" y="12626"/>
                  </a:lnTo>
                  <a:lnTo>
                    <a:pt x="9379" y="13213"/>
                  </a:lnTo>
                  <a:lnTo>
                    <a:pt x="9379" y="12410"/>
                  </a:lnTo>
                  <a:cubicBezTo>
                    <a:pt x="9647" y="12368"/>
                    <a:pt x="9907" y="12299"/>
                    <a:pt x="10154" y="12202"/>
                  </a:cubicBezTo>
                  <a:close/>
                  <a:moveTo>
                    <a:pt x="5177" y="14768"/>
                  </a:moveTo>
                  <a:cubicBezTo>
                    <a:pt x="5249" y="14768"/>
                    <a:pt x="5326" y="14785"/>
                    <a:pt x="5393" y="14827"/>
                  </a:cubicBezTo>
                  <a:cubicBezTo>
                    <a:pt x="5600" y="14948"/>
                    <a:pt x="5672" y="15214"/>
                    <a:pt x="5550" y="15419"/>
                  </a:cubicBezTo>
                  <a:cubicBezTo>
                    <a:pt x="5469" y="15558"/>
                    <a:pt x="5324" y="15636"/>
                    <a:pt x="5175" y="15636"/>
                  </a:cubicBezTo>
                  <a:cubicBezTo>
                    <a:pt x="5101" y="15636"/>
                    <a:pt x="5027" y="15617"/>
                    <a:pt x="4958" y="15577"/>
                  </a:cubicBezTo>
                  <a:cubicBezTo>
                    <a:pt x="4750" y="15455"/>
                    <a:pt x="4678" y="15192"/>
                    <a:pt x="4800" y="14984"/>
                  </a:cubicBezTo>
                  <a:cubicBezTo>
                    <a:pt x="4881" y="14846"/>
                    <a:pt x="5024" y="14768"/>
                    <a:pt x="5177" y="14768"/>
                  </a:cubicBezTo>
                  <a:close/>
                  <a:moveTo>
                    <a:pt x="12506" y="14767"/>
                  </a:moveTo>
                  <a:cubicBezTo>
                    <a:pt x="12656" y="14767"/>
                    <a:pt x="12802" y="14845"/>
                    <a:pt x="12883" y="14984"/>
                  </a:cubicBezTo>
                  <a:cubicBezTo>
                    <a:pt x="13005" y="15192"/>
                    <a:pt x="12930" y="15460"/>
                    <a:pt x="12723" y="15577"/>
                  </a:cubicBezTo>
                  <a:cubicBezTo>
                    <a:pt x="12654" y="15617"/>
                    <a:pt x="12579" y="15636"/>
                    <a:pt x="12505" y="15636"/>
                  </a:cubicBezTo>
                  <a:cubicBezTo>
                    <a:pt x="12355" y="15636"/>
                    <a:pt x="12211" y="15558"/>
                    <a:pt x="12133" y="15419"/>
                  </a:cubicBezTo>
                  <a:cubicBezTo>
                    <a:pt x="12011" y="15214"/>
                    <a:pt x="12080" y="14948"/>
                    <a:pt x="12288" y="14827"/>
                  </a:cubicBezTo>
                  <a:cubicBezTo>
                    <a:pt x="12357" y="14786"/>
                    <a:pt x="12432" y="14767"/>
                    <a:pt x="12506" y="14767"/>
                  </a:cubicBezTo>
                  <a:close/>
                  <a:moveTo>
                    <a:pt x="7534" y="1"/>
                  </a:moveTo>
                  <a:cubicBezTo>
                    <a:pt x="7397" y="1"/>
                    <a:pt x="7260" y="53"/>
                    <a:pt x="7156" y="158"/>
                  </a:cubicBezTo>
                  <a:cubicBezTo>
                    <a:pt x="6945" y="369"/>
                    <a:pt x="6945" y="709"/>
                    <a:pt x="7156" y="917"/>
                  </a:cubicBezTo>
                  <a:lnTo>
                    <a:pt x="8302" y="2060"/>
                  </a:lnTo>
                  <a:lnTo>
                    <a:pt x="8302" y="3259"/>
                  </a:lnTo>
                  <a:lnTo>
                    <a:pt x="6743" y="4158"/>
                  </a:lnTo>
                  <a:lnTo>
                    <a:pt x="6342" y="3464"/>
                  </a:lnTo>
                  <a:cubicBezTo>
                    <a:pt x="6721" y="2999"/>
                    <a:pt x="6807" y="2320"/>
                    <a:pt x="6478" y="1756"/>
                  </a:cubicBezTo>
                  <a:cubicBezTo>
                    <a:pt x="6200" y="1274"/>
                    <a:pt x="5693" y="1003"/>
                    <a:pt x="5173" y="1003"/>
                  </a:cubicBezTo>
                  <a:cubicBezTo>
                    <a:pt x="4916" y="1003"/>
                    <a:pt x="4656" y="1069"/>
                    <a:pt x="4418" y="1208"/>
                  </a:cubicBezTo>
                  <a:cubicBezTo>
                    <a:pt x="3696" y="1623"/>
                    <a:pt x="3449" y="2545"/>
                    <a:pt x="3870" y="3264"/>
                  </a:cubicBezTo>
                  <a:cubicBezTo>
                    <a:pt x="4147" y="3743"/>
                    <a:pt x="4648" y="4020"/>
                    <a:pt x="5174" y="4020"/>
                  </a:cubicBezTo>
                  <a:cubicBezTo>
                    <a:pt x="5254" y="4020"/>
                    <a:pt x="5332" y="4012"/>
                    <a:pt x="5412" y="3998"/>
                  </a:cubicBezTo>
                  <a:lnTo>
                    <a:pt x="5813" y="4695"/>
                  </a:lnTo>
                  <a:lnTo>
                    <a:pt x="4258" y="5595"/>
                  </a:lnTo>
                  <a:lnTo>
                    <a:pt x="3220" y="4994"/>
                  </a:lnTo>
                  <a:lnTo>
                    <a:pt x="2799" y="3430"/>
                  </a:lnTo>
                  <a:cubicBezTo>
                    <a:pt x="2736" y="3192"/>
                    <a:pt x="2520" y="3032"/>
                    <a:pt x="2283" y="3032"/>
                  </a:cubicBezTo>
                  <a:cubicBezTo>
                    <a:pt x="2237" y="3032"/>
                    <a:pt x="2190" y="3039"/>
                    <a:pt x="2143" y="3051"/>
                  </a:cubicBezTo>
                  <a:cubicBezTo>
                    <a:pt x="1855" y="3126"/>
                    <a:pt x="1686" y="3422"/>
                    <a:pt x="1761" y="3707"/>
                  </a:cubicBezTo>
                  <a:lnTo>
                    <a:pt x="2101" y="4967"/>
                  </a:lnTo>
                  <a:lnTo>
                    <a:pt x="842" y="5307"/>
                  </a:lnTo>
                  <a:cubicBezTo>
                    <a:pt x="554" y="5382"/>
                    <a:pt x="385" y="5678"/>
                    <a:pt x="460" y="5966"/>
                  </a:cubicBezTo>
                  <a:cubicBezTo>
                    <a:pt x="525" y="6205"/>
                    <a:pt x="742" y="6363"/>
                    <a:pt x="981" y="6363"/>
                  </a:cubicBezTo>
                  <a:cubicBezTo>
                    <a:pt x="1026" y="6363"/>
                    <a:pt x="1073" y="6357"/>
                    <a:pt x="1119" y="6345"/>
                  </a:cubicBezTo>
                  <a:lnTo>
                    <a:pt x="2683" y="5927"/>
                  </a:lnTo>
                  <a:lnTo>
                    <a:pt x="3721" y="6525"/>
                  </a:lnTo>
                  <a:lnTo>
                    <a:pt x="3721" y="8322"/>
                  </a:lnTo>
                  <a:lnTo>
                    <a:pt x="2918" y="8322"/>
                  </a:lnTo>
                  <a:cubicBezTo>
                    <a:pt x="2699" y="7754"/>
                    <a:pt x="2154" y="7350"/>
                    <a:pt x="1509" y="7350"/>
                  </a:cubicBezTo>
                  <a:cubicBezTo>
                    <a:pt x="679" y="7350"/>
                    <a:pt x="0" y="8023"/>
                    <a:pt x="0" y="8859"/>
                  </a:cubicBezTo>
                  <a:cubicBezTo>
                    <a:pt x="0" y="9692"/>
                    <a:pt x="676" y="10367"/>
                    <a:pt x="1509" y="10367"/>
                  </a:cubicBezTo>
                  <a:cubicBezTo>
                    <a:pt x="2154" y="10367"/>
                    <a:pt x="2699" y="9960"/>
                    <a:pt x="2918" y="9393"/>
                  </a:cubicBezTo>
                  <a:lnTo>
                    <a:pt x="3721" y="9393"/>
                  </a:lnTo>
                  <a:lnTo>
                    <a:pt x="3721" y="11189"/>
                  </a:lnTo>
                  <a:lnTo>
                    <a:pt x="2683" y="11787"/>
                  </a:lnTo>
                  <a:lnTo>
                    <a:pt x="1119" y="11369"/>
                  </a:lnTo>
                  <a:cubicBezTo>
                    <a:pt x="1073" y="11357"/>
                    <a:pt x="1026" y="11352"/>
                    <a:pt x="981" y="11352"/>
                  </a:cubicBezTo>
                  <a:cubicBezTo>
                    <a:pt x="742" y="11352"/>
                    <a:pt x="525" y="11509"/>
                    <a:pt x="460" y="11751"/>
                  </a:cubicBezTo>
                  <a:cubicBezTo>
                    <a:pt x="385" y="12036"/>
                    <a:pt x="554" y="12333"/>
                    <a:pt x="842" y="12407"/>
                  </a:cubicBezTo>
                  <a:lnTo>
                    <a:pt x="2101" y="12748"/>
                  </a:lnTo>
                  <a:lnTo>
                    <a:pt x="1761" y="14007"/>
                  </a:lnTo>
                  <a:cubicBezTo>
                    <a:pt x="1686" y="14292"/>
                    <a:pt x="1855" y="14588"/>
                    <a:pt x="2143" y="14663"/>
                  </a:cubicBezTo>
                  <a:cubicBezTo>
                    <a:pt x="2190" y="14676"/>
                    <a:pt x="2237" y="14682"/>
                    <a:pt x="2283" y="14682"/>
                  </a:cubicBezTo>
                  <a:cubicBezTo>
                    <a:pt x="2520" y="14682"/>
                    <a:pt x="2736" y="14523"/>
                    <a:pt x="2799" y="14284"/>
                  </a:cubicBezTo>
                  <a:lnTo>
                    <a:pt x="3220" y="12720"/>
                  </a:lnTo>
                  <a:lnTo>
                    <a:pt x="4258" y="12119"/>
                  </a:lnTo>
                  <a:lnTo>
                    <a:pt x="5813" y="13019"/>
                  </a:lnTo>
                  <a:lnTo>
                    <a:pt x="5412" y="13717"/>
                  </a:lnTo>
                  <a:cubicBezTo>
                    <a:pt x="5333" y="13704"/>
                    <a:pt x="5254" y="13697"/>
                    <a:pt x="5175" y="13697"/>
                  </a:cubicBezTo>
                  <a:cubicBezTo>
                    <a:pt x="4654" y="13697"/>
                    <a:pt x="4146" y="13969"/>
                    <a:pt x="3870" y="14450"/>
                  </a:cubicBezTo>
                  <a:cubicBezTo>
                    <a:pt x="3455" y="15173"/>
                    <a:pt x="3699" y="16092"/>
                    <a:pt x="4418" y="16507"/>
                  </a:cubicBezTo>
                  <a:cubicBezTo>
                    <a:pt x="4656" y="16644"/>
                    <a:pt x="4916" y="16709"/>
                    <a:pt x="5173" y="16709"/>
                  </a:cubicBezTo>
                  <a:cubicBezTo>
                    <a:pt x="5693" y="16709"/>
                    <a:pt x="6200" y="16441"/>
                    <a:pt x="6478" y="15959"/>
                  </a:cubicBezTo>
                  <a:cubicBezTo>
                    <a:pt x="6799" y="15400"/>
                    <a:pt x="6724" y="14721"/>
                    <a:pt x="6342" y="14251"/>
                  </a:cubicBezTo>
                  <a:lnTo>
                    <a:pt x="6743" y="13556"/>
                  </a:lnTo>
                  <a:lnTo>
                    <a:pt x="8302" y="14456"/>
                  </a:lnTo>
                  <a:lnTo>
                    <a:pt x="8302" y="15654"/>
                  </a:lnTo>
                  <a:lnTo>
                    <a:pt x="7156" y="16797"/>
                  </a:lnTo>
                  <a:cubicBezTo>
                    <a:pt x="6945" y="17011"/>
                    <a:pt x="6945" y="17348"/>
                    <a:pt x="7156" y="17556"/>
                  </a:cubicBezTo>
                  <a:cubicBezTo>
                    <a:pt x="7261" y="17661"/>
                    <a:pt x="7399" y="17714"/>
                    <a:pt x="7536" y="17714"/>
                  </a:cubicBezTo>
                  <a:cubicBezTo>
                    <a:pt x="7674" y="17714"/>
                    <a:pt x="7811" y="17661"/>
                    <a:pt x="7914" y="17556"/>
                  </a:cubicBezTo>
                  <a:lnTo>
                    <a:pt x="8839" y="16631"/>
                  </a:lnTo>
                  <a:lnTo>
                    <a:pt x="9761" y="17556"/>
                  </a:lnTo>
                  <a:cubicBezTo>
                    <a:pt x="9867" y="17661"/>
                    <a:pt x="10005" y="17714"/>
                    <a:pt x="10142" y="17714"/>
                  </a:cubicBezTo>
                  <a:cubicBezTo>
                    <a:pt x="10279" y="17714"/>
                    <a:pt x="10415" y="17661"/>
                    <a:pt x="10519" y="17556"/>
                  </a:cubicBezTo>
                  <a:cubicBezTo>
                    <a:pt x="10729" y="17346"/>
                    <a:pt x="10729" y="17005"/>
                    <a:pt x="10519" y="16797"/>
                  </a:cubicBezTo>
                  <a:lnTo>
                    <a:pt x="9373" y="15654"/>
                  </a:lnTo>
                  <a:lnTo>
                    <a:pt x="9373" y="14456"/>
                  </a:lnTo>
                  <a:lnTo>
                    <a:pt x="10932" y="13556"/>
                  </a:lnTo>
                  <a:lnTo>
                    <a:pt x="11333" y="14251"/>
                  </a:lnTo>
                  <a:cubicBezTo>
                    <a:pt x="10951" y="14721"/>
                    <a:pt x="10876" y="15400"/>
                    <a:pt x="11197" y="15959"/>
                  </a:cubicBezTo>
                  <a:cubicBezTo>
                    <a:pt x="11475" y="16441"/>
                    <a:pt x="11981" y="16712"/>
                    <a:pt x="12501" y="16712"/>
                  </a:cubicBezTo>
                  <a:cubicBezTo>
                    <a:pt x="12758" y="16712"/>
                    <a:pt x="13018" y="16646"/>
                    <a:pt x="13257" y="16507"/>
                  </a:cubicBezTo>
                  <a:cubicBezTo>
                    <a:pt x="13979" y="16092"/>
                    <a:pt x="14226" y="15170"/>
                    <a:pt x="13808" y="14450"/>
                  </a:cubicBezTo>
                  <a:cubicBezTo>
                    <a:pt x="13527" y="13966"/>
                    <a:pt x="13022" y="13697"/>
                    <a:pt x="12503" y="13697"/>
                  </a:cubicBezTo>
                  <a:cubicBezTo>
                    <a:pt x="12423" y="13697"/>
                    <a:pt x="12343" y="13704"/>
                    <a:pt x="12263" y="13717"/>
                  </a:cubicBezTo>
                  <a:lnTo>
                    <a:pt x="11862" y="13019"/>
                  </a:lnTo>
                  <a:lnTo>
                    <a:pt x="13420" y="12119"/>
                  </a:lnTo>
                  <a:lnTo>
                    <a:pt x="14458" y="12720"/>
                  </a:lnTo>
                  <a:lnTo>
                    <a:pt x="14876" y="14284"/>
                  </a:lnTo>
                  <a:cubicBezTo>
                    <a:pt x="14939" y="14523"/>
                    <a:pt x="15156" y="14682"/>
                    <a:pt x="15393" y="14682"/>
                  </a:cubicBezTo>
                  <a:cubicBezTo>
                    <a:pt x="15439" y="14682"/>
                    <a:pt x="15486" y="14676"/>
                    <a:pt x="15532" y="14663"/>
                  </a:cubicBezTo>
                  <a:cubicBezTo>
                    <a:pt x="15820" y="14588"/>
                    <a:pt x="15989" y="14292"/>
                    <a:pt x="15914" y="14007"/>
                  </a:cubicBezTo>
                  <a:lnTo>
                    <a:pt x="15574" y="12748"/>
                  </a:lnTo>
                  <a:lnTo>
                    <a:pt x="16833" y="12407"/>
                  </a:lnTo>
                  <a:cubicBezTo>
                    <a:pt x="17121" y="12333"/>
                    <a:pt x="17290" y="12036"/>
                    <a:pt x="17215" y="11751"/>
                  </a:cubicBezTo>
                  <a:cubicBezTo>
                    <a:pt x="17150" y="11509"/>
                    <a:pt x="16933" y="11352"/>
                    <a:pt x="16694" y="11352"/>
                  </a:cubicBezTo>
                  <a:cubicBezTo>
                    <a:pt x="16649" y="11352"/>
                    <a:pt x="16602" y="11357"/>
                    <a:pt x="16556" y="11369"/>
                  </a:cubicBezTo>
                  <a:lnTo>
                    <a:pt x="14992" y="11787"/>
                  </a:lnTo>
                  <a:lnTo>
                    <a:pt x="13954" y="11189"/>
                  </a:lnTo>
                  <a:lnTo>
                    <a:pt x="13954" y="9393"/>
                  </a:lnTo>
                  <a:lnTo>
                    <a:pt x="14757" y="9393"/>
                  </a:lnTo>
                  <a:cubicBezTo>
                    <a:pt x="14976" y="9960"/>
                    <a:pt x="15524" y="10364"/>
                    <a:pt x="16166" y="10364"/>
                  </a:cubicBezTo>
                  <a:cubicBezTo>
                    <a:pt x="16996" y="10364"/>
                    <a:pt x="17675" y="9692"/>
                    <a:pt x="17675" y="8856"/>
                  </a:cubicBezTo>
                  <a:cubicBezTo>
                    <a:pt x="17675" y="8023"/>
                    <a:pt x="16999" y="7350"/>
                    <a:pt x="16166" y="7350"/>
                  </a:cubicBezTo>
                  <a:cubicBezTo>
                    <a:pt x="15524" y="7350"/>
                    <a:pt x="14976" y="7754"/>
                    <a:pt x="14757" y="8322"/>
                  </a:cubicBezTo>
                  <a:lnTo>
                    <a:pt x="13954" y="8322"/>
                  </a:lnTo>
                  <a:lnTo>
                    <a:pt x="13954" y="6525"/>
                  </a:lnTo>
                  <a:lnTo>
                    <a:pt x="14992" y="5927"/>
                  </a:lnTo>
                  <a:lnTo>
                    <a:pt x="16556" y="6345"/>
                  </a:lnTo>
                  <a:cubicBezTo>
                    <a:pt x="16602" y="6357"/>
                    <a:pt x="16649" y="6363"/>
                    <a:pt x="16694" y="6363"/>
                  </a:cubicBezTo>
                  <a:cubicBezTo>
                    <a:pt x="16933" y="6363"/>
                    <a:pt x="17150" y="6205"/>
                    <a:pt x="17215" y="5963"/>
                  </a:cubicBezTo>
                  <a:cubicBezTo>
                    <a:pt x="17290" y="5678"/>
                    <a:pt x="17121" y="5382"/>
                    <a:pt x="16833" y="5307"/>
                  </a:cubicBezTo>
                  <a:lnTo>
                    <a:pt x="15574" y="4967"/>
                  </a:lnTo>
                  <a:lnTo>
                    <a:pt x="15914" y="3707"/>
                  </a:lnTo>
                  <a:cubicBezTo>
                    <a:pt x="15989" y="3422"/>
                    <a:pt x="15820" y="3126"/>
                    <a:pt x="15532" y="3051"/>
                  </a:cubicBezTo>
                  <a:cubicBezTo>
                    <a:pt x="15486" y="3039"/>
                    <a:pt x="15439" y="3032"/>
                    <a:pt x="15393" y="3032"/>
                  </a:cubicBezTo>
                  <a:cubicBezTo>
                    <a:pt x="15156" y="3032"/>
                    <a:pt x="14939" y="3192"/>
                    <a:pt x="14876" y="3430"/>
                  </a:cubicBezTo>
                  <a:lnTo>
                    <a:pt x="14458" y="4994"/>
                  </a:lnTo>
                  <a:lnTo>
                    <a:pt x="13420" y="5595"/>
                  </a:lnTo>
                  <a:lnTo>
                    <a:pt x="11862" y="4695"/>
                  </a:lnTo>
                  <a:lnTo>
                    <a:pt x="12263" y="3998"/>
                  </a:lnTo>
                  <a:cubicBezTo>
                    <a:pt x="12343" y="4011"/>
                    <a:pt x="12423" y="4017"/>
                    <a:pt x="12502" y="4017"/>
                  </a:cubicBezTo>
                  <a:cubicBezTo>
                    <a:pt x="13029" y="4017"/>
                    <a:pt x="13533" y="3743"/>
                    <a:pt x="13808" y="3264"/>
                  </a:cubicBezTo>
                  <a:cubicBezTo>
                    <a:pt x="14223" y="2542"/>
                    <a:pt x="13976" y="1623"/>
                    <a:pt x="13257" y="1208"/>
                  </a:cubicBezTo>
                  <a:cubicBezTo>
                    <a:pt x="13019" y="1070"/>
                    <a:pt x="12759" y="1005"/>
                    <a:pt x="12502" y="1005"/>
                  </a:cubicBezTo>
                  <a:cubicBezTo>
                    <a:pt x="11982" y="1005"/>
                    <a:pt x="11475" y="1274"/>
                    <a:pt x="11197" y="1756"/>
                  </a:cubicBezTo>
                  <a:cubicBezTo>
                    <a:pt x="10873" y="2320"/>
                    <a:pt x="10956" y="2996"/>
                    <a:pt x="11333" y="3464"/>
                  </a:cubicBezTo>
                  <a:lnTo>
                    <a:pt x="10932" y="4158"/>
                  </a:lnTo>
                  <a:lnTo>
                    <a:pt x="9373" y="3259"/>
                  </a:lnTo>
                  <a:lnTo>
                    <a:pt x="9373" y="2060"/>
                  </a:lnTo>
                  <a:lnTo>
                    <a:pt x="10519" y="917"/>
                  </a:lnTo>
                  <a:cubicBezTo>
                    <a:pt x="10729" y="704"/>
                    <a:pt x="10729" y="366"/>
                    <a:pt x="10519" y="158"/>
                  </a:cubicBezTo>
                  <a:cubicBezTo>
                    <a:pt x="10414" y="53"/>
                    <a:pt x="10276" y="1"/>
                    <a:pt x="10139" y="1"/>
                  </a:cubicBezTo>
                  <a:cubicBezTo>
                    <a:pt x="10001" y="1"/>
                    <a:pt x="9864" y="53"/>
                    <a:pt x="9761" y="158"/>
                  </a:cubicBezTo>
                  <a:lnTo>
                    <a:pt x="8839" y="1083"/>
                  </a:lnTo>
                  <a:lnTo>
                    <a:pt x="7914" y="158"/>
                  </a:lnTo>
                  <a:cubicBezTo>
                    <a:pt x="7809" y="53"/>
                    <a:pt x="7671" y="1"/>
                    <a:pt x="7534"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09" name="Google Shape;3709;p51"/>
            <p:cNvSpPr/>
            <p:nvPr/>
          </p:nvSpPr>
          <p:spPr>
            <a:xfrm>
              <a:off x="3931575" y="3304150"/>
              <a:ext cx="220925" cy="443050"/>
            </a:xfrm>
            <a:custGeom>
              <a:rect b="b" l="l" r="r" t="t"/>
              <a:pathLst>
                <a:path extrusionOk="0" h="17722" w="8837">
                  <a:moveTo>
                    <a:pt x="3665" y="2077"/>
                  </a:moveTo>
                  <a:cubicBezTo>
                    <a:pt x="3738" y="2077"/>
                    <a:pt x="3813" y="2096"/>
                    <a:pt x="3882" y="2135"/>
                  </a:cubicBezTo>
                  <a:cubicBezTo>
                    <a:pt x="4089" y="2251"/>
                    <a:pt x="4161" y="2520"/>
                    <a:pt x="4042" y="2727"/>
                  </a:cubicBezTo>
                  <a:cubicBezTo>
                    <a:pt x="3961" y="2866"/>
                    <a:pt x="3816" y="2943"/>
                    <a:pt x="3667" y="2943"/>
                  </a:cubicBezTo>
                  <a:cubicBezTo>
                    <a:pt x="3593" y="2943"/>
                    <a:pt x="3519" y="2924"/>
                    <a:pt x="3450" y="2885"/>
                  </a:cubicBezTo>
                  <a:cubicBezTo>
                    <a:pt x="3242" y="2763"/>
                    <a:pt x="3173" y="2498"/>
                    <a:pt x="3289" y="2293"/>
                  </a:cubicBezTo>
                  <a:cubicBezTo>
                    <a:pt x="3371" y="2154"/>
                    <a:pt x="3516" y="2077"/>
                    <a:pt x="3665" y="2077"/>
                  </a:cubicBezTo>
                  <a:close/>
                  <a:moveTo>
                    <a:pt x="541" y="4499"/>
                  </a:moveTo>
                  <a:lnTo>
                    <a:pt x="1559" y="5086"/>
                  </a:lnTo>
                  <a:lnTo>
                    <a:pt x="1316" y="5509"/>
                  </a:lnTo>
                  <a:cubicBezTo>
                    <a:pt x="1069" y="5412"/>
                    <a:pt x="809" y="5338"/>
                    <a:pt x="541" y="5302"/>
                  </a:cubicBezTo>
                  <a:lnTo>
                    <a:pt x="541" y="4499"/>
                  </a:lnTo>
                  <a:close/>
                  <a:moveTo>
                    <a:pt x="2492" y="5623"/>
                  </a:moveTo>
                  <a:lnTo>
                    <a:pt x="3511" y="6210"/>
                  </a:lnTo>
                  <a:lnTo>
                    <a:pt x="2816" y="6611"/>
                  </a:lnTo>
                  <a:cubicBezTo>
                    <a:pt x="2644" y="6403"/>
                    <a:pt x="2453" y="6215"/>
                    <a:pt x="2246" y="6043"/>
                  </a:cubicBezTo>
                  <a:lnTo>
                    <a:pt x="2492" y="5623"/>
                  </a:lnTo>
                  <a:close/>
                  <a:moveTo>
                    <a:pt x="4048" y="7142"/>
                  </a:moveTo>
                  <a:lnTo>
                    <a:pt x="4048" y="8319"/>
                  </a:lnTo>
                  <a:lnTo>
                    <a:pt x="3561" y="8319"/>
                  </a:lnTo>
                  <a:cubicBezTo>
                    <a:pt x="3519" y="8048"/>
                    <a:pt x="3450" y="7787"/>
                    <a:pt x="3353" y="7544"/>
                  </a:cubicBezTo>
                  <a:lnTo>
                    <a:pt x="4048" y="7142"/>
                  </a:lnTo>
                  <a:close/>
                  <a:moveTo>
                    <a:pt x="7328" y="8421"/>
                  </a:moveTo>
                  <a:cubicBezTo>
                    <a:pt x="7566" y="8421"/>
                    <a:pt x="7760" y="8615"/>
                    <a:pt x="7760" y="8853"/>
                  </a:cubicBezTo>
                  <a:cubicBezTo>
                    <a:pt x="7760" y="9094"/>
                    <a:pt x="7566" y="9288"/>
                    <a:pt x="7328" y="9288"/>
                  </a:cubicBezTo>
                  <a:cubicBezTo>
                    <a:pt x="7090" y="9288"/>
                    <a:pt x="6896" y="9097"/>
                    <a:pt x="6896" y="8853"/>
                  </a:cubicBezTo>
                  <a:cubicBezTo>
                    <a:pt x="6896" y="8615"/>
                    <a:pt x="7090" y="8421"/>
                    <a:pt x="7328" y="8421"/>
                  </a:cubicBezTo>
                  <a:close/>
                  <a:moveTo>
                    <a:pt x="4042" y="9393"/>
                  </a:moveTo>
                  <a:lnTo>
                    <a:pt x="4042" y="10568"/>
                  </a:lnTo>
                  <a:lnTo>
                    <a:pt x="4042" y="10568"/>
                  </a:lnTo>
                  <a:lnTo>
                    <a:pt x="3350" y="10168"/>
                  </a:lnTo>
                  <a:cubicBezTo>
                    <a:pt x="3447" y="9924"/>
                    <a:pt x="3519" y="9664"/>
                    <a:pt x="3558" y="9393"/>
                  </a:cubicBezTo>
                  <a:close/>
                  <a:moveTo>
                    <a:pt x="2810" y="11101"/>
                  </a:moveTo>
                  <a:lnTo>
                    <a:pt x="3505" y="11502"/>
                  </a:lnTo>
                  <a:lnTo>
                    <a:pt x="2487" y="12089"/>
                  </a:lnTo>
                  <a:lnTo>
                    <a:pt x="2243" y="11668"/>
                  </a:lnTo>
                  <a:cubicBezTo>
                    <a:pt x="2453" y="11497"/>
                    <a:pt x="2644" y="11308"/>
                    <a:pt x="2810" y="11101"/>
                  </a:cubicBezTo>
                  <a:close/>
                  <a:moveTo>
                    <a:pt x="1316" y="12202"/>
                  </a:moveTo>
                  <a:lnTo>
                    <a:pt x="1557" y="12626"/>
                  </a:lnTo>
                  <a:lnTo>
                    <a:pt x="541" y="13213"/>
                  </a:lnTo>
                  <a:lnTo>
                    <a:pt x="541" y="12410"/>
                  </a:lnTo>
                  <a:cubicBezTo>
                    <a:pt x="809" y="12368"/>
                    <a:pt x="1069" y="12299"/>
                    <a:pt x="1316" y="12202"/>
                  </a:cubicBezTo>
                  <a:close/>
                  <a:moveTo>
                    <a:pt x="3668" y="14767"/>
                  </a:moveTo>
                  <a:cubicBezTo>
                    <a:pt x="3818" y="14767"/>
                    <a:pt x="3964" y="14845"/>
                    <a:pt x="4045" y="14984"/>
                  </a:cubicBezTo>
                  <a:cubicBezTo>
                    <a:pt x="4167" y="15192"/>
                    <a:pt x="4092" y="15460"/>
                    <a:pt x="3885" y="15577"/>
                  </a:cubicBezTo>
                  <a:cubicBezTo>
                    <a:pt x="3816" y="15617"/>
                    <a:pt x="3741" y="15636"/>
                    <a:pt x="3667" y="15636"/>
                  </a:cubicBezTo>
                  <a:cubicBezTo>
                    <a:pt x="3517" y="15636"/>
                    <a:pt x="3373" y="15558"/>
                    <a:pt x="3295" y="15419"/>
                  </a:cubicBezTo>
                  <a:cubicBezTo>
                    <a:pt x="3173" y="15214"/>
                    <a:pt x="3242" y="14948"/>
                    <a:pt x="3450" y="14827"/>
                  </a:cubicBezTo>
                  <a:cubicBezTo>
                    <a:pt x="3519" y="14786"/>
                    <a:pt x="3594" y="14767"/>
                    <a:pt x="3668" y="14767"/>
                  </a:cubicBezTo>
                  <a:close/>
                  <a:moveTo>
                    <a:pt x="1301" y="1"/>
                  </a:moveTo>
                  <a:cubicBezTo>
                    <a:pt x="1163" y="1"/>
                    <a:pt x="1026" y="53"/>
                    <a:pt x="923" y="158"/>
                  </a:cubicBezTo>
                  <a:lnTo>
                    <a:pt x="1" y="1083"/>
                  </a:lnTo>
                  <a:lnTo>
                    <a:pt x="1" y="6337"/>
                  </a:lnTo>
                  <a:cubicBezTo>
                    <a:pt x="1390" y="6337"/>
                    <a:pt x="2523" y="7469"/>
                    <a:pt x="2523" y="8861"/>
                  </a:cubicBezTo>
                  <a:cubicBezTo>
                    <a:pt x="2523" y="10251"/>
                    <a:pt x="1390" y="11383"/>
                    <a:pt x="1" y="11383"/>
                  </a:cubicBezTo>
                  <a:lnTo>
                    <a:pt x="1" y="16640"/>
                  </a:lnTo>
                  <a:lnTo>
                    <a:pt x="923" y="17561"/>
                  </a:lnTo>
                  <a:cubicBezTo>
                    <a:pt x="1029" y="17668"/>
                    <a:pt x="1167" y="17721"/>
                    <a:pt x="1304" y="17721"/>
                  </a:cubicBezTo>
                  <a:cubicBezTo>
                    <a:pt x="1441" y="17721"/>
                    <a:pt x="1577" y="17668"/>
                    <a:pt x="1681" y="17561"/>
                  </a:cubicBezTo>
                  <a:cubicBezTo>
                    <a:pt x="1891" y="17351"/>
                    <a:pt x="1891" y="17013"/>
                    <a:pt x="1681" y="16806"/>
                  </a:cubicBezTo>
                  <a:lnTo>
                    <a:pt x="535" y="15660"/>
                  </a:lnTo>
                  <a:lnTo>
                    <a:pt x="535" y="14461"/>
                  </a:lnTo>
                  <a:lnTo>
                    <a:pt x="2094" y="13562"/>
                  </a:lnTo>
                  <a:lnTo>
                    <a:pt x="2495" y="14259"/>
                  </a:lnTo>
                  <a:cubicBezTo>
                    <a:pt x="2113" y="14730"/>
                    <a:pt x="2038" y="15408"/>
                    <a:pt x="2359" y="15964"/>
                  </a:cubicBezTo>
                  <a:cubicBezTo>
                    <a:pt x="2638" y="16447"/>
                    <a:pt x="3144" y="16718"/>
                    <a:pt x="3666" y="16718"/>
                  </a:cubicBezTo>
                  <a:cubicBezTo>
                    <a:pt x="3921" y="16718"/>
                    <a:pt x="4181" y="16653"/>
                    <a:pt x="4419" y="16515"/>
                  </a:cubicBezTo>
                  <a:cubicBezTo>
                    <a:pt x="5141" y="16100"/>
                    <a:pt x="5388" y="15175"/>
                    <a:pt x="4970" y="14456"/>
                  </a:cubicBezTo>
                  <a:cubicBezTo>
                    <a:pt x="4689" y="13973"/>
                    <a:pt x="4183" y="13703"/>
                    <a:pt x="3664" y="13703"/>
                  </a:cubicBezTo>
                  <a:cubicBezTo>
                    <a:pt x="3584" y="13703"/>
                    <a:pt x="3504" y="13709"/>
                    <a:pt x="3425" y="13722"/>
                  </a:cubicBezTo>
                  <a:lnTo>
                    <a:pt x="3024" y="13027"/>
                  </a:lnTo>
                  <a:lnTo>
                    <a:pt x="4582" y="12128"/>
                  </a:lnTo>
                  <a:lnTo>
                    <a:pt x="5620" y="12726"/>
                  </a:lnTo>
                  <a:lnTo>
                    <a:pt x="6038" y="14290"/>
                  </a:lnTo>
                  <a:cubicBezTo>
                    <a:pt x="6101" y="14531"/>
                    <a:pt x="6320" y="14689"/>
                    <a:pt x="6557" y="14689"/>
                  </a:cubicBezTo>
                  <a:cubicBezTo>
                    <a:pt x="6603" y="14689"/>
                    <a:pt x="6649" y="14683"/>
                    <a:pt x="6694" y="14672"/>
                  </a:cubicBezTo>
                  <a:cubicBezTo>
                    <a:pt x="6982" y="14594"/>
                    <a:pt x="7151" y="14301"/>
                    <a:pt x="7076" y="14013"/>
                  </a:cubicBezTo>
                  <a:lnTo>
                    <a:pt x="6736" y="12753"/>
                  </a:lnTo>
                  <a:lnTo>
                    <a:pt x="7995" y="12416"/>
                  </a:lnTo>
                  <a:cubicBezTo>
                    <a:pt x="8283" y="12338"/>
                    <a:pt x="8452" y="12045"/>
                    <a:pt x="8377" y="11757"/>
                  </a:cubicBezTo>
                  <a:cubicBezTo>
                    <a:pt x="8312" y="11510"/>
                    <a:pt x="8094" y="11352"/>
                    <a:pt x="7856" y="11352"/>
                  </a:cubicBezTo>
                  <a:cubicBezTo>
                    <a:pt x="7810" y="11352"/>
                    <a:pt x="7764" y="11357"/>
                    <a:pt x="7718" y="11369"/>
                  </a:cubicBezTo>
                  <a:lnTo>
                    <a:pt x="6154" y="11787"/>
                  </a:lnTo>
                  <a:lnTo>
                    <a:pt x="5116" y="11189"/>
                  </a:lnTo>
                  <a:lnTo>
                    <a:pt x="5116" y="9393"/>
                  </a:lnTo>
                  <a:lnTo>
                    <a:pt x="5919" y="9393"/>
                  </a:lnTo>
                  <a:cubicBezTo>
                    <a:pt x="6138" y="9960"/>
                    <a:pt x="6686" y="10364"/>
                    <a:pt x="7328" y="10364"/>
                  </a:cubicBezTo>
                  <a:cubicBezTo>
                    <a:pt x="8158" y="10364"/>
                    <a:pt x="8837" y="9692"/>
                    <a:pt x="8837" y="8856"/>
                  </a:cubicBezTo>
                  <a:cubicBezTo>
                    <a:pt x="8837" y="8023"/>
                    <a:pt x="8161" y="7350"/>
                    <a:pt x="7328" y="7350"/>
                  </a:cubicBezTo>
                  <a:cubicBezTo>
                    <a:pt x="6686" y="7350"/>
                    <a:pt x="6138" y="7754"/>
                    <a:pt x="5919" y="8322"/>
                  </a:cubicBezTo>
                  <a:lnTo>
                    <a:pt x="5116" y="8322"/>
                  </a:lnTo>
                  <a:lnTo>
                    <a:pt x="5116" y="6525"/>
                  </a:lnTo>
                  <a:lnTo>
                    <a:pt x="6154" y="5927"/>
                  </a:lnTo>
                  <a:lnTo>
                    <a:pt x="7718" y="6345"/>
                  </a:lnTo>
                  <a:cubicBezTo>
                    <a:pt x="7764" y="6357"/>
                    <a:pt x="7811" y="6363"/>
                    <a:pt x="7856" y="6363"/>
                  </a:cubicBezTo>
                  <a:cubicBezTo>
                    <a:pt x="8095" y="6363"/>
                    <a:pt x="8312" y="6205"/>
                    <a:pt x="8377" y="5963"/>
                  </a:cubicBezTo>
                  <a:cubicBezTo>
                    <a:pt x="8452" y="5678"/>
                    <a:pt x="8283" y="5382"/>
                    <a:pt x="7995" y="5307"/>
                  </a:cubicBezTo>
                  <a:lnTo>
                    <a:pt x="6736" y="4967"/>
                  </a:lnTo>
                  <a:lnTo>
                    <a:pt x="7076" y="3707"/>
                  </a:lnTo>
                  <a:cubicBezTo>
                    <a:pt x="7151" y="3422"/>
                    <a:pt x="6982" y="3126"/>
                    <a:pt x="6694" y="3051"/>
                  </a:cubicBezTo>
                  <a:cubicBezTo>
                    <a:pt x="6648" y="3039"/>
                    <a:pt x="6601" y="3032"/>
                    <a:pt x="6555" y="3032"/>
                  </a:cubicBezTo>
                  <a:cubicBezTo>
                    <a:pt x="6318" y="3032"/>
                    <a:pt x="6101" y="3192"/>
                    <a:pt x="6038" y="3430"/>
                  </a:cubicBezTo>
                  <a:lnTo>
                    <a:pt x="5620" y="4994"/>
                  </a:lnTo>
                  <a:lnTo>
                    <a:pt x="4582" y="5595"/>
                  </a:lnTo>
                  <a:lnTo>
                    <a:pt x="3024" y="4695"/>
                  </a:lnTo>
                  <a:lnTo>
                    <a:pt x="3425" y="3998"/>
                  </a:lnTo>
                  <a:cubicBezTo>
                    <a:pt x="3505" y="4011"/>
                    <a:pt x="3585" y="4017"/>
                    <a:pt x="3664" y="4017"/>
                  </a:cubicBezTo>
                  <a:cubicBezTo>
                    <a:pt x="4191" y="4017"/>
                    <a:pt x="4695" y="3743"/>
                    <a:pt x="4970" y="3264"/>
                  </a:cubicBezTo>
                  <a:cubicBezTo>
                    <a:pt x="5385" y="2542"/>
                    <a:pt x="5138" y="1623"/>
                    <a:pt x="4419" y="1208"/>
                  </a:cubicBezTo>
                  <a:cubicBezTo>
                    <a:pt x="4181" y="1070"/>
                    <a:pt x="3921" y="1005"/>
                    <a:pt x="3664" y="1005"/>
                  </a:cubicBezTo>
                  <a:cubicBezTo>
                    <a:pt x="3144" y="1005"/>
                    <a:pt x="2637" y="1274"/>
                    <a:pt x="2359" y="1756"/>
                  </a:cubicBezTo>
                  <a:cubicBezTo>
                    <a:pt x="2035" y="2320"/>
                    <a:pt x="2118" y="2996"/>
                    <a:pt x="2495" y="3464"/>
                  </a:cubicBezTo>
                  <a:lnTo>
                    <a:pt x="2094" y="4158"/>
                  </a:lnTo>
                  <a:lnTo>
                    <a:pt x="535" y="3259"/>
                  </a:lnTo>
                  <a:lnTo>
                    <a:pt x="535" y="2060"/>
                  </a:lnTo>
                  <a:lnTo>
                    <a:pt x="1681" y="917"/>
                  </a:lnTo>
                  <a:cubicBezTo>
                    <a:pt x="1891" y="704"/>
                    <a:pt x="1891" y="366"/>
                    <a:pt x="1681" y="158"/>
                  </a:cubicBezTo>
                  <a:cubicBezTo>
                    <a:pt x="1576" y="53"/>
                    <a:pt x="1438" y="1"/>
                    <a:pt x="1301"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10" name="Google Shape;3710;p51"/>
            <p:cNvSpPr/>
            <p:nvPr/>
          </p:nvSpPr>
          <p:spPr>
            <a:xfrm>
              <a:off x="3875875" y="3475475"/>
              <a:ext cx="111450" cy="100025"/>
            </a:xfrm>
            <a:custGeom>
              <a:rect b="b" l="l" r="r" t="t"/>
              <a:pathLst>
                <a:path extrusionOk="0" h="4001" w="4458">
                  <a:moveTo>
                    <a:pt x="1382" y="1"/>
                  </a:moveTo>
                  <a:cubicBezTo>
                    <a:pt x="1291" y="1"/>
                    <a:pt x="1198" y="24"/>
                    <a:pt x="1113" y="73"/>
                  </a:cubicBezTo>
                  <a:cubicBezTo>
                    <a:pt x="859" y="223"/>
                    <a:pt x="767" y="552"/>
                    <a:pt x="917" y="807"/>
                  </a:cubicBezTo>
                  <a:lnTo>
                    <a:pt x="1296" y="1466"/>
                  </a:lnTo>
                  <a:lnTo>
                    <a:pt x="535" y="1466"/>
                  </a:lnTo>
                  <a:cubicBezTo>
                    <a:pt x="239" y="1466"/>
                    <a:pt x="1" y="1704"/>
                    <a:pt x="1" y="2000"/>
                  </a:cubicBezTo>
                  <a:cubicBezTo>
                    <a:pt x="1" y="2299"/>
                    <a:pt x="239" y="2537"/>
                    <a:pt x="535" y="2537"/>
                  </a:cubicBezTo>
                  <a:lnTo>
                    <a:pt x="1296" y="2537"/>
                  </a:lnTo>
                  <a:lnTo>
                    <a:pt x="917" y="3196"/>
                  </a:lnTo>
                  <a:cubicBezTo>
                    <a:pt x="767" y="3451"/>
                    <a:pt x="859" y="3780"/>
                    <a:pt x="1113" y="3929"/>
                  </a:cubicBezTo>
                  <a:cubicBezTo>
                    <a:pt x="1197" y="3977"/>
                    <a:pt x="1289" y="4000"/>
                    <a:pt x="1379" y="4000"/>
                  </a:cubicBezTo>
                  <a:cubicBezTo>
                    <a:pt x="1565" y="4000"/>
                    <a:pt x="1746" y="3903"/>
                    <a:pt x="1847" y="3730"/>
                  </a:cubicBezTo>
                  <a:lnTo>
                    <a:pt x="2229" y="3074"/>
                  </a:lnTo>
                  <a:lnTo>
                    <a:pt x="2608" y="3730"/>
                  </a:lnTo>
                  <a:cubicBezTo>
                    <a:pt x="2708" y="3905"/>
                    <a:pt x="2890" y="4001"/>
                    <a:pt x="3075" y="4001"/>
                  </a:cubicBezTo>
                  <a:cubicBezTo>
                    <a:pt x="3166" y="4001"/>
                    <a:pt x="3258" y="3978"/>
                    <a:pt x="3342" y="3929"/>
                  </a:cubicBezTo>
                  <a:cubicBezTo>
                    <a:pt x="3596" y="3780"/>
                    <a:pt x="3688" y="3451"/>
                    <a:pt x="3538" y="3196"/>
                  </a:cubicBezTo>
                  <a:lnTo>
                    <a:pt x="3159" y="2537"/>
                  </a:lnTo>
                  <a:lnTo>
                    <a:pt x="3920" y="2537"/>
                  </a:lnTo>
                  <a:cubicBezTo>
                    <a:pt x="4216" y="2537"/>
                    <a:pt x="4457" y="2299"/>
                    <a:pt x="4457" y="2000"/>
                  </a:cubicBezTo>
                  <a:cubicBezTo>
                    <a:pt x="4457" y="1707"/>
                    <a:pt x="4216" y="1466"/>
                    <a:pt x="3920" y="1466"/>
                  </a:cubicBezTo>
                  <a:lnTo>
                    <a:pt x="3159" y="1466"/>
                  </a:lnTo>
                  <a:lnTo>
                    <a:pt x="3538" y="807"/>
                  </a:lnTo>
                  <a:cubicBezTo>
                    <a:pt x="3688" y="552"/>
                    <a:pt x="3599" y="223"/>
                    <a:pt x="3342" y="73"/>
                  </a:cubicBezTo>
                  <a:cubicBezTo>
                    <a:pt x="3258" y="24"/>
                    <a:pt x="3167" y="1"/>
                    <a:pt x="3076" y="1"/>
                  </a:cubicBezTo>
                  <a:cubicBezTo>
                    <a:pt x="2890" y="1"/>
                    <a:pt x="2709" y="99"/>
                    <a:pt x="2608" y="270"/>
                  </a:cubicBezTo>
                  <a:lnTo>
                    <a:pt x="2229" y="929"/>
                  </a:lnTo>
                  <a:lnTo>
                    <a:pt x="1847" y="270"/>
                  </a:lnTo>
                  <a:cubicBezTo>
                    <a:pt x="1747" y="97"/>
                    <a:pt x="1567" y="1"/>
                    <a:pt x="1382"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11" name="Google Shape;3711;p51"/>
            <p:cNvSpPr/>
            <p:nvPr/>
          </p:nvSpPr>
          <p:spPr>
            <a:xfrm>
              <a:off x="3931650" y="3475500"/>
              <a:ext cx="55725" cy="100075"/>
            </a:xfrm>
            <a:custGeom>
              <a:rect b="b" l="l" r="r" t="t"/>
              <a:pathLst>
                <a:path extrusionOk="0" h="4003" w="2229">
                  <a:moveTo>
                    <a:pt x="848" y="0"/>
                  </a:moveTo>
                  <a:cubicBezTo>
                    <a:pt x="662" y="0"/>
                    <a:pt x="480" y="98"/>
                    <a:pt x="380" y="269"/>
                  </a:cubicBezTo>
                  <a:lnTo>
                    <a:pt x="1" y="928"/>
                  </a:lnTo>
                  <a:lnTo>
                    <a:pt x="1" y="3076"/>
                  </a:lnTo>
                  <a:lnTo>
                    <a:pt x="380" y="3735"/>
                  </a:lnTo>
                  <a:cubicBezTo>
                    <a:pt x="478" y="3905"/>
                    <a:pt x="658" y="4002"/>
                    <a:pt x="844" y="4002"/>
                  </a:cubicBezTo>
                  <a:cubicBezTo>
                    <a:pt x="935" y="4002"/>
                    <a:pt x="1028" y="3979"/>
                    <a:pt x="1113" y="3928"/>
                  </a:cubicBezTo>
                  <a:cubicBezTo>
                    <a:pt x="1374" y="3779"/>
                    <a:pt x="1459" y="3450"/>
                    <a:pt x="1313" y="3195"/>
                  </a:cubicBezTo>
                  <a:lnTo>
                    <a:pt x="931" y="2536"/>
                  </a:lnTo>
                  <a:lnTo>
                    <a:pt x="1692" y="2536"/>
                  </a:lnTo>
                  <a:cubicBezTo>
                    <a:pt x="1988" y="2536"/>
                    <a:pt x="2229" y="2298"/>
                    <a:pt x="2229" y="1999"/>
                  </a:cubicBezTo>
                  <a:cubicBezTo>
                    <a:pt x="2229" y="1706"/>
                    <a:pt x="1988" y="1465"/>
                    <a:pt x="1692" y="1465"/>
                  </a:cubicBezTo>
                  <a:lnTo>
                    <a:pt x="931" y="1465"/>
                  </a:lnTo>
                  <a:lnTo>
                    <a:pt x="1313" y="806"/>
                  </a:lnTo>
                  <a:cubicBezTo>
                    <a:pt x="1459" y="551"/>
                    <a:pt x="1371" y="222"/>
                    <a:pt x="1113" y="72"/>
                  </a:cubicBezTo>
                  <a:cubicBezTo>
                    <a:pt x="1030" y="23"/>
                    <a:pt x="939" y="0"/>
                    <a:pt x="848"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712" name="Google Shape;3712;p51"/>
          <p:cNvGrpSpPr/>
          <p:nvPr/>
        </p:nvGrpSpPr>
        <p:grpSpPr>
          <a:xfrm>
            <a:off x="4513627" y="3415775"/>
            <a:ext cx="443600" cy="422825"/>
            <a:chOff x="3575600" y="2963200"/>
            <a:chExt cx="443600" cy="422825"/>
          </a:xfrm>
        </p:grpSpPr>
        <p:sp>
          <p:nvSpPr>
            <p:cNvPr id="3713" name="Google Shape;3713;p51"/>
            <p:cNvSpPr/>
            <p:nvPr/>
          </p:nvSpPr>
          <p:spPr>
            <a:xfrm>
              <a:off x="3594275" y="2963375"/>
              <a:ext cx="126475" cy="177125"/>
            </a:xfrm>
            <a:custGeom>
              <a:rect b="b" l="l" r="r" t="t"/>
              <a:pathLst>
                <a:path extrusionOk="0" h="7085" w="5059">
                  <a:moveTo>
                    <a:pt x="536" y="0"/>
                  </a:moveTo>
                  <a:cubicBezTo>
                    <a:pt x="245" y="0"/>
                    <a:pt x="1" y="244"/>
                    <a:pt x="1" y="546"/>
                  </a:cubicBezTo>
                  <a:lnTo>
                    <a:pt x="1" y="7085"/>
                  </a:lnTo>
                  <a:lnTo>
                    <a:pt x="5058" y="7085"/>
                  </a:lnTo>
                  <a:lnTo>
                    <a:pt x="5058" y="5449"/>
                  </a:lnTo>
                  <a:cubicBezTo>
                    <a:pt x="5058" y="3497"/>
                    <a:pt x="3954" y="1598"/>
                    <a:pt x="2340" y="629"/>
                  </a:cubicBezTo>
                  <a:cubicBezTo>
                    <a:pt x="1814" y="314"/>
                    <a:pt x="1233" y="95"/>
                    <a:pt x="615" y="7"/>
                  </a:cubicBezTo>
                  <a:cubicBezTo>
                    <a:pt x="588" y="2"/>
                    <a:pt x="562" y="0"/>
                    <a:pt x="536"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14" name="Google Shape;3714;p51"/>
            <p:cNvSpPr/>
            <p:nvPr/>
          </p:nvSpPr>
          <p:spPr>
            <a:xfrm>
              <a:off x="3652750" y="2979100"/>
              <a:ext cx="68000" cy="161400"/>
            </a:xfrm>
            <a:custGeom>
              <a:rect b="b" l="l" r="r" t="t"/>
              <a:pathLst>
                <a:path extrusionOk="0" h="6456" w="2720">
                  <a:moveTo>
                    <a:pt x="1" y="0"/>
                  </a:moveTo>
                  <a:lnTo>
                    <a:pt x="1" y="6456"/>
                  </a:lnTo>
                  <a:lnTo>
                    <a:pt x="2719" y="6456"/>
                  </a:lnTo>
                  <a:lnTo>
                    <a:pt x="2719" y="4820"/>
                  </a:lnTo>
                  <a:cubicBezTo>
                    <a:pt x="2719" y="2868"/>
                    <a:pt x="1615" y="969"/>
                    <a:pt x="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15" name="Google Shape;3715;p51"/>
            <p:cNvSpPr/>
            <p:nvPr/>
          </p:nvSpPr>
          <p:spPr>
            <a:xfrm>
              <a:off x="3873850" y="2963200"/>
              <a:ext cx="126475" cy="177225"/>
            </a:xfrm>
            <a:custGeom>
              <a:rect b="b" l="l" r="r" t="t"/>
              <a:pathLst>
                <a:path extrusionOk="0" h="7089" w="5059">
                  <a:moveTo>
                    <a:pt x="4514" y="0"/>
                  </a:moveTo>
                  <a:cubicBezTo>
                    <a:pt x="4490" y="0"/>
                    <a:pt x="4466" y="2"/>
                    <a:pt x="4441" y="5"/>
                  </a:cubicBezTo>
                  <a:cubicBezTo>
                    <a:pt x="3879" y="86"/>
                    <a:pt x="3345" y="274"/>
                    <a:pt x="2855" y="548"/>
                  </a:cubicBezTo>
                  <a:cubicBezTo>
                    <a:pt x="1166" y="1492"/>
                    <a:pt x="1" y="3449"/>
                    <a:pt x="1" y="5450"/>
                  </a:cubicBezTo>
                  <a:lnTo>
                    <a:pt x="1" y="7089"/>
                  </a:lnTo>
                  <a:lnTo>
                    <a:pt x="5058" y="7089"/>
                  </a:lnTo>
                  <a:lnTo>
                    <a:pt x="5058" y="548"/>
                  </a:lnTo>
                  <a:cubicBezTo>
                    <a:pt x="5058" y="243"/>
                    <a:pt x="4810" y="0"/>
                    <a:pt x="4514"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16" name="Google Shape;3716;p51"/>
            <p:cNvSpPr/>
            <p:nvPr/>
          </p:nvSpPr>
          <p:spPr>
            <a:xfrm>
              <a:off x="3945200" y="2963250"/>
              <a:ext cx="55125" cy="177175"/>
            </a:xfrm>
            <a:custGeom>
              <a:rect b="b" l="l" r="r" t="t"/>
              <a:pathLst>
                <a:path extrusionOk="0" h="7087" w="2205">
                  <a:moveTo>
                    <a:pt x="1664" y="0"/>
                  </a:moveTo>
                  <a:cubicBezTo>
                    <a:pt x="1639" y="0"/>
                    <a:pt x="1613" y="2"/>
                    <a:pt x="1587" y="6"/>
                  </a:cubicBezTo>
                  <a:cubicBezTo>
                    <a:pt x="1025" y="86"/>
                    <a:pt x="491" y="277"/>
                    <a:pt x="1" y="549"/>
                  </a:cubicBezTo>
                  <a:lnTo>
                    <a:pt x="1" y="7087"/>
                  </a:lnTo>
                  <a:lnTo>
                    <a:pt x="2204" y="7087"/>
                  </a:lnTo>
                  <a:lnTo>
                    <a:pt x="2204" y="546"/>
                  </a:lnTo>
                  <a:cubicBezTo>
                    <a:pt x="2204" y="243"/>
                    <a:pt x="1958" y="0"/>
                    <a:pt x="1664"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17" name="Google Shape;3717;p51"/>
            <p:cNvSpPr/>
            <p:nvPr/>
          </p:nvSpPr>
          <p:spPr>
            <a:xfrm>
              <a:off x="3575600" y="3025675"/>
              <a:ext cx="443600" cy="331625"/>
            </a:xfrm>
            <a:custGeom>
              <a:rect b="b" l="l" r="r" t="t"/>
              <a:pathLst>
                <a:path extrusionOk="0" h="13265" w="17744">
                  <a:moveTo>
                    <a:pt x="8867" y="0"/>
                  </a:moveTo>
                  <a:cubicBezTo>
                    <a:pt x="7593" y="0"/>
                    <a:pt x="6331" y="393"/>
                    <a:pt x="4861" y="1168"/>
                  </a:cubicBezTo>
                  <a:cubicBezTo>
                    <a:pt x="2910" y="2198"/>
                    <a:pt x="1141" y="3676"/>
                    <a:pt x="86" y="4648"/>
                  </a:cubicBezTo>
                  <a:cubicBezTo>
                    <a:pt x="0" y="4731"/>
                    <a:pt x="14" y="4878"/>
                    <a:pt x="117" y="4939"/>
                  </a:cubicBezTo>
                  <a:lnTo>
                    <a:pt x="1044" y="5501"/>
                  </a:lnTo>
                  <a:cubicBezTo>
                    <a:pt x="1166" y="5570"/>
                    <a:pt x="1163" y="5741"/>
                    <a:pt x="1044" y="5811"/>
                  </a:cubicBezTo>
                  <a:lnTo>
                    <a:pt x="167" y="6331"/>
                  </a:lnTo>
                  <a:cubicBezTo>
                    <a:pt x="59" y="6392"/>
                    <a:pt x="45" y="6539"/>
                    <a:pt x="133" y="6622"/>
                  </a:cubicBezTo>
                  <a:lnTo>
                    <a:pt x="6550" y="12465"/>
                  </a:lnTo>
                  <a:cubicBezTo>
                    <a:pt x="7286" y="13010"/>
                    <a:pt x="8089" y="13259"/>
                    <a:pt x="8867" y="13265"/>
                  </a:cubicBezTo>
                  <a:cubicBezTo>
                    <a:pt x="8871" y="13265"/>
                    <a:pt x="8875" y="13265"/>
                    <a:pt x="8879" y="13265"/>
                  </a:cubicBezTo>
                  <a:cubicBezTo>
                    <a:pt x="9702" y="13265"/>
                    <a:pt x="10498" y="12988"/>
                    <a:pt x="11148" y="12493"/>
                  </a:cubicBezTo>
                  <a:lnTo>
                    <a:pt x="17600" y="6622"/>
                  </a:lnTo>
                  <a:cubicBezTo>
                    <a:pt x="17691" y="6539"/>
                    <a:pt x="17678" y="6392"/>
                    <a:pt x="17575" y="6331"/>
                  </a:cubicBezTo>
                  <a:lnTo>
                    <a:pt x="16698" y="5811"/>
                  </a:lnTo>
                  <a:cubicBezTo>
                    <a:pt x="16579" y="5741"/>
                    <a:pt x="16579" y="5572"/>
                    <a:pt x="16698" y="5501"/>
                  </a:cubicBezTo>
                  <a:lnTo>
                    <a:pt x="17625" y="4939"/>
                  </a:lnTo>
                  <a:cubicBezTo>
                    <a:pt x="17725" y="4878"/>
                    <a:pt x="17744" y="4731"/>
                    <a:pt x="17653" y="4648"/>
                  </a:cubicBezTo>
                  <a:cubicBezTo>
                    <a:pt x="16592" y="3676"/>
                    <a:pt x="14832" y="2195"/>
                    <a:pt x="12878" y="1168"/>
                  </a:cubicBezTo>
                  <a:cubicBezTo>
                    <a:pt x="11394" y="385"/>
                    <a:pt x="10126" y="0"/>
                    <a:pt x="8867"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18" name="Google Shape;3718;p51"/>
            <p:cNvSpPr/>
            <p:nvPr/>
          </p:nvSpPr>
          <p:spPr>
            <a:xfrm>
              <a:off x="3797250" y="3025800"/>
              <a:ext cx="221950" cy="331500"/>
            </a:xfrm>
            <a:custGeom>
              <a:rect b="b" l="l" r="r" t="t"/>
              <a:pathLst>
                <a:path extrusionOk="0" h="13260" w="8878">
                  <a:moveTo>
                    <a:pt x="1" y="1"/>
                  </a:moveTo>
                  <a:lnTo>
                    <a:pt x="1" y="13260"/>
                  </a:lnTo>
                  <a:cubicBezTo>
                    <a:pt x="5" y="13260"/>
                    <a:pt x="9" y="13260"/>
                    <a:pt x="13" y="13260"/>
                  </a:cubicBezTo>
                  <a:cubicBezTo>
                    <a:pt x="836" y="13260"/>
                    <a:pt x="1632" y="12983"/>
                    <a:pt x="2282" y="12488"/>
                  </a:cubicBezTo>
                  <a:lnTo>
                    <a:pt x="8734" y="6617"/>
                  </a:lnTo>
                  <a:cubicBezTo>
                    <a:pt x="8825" y="6534"/>
                    <a:pt x="8812" y="6387"/>
                    <a:pt x="8709" y="6329"/>
                  </a:cubicBezTo>
                  <a:lnTo>
                    <a:pt x="7832" y="5808"/>
                  </a:lnTo>
                  <a:cubicBezTo>
                    <a:pt x="7713" y="5739"/>
                    <a:pt x="7713" y="5570"/>
                    <a:pt x="7832" y="5498"/>
                  </a:cubicBezTo>
                  <a:lnTo>
                    <a:pt x="8759" y="4936"/>
                  </a:lnTo>
                  <a:cubicBezTo>
                    <a:pt x="8859" y="4875"/>
                    <a:pt x="8878" y="4729"/>
                    <a:pt x="8787" y="4646"/>
                  </a:cubicBezTo>
                  <a:cubicBezTo>
                    <a:pt x="7726" y="3674"/>
                    <a:pt x="5966" y="2193"/>
                    <a:pt x="4012" y="1166"/>
                  </a:cubicBezTo>
                  <a:cubicBezTo>
                    <a:pt x="2528" y="383"/>
                    <a:pt x="1260" y="1"/>
                    <a:pt x="1"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19" name="Google Shape;3719;p51"/>
            <p:cNvSpPr/>
            <p:nvPr/>
          </p:nvSpPr>
          <p:spPr>
            <a:xfrm>
              <a:off x="3717800" y="3167125"/>
              <a:ext cx="159050" cy="218900"/>
            </a:xfrm>
            <a:custGeom>
              <a:rect b="b" l="l" r="r" t="t"/>
              <a:pathLst>
                <a:path extrusionOk="0" h="8756" w="6362">
                  <a:moveTo>
                    <a:pt x="3189" y="0"/>
                  </a:moveTo>
                  <a:cubicBezTo>
                    <a:pt x="3188" y="0"/>
                    <a:pt x="3186" y="0"/>
                    <a:pt x="3184" y="0"/>
                  </a:cubicBezTo>
                  <a:cubicBezTo>
                    <a:pt x="1426" y="0"/>
                    <a:pt x="1" y="1426"/>
                    <a:pt x="1" y="3184"/>
                  </a:cubicBezTo>
                  <a:lnTo>
                    <a:pt x="1" y="5575"/>
                  </a:lnTo>
                  <a:cubicBezTo>
                    <a:pt x="1" y="7111"/>
                    <a:pt x="1094" y="8396"/>
                    <a:pt x="2542" y="8692"/>
                  </a:cubicBezTo>
                  <a:cubicBezTo>
                    <a:pt x="2750" y="8734"/>
                    <a:pt x="2966" y="8756"/>
                    <a:pt x="3184" y="8756"/>
                  </a:cubicBezTo>
                  <a:cubicBezTo>
                    <a:pt x="3395" y="8756"/>
                    <a:pt x="3605" y="8734"/>
                    <a:pt x="3807" y="8692"/>
                  </a:cubicBezTo>
                  <a:cubicBezTo>
                    <a:pt x="5263" y="8401"/>
                    <a:pt x="6362" y="7114"/>
                    <a:pt x="6362" y="5572"/>
                  </a:cubicBezTo>
                  <a:lnTo>
                    <a:pt x="6362" y="3181"/>
                  </a:lnTo>
                  <a:cubicBezTo>
                    <a:pt x="6362" y="1422"/>
                    <a:pt x="4936" y="0"/>
                    <a:pt x="3189"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20" name="Google Shape;3720;p51"/>
            <p:cNvSpPr/>
            <p:nvPr/>
          </p:nvSpPr>
          <p:spPr>
            <a:xfrm>
              <a:off x="3797400" y="3167125"/>
              <a:ext cx="79450" cy="218900"/>
            </a:xfrm>
            <a:custGeom>
              <a:rect b="b" l="l" r="r" t="t"/>
              <a:pathLst>
                <a:path extrusionOk="0" h="8756" w="3178">
                  <a:moveTo>
                    <a:pt x="5" y="0"/>
                  </a:moveTo>
                  <a:cubicBezTo>
                    <a:pt x="4" y="0"/>
                    <a:pt x="2" y="0"/>
                    <a:pt x="0" y="0"/>
                  </a:cubicBezTo>
                  <a:lnTo>
                    <a:pt x="0" y="8756"/>
                  </a:lnTo>
                  <a:cubicBezTo>
                    <a:pt x="211" y="8756"/>
                    <a:pt x="421" y="8734"/>
                    <a:pt x="623" y="8692"/>
                  </a:cubicBezTo>
                  <a:cubicBezTo>
                    <a:pt x="2079" y="8401"/>
                    <a:pt x="3178" y="7114"/>
                    <a:pt x="3178" y="5572"/>
                  </a:cubicBezTo>
                  <a:lnTo>
                    <a:pt x="3178" y="3181"/>
                  </a:lnTo>
                  <a:cubicBezTo>
                    <a:pt x="3178" y="1422"/>
                    <a:pt x="1752" y="0"/>
                    <a:pt x="5"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21" name="Google Shape;3721;p51"/>
            <p:cNvSpPr/>
            <p:nvPr/>
          </p:nvSpPr>
          <p:spPr>
            <a:xfrm>
              <a:off x="3781350" y="3258875"/>
              <a:ext cx="31650" cy="127150"/>
            </a:xfrm>
            <a:custGeom>
              <a:rect b="b" l="l" r="r" t="t"/>
              <a:pathLst>
                <a:path extrusionOk="0" h="5086" w="1266">
                  <a:moveTo>
                    <a:pt x="634" y="1"/>
                  </a:moveTo>
                  <a:cubicBezTo>
                    <a:pt x="285" y="1"/>
                    <a:pt x="0" y="286"/>
                    <a:pt x="0" y="635"/>
                  </a:cubicBezTo>
                  <a:lnTo>
                    <a:pt x="0" y="5022"/>
                  </a:lnTo>
                  <a:cubicBezTo>
                    <a:pt x="208" y="5064"/>
                    <a:pt x="424" y="5086"/>
                    <a:pt x="642" y="5086"/>
                  </a:cubicBezTo>
                  <a:cubicBezTo>
                    <a:pt x="853" y="5086"/>
                    <a:pt x="1063" y="5064"/>
                    <a:pt x="1265" y="5022"/>
                  </a:cubicBezTo>
                  <a:lnTo>
                    <a:pt x="1265" y="632"/>
                  </a:lnTo>
                  <a:cubicBezTo>
                    <a:pt x="1265" y="286"/>
                    <a:pt x="983" y="1"/>
                    <a:pt x="642"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22" name="Google Shape;3722;p51"/>
            <p:cNvSpPr/>
            <p:nvPr/>
          </p:nvSpPr>
          <p:spPr>
            <a:xfrm>
              <a:off x="3797400" y="3258875"/>
              <a:ext cx="15600" cy="127150"/>
            </a:xfrm>
            <a:custGeom>
              <a:rect b="b" l="l" r="r" t="t"/>
              <a:pathLst>
                <a:path extrusionOk="0" h="5086" w="624">
                  <a:moveTo>
                    <a:pt x="0" y="1"/>
                  </a:moveTo>
                  <a:lnTo>
                    <a:pt x="0" y="5086"/>
                  </a:lnTo>
                  <a:cubicBezTo>
                    <a:pt x="211" y="5086"/>
                    <a:pt x="421" y="5064"/>
                    <a:pt x="623" y="5022"/>
                  </a:cubicBezTo>
                  <a:lnTo>
                    <a:pt x="623" y="632"/>
                  </a:lnTo>
                  <a:cubicBezTo>
                    <a:pt x="623" y="286"/>
                    <a:pt x="341" y="1"/>
                    <a:pt x="0"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23" name="Google Shape;3723;p51"/>
            <p:cNvSpPr/>
            <p:nvPr/>
          </p:nvSpPr>
          <p:spPr>
            <a:xfrm>
              <a:off x="3659750" y="3120225"/>
              <a:ext cx="61900" cy="40325"/>
            </a:xfrm>
            <a:custGeom>
              <a:rect b="b" l="l" r="r" t="t"/>
              <a:pathLst>
                <a:path extrusionOk="0" h="1613" w="2476">
                  <a:moveTo>
                    <a:pt x="711" y="0"/>
                  </a:moveTo>
                  <a:cubicBezTo>
                    <a:pt x="446" y="0"/>
                    <a:pt x="200" y="168"/>
                    <a:pt x="111" y="431"/>
                  </a:cubicBezTo>
                  <a:cubicBezTo>
                    <a:pt x="0" y="764"/>
                    <a:pt x="180" y="1118"/>
                    <a:pt x="510" y="1229"/>
                  </a:cubicBezTo>
                  <a:lnTo>
                    <a:pt x="1562" y="1580"/>
                  </a:lnTo>
                  <a:cubicBezTo>
                    <a:pt x="1628" y="1602"/>
                    <a:pt x="1696" y="1613"/>
                    <a:pt x="1762" y="1613"/>
                  </a:cubicBezTo>
                  <a:cubicBezTo>
                    <a:pt x="2026" y="1613"/>
                    <a:pt x="2270" y="1445"/>
                    <a:pt x="2359" y="1182"/>
                  </a:cubicBezTo>
                  <a:cubicBezTo>
                    <a:pt x="2475" y="852"/>
                    <a:pt x="2295" y="495"/>
                    <a:pt x="1963" y="384"/>
                  </a:cubicBezTo>
                  <a:lnTo>
                    <a:pt x="911" y="33"/>
                  </a:lnTo>
                  <a:cubicBezTo>
                    <a:pt x="845" y="11"/>
                    <a:pt x="777" y="0"/>
                    <a:pt x="71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24" name="Google Shape;3724;p51"/>
            <p:cNvSpPr/>
            <p:nvPr/>
          </p:nvSpPr>
          <p:spPr>
            <a:xfrm>
              <a:off x="3873025" y="3120275"/>
              <a:ext cx="61825" cy="40350"/>
            </a:xfrm>
            <a:custGeom>
              <a:rect b="b" l="l" r="r" t="t"/>
              <a:pathLst>
                <a:path extrusionOk="0" h="1614" w="2473">
                  <a:moveTo>
                    <a:pt x="1764" y="1"/>
                  </a:moveTo>
                  <a:cubicBezTo>
                    <a:pt x="1697" y="1"/>
                    <a:pt x="1629" y="11"/>
                    <a:pt x="1562" y="34"/>
                  </a:cubicBezTo>
                  <a:lnTo>
                    <a:pt x="510" y="382"/>
                  </a:lnTo>
                  <a:cubicBezTo>
                    <a:pt x="178" y="493"/>
                    <a:pt x="1" y="850"/>
                    <a:pt x="111" y="1182"/>
                  </a:cubicBezTo>
                  <a:cubicBezTo>
                    <a:pt x="200" y="1447"/>
                    <a:pt x="445" y="1614"/>
                    <a:pt x="710" y="1614"/>
                  </a:cubicBezTo>
                  <a:cubicBezTo>
                    <a:pt x="776" y="1614"/>
                    <a:pt x="844" y="1603"/>
                    <a:pt x="911" y="1581"/>
                  </a:cubicBezTo>
                  <a:lnTo>
                    <a:pt x="1963" y="1227"/>
                  </a:lnTo>
                  <a:cubicBezTo>
                    <a:pt x="2295" y="1121"/>
                    <a:pt x="2473" y="762"/>
                    <a:pt x="2362" y="432"/>
                  </a:cubicBezTo>
                  <a:cubicBezTo>
                    <a:pt x="2274" y="167"/>
                    <a:pt x="2028" y="1"/>
                    <a:pt x="176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25" name="Google Shape;3725;p51"/>
            <p:cNvSpPr/>
            <p:nvPr/>
          </p:nvSpPr>
          <p:spPr>
            <a:xfrm>
              <a:off x="3749300" y="3211975"/>
              <a:ext cx="96075" cy="76350"/>
            </a:xfrm>
            <a:custGeom>
              <a:rect b="b" l="l" r="r" t="t"/>
              <a:pathLst>
                <a:path extrusionOk="0" h="3054" w="3843">
                  <a:moveTo>
                    <a:pt x="1924" y="0"/>
                  </a:moveTo>
                  <a:cubicBezTo>
                    <a:pt x="867" y="0"/>
                    <a:pt x="14" y="673"/>
                    <a:pt x="6" y="1514"/>
                  </a:cubicBezTo>
                  <a:cubicBezTo>
                    <a:pt x="0" y="2358"/>
                    <a:pt x="853" y="3048"/>
                    <a:pt x="1913" y="3053"/>
                  </a:cubicBezTo>
                  <a:lnTo>
                    <a:pt x="1924" y="3053"/>
                  </a:lnTo>
                  <a:cubicBezTo>
                    <a:pt x="2979" y="3053"/>
                    <a:pt x="3834" y="2381"/>
                    <a:pt x="3840" y="1539"/>
                  </a:cubicBezTo>
                  <a:cubicBezTo>
                    <a:pt x="3843" y="698"/>
                    <a:pt x="2987" y="6"/>
                    <a:pt x="1933"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26" name="Google Shape;3726;p51"/>
            <p:cNvSpPr/>
            <p:nvPr/>
          </p:nvSpPr>
          <p:spPr>
            <a:xfrm>
              <a:off x="3797400" y="3212025"/>
              <a:ext cx="47975" cy="76300"/>
            </a:xfrm>
            <a:custGeom>
              <a:rect b="b" l="l" r="r" t="t"/>
              <a:pathLst>
                <a:path extrusionOk="0" h="3052" w="1919">
                  <a:moveTo>
                    <a:pt x="0" y="1"/>
                  </a:moveTo>
                  <a:lnTo>
                    <a:pt x="0" y="3051"/>
                  </a:lnTo>
                  <a:cubicBezTo>
                    <a:pt x="1055" y="3051"/>
                    <a:pt x="1910" y="2379"/>
                    <a:pt x="1916" y="1537"/>
                  </a:cubicBezTo>
                  <a:cubicBezTo>
                    <a:pt x="1919" y="696"/>
                    <a:pt x="1063" y="4"/>
                    <a:pt x="9"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727" name="Google Shape;3727;p51"/>
          <p:cNvGrpSpPr/>
          <p:nvPr/>
        </p:nvGrpSpPr>
        <p:grpSpPr>
          <a:xfrm>
            <a:off x="5209013" y="3412088"/>
            <a:ext cx="443050" cy="430200"/>
            <a:chOff x="4978475" y="3305525"/>
            <a:chExt cx="443050" cy="430200"/>
          </a:xfrm>
        </p:grpSpPr>
        <p:sp>
          <p:nvSpPr>
            <p:cNvPr id="3728" name="Google Shape;3728;p51"/>
            <p:cNvSpPr/>
            <p:nvPr/>
          </p:nvSpPr>
          <p:spPr>
            <a:xfrm>
              <a:off x="5027550" y="3500700"/>
              <a:ext cx="347750" cy="42575"/>
            </a:xfrm>
            <a:custGeom>
              <a:rect b="b" l="l" r="r" t="t"/>
              <a:pathLst>
                <a:path extrusionOk="0" h="1703" w="13910">
                  <a:moveTo>
                    <a:pt x="0" y="0"/>
                  </a:moveTo>
                  <a:lnTo>
                    <a:pt x="0" y="1702"/>
                  </a:lnTo>
                  <a:lnTo>
                    <a:pt x="13910" y="1702"/>
                  </a:lnTo>
                  <a:lnTo>
                    <a:pt x="13910"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29" name="Google Shape;3729;p51"/>
            <p:cNvSpPr/>
            <p:nvPr/>
          </p:nvSpPr>
          <p:spPr>
            <a:xfrm>
              <a:off x="5027550" y="3606975"/>
              <a:ext cx="347750" cy="42600"/>
            </a:xfrm>
            <a:custGeom>
              <a:rect b="b" l="l" r="r" t="t"/>
              <a:pathLst>
                <a:path extrusionOk="0" h="1704" w="13910">
                  <a:moveTo>
                    <a:pt x="0" y="1"/>
                  </a:moveTo>
                  <a:lnTo>
                    <a:pt x="0" y="1703"/>
                  </a:lnTo>
                  <a:lnTo>
                    <a:pt x="13910" y="1703"/>
                  </a:lnTo>
                  <a:lnTo>
                    <a:pt x="13910"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30" name="Google Shape;3730;p51"/>
            <p:cNvSpPr/>
            <p:nvPr/>
          </p:nvSpPr>
          <p:spPr>
            <a:xfrm>
              <a:off x="4978475" y="3455850"/>
              <a:ext cx="71175" cy="279875"/>
            </a:xfrm>
            <a:custGeom>
              <a:rect b="b" l="l" r="r" t="t"/>
              <a:pathLst>
                <a:path extrusionOk="0" h="11195" w="2847">
                  <a:moveTo>
                    <a:pt x="1171" y="0"/>
                  </a:moveTo>
                  <a:cubicBezTo>
                    <a:pt x="524" y="0"/>
                    <a:pt x="1" y="524"/>
                    <a:pt x="1" y="1171"/>
                  </a:cubicBezTo>
                  <a:lnTo>
                    <a:pt x="1" y="11015"/>
                  </a:lnTo>
                  <a:cubicBezTo>
                    <a:pt x="1" y="11114"/>
                    <a:pt x="81" y="11194"/>
                    <a:pt x="180" y="11194"/>
                  </a:cubicBezTo>
                  <a:lnTo>
                    <a:pt x="2666" y="11194"/>
                  </a:lnTo>
                  <a:cubicBezTo>
                    <a:pt x="2766" y="11194"/>
                    <a:pt x="2846" y="11111"/>
                    <a:pt x="2846" y="11015"/>
                  </a:cubicBezTo>
                  <a:lnTo>
                    <a:pt x="2846" y="1171"/>
                  </a:lnTo>
                  <a:cubicBezTo>
                    <a:pt x="2846" y="526"/>
                    <a:pt x="2323" y="0"/>
                    <a:pt x="1672"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31" name="Google Shape;3731;p51"/>
            <p:cNvSpPr/>
            <p:nvPr/>
          </p:nvSpPr>
          <p:spPr>
            <a:xfrm>
              <a:off x="5014050" y="3455850"/>
              <a:ext cx="35600" cy="279875"/>
            </a:xfrm>
            <a:custGeom>
              <a:rect b="b" l="l" r="r" t="t"/>
              <a:pathLst>
                <a:path extrusionOk="0" h="11195" w="1424">
                  <a:moveTo>
                    <a:pt x="0" y="0"/>
                  </a:moveTo>
                  <a:lnTo>
                    <a:pt x="0" y="11194"/>
                  </a:lnTo>
                  <a:lnTo>
                    <a:pt x="1243" y="11194"/>
                  </a:lnTo>
                  <a:cubicBezTo>
                    <a:pt x="1343" y="11194"/>
                    <a:pt x="1423" y="11111"/>
                    <a:pt x="1423" y="11015"/>
                  </a:cubicBezTo>
                  <a:lnTo>
                    <a:pt x="1423" y="1171"/>
                  </a:lnTo>
                  <a:cubicBezTo>
                    <a:pt x="1423" y="526"/>
                    <a:pt x="900" y="0"/>
                    <a:pt x="252"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32" name="Google Shape;3732;p51"/>
            <p:cNvSpPr/>
            <p:nvPr/>
          </p:nvSpPr>
          <p:spPr>
            <a:xfrm>
              <a:off x="5000750" y="3492600"/>
              <a:ext cx="26825" cy="44800"/>
            </a:xfrm>
            <a:custGeom>
              <a:rect b="b" l="l" r="r" t="t"/>
              <a:pathLst>
                <a:path extrusionOk="0" h="1792" w="1073">
                  <a:moveTo>
                    <a:pt x="535" y="0"/>
                  </a:moveTo>
                  <a:cubicBezTo>
                    <a:pt x="239" y="0"/>
                    <a:pt x="1" y="241"/>
                    <a:pt x="1" y="537"/>
                  </a:cubicBezTo>
                  <a:lnTo>
                    <a:pt x="1" y="1254"/>
                  </a:lnTo>
                  <a:cubicBezTo>
                    <a:pt x="1" y="1550"/>
                    <a:pt x="239" y="1791"/>
                    <a:pt x="535" y="1791"/>
                  </a:cubicBezTo>
                  <a:cubicBezTo>
                    <a:pt x="834" y="1791"/>
                    <a:pt x="1072" y="1550"/>
                    <a:pt x="1072" y="1254"/>
                  </a:cubicBezTo>
                  <a:lnTo>
                    <a:pt x="1072" y="537"/>
                  </a:lnTo>
                  <a:cubicBezTo>
                    <a:pt x="1072" y="244"/>
                    <a:pt x="831" y="0"/>
                    <a:pt x="535"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33" name="Google Shape;3733;p51"/>
            <p:cNvSpPr/>
            <p:nvPr/>
          </p:nvSpPr>
          <p:spPr>
            <a:xfrm>
              <a:off x="5014125" y="3492725"/>
              <a:ext cx="13450" cy="44675"/>
            </a:xfrm>
            <a:custGeom>
              <a:rect b="b" l="l" r="r" t="t"/>
              <a:pathLst>
                <a:path extrusionOk="0" h="1787" w="538">
                  <a:moveTo>
                    <a:pt x="10" y="1"/>
                  </a:moveTo>
                  <a:cubicBezTo>
                    <a:pt x="7" y="1"/>
                    <a:pt x="3" y="1"/>
                    <a:pt x="0" y="1"/>
                  </a:cubicBezTo>
                  <a:lnTo>
                    <a:pt x="0" y="1786"/>
                  </a:lnTo>
                  <a:cubicBezTo>
                    <a:pt x="299" y="1786"/>
                    <a:pt x="537" y="1545"/>
                    <a:pt x="537" y="1249"/>
                  </a:cubicBezTo>
                  <a:lnTo>
                    <a:pt x="537" y="532"/>
                  </a:lnTo>
                  <a:cubicBezTo>
                    <a:pt x="537" y="242"/>
                    <a:pt x="302" y="1"/>
                    <a:pt x="10"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34" name="Google Shape;3734;p51"/>
            <p:cNvSpPr/>
            <p:nvPr/>
          </p:nvSpPr>
          <p:spPr>
            <a:xfrm>
              <a:off x="5350375" y="3455850"/>
              <a:ext cx="71150" cy="279875"/>
            </a:xfrm>
            <a:custGeom>
              <a:rect b="b" l="l" r="r" t="t"/>
              <a:pathLst>
                <a:path extrusionOk="0" h="11195" w="2846">
                  <a:moveTo>
                    <a:pt x="1171" y="0"/>
                  </a:moveTo>
                  <a:cubicBezTo>
                    <a:pt x="523" y="0"/>
                    <a:pt x="0" y="524"/>
                    <a:pt x="0" y="1171"/>
                  </a:cubicBezTo>
                  <a:lnTo>
                    <a:pt x="0" y="11015"/>
                  </a:lnTo>
                  <a:cubicBezTo>
                    <a:pt x="0" y="11114"/>
                    <a:pt x="81" y="11194"/>
                    <a:pt x="180" y="11194"/>
                  </a:cubicBezTo>
                  <a:lnTo>
                    <a:pt x="2666" y="11194"/>
                  </a:lnTo>
                  <a:cubicBezTo>
                    <a:pt x="2766" y="11194"/>
                    <a:pt x="2846" y="11111"/>
                    <a:pt x="2846" y="11015"/>
                  </a:cubicBezTo>
                  <a:lnTo>
                    <a:pt x="2846" y="1171"/>
                  </a:lnTo>
                  <a:cubicBezTo>
                    <a:pt x="2846" y="526"/>
                    <a:pt x="2323" y="0"/>
                    <a:pt x="1672"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35" name="Google Shape;3735;p51"/>
            <p:cNvSpPr/>
            <p:nvPr/>
          </p:nvSpPr>
          <p:spPr>
            <a:xfrm>
              <a:off x="5385950" y="3455850"/>
              <a:ext cx="35575" cy="279875"/>
            </a:xfrm>
            <a:custGeom>
              <a:rect b="b" l="l" r="r" t="t"/>
              <a:pathLst>
                <a:path extrusionOk="0" h="11195" w="1423">
                  <a:moveTo>
                    <a:pt x="0" y="0"/>
                  </a:moveTo>
                  <a:lnTo>
                    <a:pt x="0" y="11194"/>
                  </a:lnTo>
                  <a:lnTo>
                    <a:pt x="1243" y="11194"/>
                  </a:lnTo>
                  <a:cubicBezTo>
                    <a:pt x="1343" y="11194"/>
                    <a:pt x="1423" y="11111"/>
                    <a:pt x="1423" y="11015"/>
                  </a:cubicBezTo>
                  <a:lnTo>
                    <a:pt x="1423" y="1171"/>
                  </a:lnTo>
                  <a:cubicBezTo>
                    <a:pt x="1423" y="526"/>
                    <a:pt x="900" y="0"/>
                    <a:pt x="252"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36" name="Google Shape;3736;p51"/>
            <p:cNvSpPr/>
            <p:nvPr/>
          </p:nvSpPr>
          <p:spPr>
            <a:xfrm>
              <a:off x="5372575" y="3492600"/>
              <a:ext cx="26875" cy="44800"/>
            </a:xfrm>
            <a:custGeom>
              <a:rect b="b" l="l" r="r" t="t"/>
              <a:pathLst>
                <a:path extrusionOk="0" h="1792" w="1075">
                  <a:moveTo>
                    <a:pt x="538" y="0"/>
                  </a:moveTo>
                  <a:cubicBezTo>
                    <a:pt x="239" y="0"/>
                    <a:pt x="1" y="241"/>
                    <a:pt x="1" y="537"/>
                  </a:cubicBezTo>
                  <a:lnTo>
                    <a:pt x="1" y="1254"/>
                  </a:lnTo>
                  <a:cubicBezTo>
                    <a:pt x="1" y="1550"/>
                    <a:pt x="239" y="1791"/>
                    <a:pt x="538" y="1791"/>
                  </a:cubicBezTo>
                  <a:cubicBezTo>
                    <a:pt x="837" y="1791"/>
                    <a:pt x="1075" y="1550"/>
                    <a:pt x="1075" y="1254"/>
                  </a:cubicBezTo>
                  <a:lnTo>
                    <a:pt x="1075" y="537"/>
                  </a:lnTo>
                  <a:cubicBezTo>
                    <a:pt x="1075" y="244"/>
                    <a:pt x="831" y="0"/>
                    <a:pt x="538"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37" name="Google Shape;3737;p51"/>
            <p:cNvSpPr/>
            <p:nvPr/>
          </p:nvSpPr>
          <p:spPr>
            <a:xfrm>
              <a:off x="5386000" y="3492725"/>
              <a:ext cx="13450" cy="44675"/>
            </a:xfrm>
            <a:custGeom>
              <a:rect b="b" l="l" r="r" t="t"/>
              <a:pathLst>
                <a:path extrusionOk="0" h="1787" w="538">
                  <a:moveTo>
                    <a:pt x="11" y="1"/>
                  </a:moveTo>
                  <a:cubicBezTo>
                    <a:pt x="7" y="1"/>
                    <a:pt x="4" y="1"/>
                    <a:pt x="1" y="1"/>
                  </a:cubicBezTo>
                  <a:lnTo>
                    <a:pt x="1" y="1786"/>
                  </a:lnTo>
                  <a:cubicBezTo>
                    <a:pt x="300" y="1786"/>
                    <a:pt x="538" y="1545"/>
                    <a:pt x="538" y="1249"/>
                  </a:cubicBezTo>
                  <a:lnTo>
                    <a:pt x="538" y="532"/>
                  </a:lnTo>
                  <a:cubicBezTo>
                    <a:pt x="538" y="242"/>
                    <a:pt x="300" y="1"/>
                    <a:pt x="11"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38" name="Google Shape;3738;p51"/>
            <p:cNvSpPr/>
            <p:nvPr/>
          </p:nvSpPr>
          <p:spPr>
            <a:xfrm>
              <a:off x="5124350" y="3305525"/>
              <a:ext cx="41700" cy="119550"/>
            </a:xfrm>
            <a:custGeom>
              <a:rect b="b" l="l" r="r" t="t"/>
              <a:pathLst>
                <a:path extrusionOk="0" h="4782" w="1668">
                  <a:moveTo>
                    <a:pt x="1019" y="1"/>
                  </a:moveTo>
                  <a:cubicBezTo>
                    <a:pt x="801" y="1"/>
                    <a:pt x="595" y="134"/>
                    <a:pt x="516" y="350"/>
                  </a:cubicBezTo>
                  <a:lnTo>
                    <a:pt x="142" y="1346"/>
                  </a:lnTo>
                  <a:cubicBezTo>
                    <a:pt x="17" y="1681"/>
                    <a:pt x="1" y="2049"/>
                    <a:pt x="92" y="2390"/>
                  </a:cubicBezTo>
                  <a:cubicBezTo>
                    <a:pt x="122" y="2495"/>
                    <a:pt x="158" y="2595"/>
                    <a:pt x="208" y="2692"/>
                  </a:cubicBezTo>
                  <a:lnTo>
                    <a:pt x="444" y="3176"/>
                  </a:lnTo>
                  <a:cubicBezTo>
                    <a:pt x="540" y="3378"/>
                    <a:pt x="524" y="3616"/>
                    <a:pt x="402" y="3802"/>
                  </a:cubicBezTo>
                  <a:lnTo>
                    <a:pt x="305" y="3951"/>
                  </a:lnTo>
                  <a:cubicBezTo>
                    <a:pt x="142" y="4197"/>
                    <a:pt x="211" y="4530"/>
                    <a:pt x="460" y="4693"/>
                  </a:cubicBezTo>
                  <a:cubicBezTo>
                    <a:pt x="551" y="4752"/>
                    <a:pt x="654" y="4781"/>
                    <a:pt x="756" y="4781"/>
                  </a:cubicBezTo>
                  <a:cubicBezTo>
                    <a:pt x="929" y="4781"/>
                    <a:pt x="1098" y="4698"/>
                    <a:pt x="1199" y="4541"/>
                  </a:cubicBezTo>
                  <a:lnTo>
                    <a:pt x="1299" y="4391"/>
                  </a:lnTo>
                  <a:cubicBezTo>
                    <a:pt x="1626" y="3890"/>
                    <a:pt x="1667" y="3245"/>
                    <a:pt x="1404" y="2705"/>
                  </a:cubicBezTo>
                  <a:lnTo>
                    <a:pt x="1252" y="2390"/>
                  </a:lnTo>
                  <a:lnTo>
                    <a:pt x="1169" y="2224"/>
                  </a:lnTo>
                  <a:cubicBezTo>
                    <a:pt x="1094" y="2069"/>
                    <a:pt x="1083" y="1886"/>
                    <a:pt x="1144" y="1723"/>
                  </a:cubicBezTo>
                  <a:lnTo>
                    <a:pt x="1518" y="726"/>
                  </a:lnTo>
                  <a:cubicBezTo>
                    <a:pt x="1623" y="447"/>
                    <a:pt x="1482" y="139"/>
                    <a:pt x="1205" y="34"/>
                  </a:cubicBezTo>
                  <a:cubicBezTo>
                    <a:pt x="1144" y="12"/>
                    <a:pt x="1081" y="1"/>
                    <a:pt x="1019"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39" name="Google Shape;3739;p51"/>
            <p:cNvSpPr/>
            <p:nvPr/>
          </p:nvSpPr>
          <p:spPr>
            <a:xfrm>
              <a:off x="5126775" y="3365250"/>
              <a:ext cx="39400" cy="59850"/>
            </a:xfrm>
            <a:custGeom>
              <a:rect b="b" l="l" r="r" t="t"/>
              <a:pathLst>
                <a:path extrusionOk="0" h="2394" w="1576">
                  <a:moveTo>
                    <a:pt x="1" y="1"/>
                  </a:moveTo>
                  <a:cubicBezTo>
                    <a:pt x="28" y="106"/>
                    <a:pt x="64" y="206"/>
                    <a:pt x="114" y="303"/>
                  </a:cubicBezTo>
                  <a:lnTo>
                    <a:pt x="349" y="787"/>
                  </a:lnTo>
                  <a:cubicBezTo>
                    <a:pt x="446" y="986"/>
                    <a:pt x="430" y="1227"/>
                    <a:pt x="308" y="1413"/>
                  </a:cubicBezTo>
                  <a:lnTo>
                    <a:pt x="211" y="1562"/>
                  </a:lnTo>
                  <a:cubicBezTo>
                    <a:pt x="48" y="1811"/>
                    <a:pt x="117" y="2143"/>
                    <a:pt x="366" y="2307"/>
                  </a:cubicBezTo>
                  <a:cubicBezTo>
                    <a:pt x="456" y="2365"/>
                    <a:pt x="557" y="2393"/>
                    <a:pt x="657" y="2393"/>
                  </a:cubicBezTo>
                  <a:cubicBezTo>
                    <a:pt x="832" y="2393"/>
                    <a:pt x="1004" y="2308"/>
                    <a:pt x="1108" y="2152"/>
                  </a:cubicBezTo>
                  <a:lnTo>
                    <a:pt x="1205" y="2002"/>
                  </a:lnTo>
                  <a:cubicBezTo>
                    <a:pt x="1531" y="1498"/>
                    <a:pt x="1576" y="856"/>
                    <a:pt x="1310" y="316"/>
                  </a:cubicBezTo>
                  <a:lnTo>
                    <a:pt x="1158"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40" name="Google Shape;3740;p51"/>
            <p:cNvSpPr/>
            <p:nvPr/>
          </p:nvSpPr>
          <p:spPr>
            <a:xfrm>
              <a:off x="5181175" y="3305525"/>
              <a:ext cx="41825" cy="119500"/>
            </a:xfrm>
            <a:custGeom>
              <a:rect b="b" l="l" r="r" t="t"/>
              <a:pathLst>
                <a:path extrusionOk="0" h="4780" w="1673">
                  <a:moveTo>
                    <a:pt x="1020" y="1"/>
                  </a:moveTo>
                  <a:cubicBezTo>
                    <a:pt x="802" y="1"/>
                    <a:pt x="597" y="134"/>
                    <a:pt x="515" y="350"/>
                  </a:cubicBezTo>
                  <a:lnTo>
                    <a:pt x="141" y="1346"/>
                  </a:lnTo>
                  <a:cubicBezTo>
                    <a:pt x="17" y="1681"/>
                    <a:pt x="0" y="2049"/>
                    <a:pt x="94" y="2390"/>
                  </a:cubicBezTo>
                  <a:cubicBezTo>
                    <a:pt x="122" y="2495"/>
                    <a:pt x="161" y="2595"/>
                    <a:pt x="208" y="2692"/>
                  </a:cubicBezTo>
                  <a:lnTo>
                    <a:pt x="443" y="3176"/>
                  </a:lnTo>
                  <a:cubicBezTo>
                    <a:pt x="540" y="3378"/>
                    <a:pt x="523" y="3616"/>
                    <a:pt x="402" y="3802"/>
                  </a:cubicBezTo>
                  <a:lnTo>
                    <a:pt x="305" y="3951"/>
                  </a:lnTo>
                  <a:cubicBezTo>
                    <a:pt x="144" y="4197"/>
                    <a:pt x="213" y="4530"/>
                    <a:pt x="460" y="4693"/>
                  </a:cubicBezTo>
                  <a:cubicBezTo>
                    <a:pt x="551" y="4752"/>
                    <a:pt x="653" y="4780"/>
                    <a:pt x="754" y="4780"/>
                  </a:cubicBezTo>
                  <a:cubicBezTo>
                    <a:pt x="929" y="4780"/>
                    <a:pt x="1101" y="4695"/>
                    <a:pt x="1204" y="4541"/>
                  </a:cubicBezTo>
                  <a:lnTo>
                    <a:pt x="1301" y="4391"/>
                  </a:lnTo>
                  <a:cubicBezTo>
                    <a:pt x="1631" y="3890"/>
                    <a:pt x="1672" y="3245"/>
                    <a:pt x="1409" y="2705"/>
                  </a:cubicBezTo>
                  <a:lnTo>
                    <a:pt x="1257" y="2390"/>
                  </a:lnTo>
                  <a:lnTo>
                    <a:pt x="1174" y="2224"/>
                  </a:lnTo>
                  <a:cubicBezTo>
                    <a:pt x="1096" y="2069"/>
                    <a:pt x="1085" y="1886"/>
                    <a:pt x="1149" y="1723"/>
                  </a:cubicBezTo>
                  <a:lnTo>
                    <a:pt x="1523" y="726"/>
                  </a:lnTo>
                  <a:cubicBezTo>
                    <a:pt x="1625" y="447"/>
                    <a:pt x="1484" y="139"/>
                    <a:pt x="1207" y="34"/>
                  </a:cubicBezTo>
                  <a:cubicBezTo>
                    <a:pt x="1145" y="12"/>
                    <a:pt x="1082" y="1"/>
                    <a:pt x="102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41" name="Google Shape;3741;p51"/>
            <p:cNvSpPr/>
            <p:nvPr/>
          </p:nvSpPr>
          <p:spPr>
            <a:xfrm>
              <a:off x="5183525" y="3365250"/>
              <a:ext cx="39475" cy="59825"/>
            </a:xfrm>
            <a:custGeom>
              <a:rect b="b" l="l" r="r" t="t"/>
              <a:pathLst>
                <a:path extrusionOk="0" h="2393" w="1579">
                  <a:moveTo>
                    <a:pt x="0" y="1"/>
                  </a:moveTo>
                  <a:cubicBezTo>
                    <a:pt x="28" y="106"/>
                    <a:pt x="67" y="206"/>
                    <a:pt x="114" y="303"/>
                  </a:cubicBezTo>
                  <a:lnTo>
                    <a:pt x="349" y="787"/>
                  </a:lnTo>
                  <a:cubicBezTo>
                    <a:pt x="446" y="986"/>
                    <a:pt x="429" y="1227"/>
                    <a:pt x="308" y="1413"/>
                  </a:cubicBezTo>
                  <a:lnTo>
                    <a:pt x="211" y="1562"/>
                  </a:lnTo>
                  <a:cubicBezTo>
                    <a:pt x="50" y="1811"/>
                    <a:pt x="119" y="2143"/>
                    <a:pt x="366" y="2307"/>
                  </a:cubicBezTo>
                  <a:cubicBezTo>
                    <a:pt x="456" y="2365"/>
                    <a:pt x="557" y="2393"/>
                    <a:pt x="657" y="2393"/>
                  </a:cubicBezTo>
                  <a:cubicBezTo>
                    <a:pt x="834" y="2393"/>
                    <a:pt x="1006" y="2307"/>
                    <a:pt x="1110" y="2152"/>
                  </a:cubicBezTo>
                  <a:lnTo>
                    <a:pt x="1207" y="2002"/>
                  </a:lnTo>
                  <a:cubicBezTo>
                    <a:pt x="1537" y="1498"/>
                    <a:pt x="1578" y="856"/>
                    <a:pt x="1315" y="316"/>
                  </a:cubicBezTo>
                  <a:lnTo>
                    <a:pt x="1157"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42" name="Google Shape;3742;p51"/>
            <p:cNvSpPr/>
            <p:nvPr/>
          </p:nvSpPr>
          <p:spPr>
            <a:xfrm>
              <a:off x="5238125" y="3305525"/>
              <a:ext cx="41675" cy="119550"/>
            </a:xfrm>
            <a:custGeom>
              <a:rect b="b" l="l" r="r" t="t"/>
              <a:pathLst>
                <a:path extrusionOk="0" h="4782" w="1667">
                  <a:moveTo>
                    <a:pt x="1016" y="1"/>
                  </a:moveTo>
                  <a:cubicBezTo>
                    <a:pt x="799" y="1"/>
                    <a:pt x="595" y="134"/>
                    <a:pt x="515" y="350"/>
                  </a:cubicBezTo>
                  <a:lnTo>
                    <a:pt x="142" y="1346"/>
                  </a:lnTo>
                  <a:cubicBezTo>
                    <a:pt x="17" y="1681"/>
                    <a:pt x="0" y="2049"/>
                    <a:pt x="92" y="2390"/>
                  </a:cubicBezTo>
                  <a:cubicBezTo>
                    <a:pt x="119" y="2495"/>
                    <a:pt x="158" y="2595"/>
                    <a:pt x="208" y="2692"/>
                  </a:cubicBezTo>
                  <a:lnTo>
                    <a:pt x="443" y="3176"/>
                  </a:lnTo>
                  <a:cubicBezTo>
                    <a:pt x="540" y="3378"/>
                    <a:pt x="521" y="3616"/>
                    <a:pt x="402" y="3802"/>
                  </a:cubicBezTo>
                  <a:lnTo>
                    <a:pt x="305" y="3951"/>
                  </a:lnTo>
                  <a:cubicBezTo>
                    <a:pt x="142" y="4197"/>
                    <a:pt x="211" y="4530"/>
                    <a:pt x="460" y="4693"/>
                  </a:cubicBezTo>
                  <a:cubicBezTo>
                    <a:pt x="550" y="4752"/>
                    <a:pt x="653" y="4781"/>
                    <a:pt x="754" y="4781"/>
                  </a:cubicBezTo>
                  <a:cubicBezTo>
                    <a:pt x="927" y="4781"/>
                    <a:pt x="1098" y="4698"/>
                    <a:pt x="1199" y="4541"/>
                  </a:cubicBezTo>
                  <a:lnTo>
                    <a:pt x="1296" y="4391"/>
                  </a:lnTo>
                  <a:cubicBezTo>
                    <a:pt x="1625" y="3890"/>
                    <a:pt x="1667" y="3245"/>
                    <a:pt x="1404" y="2705"/>
                  </a:cubicBezTo>
                  <a:lnTo>
                    <a:pt x="1252" y="2390"/>
                  </a:lnTo>
                  <a:lnTo>
                    <a:pt x="1169" y="2224"/>
                  </a:lnTo>
                  <a:cubicBezTo>
                    <a:pt x="1091" y="2069"/>
                    <a:pt x="1083" y="1886"/>
                    <a:pt x="1144" y="1723"/>
                  </a:cubicBezTo>
                  <a:lnTo>
                    <a:pt x="1517" y="726"/>
                  </a:lnTo>
                  <a:cubicBezTo>
                    <a:pt x="1623" y="447"/>
                    <a:pt x="1479" y="139"/>
                    <a:pt x="1202" y="34"/>
                  </a:cubicBezTo>
                  <a:cubicBezTo>
                    <a:pt x="1141" y="12"/>
                    <a:pt x="1078" y="1"/>
                    <a:pt x="1016"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43" name="Google Shape;3743;p51"/>
            <p:cNvSpPr/>
            <p:nvPr/>
          </p:nvSpPr>
          <p:spPr>
            <a:xfrm>
              <a:off x="5240400" y="3365250"/>
              <a:ext cx="39400" cy="59825"/>
            </a:xfrm>
            <a:custGeom>
              <a:rect b="b" l="l" r="r" t="t"/>
              <a:pathLst>
                <a:path extrusionOk="0" h="2393" w="1576">
                  <a:moveTo>
                    <a:pt x="1" y="1"/>
                  </a:moveTo>
                  <a:cubicBezTo>
                    <a:pt x="28" y="106"/>
                    <a:pt x="67" y="206"/>
                    <a:pt x="117" y="303"/>
                  </a:cubicBezTo>
                  <a:lnTo>
                    <a:pt x="352" y="787"/>
                  </a:lnTo>
                  <a:cubicBezTo>
                    <a:pt x="449" y="989"/>
                    <a:pt x="430" y="1227"/>
                    <a:pt x="311" y="1413"/>
                  </a:cubicBezTo>
                  <a:lnTo>
                    <a:pt x="214" y="1562"/>
                  </a:lnTo>
                  <a:cubicBezTo>
                    <a:pt x="51" y="1808"/>
                    <a:pt x="120" y="2141"/>
                    <a:pt x="369" y="2304"/>
                  </a:cubicBezTo>
                  <a:cubicBezTo>
                    <a:pt x="459" y="2363"/>
                    <a:pt x="562" y="2392"/>
                    <a:pt x="663" y="2392"/>
                  </a:cubicBezTo>
                  <a:cubicBezTo>
                    <a:pt x="836" y="2392"/>
                    <a:pt x="1007" y="2309"/>
                    <a:pt x="1108" y="2152"/>
                  </a:cubicBezTo>
                  <a:lnTo>
                    <a:pt x="1205" y="2002"/>
                  </a:lnTo>
                  <a:cubicBezTo>
                    <a:pt x="1534" y="1501"/>
                    <a:pt x="1576" y="856"/>
                    <a:pt x="1313" y="316"/>
                  </a:cubicBezTo>
                  <a:lnTo>
                    <a:pt x="1161"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44" name="Google Shape;3744;p51"/>
            <p:cNvSpPr/>
            <p:nvPr/>
          </p:nvSpPr>
          <p:spPr>
            <a:xfrm>
              <a:off x="5201450" y="3458275"/>
              <a:ext cx="60575" cy="241750"/>
            </a:xfrm>
            <a:custGeom>
              <a:rect b="b" l="l" r="r" t="t"/>
              <a:pathLst>
                <a:path extrusionOk="0" h="9670" w="2423">
                  <a:moveTo>
                    <a:pt x="1210" y="0"/>
                  </a:moveTo>
                  <a:cubicBezTo>
                    <a:pt x="540" y="0"/>
                    <a:pt x="0" y="543"/>
                    <a:pt x="0" y="1213"/>
                  </a:cubicBezTo>
                  <a:lnTo>
                    <a:pt x="0" y="8457"/>
                  </a:lnTo>
                  <a:cubicBezTo>
                    <a:pt x="0" y="9129"/>
                    <a:pt x="543" y="9669"/>
                    <a:pt x="1210" y="9669"/>
                  </a:cubicBezTo>
                  <a:cubicBezTo>
                    <a:pt x="1883" y="9669"/>
                    <a:pt x="2422" y="9124"/>
                    <a:pt x="2422" y="8457"/>
                  </a:cubicBezTo>
                  <a:lnTo>
                    <a:pt x="2422" y="1213"/>
                  </a:lnTo>
                  <a:cubicBezTo>
                    <a:pt x="2422" y="543"/>
                    <a:pt x="1883" y="0"/>
                    <a:pt x="1210"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45" name="Google Shape;3745;p51"/>
            <p:cNvSpPr/>
            <p:nvPr/>
          </p:nvSpPr>
          <p:spPr>
            <a:xfrm>
              <a:off x="5231675" y="3458275"/>
              <a:ext cx="30350" cy="241800"/>
            </a:xfrm>
            <a:custGeom>
              <a:rect b="b" l="l" r="r" t="t"/>
              <a:pathLst>
                <a:path extrusionOk="0" h="9672" w="1214">
                  <a:moveTo>
                    <a:pt x="1" y="0"/>
                  </a:moveTo>
                  <a:lnTo>
                    <a:pt x="1" y="9672"/>
                  </a:lnTo>
                  <a:cubicBezTo>
                    <a:pt x="668" y="9672"/>
                    <a:pt x="1213" y="9129"/>
                    <a:pt x="1213" y="8459"/>
                  </a:cubicBezTo>
                  <a:lnTo>
                    <a:pt x="1213" y="1215"/>
                  </a:lnTo>
                  <a:cubicBezTo>
                    <a:pt x="1213" y="543"/>
                    <a:pt x="668" y="0"/>
                    <a:pt x="1"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46" name="Google Shape;3746;p51"/>
            <p:cNvSpPr/>
            <p:nvPr/>
          </p:nvSpPr>
          <p:spPr>
            <a:xfrm>
              <a:off x="5080200" y="3458325"/>
              <a:ext cx="60575" cy="241750"/>
            </a:xfrm>
            <a:custGeom>
              <a:rect b="b" l="l" r="r" t="t"/>
              <a:pathLst>
                <a:path extrusionOk="0" h="9670" w="2423">
                  <a:moveTo>
                    <a:pt x="1218" y="1"/>
                  </a:moveTo>
                  <a:cubicBezTo>
                    <a:pt x="1216" y="1"/>
                    <a:pt x="1215" y="1"/>
                    <a:pt x="1213" y="1"/>
                  </a:cubicBezTo>
                  <a:cubicBezTo>
                    <a:pt x="543" y="1"/>
                    <a:pt x="1" y="541"/>
                    <a:pt x="1" y="1213"/>
                  </a:cubicBezTo>
                  <a:lnTo>
                    <a:pt x="1" y="8457"/>
                  </a:lnTo>
                  <a:cubicBezTo>
                    <a:pt x="1" y="9127"/>
                    <a:pt x="540" y="9670"/>
                    <a:pt x="1213" y="9670"/>
                  </a:cubicBezTo>
                  <a:cubicBezTo>
                    <a:pt x="1880" y="9670"/>
                    <a:pt x="2423" y="9127"/>
                    <a:pt x="2423" y="8457"/>
                  </a:cubicBezTo>
                  <a:lnTo>
                    <a:pt x="2423" y="1213"/>
                  </a:lnTo>
                  <a:cubicBezTo>
                    <a:pt x="2423" y="542"/>
                    <a:pt x="1883" y="1"/>
                    <a:pt x="1218"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47" name="Google Shape;3747;p51"/>
            <p:cNvSpPr/>
            <p:nvPr/>
          </p:nvSpPr>
          <p:spPr>
            <a:xfrm>
              <a:off x="5110525" y="3458275"/>
              <a:ext cx="30250" cy="241800"/>
            </a:xfrm>
            <a:custGeom>
              <a:rect b="b" l="l" r="r" t="t"/>
              <a:pathLst>
                <a:path extrusionOk="0" h="9672" w="1210">
                  <a:moveTo>
                    <a:pt x="0" y="0"/>
                  </a:moveTo>
                  <a:lnTo>
                    <a:pt x="0" y="9672"/>
                  </a:lnTo>
                  <a:cubicBezTo>
                    <a:pt x="667" y="9672"/>
                    <a:pt x="1210" y="9129"/>
                    <a:pt x="1210" y="8459"/>
                  </a:cubicBezTo>
                  <a:lnTo>
                    <a:pt x="1210" y="1215"/>
                  </a:lnTo>
                  <a:cubicBezTo>
                    <a:pt x="1210" y="543"/>
                    <a:pt x="667" y="0"/>
                    <a:pt x="0"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48" name="Google Shape;3748;p51"/>
            <p:cNvSpPr/>
            <p:nvPr/>
          </p:nvSpPr>
          <p:spPr>
            <a:xfrm>
              <a:off x="5140750" y="3458275"/>
              <a:ext cx="60725" cy="241750"/>
            </a:xfrm>
            <a:custGeom>
              <a:rect b="b" l="l" r="r" t="t"/>
              <a:pathLst>
                <a:path extrusionOk="0" h="9670" w="2429">
                  <a:moveTo>
                    <a:pt x="1213" y="0"/>
                  </a:moveTo>
                  <a:cubicBezTo>
                    <a:pt x="543" y="0"/>
                    <a:pt x="1" y="543"/>
                    <a:pt x="1" y="1213"/>
                  </a:cubicBezTo>
                  <a:lnTo>
                    <a:pt x="1" y="8457"/>
                  </a:lnTo>
                  <a:cubicBezTo>
                    <a:pt x="1" y="9124"/>
                    <a:pt x="543" y="9669"/>
                    <a:pt x="1213" y="9669"/>
                  </a:cubicBezTo>
                  <a:cubicBezTo>
                    <a:pt x="1883" y="9669"/>
                    <a:pt x="2423" y="9124"/>
                    <a:pt x="2423" y="8457"/>
                  </a:cubicBezTo>
                  <a:lnTo>
                    <a:pt x="2423" y="1213"/>
                  </a:lnTo>
                  <a:cubicBezTo>
                    <a:pt x="2428" y="543"/>
                    <a:pt x="1883" y="0"/>
                    <a:pt x="1213"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49" name="Google Shape;3749;p51"/>
            <p:cNvSpPr/>
            <p:nvPr/>
          </p:nvSpPr>
          <p:spPr>
            <a:xfrm>
              <a:off x="5171075" y="3458275"/>
              <a:ext cx="30400" cy="241800"/>
            </a:xfrm>
            <a:custGeom>
              <a:rect b="b" l="l" r="r" t="t"/>
              <a:pathLst>
                <a:path extrusionOk="0" h="9672" w="1216">
                  <a:moveTo>
                    <a:pt x="0" y="0"/>
                  </a:moveTo>
                  <a:lnTo>
                    <a:pt x="0" y="9672"/>
                  </a:lnTo>
                  <a:cubicBezTo>
                    <a:pt x="670" y="9672"/>
                    <a:pt x="1210" y="9129"/>
                    <a:pt x="1210" y="8459"/>
                  </a:cubicBezTo>
                  <a:lnTo>
                    <a:pt x="1210" y="1215"/>
                  </a:lnTo>
                  <a:cubicBezTo>
                    <a:pt x="1215" y="543"/>
                    <a:pt x="670" y="0"/>
                    <a:pt x="0"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50" name="Google Shape;3750;p51"/>
            <p:cNvSpPr/>
            <p:nvPr/>
          </p:nvSpPr>
          <p:spPr>
            <a:xfrm>
              <a:off x="5262075" y="3458325"/>
              <a:ext cx="60575" cy="241750"/>
            </a:xfrm>
            <a:custGeom>
              <a:rect b="b" l="l" r="r" t="t"/>
              <a:pathLst>
                <a:path extrusionOk="0" h="9670" w="2423">
                  <a:moveTo>
                    <a:pt x="1215" y="1"/>
                  </a:moveTo>
                  <a:cubicBezTo>
                    <a:pt x="1213" y="1"/>
                    <a:pt x="1212" y="1"/>
                    <a:pt x="1210" y="1"/>
                  </a:cubicBezTo>
                  <a:cubicBezTo>
                    <a:pt x="543" y="1"/>
                    <a:pt x="0" y="541"/>
                    <a:pt x="0" y="1213"/>
                  </a:cubicBezTo>
                  <a:lnTo>
                    <a:pt x="0" y="8457"/>
                  </a:lnTo>
                  <a:cubicBezTo>
                    <a:pt x="0" y="9127"/>
                    <a:pt x="543" y="9670"/>
                    <a:pt x="1210" y="9670"/>
                  </a:cubicBezTo>
                  <a:cubicBezTo>
                    <a:pt x="1880" y="9670"/>
                    <a:pt x="2422" y="9127"/>
                    <a:pt x="2422" y="8457"/>
                  </a:cubicBezTo>
                  <a:lnTo>
                    <a:pt x="2422" y="1213"/>
                  </a:lnTo>
                  <a:cubicBezTo>
                    <a:pt x="2422" y="542"/>
                    <a:pt x="1882" y="1"/>
                    <a:pt x="1215"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51" name="Google Shape;3751;p51"/>
            <p:cNvSpPr/>
            <p:nvPr/>
          </p:nvSpPr>
          <p:spPr>
            <a:xfrm>
              <a:off x="5292300" y="3458275"/>
              <a:ext cx="30350" cy="241800"/>
            </a:xfrm>
            <a:custGeom>
              <a:rect b="b" l="l" r="r" t="t"/>
              <a:pathLst>
                <a:path extrusionOk="0" h="9672" w="1214">
                  <a:moveTo>
                    <a:pt x="1" y="0"/>
                  </a:moveTo>
                  <a:lnTo>
                    <a:pt x="1" y="9672"/>
                  </a:lnTo>
                  <a:cubicBezTo>
                    <a:pt x="671" y="9672"/>
                    <a:pt x="1213" y="9129"/>
                    <a:pt x="1213" y="8459"/>
                  </a:cubicBezTo>
                  <a:lnTo>
                    <a:pt x="1213" y="1215"/>
                  </a:lnTo>
                  <a:cubicBezTo>
                    <a:pt x="1213" y="543"/>
                    <a:pt x="671" y="0"/>
                    <a:pt x="1"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752" name="Google Shape;3752;p51"/>
          <p:cNvGrpSpPr/>
          <p:nvPr/>
        </p:nvGrpSpPr>
        <p:grpSpPr>
          <a:xfrm>
            <a:off x="5903985" y="3414725"/>
            <a:ext cx="442925" cy="424925"/>
            <a:chOff x="5564750" y="3302275"/>
            <a:chExt cx="442925" cy="424925"/>
          </a:xfrm>
        </p:grpSpPr>
        <p:sp>
          <p:nvSpPr>
            <p:cNvPr id="3753" name="Google Shape;3753;p51"/>
            <p:cNvSpPr/>
            <p:nvPr/>
          </p:nvSpPr>
          <p:spPr>
            <a:xfrm>
              <a:off x="5564750" y="3328175"/>
              <a:ext cx="442925" cy="129975"/>
            </a:xfrm>
            <a:custGeom>
              <a:rect b="b" l="l" r="r" t="t"/>
              <a:pathLst>
                <a:path extrusionOk="0" h="5199" w="17717">
                  <a:moveTo>
                    <a:pt x="530" y="0"/>
                  </a:moveTo>
                  <a:cubicBezTo>
                    <a:pt x="236" y="0"/>
                    <a:pt x="1" y="236"/>
                    <a:pt x="1" y="526"/>
                  </a:cubicBezTo>
                  <a:cubicBezTo>
                    <a:pt x="1" y="817"/>
                    <a:pt x="236" y="1055"/>
                    <a:pt x="530" y="1055"/>
                  </a:cubicBezTo>
                  <a:lnTo>
                    <a:pt x="7793" y="1055"/>
                  </a:lnTo>
                  <a:lnTo>
                    <a:pt x="7793" y="0"/>
                  </a:lnTo>
                  <a:close/>
                  <a:moveTo>
                    <a:pt x="9924" y="0"/>
                  </a:moveTo>
                  <a:lnTo>
                    <a:pt x="9924" y="1055"/>
                  </a:lnTo>
                  <a:lnTo>
                    <a:pt x="17185" y="1055"/>
                  </a:lnTo>
                  <a:cubicBezTo>
                    <a:pt x="17476" y="1055"/>
                    <a:pt x="17717" y="820"/>
                    <a:pt x="17717" y="526"/>
                  </a:cubicBezTo>
                  <a:cubicBezTo>
                    <a:pt x="17717" y="236"/>
                    <a:pt x="17481" y="0"/>
                    <a:pt x="17185" y="0"/>
                  </a:cubicBezTo>
                  <a:close/>
                  <a:moveTo>
                    <a:pt x="8327" y="1523"/>
                  </a:moveTo>
                  <a:lnTo>
                    <a:pt x="8327" y="4667"/>
                  </a:lnTo>
                  <a:cubicBezTo>
                    <a:pt x="8327" y="4958"/>
                    <a:pt x="8563" y="5199"/>
                    <a:pt x="8859" y="5199"/>
                  </a:cubicBezTo>
                  <a:cubicBezTo>
                    <a:pt x="9152" y="5199"/>
                    <a:pt x="9387" y="4963"/>
                    <a:pt x="9387" y="4667"/>
                  </a:cubicBezTo>
                  <a:lnTo>
                    <a:pt x="9387" y="1523"/>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54" name="Google Shape;3754;p51"/>
            <p:cNvSpPr/>
            <p:nvPr/>
          </p:nvSpPr>
          <p:spPr>
            <a:xfrm>
              <a:off x="5786200" y="3366225"/>
              <a:ext cx="13250" cy="91925"/>
            </a:xfrm>
            <a:custGeom>
              <a:rect b="b" l="l" r="r" t="t"/>
              <a:pathLst>
                <a:path extrusionOk="0" h="3677" w="530">
                  <a:moveTo>
                    <a:pt x="1" y="1"/>
                  </a:moveTo>
                  <a:lnTo>
                    <a:pt x="1" y="3677"/>
                  </a:lnTo>
                  <a:cubicBezTo>
                    <a:pt x="294" y="3677"/>
                    <a:pt x="529" y="3436"/>
                    <a:pt x="529" y="3145"/>
                  </a:cubicBezTo>
                  <a:lnTo>
                    <a:pt x="529"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55" name="Google Shape;3755;p51"/>
            <p:cNvSpPr/>
            <p:nvPr/>
          </p:nvSpPr>
          <p:spPr>
            <a:xfrm>
              <a:off x="5812850" y="3328175"/>
              <a:ext cx="194825" cy="26375"/>
            </a:xfrm>
            <a:custGeom>
              <a:rect b="b" l="l" r="r" t="t"/>
              <a:pathLst>
                <a:path extrusionOk="0" h="1055" w="7793">
                  <a:moveTo>
                    <a:pt x="0" y="0"/>
                  </a:moveTo>
                  <a:lnTo>
                    <a:pt x="0" y="1055"/>
                  </a:lnTo>
                  <a:lnTo>
                    <a:pt x="7261" y="1055"/>
                  </a:lnTo>
                  <a:cubicBezTo>
                    <a:pt x="7557" y="1055"/>
                    <a:pt x="7793" y="817"/>
                    <a:pt x="7793" y="526"/>
                  </a:cubicBezTo>
                  <a:cubicBezTo>
                    <a:pt x="7793" y="236"/>
                    <a:pt x="7557" y="0"/>
                    <a:pt x="7261"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56" name="Google Shape;3756;p51"/>
            <p:cNvSpPr/>
            <p:nvPr/>
          </p:nvSpPr>
          <p:spPr>
            <a:xfrm>
              <a:off x="5683225" y="3417225"/>
              <a:ext cx="205900" cy="74000"/>
            </a:xfrm>
            <a:custGeom>
              <a:rect b="b" l="l" r="r" t="t"/>
              <a:pathLst>
                <a:path extrusionOk="0" h="2960" w="8236">
                  <a:moveTo>
                    <a:pt x="1255" y="1"/>
                  </a:moveTo>
                  <a:cubicBezTo>
                    <a:pt x="862" y="1"/>
                    <a:pt x="527" y="275"/>
                    <a:pt x="441" y="657"/>
                  </a:cubicBezTo>
                  <a:lnTo>
                    <a:pt x="78" y="2293"/>
                  </a:lnTo>
                  <a:cubicBezTo>
                    <a:pt x="1" y="2636"/>
                    <a:pt x="261" y="2960"/>
                    <a:pt x="613" y="2960"/>
                  </a:cubicBezTo>
                  <a:lnTo>
                    <a:pt x="7624" y="2960"/>
                  </a:lnTo>
                  <a:cubicBezTo>
                    <a:pt x="7976" y="2960"/>
                    <a:pt x="8236" y="2636"/>
                    <a:pt x="8153" y="2293"/>
                  </a:cubicBezTo>
                  <a:lnTo>
                    <a:pt x="7790" y="657"/>
                  </a:lnTo>
                  <a:cubicBezTo>
                    <a:pt x="7707" y="272"/>
                    <a:pt x="7367" y="1"/>
                    <a:pt x="697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57" name="Google Shape;3757;p51"/>
            <p:cNvSpPr/>
            <p:nvPr/>
          </p:nvSpPr>
          <p:spPr>
            <a:xfrm>
              <a:off x="5786200" y="3417150"/>
              <a:ext cx="102925" cy="74075"/>
            </a:xfrm>
            <a:custGeom>
              <a:rect b="b" l="l" r="r" t="t"/>
              <a:pathLst>
                <a:path extrusionOk="0" h="2963" w="4117">
                  <a:moveTo>
                    <a:pt x="1" y="1"/>
                  </a:moveTo>
                  <a:lnTo>
                    <a:pt x="1" y="2963"/>
                  </a:lnTo>
                  <a:lnTo>
                    <a:pt x="3505" y="2963"/>
                  </a:lnTo>
                  <a:cubicBezTo>
                    <a:pt x="3857" y="2963"/>
                    <a:pt x="4117" y="2639"/>
                    <a:pt x="4037" y="2293"/>
                  </a:cubicBezTo>
                  <a:lnTo>
                    <a:pt x="3674" y="657"/>
                  </a:lnTo>
                  <a:cubicBezTo>
                    <a:pt x="3591" y="272"/>
                    <a:pt x="3253" y="1"/>
                    <a:pt x="286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58" name="Google Shape;3758;p51"/>
            <p:cNvSpPr/>
            <p:nvPr/>
          </p:nvSpPr>
          <p:spPr>
            <a:xfrm>
              <a:off x="5618600" y="3469075"/>
              <a:ext cx="335175" cy="227975"/>
            </a:xfrm>
            <a:custGeom>
              <a:rect b="b" l="l" r="r" t="t"/>
              <a:pathLst>
                <a:path extrusionOk="0" h="9119" w="13407">
                  <a:moveTo>
                    <a:pt x="1631" y="0"/>
                  </a:moveTo>
                  <a:cubicBezTo>
                    <a:pt x="1157" y="0"/>
                    <a:pt x="762" y="365"/>
                    <a:pt x="717" y="836"/>
                  </a:cubicBezTo>
                  <a:lnTo>
                    <a:pt x="50" y="8119"/>
                  </a:lnTo>
                  <a:cubicBezTo>
                    <a:pt x="0" y="8656"/>
                    <a:pt x="424" y="9118"/>
                    <a:pt x="964" y="9118"/>
                  </a:cubicBezTo>
                  <a:lnTo>
                    <a:pt x="12443" y="9118"/>
                  </a:lnTo>
                  <a:cubicBezTo>
                    <a:pt x="12983" y="9118"/>
                    <a:pt x="13406" y="8656"/>
                    <a:pt x="13354" y="8119"/>
                  </a:cubicBezTo>
                  <a:lnTo>
                    <a:pt x="12687" y="836"/>
                  </a:lnTo>
                  <a:cubicBezTo>
                    <a:pt x="12645" y="360"/>
                    <a:pt x="12246" y="0"/>
                    <a:pt x="11773"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59" name="Google Shape;3759;p51"/>
            <p:cNvSpPr/>
            <p:nvPr/>
          </p:nvSpPr>
          <p:spPr>
            <a:xfrm>
              <a:off x="5786200" y="3469075"/>
              <a:ext cx="167575" cy="227975"/>
            </a:xfrm>
            <a:custGeom>
              <a:rect b="b" l="l" r="r" t="t"/>
              <a:pathLst>
                <a:path extrusionOk="0" h="9119" w="6703">
                  <a:moveTo>
                    <a:pt x="1" y="0"/>
                  </a:moveTo>
                  <a:lnTo>
                    <a:pt x="1" y="9118"/>
                  </a:lnTo>
                  <a:lnTo>
                    <a:pt x="5739" y="9118"/>
                  </a:lnTo>
                  <a:cubicBezTo>
                    <a:pt x="6279" y="9118"/>
                    <a:pt x="6702" y="8656"/>
                    <a:pt x="6650" y="8119"/>
                  </a:cubicBezTo>
                  <a:lnTo>
                    <a:pt x="5983" y="836"/>
                  </a:lnTo>
                  <a:cubicBezTo>
                    <a:pt x="5941" y="360"/>
                    <a:pt x="5542" y="0"/>
                    <a:pt x="5069"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60" name="Google Shape;3760;p51"/>
            <p:cNvSpPr/>
            <p:nvPr/>
          </p:nvSpPr>
          <p:spPr>
            <a:xfrm>
              <a:off x="5668075" y="3514325"/>
              <a:ext cx="236150" cy="76225"/>
            </a:xfrm>
            <a:custGeom>
              <a:rect b="b" l="l" r="r" t="t"/>
              <a:pathLst>
                <a:path extrusionOk="0" h="3049" w="9446">
                  <a:moveTo>
                    <a:pt x="706" y="0"/>
                  </a:moveTo>
                  <a:cubicBezTo>
                    <a:pt x="430" y="0"/>
                    <a:pt x="203" y="211"/>
                    <a:pt x="181" y="488"/>
                  </a:cubicBezTo>
                  <a:lnTo>
                    <a:pt x="25" y="2481"/>
                  </a:lnTo>
                  <a:cubicBezTo>
                    <a:pt x="1" y="2785"/>
                    <a:pt x="244" y="3048"/>
                    <a:pt x="551" y="3048"/>
                  </a:cubicBezTo>
                  <a:lnTo>
                    <a:pt x="8894" y="3048"/>
                  </a:lnTo>
                  <a:cubicBezTo>
                    <a:pt x="9202" y="3048"/>
                    <a:pt x="9445" y="2785"/>
                    <a:pt x="9420" y="2481"/>
                  </a:cubicBezTo>
                  <a:lnTo>
                    <a:pt x="9265" y="488"/>
                  </a:lnTo>
                  <a:cubicBezTo>
                    <a:pt x="9243" y="211"/>
                    <a:pt x="9016" y="0"/>
                    <a:pt x="8739"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61" name="Google Shape;3761;p51"/>
            <p:cNvSpPr/>
            <p:nvPr/>
          </p:nvSpPr>
          <p:spPr>
            <a:xfrm>
              <a:off x="5786200" y="3514325"/>
              <a:ext cx="118025" cy="76225"/>
            </a:xfrm>
            <a:custGeom>
              <a:rect b="b" l="l" r="r" t="t"/>
              <a:pathLst>
                <a:path extrusionOk="0" h="3049" w="4721">
                  <a:moveTo>
                    <a:pt x="1" y="0"/>
                  </a:moveTo>
                  <a:lnTo>
                    <a:pt x="1" y="3048"/>
                  </a:lnTo>
                  <a:lnTo>
                    <a:pt x="4169" y="3048"/>
                  </a:lnTo>
                  <a:cubicBezTo>
                    <a:pt x="4477" y="3048"/>
                    <a:pt x="4720" y="2785"/>
                    <a:pt x="4698" y="2481"/>
                  </a:cubicBezTo>
                  <a:lnTo>
                    <a:pt x="4543" y="488"/>
                  </a:lnTo>
                  <a:cubicBezTo>
                    <a:pt x="4521" y="211"/>
                    <a:pt x="4294" y="0"/>
                    <a:pt x="4017"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62" name="Google Shape;3762;p51"/>
            <p:cNvSpPr/>
            <p:nvPr/>
          </p:nvSpPr>
          <p:spPr>
            <a:xfrm>
              <a:off x="5727450" y="3514325"/>
              <a:ext cx="117475" cy="172900"/>
            </a:xfrm>
            <a:custGeom>
              <a:rect b="b" l="l" r="r" t="t"/>
              <a:pathLst>
                <a:path extrusionOk="0" h="6916" w="4699">
                  <a:moveTo>
                    <a:pt x="1" y="0"/>
                  </a:moveTo>
                  <a:lnTo>
                    <a:pt x="1" y="6915"/>
                  </a:lnTo>
                  <a:lnTo>
                    <a:pt x="4698" y="6915"/>
                  </a:lnTo>
                  <a:lnTo>
                    <a:pt x="4698" y="0"/>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63" name="Google Shape;3763;p51"/>
            <p:cNvSpPr/>
            <p:nvPr/>
          </p:nvSpPr>
          <p:spPr>
            <a:xfrm>
              <a:off x="5786200" y="3514325"/>
              <a:ext cx="58725" cy="172900"/>
            </a:xfrm>
            <a:custGeom>
              <a:rect b="b" l="l" r="r" t="t"/>
              <a:pathLst>
                <a:path extrusionOk="0" h="6916" w="2349">
                  <a:moveTo>
                    <a:pt x="1" y="0"/>
                  </a:moveTo>
                  <a:lnTo>
                    <a:pt x="1" y="6915"/>
                  </a:lnTo>
                  <a:lnTo>
                    <a:pt x="2348" y="6915"/>
                  </a:lnTo>
                  <a:lnTo>
                    <a:pt x="2348" y="0"/>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64" name="Google Shape;3764;p51"/>
            <p:cNvSpPr/>
            <p:nvPr/>
          </p:nvSpPr>
          <p:spPr>
            <a:xfrm>
              <a:off x="5594725" y="3670225"/>
              <a:ext cx="382850" cy="56975"/>
            </a:xfrm>
            <a:custGeom>
              <a:rect b="b" l="l" r="r" t="t"/>
              <a:pathLst>
                <a:path extrusionOk="0" h="2279" w="15314">
                  <a:moveTo>
                    <a:pt x="579" y="1"/>
                  </a:moveTo>
                  <a:cubicBezTo>
                    <a:pt x="261" y="1"/>
                    <a:pt x="0" y="258"/>
                    <a:pt x="0" y="577"/>
                  </a:cubicBezTo>
                  <a:lnTo>
                    <a:pt x="0" y="906"/>
                  </a:lnTo>
                  <a:cubicBezTo>
                    <a:pt x="0" y="1664"/>
                    <a:pt x="618" y="2279"/>
                    <a:pt x="1379" y="2279"/>
                  </a:cubicBezTo>
                  <a:lnTo>
                    <a:pt x="13935" y="2279"/>
                  </a:lnTo>
                  <a:cubicBezTo>
                    <a:pt x="14696" y="2279"/>
                    <a:pt x="15313" y="1664"/>
                    <a:pt x="15313" y="906"/>
                  </a:cubicBezTo>
                  <a:lnTo>
                    <a:pt x="15313" y="577"/>
                  </a:lnTo>
                  <a:cubicBezTo>
                    <a:pt x="15313" y="256"/>
                    <a:pt x="15053" y="1"/>
                    <a:pt x="1472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65" name="Google Shape;3765;p51"/>
            <p:cNvSpPr/>
            <p:nvPr/>
          </p:nvSpPr>
          <p:spPr>
            <a:xfrm>
              <a:off x="5786200" y="3670100"/>
              <a:ext cx="191375" cy="57100"/>
            </a:xfrm>
            <a:custGeom>
              <a:rect b="b" l="l" r="r" t="t"/>
              <a:pathLst>
                <a:path extrusionOk="0" h="2284" w="7655">
                  <a:moveTo>
                    <a:pt x="1" y="0"/>
                  </a:moveTo>
                  <a:lnTo>
                    <a:pt x="1" y="2284"/>
                  </a:lnTo>
                  <a:lnTo>
                    <a:pt x="6276" y="2284"/>
                  </a:lnTo>
                  <a:cubicBezTo>
                    <a:pt x="7037" y="2284"/>
                    <a:pt x="7654" y="1669"/>
                    <a:pt x="7654" y="911"/>
                  </a:cubicBezTo>
                  <a:lnTo>
                    <a:pt x="7654" y="582"/>
                  </a:lnTo>
                  <a:cubicBezTo>
                    <a:pt x="7654" y="261"/>
                    <a:pt x="7394" y="6"/>
                    <a:pt x="707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66" name="Google Shape;3766;p51"/>
            <p:cNvSpPr/>
            <p:nvPr/>
          </p:nvSpPr>
          <p:spPr>
            <a:xfrm>
              <a:off x="5747175" y="3302275"/>
              <a:ext cx="78025" cy="78100"/>
            </a:xfrm>
            <a:custGeom>
              <a:rect b="b" l="l" r="r" t="t"/>
              <a:pathLst>
                <a:path extrusionOk="0" h="3124" w="3121">
                  <a:moveTo>
                    <a:pt x="1562" y="1058"/>
                  </a:moveTo>
                  <a:cubicBezTo>
                    <a:pt x="1841" y="1058"/>
                    <a:pt x="2065" y="1283"/>
                    <a:pt x="2065" y="1562"/>
                  </a:cubicBezTo>
                  <a:cubicBezTo>
                    <a:pt x="2065" y="1842"/>
                    <a:pt x="1839" y="2069"/>
                    <a:pt x="1562" y="2069"/>
                  </a:cubicBezTo>
                  <a:cubicBezTo>
                    <a:pt x="1279" y="2069"/>
                    <a:pt x="1055" y="1842"/>
                    <a:pt x="1055" y="1562"/>
                  </a:cubicBezTo>
                  <a:cubicBezTo>
                    <a:pt x="1055" y="1283"/>
                    <a:pt x="1279" y="1058"/>
                    <a:pt x="1562" y="1058"/>
                  </a:cubicBezTo>
                  <a:close/>
                  <a:moveTo>
                    <a:pt x="1562" y="1"/>
                  </a:moveTo>
                  <a:cubicBezTo>
                    <a:pt x="698" y="1"/>
                    <a:pt x="1" y="701"/>
                    <a:pt x="1" y="1562"/>
                  </a:cubicBezTo>
                  <a:cubicBezTo>
                    <a:pt x="1" y="2423"/>
                    <a:pt x="698" y="3123"/>
                    <a:pt x="1562" y="3123"/>
                  </a:cubicBezTo>
                  <a:cubicBezTo>
                    <a:pt x="2423" y="3123"/>
                    <a:pt x="3120" y="2423"/>
                    <a:pt x="3120" y="1562"/>
                  </a:cubicBezTo>
                  <a:cubicBezTo>
                    <a:pt x="3120" y="701"/>
                    <a:pt x="2423" y="1"/>
                    <a:pt x="1562"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67" name="Google Shape;3767;p51"/>
            <p:cNvSpPr/>
            <p:nvPr/>
          </p:nvSpPr>
          <p:spPr>
            <a:xfrm>
              <a:off x="5786125" y="3302275"/>
              <a:ext cx="39075" cy="78100"/>
            </a:xfrm>
            <a:custGeom>
              <a:rect b="b" l="l" r="r" t="t"/>
              <a:pathLst>
                <a:path extrusionOk="0" h="3124" w="1563">
                  <a:moveTo>
                    <a:pt x="1" y="1"/>
                  </a:moveTo>
                  <a:lnTo>
                    <a:pt x="1" y="1058"/>
                  </a:lnTo>
                  <a:cubicBezTo>
                    <a:pt x="283" y="1058"/>
                    <a:pt x="507" y="1283"/>
                    <a:pt x="507" y="1562"/>
                  </a:cubicBezTo>
                  <a:cubicBezTo>
                    <a:pt x="507" y="1842"/>
                    <a:pt x="283" y="2069"/>
                    <a:pt x="1" y="2069"/>
                  </a:cubicBezTo>
                  <a:lnTo>
                    <a:pt x="1" y="3123"/>
                  </a:lnTo>
                  <a:cubicBezTo>
                    <a:pt x="865" y="3123"/>
                    <a:pt x="1562" y="2423"/>
                    <a:pt x="1562" y="1562"/>
                  </a:cubicBezTo>
                  <a:cubicBezTo>
                    <a:pt x="1562" y="701"/>
                    <a:pt x="865" y="1"/>
                    <a:pt x="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768" name="Google Shape;3768;p51"/>
          <p:cNvGrpSpPr/>
          <p:nvPr/>
        </p:nvGrpSpPr>
        <p:grpSpPr>
          <a:xfrm>
            <a:off x="6520853" y="3406113"/>
            <a:ext cx="441875" cy="442150"/>
            <a:chOff x="6194700" y="3282225"/>
            <a:chExt cx="441875" cy="442150"/>
          </a:xfrm>
        </p:grpSpPr>
        <p:sp>
          <p:nvSpPr>
            <p:cNvPr id="3769" name="Google Shape;3769;p51"/>
            <p:cNvSpPr/>
            <p:nvPr/>
          </p:nvSpPr>
          <p:spPr>
            <a:xfrm>
              <a:off x="6487425" y="3282225"/>
              <a:ext cx="81000" cy="177650"/>
            </a:xfrm>
            <a:custGeom>
              <a:rect b="b" l="l" r="r" t="t"/>
              <a:pathLst>
                <a:path extrusionOk="0" h="7106" w="3240">
                  <a:moveTo>
                    <a:pt x="374" y="0"/>
                  </a:moveTo>
                  <a:cubicBezTo>
                    <a:pt x="167" y="0"/>
                    <a:pt x="1" y="166"/>
                    <a:pt x="1" y="374"/>
                  </a:cubicBezTo>
                  <a:lnTo>
                    <a:pt x="1" y="7106"/>
                  </a:lnTo>
                  <a:lnTo>
                    <a:pt x="3239" y="7106"/>
                  </a:lnTo>
                  <a:lnTo>
                    <a:pt x="3239" y="374"/>
                  </a:lnTo>
                  <a:cubicBezTo>
                    <a:pt x="3239" y="172"/>
                    <a:pt x="3071" y="0"/>
                    <a:pt x="2866"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70" name="Google Shape;3770;p51"/>
            <p:cNvSpPr/>
            <p:nvPr/>
          </p:nvSpPr>
          <p:spPr>
            <a:xfrm>
              <a:off x="6527925" y="3282225"/>
              <a:ext cx="40500" cy="177650"/>
            </a:xfrm>
            <a:custGeom>
              <a:rect b="b" l="l" r="r" t="t"/>
              <a:pathLst>
                <a:path extrusionOk="0" h="7106" w="1620">
                  <a:moveTo>
                    <a:pt x="0" y="0"/>
                  </a:moveTo>
                  <a:lnTo>
                    <a:pt x="0" y="7106"/>
                  </a:lnTo>
                  <a:lnTo>
                    <a:pt x="1619" y="7106"/>
                  </a:lnTo>
                  <a:lnTo>
                    <a:pt x="1619" y="374"/>
                  </a:lnTo>
                  <a:cubicBezTo>
                    <a:pt x="1619" y="172"/>
                    <a:pt x="1451" y="0"/>
                    <a:pt x="1246"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71" name="Google Shape;3771;p51"/>
            <p:cNvSpPr/>
            <p:nvPr/>
          </p:nvSpPr>
          <p:spPr>
            <a:xfrm>
              <a:off x="6487425" y="3282225"/>
              <a:ext cx="81000" cy="41400"/>
            </a:xfrm>
            <a:custGeom>
              <a:rect b="b" l="l" r="r" t="t"/>
              <a:pathLst>
                <a:path extrusionOk="0" h="1656" w="3240">
                  <a:moveTo>
                    <a:pt x="374" y="0"/>
                  </a:moveTo>
                  <a:cubicBezTo>
                    <a:pt x="167" y="0"/>
                    <a:pt x="1" y="166"/>
                    <a:pt x="1" y="374"/>
                  </a:cubicBezTo>
                  <a:lnTo>
                    <a:pt x="1" y="1656"/>
                  </a:lnTo>
                  <a:lnTo>
                    <a:pt x="3239" y="1656"/>
                  </a:lnTo>
                  <a:lnTo>
                    <a:pt x="3239" y="374"/>
                  </a:lnTo>
                  <a:cubicBezTo>
                    <a:pt x="3239" y="172"/>
                    <a:pt x="3071" y="0"/>
                    <a:pt x="286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72" name="Google Shape;3772;p51"/>
            <p:cNvSpPr/>
            <p:nvPr/>
          </p:nvSpPr>
          <p:spPr>
            <a:xfrm>
              <a:off x="6527925" y="3282225"/>
              <a:ext cx="40500" cy="41400"/>
            </a:xfrm>
            <a:custGeom>
              <a:rect b="b" l="l" r="r" t="t"/>
              <a:pathLst>
                <a:path extrusionOk="0" h="1656" w="1620">
                  <a:moveTo>
                    <a:pt x="0" y="0"/>
                  </a:moveTo>
                  <a:lnTo>
                    <a:pt x="0" y="1656"/>
                  </a:lnTo>
                  <a:lnTo>
                    <a:pt x="1619" y="1656"/>
                  </a:lnTo>
                  <a:lnTo>
                    <a:pt x="1619" y="374"/>
                  </a:lnTo>
                  <a:cubicBezTo>
                    <a:pt x="1619" y="172"/>
                    <a:pt x="1451" y="0"/>
                    <a:pt x="124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73" name="Google Shape;3773;p51"/>
            <p:cNvSpPr/>
            <p:nvPr/>
          </p:nvSpPr>
          <p:spPr>
            <a:xfrm>
              <a:off x="6272075" y="3347400"/>
              <a:ext cx="287225" cy="346250"/>
            </a:xfrm>
            <a:custGeom>
              <a:rect b="b" l="l" r="r" t="t"/>
              <a:pathLst>
                <a:path extrusionOk="0" h="13850" w="11489">
                  <a:moveTo>
                    <a:pt x="5564" y="1"/>
                  </a:moveTo>
                  <a:lnTo>
                    <a:pt x="0" y="5163"/>
                  </a:lnTo>
                  <a:lnTo>
                    <a:pt x="0" y="13849"/>
                  </a:lnTo>
                  <a:lnTo>
                    <a:pt x="11488" y="13849"/>
                  </a:lnTo>
                  <a:lnTo>
                    <a:pt x="11488" y="5163"/>
                  </a:lnTo>
                  <a:lnTo>
                    <a:pt x="5924"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74" name="Google Shape;3774;p51"/>
            <p:cNvSpPr/>
            <p:nvPr/>
          </p:nvSpPr>
          <p:spPr>
            <a:xfrm>
              <a:off x="6415675" y="3347325"/>
              <a:ext cx="143625" cy="346325"/>
            </a:xfrm>
            <a:custGeom>
              <a:rect b="b" l="l" r="r" t="t"/>
              <a:pathLst>
                <a:path extrusionOk="0" h="13853" w="5745">
                  <a:moveTo>
                    <a:pt x="0" y="1"/>
                  </a:moveTo>
                  <a:lnTo>
                    <a:pt x="0" y="13852"/>
                  </a:lnTo>
                  <a:lnTo>
                    <a:pt x="5744" y="13852"/>
                  </a:lnTo>
                  <a:lnTo>
                    <a:pt x="5744" y="5166"/>
                  </a:lnTo>
                  <a:lnTo>
                    <a:pt x="180"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75" name="Google Shape;3775;p51"/>
            <p:cNvSpPr/>
            <p:nvPr/>
          </p:nvSpPr>
          <p:spPr>
            <a:xfrm>
              <a:off x="6442375" y="3567050"/>
              <a:ext cx="81000" cy="126600"/>
            </a:xfrm>
            <a:custGeom>
              <a:rect b="b" l="l" r="r" t="t"/>
              <a:pathLst>
                <a:path extrusionOk="0" h="5064" w="3240">
                  <a:moveTo>
                    <a:pt x="374" y="1"/>
                  </a:moveTo>
                  <a:cubicBezTo>
                    <a:pt x="167" y="1"/>
                    <a:pt x="1" y="169"/>
                    <a:pt x="1" y="377"/>
                  </a:cubicBezTo>
                  <a:lnTo>
                    <a:pt x="1" y="4690"/>
                  </a:lnTo>
                  <a:cubicBezTo>
                    <a:pt x="1" y="4897"/>
                    <a:pt x="167" y="5063"/>
                    <a:pt x="374" y="5063"/>
                  </a:cubicBezTo>
                  <a:lnTo>
                    <a:pt x="2866" y="5063"/>
                  </a:lnTo>
                  <a:cubicBezTo>
                    <a:pt x="3073" y="5063"/>
                    <a:pt x="3239" y="4897"/>
                    <a:pt x="3239" y="4690"/>
                  </a:cubicBezTo>
                  <a:lnTo>
                    <a:pt x="3239" y="377"/>
                  </a:lnTo>
                  <a:cubicBezTo>
                    <a:pt x="3239" y="169"/>
                    <a:pt x="3073" y="3"/>
                    <a:pt x="2866"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76" name="Google Shape;3776;p51"/>
            <p:cNvSpPr/>
            <p:nvPr/>
          </p:nvSpPr>
          <p:spPr>
            <a:xfrm>
              <a:off x="6482875" y="3567050"/>
              <a:ext cx="40500" cy="126600"/>
            </a:xfrm>
            <a:custGeom>
              <a:rect b="b" l="l" r="r" t="t"/>
              <a:pathLst>
                <a:path extrusionOk="0" h="5064" w="1620">
                  <a:moveTo>
                    <a:pt x="0" y="1"/>
                  </a:moveTo>
                  <a:lnTo>
                    <a:pt x="0" y="5063"/>
                  </a:lnTo>
                  <a:lnTo>
                    <a:pt x="1246" y="5063"/>
                  </a:lnTo>
                  <a:cubicBezTo>
                    <a:pt x="1453" y="5063"/>
                    <a:pt x="1619" y="4897"/>
                    <a:pt x="1619" y="4690"/>
                  </a:cubicBezTo>
                  <a:lnTo>
                    <a:pt x="1619" y="377"/>
                  </a:lnTo>
                  <a:cubicBezTo>
                    <a:pt x="1619" y="169"/>
                    <a:pt x="1453" y="3"/>
                    <a:pt x="1246"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77" name="Google Shape;3777;p51"/>
            <p:cNvSpPr/>
            <p:nvPr/>
          </p:nvSpPr>
          <p:spPr>
            <a:xfrm>
              <a:off x="6318775" y="3567050"/>
              <a:ext cx="67100" cy="67075"/>
            </a:xfrm>
            <a:custGeom>
              <a:rect b="b" l="l" r="r" t="t"/>
              <a:pathLst>
                <a:path extrusionOk="0" h="2683" w="2684">
                  <a:moveTo>
                    <a:pt x="375" y="1"/>
                  </a:moveTo>
                  <a:cubicBezTo>
                    <a:pt x="167" y="1"/>
                    <a:pt x="1" y="169"/>
                    <a:pt x="1" y="377"/>
                  </a:cubicBezTo>
                  <a:lnTo>
                    <a:pt x="1" y="2309"/>
                  </a:lnTo>
                  <a:cubicBezTo>
                    <a:pt x="1" y="2517"/>
                    <a:pt x="167" y="2683"/>
                    <a:pt x="375" y="2683"/>
                  </a:cubicBezTo>
                  <a:lnTo>
                    <a:pt x="2310" y="2683"/>
                  </a:lnTo>
                  <a:cubicBezTo>
                    <a:pt x="2517" y="2683"/>
                    <a:pt x="2683" y="2517"/>
                    <a:pt x="2683" y="2309"/>
                  </a:cubicBezTo>
                  <a:lnTo>
                    <a:pt x="2683" y="377"/>
                  </a:lnTo>
                  <a:cubicBezTo>
                    <a:pt x="2683" y="169"/>
                    <a:pt x="2517" y="3"/>
                    <a:pt x="2310"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78" name="Google Shape;3778;p51"/>
            <p:cNvSpPr/>
            <p:nvPr/>
          </p:nvSpPr>
          <p:spPr>
            <a:xfrm>
              <a:off x="6352350" y="3567125"/>
              <a:ext cx="33525" cy="67000"/>
            </a:xfrm>
            <a:custGeom>
              <a:rect b="b" l="l" r="r" t="t"/>
              <a:pathLst>
                <a:path extrusionOk="0" h="2680" w="1341">
                  <a:moveTo>
                    <a:pt x="0" y="0"/>
                  </a:moveTo>
                  <a:lnTo>
                    <a:pt x="0" y="2680"/>
                  </a:lnTo>
                  <a:lnTo>
                    <a:pt x="967" y="2680"/>
                  </a:lnTo>
                  <a:cubicBezTo>
                    <a:pt x="1174" y="2680"/>
                    <a:pt x="1340" y="2514"/>
                    <a:pt x="1340" y="2306"/>
                  </a:cubicBezTo>
                  <a:lnTo>
                    <a:pt x="1340" y="374"/>
                  </a:lnTo>
                  <a:cubicBezTo>
                    <a:pt x="1340" y="166"/>
                    <a:pt x="1174" y="0"/>
                    <a:pt x="967"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79" name="Google Shape;3779;p51"/>
            <p:cNvSpPr/>
            <p:nvPr/>
          </p:nvSpPr>
          <p:spPr>
            <a:xfrm>
              <a:off x="6381550" y="3454125"/>
              <a:ext cx="68200" cy="68175"/>
            </a:xfrm>
            <a:custGeom>
              <a:rect b="b" l="l" r="r" t="t"/>
              <a:pathLst>
                <a:path extrusionOk="0" h="2727" w="2728">
                  <a:moveTo>
                    <a:pt x="1365" y="0"/>
                  </a:moveTo>
                  <a:cubicBezTo>
                    <a:pt x="615" y="0"/>
                    <a:pt x="1" y="609"/>
                    <a:pt x="1" y="1365"/>
                  </a:cubicBezTo>
                  <a:cubicBezTo>
                    <a:pt x="1" y="2115"/>
                    <a:pt x="610" y="2727"/>
                    <a:pt x="1365" y="2727"/>
                  </a:cubicBezTo>
                  <a:cubicBezTo>
                    <a:pt x="2115" y="2727"/>
                    <a:pt x="2727" y="2118"/>
                    <a:pt x="2727" y="1365"/>
                  </a:cubicBezTo>
                  <a:cubicBezTo>
                    <a:pt x="2727" y="609"/>
                    <a:pt x="2118" y="0"/>
                    <a:pt x="1365"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80" name="Google Shape;3780;p51"/>
            <p:cNvSpPr/>
            <p:nvPr/>
          </p:nvSpPr>
          <p:spPr>
            <a:xfrm>
              <a:off x="6415675" y="3454125"/>
              <a:ext cx="34075" cy="68175"/>
            </a:xfrm>
            <a:custGeom>
              <a:rect b="b" l="l" r="r" t="t"/>
              <a:pathLst>
                <a:path extrusionOk="0" h="2727" w="1363">
                  <a:moveTo>
                    <a:pt x="0" y="0"/>
                  </a:moveTo>
                  <a:lnTo>
                    <a:pt x="0" y="2727"/>
                  </a:lnTo>
                  <a:cubicBezTo>
                    <a:pt x="750" y="2727"/>
                    <a:pt x="1362" y="2118"/>
                    <a:pt x="1362" y="1365"/>
                  </a:cubicBezTo>
                  <a:cubicBezTo>
                    <a:pt x="1362" y="609"/>
                    <a:pt x="753" y="0"/>
                    <a:pt x="0"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81" name="Google Shape;3781;p51"/>
            <p:cNvSpPr/>
            <p:nvPr/>
          </p:nvSpPr>
          <p:spPr>
            <a:xfrm>
              <a:off x="6207175" y="3309900"/>
              <a:ext cx="416825" cy="292150"/>
            </a:xfrm>
            <a:custGeom>
              <a:rect b="b" l="l" r="r" t="t"/>
              <a:pathLst>
                <a:path extrusionOk="0" h="11686" w="16673">
                  <a:moveTo>
                    <a:pt x="8332" y="0"/>
                  </a:moveTo>
                  <a:cubicBezTo>
                    <a:pt x="8063" y="0"/>
                    <a:pt x="7789" y="106"/>
                    <a:pt x="7582" y="313"/>
                  </a:cubicBezTo>
                  <a:lnTo>
                    <a:pt x="415" y="7480"/>
                  </a:lnTo>
                  <a:cubicBezTo>
                    <a:pt x="0" y="7895"/>
                    <a:pt x="0" y="8568"/>
                    <a:pt x="415" y="8983"/>
                  </a:cubicBezTo>
                  <a:cubicBezTo>
                    <a:pt x="623" y="9190"/>
                    <a:pt x="895" y="9294"/>
                    <a:pt x="1168" y="9294"/>
                  </a:cubicBezTo>
                  <a:cubicBezTo>
                    <a:pt x="1441" y="9294"/>
                    <a:pt x="1713" y="9190"/>
                    <a:pt x="1921" y="8983"/>
                  </a:cubicBezTo>
                  <a:lnTo>
                    <a:pt x="4160" y="6746"/>
                  </a:lnTo>
                  <a:lnTo>
                    <a:pt x="4160" y="8133"/>
                  </a:lnTo>
                  <a:cubicBezTo>
                    <a:pt x="4160" y="8534"/>
                    <a:pt x="4470" y="8872"/>
                    <a:pt x="4869" y="8886"/>
                  </a:cubicBezTo>
                  <a:cubicBezTo>
                    <a:pt x="4877" y="8886"/>
                    <a:pt x="4886" y="8886"/>
                    <a:pt x="4894" y="8886"/>
                  </a:cubicBezTo>
                  <a:cubicBezTo>
                    <a:pt x="5301" y="8886"/>
                    <a:pt x="5633" y="8557"/>
                    <a:pt x="5633" y="8150"/>
                  </a:cubicBezTo>
                  <a:lnTo>
                    <a:pt x="5633" y="5927"/>
                  </a:lnTo>
                  <a:cubicBezTo>
                    <a:pt x="5633" y="5506"/>
                    <a:pt x="5805" y="5102"/>
                    <a:pt x="6101" y="4803"/>
                  </a:cubicBezTo>
                  <a:lnTo>
                    <a:pt x="8340" y="2569"/>
                  </a:lnTo>
                  <a:lnTo>
                    <a:pt x="13071" y="7322"/>
                  </a:lnTo>
                  <a:cubicBezTo>
                    <a:pt x="13279" y="7527"/>
                    <a:pt x="13392" y="7806"/>
                    <a:pt x="13392" y="8097"/>
                  </a:cubicBezTo>
                  <a:lnTo>
                    <a:pt x="13392" y="10879"/>
                  </a:lnTo>
                  <a:cubicBezTo>
                    <a:pt x="13392" y="11305"/>
                    <a:pt x="13724" y="11671"/>
                    <a:pt x="14150" y="11685"/>
                  </a:cubicBezTo>
                  <a:cubicBezTo>
                    <a:pt x="14162" y="11685"/>
                    <a:pt x="14174" y="11685"/>
                    <a:pt x="14185" y="11685"/>
                  </a:cubicBezTo>
                  <a:cubicBezTo>
                    <a:pt x="14618" y="11685"/>
                    <a:pt x="14967" y="11333"/>
                    <a:pt x="14967" y="10901"/>
                  </a:cubicBezTo>
                  <a:lnTo>
                    <a:pt x="14967" y="9146"/>
                  </a:lnTo>
                  <a:cubicBezTo>
                    <a:pt x="15132" y="9245"/>
                    <a:pt x="15320" y="9294"/>
                    <a:pt x="15507" y="9294"/>
                  </a:cubicBezTo>
                  <a:cubicBezTo>
                    <a:pt x="15779" y="9294"/>
                    <a:pt x="16051" y="9191"/>
                    <a:pt x="16257" y="8983"/>
                  </a:cubicBezTo>
                  <a:cubicBezTo>
                    <a:pt x="16672" y="8568"/>
                    <a:pt x="16672" y="7895"/>
                    <a:pt x="16249" y="7480"/>
                  </a:cubicBezTo>
                  <a:lnTo>
                    <a:pt x="9085" y="313"/>
                  </a:lnTo>
                  <a:cubicBezTo>
                    <a:pt x="8877" y="106"/>
                    <a:pt x="8606" y="0"/>
                    <a:pt x="8332"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82" name="Google Shape;3782;p51"/>
            <p:cNvSpPr/>
            <p:nvPr/>
          </p:nvSpPr>
          <p:spPr>
            <a:xfrm>
              <a:off x="6415675" y="3309900"/>
              <a:ext cx="208325" cy="292150"/>
            </a:xfrm>
            <a:custGeom>
              <a:rect b="b" l="l" r="r" t="t"/>
              <a:pathLst>
                <a:path extrusionOk="0" h="11686" w="8333">
                  <a:moveTo>
                    <a:pt x="0" y="0"/>
                  </a:moveTo>
                  <a:lnTo>
                    <a:pt x="0" y="2569"/>
                  </a:lnTo>
                  <a:lnTo>
                    <a:pt x="4731" y="7322"/>
                  </a:lnTo>
                  <a:cubicBezTo>
                    <a:pt x="4939" y="7527"/>
                    <a:pt x="5052" y="7806"/>
                    <a:pt x="5052" y="8097"/>
                  </a:cubicBezTo>
                  <a:lnTo>
                    <a:pt x="5052" y="10879"/>
                  </a:lnTo>
                  <a:cubicBezTo>
                    <a:pt x="5052" y="11305"/>
                    <a:pt x="5384" y="11671"/>
                    <a:pt x="5810" y="11685"/>
                  </a:cubicBezTo>
                  <a:cubicBezTo>
                    <a:pt x="5822" y="11685"/>
                    <a:pt x="5834" y="11685"/>
                    <a:pt x="5845" y="11685"/>
                  </a:cubicBezTo>
                  <a:cubicBezTo>
                    <a:pt x="6278" y="11685"/>
                    <a:pt x="6627" y="11333"/>
                    <a:pt x="6627" y="10901"/>
                  </a:cubicBezTo>
                  <a:lnTo>
                    <a:pt x="6627" y="9146"/>
                  </a:lnTo>
                  <a:cubicBezTo>
                    <a:pt x="6792" y="9245"/>
                    <a:pt x="6980" y="9294"/>
                    <a:pt x="7167" y="9294"/>
                  </a:cubicBezTo>
                  <a:cubicBezTo>
                    <a:pt x="7439" y="9294"/>
                    <a:pt x="7711" y="9191"/>
                    <a:pt x="7917" y="8983"/>
                  </a:cubicBezTo>
                  <a:cubicBezTo>
                    <a:pt x="8332" y="8568"/>
                    <a:pt x="8332" y="7895"/>
                    <a:pt x="7917" y="7477"/>
                  </a:cubicBezTo>
                  <a:lnTo>
                    <a:pt x="750" y="313"/>
                  </a:lnTo>
                  <a:cubicBezTo>
                    <a:pt x="543" y="106"/>
                    <a:pt x="274" y="0"/>
                    <a:pt x="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83" name="Google Shape;3783;p51"/>
            <p:cNvSpPr/>
            <p:nvPr/>
          </p:nvSpPr>
          <p:spPr>
            <a:xfrm>
              <a:off x="6211450" y="3302625"/>
              <a:ext cx="28050" cy="34975"/>
            </a:xfrm>
            <a:custGeom>
              <a:rect b="b" l="l" r="r" t="t"/>
              <a:pathLst>
                <a:path extrusionOk="0" h="1399" w="1122">
                  <a:moveTo>
                    <a:pt x="560" y="1"/>
                  </a:moveTo>
                  <a:cubicBezTo>
                    <a:pt x="253" y="1"/>
                    <a:pt x="1" y="255"/>
                    <a:pt x="1" y="563"/>
                  </a:cubicBezTo>
                  <a:lnTo>
                    <a:pt x="1" y="840"/>
                  </a:lnTo>
                  <a:cubicBezTo>
                    <a:pt x="1" y="1147"/>
                    <a:pt x="253" y="1399"/>
                    <a:pt x="560" y="1399"/>
                  </a:cubicBezTo>
                  <a:cubicBezTo>
                    <a:pt x="867" y="1399"/>
                    <a:pt x="1122" y="1147"/>
                    <a:pt x="1122" y="840"/>
                  </a:cubicBezTo>
                  <a:lnTo>
                    <a:pt x="1122" y="563"/>
                  </a:lnTo>
                  <a:cubicBezTo>
                    <a:pt x="1122" y="255"/>
                    <a:pt x="873" y="1"/>
                    <a:pt x="56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84" name="Google Shape;3784;p51"/>
            <p:cNvSpPr/>
            <p:nvPr/>
          </p:nvSpPr>
          <p:spPr>
            <a:xfrm>
              <a:off x="6278025" y="3319875"/>
              <a:ext cx="28050" cy="34950"/>
            </a:xfrm>
            <a:custGeom>
              <a:rect b="b" l="l" r="r" t="t"/>
              <a:pathLst>
                <a:path extrusionOk="0" h="1398" w="1122">
                  <a:moveTo>
                    <a:pt x="562" y="0"/>
                  </a:moveTo>
                  <a:cubicBezTo>
                    <a:pt x="252" y="0"/>
                    <a:pt x="1" y="252"/>
                    <a:pt x="1" y="559"/>
                  </a:cubicBezTo>
                  <a:lnTo>
                    <a:pt x="1" y="839"/>
                  </a:lnTo>
                  <a:cubicBezTo>
                    <a:pt x="1" y="1146"/>
                    <a:pt x="252" y="1398"/>
                    <a:pt x="562" y="1398"/>
                  </a:cubicBezTo>
                  <a:cubicBezTo>
                    <a:pt x="870" y="1398"/>
                    <a:pt x="1122" y="1146"/>
                    <a:pt x="1122" y="839"/>
                  </a:cubicBezTo>
                  <a:lnTo>
                    <a:pt x="1122" y="559"/>
                  </a:lnTo>
                  <a:cubicBezTo>
                    <a:pt x="1122" y="252"/>
                    <a:pt x="870" y="0"/>
                    <a:pt x="562"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85" name="Google Shape;3785;p51"/>
            <p:cNvSpPr/>
            <p:nvPr/>
          </p:nvSpPr>
          <p:spPr>
            <a:xfrm>
              <a:off x="6197400" y="3392050"/>
              <a:ext cx="28050" cy="34900"/>
            </a:xfrm>
            <a:custGeom>
              <a:rect b="b" l="l" r="r" t="t"/>
              <a:pathLst>
                <a:path extrusionOk="0" h="1396" w="1122">
                  <a:moveTo>
                    <a:pt x="563" y="0"/>
                  </a:moveTo>
                  <a:cubicBezTo>
                    <a:pt x="253" y="0"/>
                    <a:pt x="1" y="252"/>
                    <a:pt x="1" y="559"/>
                  </a:cubicBezTo>
                  <a:lnTo>
                    <a:pt x="1" y="836"/>
                  </a:lnTo>
                  <a:cubicBezTo>
                    <a:pt x="1" y="1143"/>
                    <a:pt x="253" y="1395"/>
                    <a:pt x="563" y="1395"/>
                  </a:cubicBezTo>
                  <a:cubicBezTo>
                    <a:pt x="870" y="1395"/>
                    <a:pt x="1122" y="1143"/>
                    <a:pt x="1122" y="836"/>
                  </a:cubicBezTo>
                  <a:lnTo>
                    <a:pt x="1122" y="559"/>
                  </a:lnTo>
                  <a:cubicBezTo>
                    <a:pt x="1122" y="249"/>
                    <a:pt x="873" y="0"/>
                    <a:pt x="563"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86" name="Google Shape;3786;p51"/>
            <p:cNvSpPr/>
            <p:nvPr/>
          </p:nvSpPr>
          <p:spPr>
            <a:xfrm>
              <a:off x="6592900" y="3309700"/>
              <a:ext cx="28050" cy="34975"/>
            </a:xfrm>
            <a:custGeom>
              <a:rect b="b" l="l" r="r" t="t"/>
              <a:pathLst>
                <a:path extrusionOk="0" h="1399" w="1122">
                  <a:moveTo>
                    <a:pt x="562" y="0"/>
                  </a:moveTo>
                  <a:cubicBezTo>
                    <a:pt x="252" y="0"/>
                    <a:pt x="0" y="252"/>
                    <a:pt x="0" y="559"/>
                  </a:cubicBezTo>
                  <a:lnTo>
                    <a:pt x="0" y="836"/>
                  </a:lnTo>
                  <a:cubicBezTo>
                    <a:pt x="0" y="1143"/>
                    <a:pt x="252" y="1398"/>
                    <a:pt x="562" y="1398"/>
                  </a:cubicBezTo>
                  <a:cubicBezTo>
                    <a:pt x="872" y="1398"/>
                    <a:pt x="1121" y="1149"/>
                    <a:pt x="1121" y="836"/>
                  </a:cubicBezTo>
                  <a:lnTo>
                    <a:pt x="1121" y="559"/>
                  </a:lnTo>
                  <a:cubicBezTo>
                    <a:pt x="1121" y="252"/>
                    <a:pt x="870" y="0"/>
                    <a:pt x="562"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87" name="Google Shape;3787;p51"/>
            <p:cNvSpPr/>
            <p:nvPr/>
          </p:nvSpPr>
          <p:spPr>
            <a:xfrm>
              <a:off x="6603475" y="3400700"/>
              <a:ext cx="28050" cy="34900"/>
            </a:xfrm>
            <a:custGeom>
              <a:rect b="b" l="l" r="r" t="t"/>
              <a:pathLst>
                <a:path extrusionOk="0" h="1396" w="1122">
                  <a:moveTo>
                    <a:pt x="560" y="0"/>
                  </a:moveTo>
                  <a:cubicBezTo>
                    <a:pt x="253" y="0"/>
                    <a:pt x="1" y="252"/>
                    <a:pt x="1" y="559"/>
                  </a:cubicBezTo>
                  <a:lnTo>
                    <a:pt x="1" y="836"/>
                  </a:lnTo>
                  <a:cubicBezTo>
                    <a:pt x="1" y="1143"/>
                    <a:pt x="253" y="1395"/>
                    <a:pt x="560" y="1395"/>
                  </a:cubicBezTo>
                  <a:cubicBezTo>
                    <a:pt x="867" y="1395"/>
                    <a:pt x="1122" y="1143"/>
                    <a:pt x="1122" y="836"/>
                  </a:cubicBezTo>
                  <a:lnTo>
                    <a:pt x="1122" y="559"/>
                  </a:lnTo>
                  <a:cubicBezTo>
                    <a:pt x="1122" y="252"/>
                    <a:pt x="873" y="0"/>
                    <a:pt x="56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88" name="Google Shape;3788;p51"/>
            <p:cNvSpPr/>
            <p:nvPr/>
          </p:nvSpPr>
          <p:spPr>
            <a:xfrm>
              <a:off x="6194700" y="3672100"/>
              <a:ext cx="441875" cy="52275"/>
            </a:xfrm>
            <a:custGeom>
              <a:rect b="b" l="l" r="r" t="t"/>
              <a:pathLst>
                <a:path extrusionOk="0" h="2091" w="17675">
                  <a:moveTo>
                    <a:pt x="1047" y="1"/>
                  </a:moveTo>
                  <a:cubicBezTo>
                    <a:pt x="469" y="1"/>
                    <a:pt x="1" y="471"/>
                    <a:pt x="1" y="1047"/>
                  </a:cubicBezTo>
                  <a:cubicBezTo>
                    <a:pt x="1" y="1623"/>
                    <a:pt x="469" y="2090"/>
                    <a:pt x="1047" y="2090"/>
                  </a:cubicBezTo>
                  <a:lnTo>
                    <a:pt x="16631" y="2090"/>
                  </a:lnTo>
                  <a:cubicBezTo>
                    <a:pt x="17210" y="2090"/>
                    <a:pt x="17675" y="1620"/>
                    <a:pt x="17675" y="1047"/>
                  </a:cubicBezTo>
                  <a:cubicBezTo>
                    <a:pt x="17675" y="468"/>
                    <a:pt x="17210" y="1"/>
                    <a:pt x="1663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89" name="Google Shape;3789;p51"/>
            <p:cNvSpPr/>
            <p:nvPr/>
          </p:nvSpPr>
          <p:spPr>
            <a:xfrm>
              <a:off x="6415675" y="3672175"/>
              <a:ext cx="220900" cy="52200"/>
            </a:xfrm>
            <a:custGeom>
              <a:rect b="b" l="l" r="r" t="t"/>
              <a:pathLst>
                <a:path extrusionOk="0" h="2088" w="8836">
                  <a:moveTo>
                    <a:pt x="7798" y="0"/>
                  </a:moveTo>
                  <a:cubicBezTo>
                    <a:pt x="7796" y="0"/>
                    <a:pt x="7794" y="0"/>
                    <a:pt x="7792" y="0"/>
                  </a:cubicBezTo>
                  <a:lnTo>
                    <a:pt x="0" y="0"/>
                  </a:lnTo>
                  <a:lnTo>
                    <a:pt x="0" y="2087"/>
                  </a:lnTo>
                  <a:lnTo>
                    <a:pt x="7792" y="2087"/>
                  </a:lnTo>
                  <a:cubicBezTo>
                    <a:pt x="8371" y="2087"/>
                    <a:pt x="8836" y="1617"/>
                    <a:pt x="8836" y="1044"/>
                  </a:cubicBezTo>
                  <a:cubicBezTo>
                    <a:pt x="8836" y="467"/>
                    <a:pt x="8374" y="0"/>
                    <a:pt x="7798"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790" name="Google Shape;3790;p51"/>
          <p:cNvGrpSpPr/>
          <p:nvPr/>
        </p:nvGrpSpPr>
        <p:grpSpPr>
          <a:xfrm>
            <a:off x="7205100" y="3405725"/>
            <a:ext cx="430250" cy="442925"/>
            <a:chOff x="6803900" y="3266650"/>
            <a:chExt cx="430250" cy="442925"/>
          </a:xfrm>
        </p:grpSpPr>
        <p:sp>
          <p:nvSpPr>
            <p:cNvPr id="3791" name="Google Shape;3791;p51"/>
            <p:cNvSpPr/>
            <p:nvPr/>
          </p:nvSpPr>
          <p:spPr>
            <a:xfrm>
              <a:off x="6803900" y="3266775"/>
              <a:ext cx="430250" cy="442800"/>
            </a:xfrm>
            <a:custGeom>
              <a:rect b="b" l="l" r="r" t="t"/>
              <a:pathLst>
                <a:path extrusionOk="0" h="17712" w="17210">
                  <a:moveTo>
                    <a:pt x="8601" y="1"/>
                  </a:moveTo>
                  <a:cubicBezTo>
                    <a:pt x="7203" y="1"/>
                    <a:pt x="6046" y="1136"/>
                    <a:pt x="6021" y="2536"/>
                  </a:cubicBezTo>
                  <a:cubicBezTo>
                    <a:pt x="6013" y="3010"/>
                    <a:pt x="6134" y="3455"/>
                    <a:pt x="6350" y="3840"/>
                  </a:cubicBezTo>
                  <a:cubicBezTo>
                    <a:pt x="6414" y="3962"/>
                    <a:pt x="6331" y="4106"/>
                    <a:pt x="6192" y="4106"/>
                  </a:cubicBezTo>
                  <a:lnTo>
                    <a:pt x="1542" y="4106"/>
                  </a:lnTo>
                  <a:cubicBezTo>
                    <a:pt x="709" y="4106"/>
                    <a:pt x="33" y="4776"/>
                    <a:pt x="17" y="5601"/>
                  </a:cubicBezTo>
                  <a:cubicBezTo>
                    <a:pt x="0" y="6456"/>
                    <a:pt x="712" y="7159"/>
                    <a:pt x="1570" y="7159"/>
                  </a:cubicBezTo>
                  <a:lnTo>
                    <a:pt x="3978" y="7159"/>
                  </a:lnTo>
                  <a:cubicBezTo>
                    <a:pt x="4379" y="7159"/>
                    <a:pt x="4695" y="7505"/>
                    <a:pt x="4653" y="7907"/>
                  </a:cubicBezTo>
                  <a:lnTo>
                    <a:pt x="3928" y="14910"/>
                  </a:lnTo>
                  <a:lnTo>
                    <a:pt x="3812" y="16014"/>
                  </a:lnTo>
                  <a:cubicBezTo>
                    <a:pt x="3721" y="16919"/>
                    <a:pt x="4432" y="17711"/>
                    <a:pt x="5345" y="17711"/>
                  </a:cubicBezTo>
                  <a:cubicBezTo>
                    <a:pt x="6151" y="17711"/>
                    <a:pt x="6824" y="17088"/>
                    <a:pt x="6882" y="16283"/>
                  </a:cubicBezTo>
                  <a:lnTo>
                    <a:pt x="6981" y="14910"/>
                  </a:lnTo>
                  <a:lnTo>
                    <a:pt x="7147" y="12590"/>
                  </a:lnTo>
                  <a:cubicBezTo>
                    <a:pt x="7213" y="11712"/>
                    <a:pt x="7893" y="11272"/>
                    <a:pt x="8575" y="11272"/>
                  </a:cubicBezTo>
                  <a:cubicBezTo>
                    <a:pt x="8585" y="11272"/>
                    <a:pt x="8596" y="11272"/>
                    <a:pt x="8606" y="11273"/>
                  </a:cubicBezTo>
                  <a:cubicBezTo>
                    <a:pt x="9276" y="11286"/>
                    <a:pt x="9940" y="11727"/>
                    <a:pt x="10004" y="12590"/>
                  </a:cubicBezTo>
                  <a:lnTo>
                    <a:pt x="10170" y="14910"/>
                  </a:lnTo>
                  <a:lnTo>
                    <a:pt x="10270" y="16283"/>
                  </a:lnTo>
                  <a:cubicBezTo>
                    <a:pt x="10328" y="17088"/>
                    <a:pt x="11001" y="17711"/>
                    <a:pt x="11806" y="17711"/>
                  </a:cubicBezTo>
                  <a:cubicBezTo>
                    <a:pt x="12720" y="17711"/>
                    <a:pt x="13431" y="16922"/>
                    <a:pt x="13340" y="16014"/>
                  </a:cubicBezTo>
                  <a:lnTo>
                    <a:pt x="13223" y="14910"/>
                  </a:lnTo>
                  <a:lnTo>
                    <a:pt x="12498" y="7907"/>
                  </a:lnTo>
                  <a:cubicBezTo>
                    <a:pt x="12457" y="7508"/>
                    <a:pt x="12772" y="7159"/>
                    <a:pt x="13174" y="7159"/>
                  </a:cubicBezTo>
                  <a:lnTo>
                    <a:pt x="15640" y="7159"/>
                  </a:lnTo>
                  <a:cubicBezTo>
                    <a:pt x="16498" y="7159"/>
                    <a:pt x="17209" y="6459"/>
                    <a:pt x="17193" y="5601"/>
                  </a:cubicBezTo>
                  <a:cubicBezTo>
                    <a:pt x="17176" y="4770"/>
                    <a:pt x="16501" y="4106"/>
                    <a:pt x="15659" y="4106"/>
                  </a:cubicBezTo>
                  <a:lnTo>
                    <a:pt x="11009" y="4106"/>
                  </a:lnTo>
                  <a:cubicBezTo>
                    <a:pt x="10871" y="4106"/>
                    <a:pt x="10787" y="3962"/>
                    <a:pt x="10854" y="3840"/>
                  </a:cubicBezTo>
                  <a:cubicBezTo>
                    <a:pt x="11064" y="3467"/>
                    <a:pt x="11183" y="3038"/>
                    <a:pt x="11183" y="2581"/>
                  </a:cubicBezTo>
                  <a:cubicBezTo>
                    <a:pt x="11183" y="1158"/>
                    <a:pt x="10032" y="4"/>
                    <a:pt x="8609"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2" name="Google Shape;3792;p51"/>
            <p:cNvSpPr/>
            <p:nvPr/>
          </p:nvSpPr>
          <p:spPr>
            <a:xfrm>
              <a:off x="7019050" y="3266650"/>
              <a:ext cx="215100" cy="442925"/>
            </a:xfrm>
            <a:custGeom>
              <a:rect b="b" l="l" r="r" t="t"/>
              <a:pathLst>
                <a:path extrusionOk="0" h="17717" w="8604">
                  <a:moveTo>
                    <a:pt x="0" y="0"/>
                  </a:moveTo>
                  <a:lnTo>
                    <a:pt x="0" y="11278"/>
                  </a:lnTo>
                  <a:cubicBezTo>
                    <a:pt x="670" y="11291"/>
                    <a:pt x="1334" y="11732"/>
                    <a:pt x="1398" y="12595"/>
                  </a:cubicBezTo>
                  <a:lnTo>
                    <a:pt x="1564" y="14915"/>
                  </a:lnTo>
                  <a:lnTo>
                    <a:pt x="1664" y="16288"/>
                  </a:lnTo>
                  <a:cubicBezTo>
                    <a:pt x="1722" y="17093"/>
                    <a:pt x="2395" y="17716"/>
                    <a:pt x="3200" y="17716"/>
                  </a:cubicBezTo>
                  <a:cubicBezTo>
                    <a:pt x="4114" y="17716"/>
                    <a:pt x="4825" y="16927"/>
                    <a:pt x="4734" y="16019"/>
                  </a:cubicBezTo>
                  <a:lnTo>
                    <a:pt x="4617" y="14915"/>
                  </a:lnTo>
                  <a:lnTo>
                    <a:pt x="3892" y="7912"/>
                  </a:lnTo>
                  <a:cubicBezTo>
                    <a:pt x="3851" y="7513"/>
                    <a:pt x="4166" y="7164"/>
                    <a:pt x="4568" y="7164"/>
                  </a:cubicBezTo>
                  <a:lnTo>
                    <a:pt x="7034" y="7164"/>
                  </a:lnTo>
                  <a:cubicBezTo>
                    <a:pt x="7892" y="7164"/>
                    <a:pt x="8603" y="6464"/>
                    <a:pt x="8587" y="5606"/>
                  </a:cubicBezTo>
                  <a:cubicBezTo>
                    <a:pt x="8570" y="4775"/>
                    <a:pt x="7895" y="4111"/>
                    <a:pt x="7059" y="4108"/>
                  </a:cubicBezTo>
                  <a:lnTo>
                    <a:pt x="2408" y="4108"/>
                  </a:lnTo>
                  <a:cubicBezTo>
                    <a:pt x="2270" y="4108"/>
                    <a:pt x="2187" y="3964"/>
                    <a:pt x="2251" y="3842"/>
                  </a:cubicBezTo>
                  <a:cubicBezTo>
                    <a:pt x="2464" y="3469"/>
                    <a:pt x="2580" y="3040"/>
                    <a:pt x="2580" y="2583"/>
                  </a:cubicBezTo>
                  <a:cubicBezTo>
                    <a:pt x="2580" y="1160"/>
                    <a:pt x="1429" y="3"/>
                    <a:pt x="6"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3" name="Google Shape;3793;p51"/>
            <p:cNvSpPr/>
            <p:nvPr/>
          </p:nvSpPr>
          <p:spPr>
            <a:xfrm>
              <a:off x="7005000" y="3414175"/>
              <a:ext cx="28250" cy="32900"/>
            </a:xfrm>
            <a:custGeom>
              <a:rect b="b" l="l" r="r" t="t"/>
              <a:pathLst>
                <a:path extrusionOk="0" h="1316" w="1130">
                  <a:moveTo>
                    <a:pt x="565" y="1"/>
                  </a:moveTo>
                  <a:cubicBezTo>
                    <a:pt x="252" y="1"/>
                    <a:pt x="0" y="253"/>
                    <a:pt x="0" y="563"/>
                  </a:cubicBezTo>
                  <a:lnTo>
                    <a:pt x="0" y="751"/>
                  </a:lnTo>
                  <a:cubicBezTo>
                    <a:pt x="0" y="1061"/>
                    <a:pt x="252" y="1316"/>
                    <a:pt x="565" y="1316"/>
                  </a:cubicBezTo>
                  <a:cubicBezTo>
                    <a:pt x="875" y="1316"/>
                    <a:pt x="1130" y="1061"/>
                    <a:pt x="1130" y="751"/>
                  </a:cubicBezTo>
                  <a:lnTo>
                    <a:pt x="1130" y="563"/>
                  </a:lnTo>
                  <a:cubicBezTo>
                    <a:pt x="1130" y="253"/>
                    <a:pt x="875" y="1"/>
                    <a:pt x="56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4" name="Google Shape;3794;p51"/>
            <p:cNvSpPr/>
            <p:nvPr/>
          </p:nvSpPr>
          <p:spPr>
            <a:xfrm>
              <a:off x="7019125" y="3414050"/>
              <a:ext cx="14125" cy="33025"/>
            </a:xfrm>
            <a:custGeom>
              <a:rect b="b" l="l" r="r" t="t"/>
              <a:pathLst>
                <a:path extrusionOk="0" h="1321" w="565">
                  <a:moveTo>
                    <a:pt x="0" y="0"/>
                  </a:moveTo>
                  <a:lnTo>
                    <a:pt x="0" y="1321"/>
                  </a:lnTo>
                  <a:cubicBezTo>
                    <a:pt x="310" y="1321"/>
                    <a:pt x="565" y="1066"/>
                    <a:pt x="565" y="756"/>
                  </a:cubicBezTo>
                  <a:lnTo>
                    <a:pt x="565" y="568"/>
                  </a:lnTo>
                  <a:cubicBezTo>
                    <a:pt x="565" y="258"/>
                    <a:pt x="310" y="6"/>
                    <a:pt x="0"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5" name="Google Shape;3795;p51"/>
            <p:cNvSpPr/>
            <p:nvPr/>
          </p:nvSpPr>
          <p:spPr>
            <a:xfrm>
              <a:off x="7005000" y="3472650"/>
              <a:ext cx="28250" cy="32900"/>
            </a:xfrm>
            <a:custGeom>
              <a:rect b="b" l="l" r="r" t="t"/>
              <a:pathLst>
                <a:path extrusionOk="0" h="1316" w="1130">
                  <a:moveTo>
                    <a:pt x="565" y="1"/>
                  </a:moveTo>
                  <a:cubicBezTo>
                    <a:pt x="252" y="1"/>
                    <a:pt x="0" y="253"/>
                    <a:pt x="0" y="563"/>
                  </a:cubicBezTo>
                  <a:lnTo>
                    <a:pt x="0" y="751"/>
                  </a:lnTo>
                  <a:cubicBezTo>
                    <a:pt x="0" y="1061"/>
                    <a:pt x="252" y="1316"/>
                    <a:pt x="565" y="1316"/>
                  </a:cubicBezTo>
                  <a:cubicBezTo>
                    <a:pt x="875" y="1316"/>
                    <a:pt x="1130" y="1061"/>
                    <a:pt x="1130" y="751"/>
                  </a:cubicBezTo>
                  <a:lnTo>
                    <a:pt x="1130" y="563"/>
                  </a:lnTo>
                  <a:cubicBezTo>
                    <a:pt x="1130" y="253"/>
                    <a:pt x="875" y="1"/>
                    <a:pt x="56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6" name="Google Shape;3796;p51"/>
            <p:cNvSpPr/>
            <p:nvPr/>
          </p:nvSpPr>
          <p:spPr>
            <a:xfrm>
              <a:off x="7019125" y="3472525"/>
              <a:ext cx="14125" cy="33025"/>
            </a:xfrm>
            <a:custGeom>
              <a:rect b="b" l="l" r="r" t="t"/>
              <a:pathLst>
                <a:path extrusionOk="0" h="1321" w="565">
                  <a:moveTo>
                    <a:pt x="0" y="0"/>
                  </a:moveTo>
                  <a:lnTo>
                    <a:pt x="0" y="1321"/>
                  </a:lnTo>
                  <a:cubicBezTo>
                    <a:pt x="310" y="1321"/>
                    <a:pt x="565" y="1066"/>
                    <a:pt x="565" y="756"/>
                  </a:cubicBezTo>
                  <a:lnTo>
                    <a:pt x="565" y="568"/>
                  </a:lnTo>
                  <a:cubicBezTo>
                    <a:pt x="565" y="258"/>
                    <a:pt x="310" y="0"/>
                    <a:pt x="0"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7" name="Google Shape;3797;p51"/>
            <p:cNvSpPr/>
            <p:nvPr/>
          </p:nvSpPr>
          <p:spPr>
            <a:xfrm>
              <a:off x="6983825" y="3298275"/>
              <a:ext cx="28175" cy="31025"/>
            </a:xfrm>
            <a:custGeom>
              <a:rect b="b" l="l" r="r" t="t"/>
              <a:pathLst>
                <a:path extrusionOk="0" h="1241" w="1127">
                  <a:moveTo>
                    <a:pt x="565" y="0"/>
                  </a:moveTo>
                  <a:cubicBezTo>
                    <a:pt x="252" y="0"/>
                    <a:pt x="0" y="252"/>
                    <a:pt x="0" y="562"/>
                  </a:cubicBezTo>
                  <a:lnTo>
                    <a:pt x="0" y="679"/>
                  </a:lnTo>
                  <a:cubicBezTo>
                    <a:pt x="0" y="989"/>
                    <a:pt x="252" y="1241"/>
                    <a:pt x="565" y="1241"/>
                  </a:cubicBezTo>
                  <a:cubicBezTo>
                    <a:pt x="875" y="1241"/>
                    <a:pt x="1127" y="989"/>
                    <a:pt x="1127" y="679"/>
                  </a:cubicBezTo>
                  <a:lnTo>
                    <a:pt x="1127" y="562"/>
                  </a:lnTo>
                  <a:cubicBezTo>
                    <a:pt x="1127" y="252"/>
                    <a:pt x="875" y="0"/>
                    <a:pt x="56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8" name="Google Shape;3798;p51"/>
            <p:cNvSpPr/>
            <p:nvPr/>
          </p:nvSpPr>
          <p:spPr>
            <a:xfrm>
              <a:off x="7026175" y="3298275"/>
              <a:ext cx="28250" cy="31025"/>
            </a:xfrm>
            <a:custGeom>
              <a:rect b="b" l="l" r="r" t="t"/>
              <a:pathLst>
                <a:path extrusionOk="0" h="1241" w="1130">
                  <a:moveTo>
                    <a:pt x="565" y="0"/>
                  </a:moveTo>
                  <a:cubicBezTo>
                    <a:pt x="255" y="0"/>
                    <a:pt x="0" y="252"/>
                    <a:pt x="0" y="562"/>
                  </a:cubicBezTo>
                  <a:lnTo>
                    <a:pt x="0" y="679"/>
                  </a:lnTo>
                  <a:cubicBezTo>
                    <a:pt x="0" y="989"/>
                    <a:pt x="255" y="1241"/>
                    <a:pt x="565" y="1241"/>
                  </a:cubicBezTo>
                  <a:cubicBezTo>
                    <a:pt x="878" y="1241"/>
                    <a:pt x="1130" y="989"/>
                    <a:pt x="1130" y="679"/>
                  </a:cubicBezTo>
                  <a:lnTo>
                    <a:pt x="1130" y="562"/>
                  </a:lnTo>
                  <a:cubicBezTo>
                    <a:pt x="1130" y="252"/>
                    <a:pt x="878" y="0"/>
                    <a:pt x="56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9" name="Google Shape;3799;p51"/>
            <p:cNvSpPr/>
            <p:nvPr/>
          </p:nvSpPr>
          <p:spPr>
            <a:xfrm>
              <a:off x="6896900" y="3639500"/>
              <a:ext cx="81550" cy="70075"/>
            </a:xfrm>
            <a:custGeom>
              <a:rect b="b" l="l" r="r" t="t"/>
              <a:pathLst>
                <a:path extrusionOk="0" h="2803" w="3262">
                  <a:moveTo>
                    <a:pt x="208" y="1"/>
                  </a:moveTo>
                  <a:lnTo>
                    <a:pt x="92" y="1105"/>
                  </a:lnTo>
                  <a:cubicBezTo>
                    <a:pt x="1" y="2010"/>
                    <a:pt x="712" y="2802"/>
                    <a:pt x="1625" y="2802"/>
                  </a:cubicBezTo>
                  <a:cubicBezTo>
                    <a:pt x="2431" y="2802"/>
                    <a:pt x="3104" y="2179"/>
                    <a:pt x="3162" y="1374"/>
                  </a:cubicBezTo>
                  <a:lnTo>
                    <a:pt x="3261" y="1"/>
                  </a:ln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0" name="Google Shape;3800;p51"/>
            <p:cNvSpPr/>
            <p:nvPr/>
          </p:nvSpPr>
          <p:spPr>
            <a:xfrm>
              <a:off x="7058150" y="3639500"/>
              <a:ext cx="81550" cy="70075"/>
            </a:xfrm>
            <a:custGeom>
              <a:rect b="b" l="l" r="r" t="t"/>
              <a:pathLst>
                <a:path extrusionOk="0" h="2803" w="3262">
                  <a:moveTo>
                    <a:pt x="0" y="1"/>
                  </a:moveTo>
                  <a:lnTo>
                    <a:pt x="100" y="1374"/>
                  </a:lnTo>
                  <a:cubicBezTo>
                    <a:pt x="158" y="2179"/>
                    <a:pt x="831" y="2802"/>
                    <a:pt x="1636" y="2802"/>
                  </a:cubicBezTo>
                  <a:cubicBezTo>
                    <a:pt x="2550" y="2802"/>
                    <a:pt x="3261" y="2013"/>
                    <a:pt x="3170" y="1105"/>
                  </a:cubicBezTo>
                  <a:lnTo>
                    <a:pt x="3053" y="1"/>
                  </a:ln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1" name="Google Shape;3801;p51"/>
            <p:cNvSpPr/>
            <p:nvPr/>
          </p:nvSpPr>
          <p:spPr>
            <a:xfrm>
              <a:off x="7168925" y="3369400"/>
              <a:ext cx="65225" cy="76375"/>
            </a:xfrm>
            <a:custGeom>
              <a:rect b="b" l="l" r="r" t="t"/>
              <a:pathLst>
                <a:path extrusionOk="0" h="3055" w="2609">
                  <a:moveTo>
                    <a:pt x="1" y="1"/>
                  </a:moveTo>
                  <a:lnTo>
                    <a:pt x="1" y="3054"/>
                  </a:lnTo>
                  <a:lnTo>
                    <a:pt x="1039" y="3054"/>
                  </a:lnTo>
                  <a:cubicBezTo>
                    <a:pt x="1897" y="3054"/>
                    <a:pt x="2608" y="2354"/>
                    <a:pt x="2592" y="1496"/>
                  </a:cubicBezTo>
                  <a:cubicBezTo>
                    <a:pt x="2575" y="665"/>
                    <a:pt x="1900" y="1"/>
                    <a:pt x="1067"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2" name="Google Shape;3802;p51"/>
            <p:cNvSpPr/>
            <p:nvPr/>
          </p:nvSpPr>
          <p:spPr>
            <a:xfrm>
              <a:off x="6804025" y="3369400"/>
              <a:ext cx="65300" cy="76375"/>
            </a:xfrm>
            <a:custGeom>
              <a:rect b="b" l="l" r="r" t="t"/>
              <a:pathLst>
                <a:path extrusionOk="0" h="3055" w="2612">
                  <a:moveTo>
                    <a:pt x="1545" y="1"/>
                  </a:moveTo>
                  <a:cubicBezTo>
                    <a:pt x="712" y="1"/>
                    <a:pt x="37" y="671"/>
                    <a:pt x="20" y="1496"/>
                  </a:cubicBezTo>
                  <a:cubicBezTo>
                    <a:pt x="1" y="2351"/>
                    <a:pt x="715" y="3054"/>
                    <a:pt x="1573" y="3054"/>
                  </a:cubicBezTo>
                  <a:lnTo>
                    <a:pt x="2611" y="3054"/>
                  </a:lnTo>
                  <a:lnTo>
                    <a:pt x="2611" y="1"/>
                  </a:ln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3" name="Google Shape;3803;p51"/>
            <p:cNvSpPr/>
            <p:nvPr/>
          </p:nvSpPr>
          <p:spPr>
            <a:xfrm>
              <a:off x="7003550" y="3336900"/>
              <a:ext cx="31225" cy="28250"/>
            </a:xfrm>
            <a:custGeom>
              <a:rect b="b" l="l" r="r" t="t"/>
              <a:pathLst>
                <a:path extrusionOk="0" h="1130" w="1249">
                  <a:moveTo>
                    <a:pt x="565" y="0"/>
                  </a:moveTo>
                  <a:cubicBezTo>
                    <a:pt x="252" y="0"/>
                    <a:pt x="0" y="255"/>
                    <a:pt x="0" y="565"/>
                  </a:cubicBezTo>
                  <a:cubicBezTo>
                    <a:pt x="0" y="877"/>
                    <a:pt x="252" y="1129"/>
                    <a:pt x="565" y="1129"/>
                  </a:cubicBezTo>
                  <a:lnTo>
                    <a:pt x="684" y="1129"/>
                  </a:lnTo>
                  <a:cubicBezTo>
                    <a:pt x="997" y="1129"/>
                    <a:pt x="1249" y="877"/>
                    <a:pt x="1249" y="565"/>
                  </a:cubicBezTo>
                  <a:cubicBezTo>
                    <a:pt x="1249" y="255"/>
                    <a:pt x="997" y="0"/>
                    <a:pt x="684"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4" name="Google Shape;3804;p51"/>
            <p:cNvSpPr/>
            <p:nvPr/>
          </p:nvSpPr>
          <p:spPr>
            <a:xfrm>
              <a:off x="7019125" y="3336825"/>
              <a:ext cx="15650" cy="28325"/>
            </a:xfrm>
            <a:custGeom>
              <a:rect b="b" l="l" r="r" t="t"/>
              <a:pathLst>
                <a:path extrusionOk="0" h="1133" w="626">
                  <a:moveTo>
                    <a:pt x="0" y="0"/>
                  </a:moveTo>
                  <a:lnTo>
                    <a:pt x="0" y="1132"/>
                  </a:lnTo>
                  <a:lnTo>
                    <a:pt x="61" y="1132"/>
                  </a:lnTo>
                  <a:cubicBezTo>
                    <a:pt x="374" y="1132"/>
                    <a:pt x="626" y="880"/>
                    <a:pt x="626" y="568"/>
                  </a:cubicBezTo>
                  <a:cubicBezTo>
                    <a:pt x="626" y="258"/>
                    <a:pt x="374" y="3"/>
                    <a:pt x="6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05" name="Google Shape;3805;p51"/>
          <p:cNvGrpSpPr/>
          <p:nvPr/>
        </p:nvGrpSpPr>
        <p:grpSpPr>
          <a:xfrm>
            <a:off x="1181525" y="4224788"/>
            <a:ext cx="442975" cy="291300"/>
            <a:chOff x="1192500" y="4254025"/>
            <a:chExt cx="442975" cy="291300"/>
          </a:xfrm>
        </p:grpSpPr>
        <p:sp>
          <p:nvSpPr>
            <p:cNvPr id="3806" name="Google Shape;3806;p51"/>
            <p:cNvSpPr/>
            <p:nvPr/>
          </p:nvSpPr>
          <p:spPr>
            <a:xfrm>
              <a:off x="1192500" y="4254100"/>
              <a:ext cx="442975" cy="291225"/>
            </a:xfrm>
            <a:custGeom>
              <a:rect b="b" l="l" r="r" t="t"/>
              <a:pathLst>
                <a:path extrusionOk="0" h="11649" w="17719">
                  <a:moveTo>
                    <a:pt x="565" y="0"/>
                  </a:moveTo>
                  <a:cubicBezTo>
                    <a:pt x="255" y="0"/>
                    <a:pt x="0" y="252"/>
                    <a:pt x="0" y="565"/>
                  </a:cubicBezTo>
                  <a:lnTo>
                    <a:pt x="0" y="11084"/>
                  </a:lnTo>
                  <a:cubicBezTo>
                    <a:pt x="0" y="11394"/>
                    <a:pt x="255" y="11648"/>
                    <a:pt x="565" y="11648"/>
                  </a:cubicBezTo>
                  <a:lnTo>
                    <a:pt x="17154" y="11648"/>
                  </a:lnTo>
                  <a:cubicBezTo>
                    <a:pt x="17464" y="11648"/>
                    <a:pt x="17719" y="11394"/>
                    <a:pt x="17719" y="11084"/>
                  </a:cubicBezTo>
                  <a:lnTo>
                    <a:pt x="17719" y="565"/>
                  </a:lnTo>
                  <a:cubicBezTo>
                    <a:pt x="17719" y="252"/>
                    <a:pt x="17464" y="0"/>
                    <a:pt x="1715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7" name="Google Shape;3807;p51"/>
            <p:cNvSpPr/>
            <p:nvPr/>
          </p:nvSpPr>
          <p:spPr>
            <a:xfrm>
              <a:off x="1351800" y="4254025"/>
              <a:ext cx="283675" cy="291300"/>
            </a:xfrm>
            <a:custGeom>
              <a:rect b="b" l="l" r="r" t="t"/>
              <a:pathLst>
                <a:path extrusionOk="0" h="11652" w="11347">
                  <a:moveTo>
                    <a:pt x="0" y="0"/>
                  </a:moveTo>
                  <a:lnTo>
                    <a:pt x="0" y="11651"/>
                  </a:lnTo>
                  <a:lnTo>
                    <a:pt x="10782" y="11651"/>
                  </a:lnTo>
                  <a:cubicBezTo>
                    <a:pt x="11092" y="11651"/>
                    <a:pt x="11347" y="11397"/>
                    <a:pt x="11347" y="11087"/>
                  </a:cubicBezTo>
                  <a:lnTo>
                    <a:pt x="11347" y="568"/>
                  </a:lnTo>
                  <a:cubicBezTo>
                    <a:pt x="11347" y="255"/>
                    <a:pt x="11092" y="3"/>
                    <a:pt x="10779"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8" name="Google Shape;3808;p51"/>
            <p:cNvSpPr/>
            <p:nvPr/>
          </p:nvSpPr>
          <p:spPr>
            <a:xfrm>
              <a:off x="1229725" y="4293125"/>
              <a:ext cx="85700" cy="99250"/>
            </a:xfrm>
            <a:custGeom>
              <a:rect b="b" l="l" r="r" t="t"/>
              <a:pathLst>
                <a:path extrusionOk="0" h="3970" w="3428">
                  <a:moveTo>
                    <a:pt x="377" y="0"/>
                  </a:moveTo>
                  <a:cubicBezTo>
                    <a:pt x="169" y="0"/>
                    <a:pt x="0" y="169"/>
                    <a:pt x="0" y="377"/>
                  </a:cubicBezTo>
                  <a:lnTo>
                    <a:pt x="0" y="3591"/>
                  </a:lnTo>
                  <a:cubicBezTo>
                    <a:pt x="0" y="3798"/>
                    <a:pt x="169" y="3970"/>
                    <a:pt x="377" y="3970"/>
                  </a:cubicBezTo>
                  <a:lnTo>
                    <a:pt x="3048" y="3970"/>
                  </a:lnTo>
                  <a:cubicBezTo>
                    <a:pt x="3256" y="3970"/>
                    <a:pt x="3427" y="3798"/>
                    <a:pt x="3427" y="3591"/>
                  </a:cubicBezTo>
                  <a:lnTo>
                    <a:pt x="3427" y="377"/>
                  </a:lnTo>
                  <a:cubicBezTo>
                    <a:pt x="3427" y="166"/>
                    <a:pt x="3256" y="0"/>
                    <a:pt x="3048"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9" name="Google Shape;3809;p51"/>
            <p:cNvSpPr/>
            <p:nvPr/>
          </p:nvSpPr>
          <p:spPr>
            <a:xfrm>
              <a:off x="1496075" y="4290850"/>
              <a:ext cx="112975" cy="28250"/>
            </a:xfrm>
            <a:custGeom>
              <a:rect b="b" l="l" r="r" t="t"/>
              <a:pathLst>
                <a:path extrusionOk="0" h="1130" w="4519">
                  <a:moveTo>
                    <a:pt x="565" y="0"/>
                  </a:moveTo>
                  <a:cubicBezTo>
                    <a:pt x="253" y="0"/>
                    <a:pt x="1" y="255"/>
                    <a:pt x="1" y="565"/>
                  </a:cubicBezTo>
                  <a:cubicBezTo>
                    <a:pt x="1" y="878"/>
                    <a:pt x="253" y="1129"/>
                    <a:pt x="565" y="1129"/>
                  </a:cubicBezTo>
                  <a:lnTo>
                    <a:pt x="3956" y="1129"/>
                  </a:lnTo>
                  <a:cubicBezTo>
                    <a:pt x="4266" y="1129"/>
                    <a:pt x="4518" y="878"/>
                    <a:pt x="4518" y="565"/>
                  </a:cubicBezTo>
                  <a:cubicBezTo>
                    <a:pt x="4518" y="255"/>
                    <a:pt x="4264" y="0"/>
                    <a:pt x="3956"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0" name="Google Shape;3810;p51"/>
            <p:cNvSpPr/>
            <p:nvPr/>
          </p:nvSpPr>
          <p:spPr>
            <a:xfrm>
              <a:off x="1440375" y="4337075"/>
              <a:ext cx="168675" cy="28175"/>
            </a:xfrm>
            <a:custGeom>
              <a:rect b="b" l="l" r="r" t="t"/>
              <a:pathLst>
                <a:path extrusionOk="0" h="1127" w="6747">
                  <a:moveTo>
                    <a:pt x="565" y="0"/>
                  </a:moveTo>
                  <a:cubicBezTo>
                    <a:pt x="252" y="0"/>
                    <a:pt x="0" y="252"/>
                    <a:pt x="0" y="565"/>
                  </a:cubicBezTo>
                  <a:cubicBezTo>
                    <a:pt x="0" y="875"/>
                    <a:pt x="252" y="1127"/>
                    <a:pt x="565" y="1127"/>
                  </a:cubicBezTo>
                  <a:lnTo>
                    <a:pt x="6184" y="1127"/>
                  </a:lnTo>
                  <a:cubicBezTo>
                    <a:pt x="6494" y="1127"/>
                    <a:pt x="6746" y="875"/>
                    <a:pt x="6746" y="565"/>
                  </a:cubicBezTo>
                  <a:cubicBezTo>
                    <a:pt x="6746" y="252"/>
                    <a:pt x="6492" y="0"/>
                    <a:pt x="6179"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1" name="Google Shape;3811;p51"/>
            <p:cNvSpPr/>
            <p:nvPr/>
          </p:nvSpPr>
          <p:spPr>
            <a:xfrm>
              <a:off x="1524725" y="4337000"/>
              <a:ext cx="84325" cy="28250"/>
            </a:xfrm>
            <a:custGeom>
              <a:rect b="b" l="l" r="r" t="t"/>
              <a:pathLst>
                <a:path extrusionOk="0" h="1130" w="3373">
                  <a:moveTo>
                    <a:pt x="1" y="0"/>
                  </a:moveTo>
                  <a:lnTo>
                    <a:pt x="1" y="1130"/>
                  </a:lnTo>
                  <a:lnTo>
                    <a:pt x="2810" y="1130"/>
                  </a:lnTo>
                  <a:cubicBezTo>
                    <a:pt x="3120" y="1130"/>
                    <a:pt x="3372" y="878"/>
                    <a:pt x="3372" y="568"/>
                  </a:cubicBezTo>
                  <a:cubicBezTo>
                    <a:pt x="3372" y="255"/>
                    <a:pt x="3118" y="3"/>
                    <a:pt x="281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2" name="Google Shape;3812;p51"/>
            <p:cNvSpPr/>
            <p:nvPr/>
          </p:nvSpPr>
          <p:spPr>
            <a:xfrm>
              <a:off x="1484050" y="4396300"/>
              <a:ext cx="96550" cy="104525"/>
            </a:xfrm>
            <a:custGeom>
              <a:rect b="b" l="l" r="r" t="t"/>
              <a:pathLst>
                <a:path extrusionOk="0" h="4181" w="3862">
                  <a:moveTo>
                    <a:pt x="1932" y="1"/>
                  </a:moveTo>
                  <a:cubicBezTo>
                    <a:pt x="1619" y="1"/>
                    <a:pt x="1367" y="252"/>
                    <a:pt x="1367" y="565"/>
                  </a:cubicBezTo>
                  <a:lnTo>
                    <a:pt x="1367" y="1111"/>
                  </a:lnTo>
                  <a:lnTo>
                    <a:pt x="927" y="856"/>
                  </a:lnTo>
                  <a:cubicBezTo>
                    <a:pt x="839" y="804"/>
                    <a:pt x="742" y="779"/>
                    <a:pt x="646" y="779"/>
                  </a:cubicBezTo>
                  <a:cubicBezTo>
                    <a:pt x="451" y="779"/>
                    <a:pt x="261" y="882"/>
                    <a:pt x="155" y="1064"/>
                  </a:cubicBezTo>
                  <a:cubicBezTo>
                    <a:pt x="0" y="1332"/>
                    <a:pt x="94" y="1678"/>
                    <a:pt x="363" y="1833"/>
                  </a:cubicBezTo>
                  <a:lnTo>
                    <a:pt x="803" y="2090"/>
                  </a:lnTo>
                  <a:lnTo>
                    <a:pt x="363" y="2348"/>
                  </a:lnTo>
                  <a:cubicBezTo>
                    <a:pt x="94" y="2503"/>
                    <a:pt x="0" y="2849"/>
                    <a:pt x="155" y="3117"/>
                  </a:cubicBezTo>
                  <a:cubicBezTo>
                    <a:pt x="261" y="3299"/>
                    <a:pt x="451" y="3402"/>
                    <a:pt x="646" y="3402"/>
                  </a:cubicBezTo>
                  <a:cubicBezTo>
                    <a:pt x="742" y="3402"/>
                    <a:pt x="839" y="3377"/>
                    <a:pt x="927" y="3325"/>
                  </a:cubicBezTo>
                  <a:lnTo>
                    <a:pt x="1367" y="3070"/>
                  </a:lnTo>
                  <a:lnTo>
                    <a:pt x="1367" y="3616"/>
                  </a:lnTo>
                  <a:cubicBezTo>
                    <a:pt x="1367" y="3928"/>
                    <a:pt x="1619" y="4180"/>
                    <a:pt x="1932" y="4180"/>
                  </a:cubicBezTo>
                  <a:cubicBezTo>
                    <a:pt x="2242" y="4180"/>
                    <a:pt x="2494" y="3928"/>
                    <a:pt x="2494" y="3616"/>
                  </a:cubicBezTo>
                  <a:lnTo>
                    <a:pt x="2494" y="3070"/>
                  </a:lnTo>
                  <a:lnTo>
                    <a:pt x="2934" y="3325"/>
                  </a:lnTo>
                  <a:cubicBezTo>
                    <a:pt x="3024" y="3377"/>
                    <a:pt x="3121" y="3402"/>
                    <a:pt x="3217" y="3402"/>
                  </a:cubicBezTo>
                  <a:cubicBezTo>
                    <a:pt x="3413" y="3402"/>
                    <a:pt x="3603" y="3299"/>
                    <a:pt x="3707" y="3117"/>
                  </a:cubicBezTo>
                  <a:cubicBezTo>
                    <a:pt x="3862" y="2849"/>
                    <a:pt x="3767" y="2503"/>
                    <a:pt x="3499" y="2348"/>
                  </a:cubicBezTo>
                  <a:lnTo>
                    <a:pt x="3059" y="2090"/>
                  </a:lnTo>
                  <a:lnTo>
                    <a:pt x="3499" y="1833"/>
                  </a:lnTo>
                  <a:cubicBezTo>
                    <a:pt x="3767" y="1678"/>
                    <a:pt x="3862" y="1332"/>
                    <a:pt x="3707" y="1064"/>
                  </a:cubicBezTo>
                  <a:cubicBezTo>
                    <a:pt x="3603" y="882"/>
                    <a:pt x="3413" y="779"/>
                    <a:pt x="3217" y="779"/>
                  </a:cubicBezTo>
                  <a:cubicBezTo>
                    <a:pt x="3121" y="779"/>
                    <a:pt x="3024" y="804"/>
                    <a:pt x="2934" y="856"/>
                  </a:cubicBezTo>
                  <a:lnTo>
                    <a:pt x="2494" y="1111"/>
                  </a:lnTo>
                  <a:lnTo>
                    <a:pt x="2494" y="565"/>
                  </a:lnTo>
                  <a:cubicBezTo>
                    <a:pt x="2494" y="252"/>
                    <a:pt x="2242" y="1"/>
                    <a:pt x="193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3" name="Google Shape;3813;p51"/>
            <p:cNvSpPr/>
            <p:nvPr/>
          </p:nvSpPr>
          <p:spPr>
            <a:xfrm>
              <a:off x="1532350" y="4396300"/>
              <a:ext cx="48250" cy="104525"/>
            </a:xfrm>
            <a:custGeom>
              <a:rect b="b" l="l" r="r" t="t"/>
              <a:pathLst>
                <a:path extrusionOk="0" h="4181" w="1930">
                  <a:moveTo>
                    <a:pt x="0" y="1"/>
                  </a:moveTo>
                  <a:lnTo>
                    <a:pt x="0" y="4180"/>
                  </a:lnTo>
                  <a:cubicBezTo>
                    <a:pt x="310" y="4180"/>
                    <a:pt x="562" y="3928"/>
                    <a:pt x="562" y="3616"/>
                  </a:cubicBezTo>
                  <a:lnTo>
                    <a:pt x="562" y="3070"/>
                  </a:lnTo>
                  <a:lnTo>
                    <a:pt x="1002" y="3325"/>
                  </a:lnTo>
                  <a:cubicBezTo>
                    <a:pt x="1092" y="3377"/>
                    <a:pt x="1189" y="3402"/>
                    <a:pt x="1285" y="3402"/>
                  </a:cubicBezTo>
                  <a:cubicBezTo>
                    <a:pt x="1481" y="3402"/>
                    <a:pt x="1671" y="3299"/>
                    <a:pt x="1775" y="3117"/>
                  </a:cubicBezTo>
                  <a:cubicBezTo>
                    <a:pt x="1930" y="2849"/>
                    <a:pt x="1835" y="2503"/>
                    <a:pt x="1567" y="2348"/>
                  </a:cubicBezTo>
                  <a:lnTo>
                    <a:pt x="1127" y="2090"/>
                  </a:lnTo>
                  <a:lnTo>
                    <a:pt x="1567" y="1836"/>
                  </a:lnTo>
                  <a:cubicBezTo>
                    <a:pt x="1835" y="1678"/>
                    <a:pt x="1930" y="1332"/>
                    <a:pt x="1775" y="1064"/>
                  </a:cubicBezTo>
                  <a:cubicBezTo>
                    <a:pt x="1671" y="882"/>
                    <a:pt x="1481" y="781"/>
                    <a:pt x="1285" y="781"/>
                  </a:cubicBezTo>
                  <a:cubicBezTo>
                    <a:pt x="1189" y="781"/>
                    <a:pt x="1092" y="805"/>
                    <a:pt x="1002" y="856"/>
                  </a:cubicBezTo>
                  <a:lnTo>
                    <a:pt x="562" y="1111"/>
                  </a:lnTo>
                  <a:lnTo>
                    <a:pt x="562" y="565"/>
                  </a:lnTo>
                  <a:cubicBezTo>
                    <a:pt x="562" y="252"/>
                    <a:pt x="310" y="1"/>
                    <a:pt x="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4" name="Google Shape;3814;p51"/>
            <p:cNvSpPr/>
            <p:nvPr/>
          </p:nvSpPr>
          <p:spPr>
            <a:xfrm>
              <a:off x="1272550" y="4293125"/>
              <a:ext cx="42875" cy="99250"/>
            </a:xfrm>
            <a:custGeom>
              <a:rect b="b" l="l" r="r" t="t"/>
              <a:pathLst>
                <a:path extrusionOk="0" h="3970" w="1715">
                  <a:moveTo>
                    <a:pt x="1" y="0"/>
                  </a:moveTo>
                  <a:lnTo>
                    <a:pt x="1" y="3970"/>
                  </a:lnTo>
                  <a:lnTo>
                    <a:pt x="1335" y="3970"/>
                  </a:lnTo>
                  <a:cubicBezTo>
                    <a:pt x="1543" y="3970"/>
                    <a:pt x="1714" y="3798"/>
                    <a:pt x="1714" y="3591"/>
                  </a:cubicBezTo>
                  <a:lnTo>
                    <a:pt x="1714" y="377"/>
                  </a:lnTo>
                  <a:cubicBezTo>
                    <a:pt x="1714" y="166"/>
                    <a:pt x="1543" y="0"/>
                    <a:pt x="133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5" name="Google Shape;3815;p51"/>
            <p:cNvSpPr/>
            <p:nvPr/>
          </p:nvSpPr>
          <p:spPr>
            <a:xfrm>
              <a:off x="1552550" y="4290775"/>
              <a:ext cx="56500" cy="28325"/>
            </a:xfrm>
            <a:custGeom>
              <a:rect b="b" l="l" r="r" t="t"/>
              <a:pathLst>
                <a:path extrusionOk="0" h="1133" w="2260">
                  <a:moveTo>
                    <a:pt x="0" y="0"/>
                  </a:moveTo>
                  <a:lnTo>
                    <a:pt x="0" y="1132"/>
                  </a:lnTo>
                  <a:lnTo>
                    <a:pt x="1697" y="1132"/>
                  </a:lnTo>
                  <a:cubicBezTo>
                    <a:pt x="2007" y="1132"/>
                    <a:pt x="2259" y="881"/>
                    <a:pt x="2259" y="568"/>
                  </a:cubicBezTo>
                  <a:cubicBezTo>
                    <a:pt x="2259" y="258"/>
                    <a:pt x="2005" y="3"/>
                    <a:pt x="1697"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16" name="Google Shape;3816;p51"/>
          <p:cNvGrpSpPr/>
          <p:nvPr/>
        </p:nvGrpSpPr>
        <p:grpSpPr>
          <a:xfrm>
            <a:off x="1846706" y="4160950"/>
            <a:ext cx="442900" cy="418975"/>
            <a:chOff x="1824175" y="4180450"/>
            <a:chExt cx="442900" cy="418975"/>
          </a:xfrm>
        </p:grpSpPr>
        <p:sp>
          <p:nvSpPr>
            <p:cNvPr id="3817" name="Google Shape;3817;p51"/>
            <p:cNvSpPr/>
            <p:nvPr/>
          </p:nvSpPr>
          <p:spPr>
            <a:xfrm>
              <a:off x="1876275" y="4534575"/>
              <a:ext cx="26325" cy="44300"/>
            </a:xfrm>
            <a:custGeom>
              <a:rect b="b" l="l" r="r" t="t"/>
              <a:pathLst>
                <a:path extrusionOk="0" h="1772" w="1053">
                  <a:moveTo>
                    <a:pt x="1" y="0"/>
                  </a:moveTo>
                  <a:lnTo>
                    <a:pt x="1" y="1772"/>
                  </a:lnTo>
                  <a:lnTo>
                    <a:pt x="1052" y="1772"/>
                  </a:lnTo>
                  <a:lnTo>
                    <a:pt x="1052" y="0"/>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8" name="Google Shape;3818;p51"/>
            <p:cNvSpPr/>
            <p:nvPr/>
          </p:nvSpPr>
          <p:spPr>
            <a:xfrm>
              <a:off x="1889425" y="4534575"/>
              <a:ext cx="13175" cy="44300"/>
            </a:xfrm>
            <a:custGeom>
              <a:rect b="b" l="l" r="r" t="t"/>
              <a:pathLst>
                <a:path extrusionOk="0" h="1772" w="527">
                  <a:moveTo>
                    <a:pt x="1" y="0"/>
                  </a:moveTo>
                  <a:lnTo>
                    <a:pt x="1" y="1772"/>
                  </a:lnTo>
                  <a:lnTo>
                    <a:pt x="526" y="1772"/>
                  </a:lnTo>
                  <a:lnTo>
                    <a:pt x="526" y="0"/>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9" name="Google Shape;3819;p51"/>
            <p:cNvSpPr/>
            <p:nvPr/>
          </p:nvSpPr>
          <p:spPr>
            <a:xfrm>
              <a:off x="1846925" y="4442525"/>
              <a:ext cx="84950" cy="96975"/>
            </a:xfrm>
            <a:custGeom>
              <a:rect b="b" l="l" r="r" t="t"/>
              <a:pathLst>
                <a:path extrusionOk="0" h="3879" w="3398">
                  <a:moveTo>
                    <a:pt x="1701" y="1"/>
                  </a:moveTo>
                  <a:cubicBezTo>
                    <a:pt x="1634" y="1"/>
                    <a:pt x="1568" y="34"/>
                    <a:pt x="1537" y="106"/>
                  </a:cubicBezTo>
                  <a:lnTo>
                    <a:pt x="48" y="3635"/>
                  </a:lnTo>
                  <a:cubicBezTo>
                    <a:pt x="1" y="3751"/>
                    <a:pt x="87" y="3879"/>
                    <a:pt x="211" y="3879"/>
                  </a:cubicBezTo>
                  <a:lnTo>
                    <a:pt x="3187" y="3879"/>
                  </a:lnTo>
                  <a:cubicBezTo>
                    <a:pt x="3312" y="3879"/>
                    <a:pt x="3397" y="3751"/>
                    <a:pt x="3350" y="3635"/>
                  </a:cubicBezTo>
                  <a:lnTo>
                    <a:pt x="1861" y="106"/>
                  </a:lnTo>
                  <a:cubicBezTo>
                    <a:pt x="1831" y="34"/>
                    <a:pt x="1764" y="1"/>
                    <a:pt x="170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20" name="Google Shape;3820;p51"/>
            <p:cNvSpPr/>
            <p:nvPr/>
          </p:nvSpPr>
          <p:spPr>
            <a:xfrm>
              <a:off x="1889425" y="4442400"/>
              <a:ext cx="42450" cy="97100"/>
            </a:xfrm>
            <a:custGeom>
              <a:rect b="b" l="l" r="r" t="t"/>
              <a:pathLst>
                <a:path extrusionOk="0" h="3884" w="1698">
                  <a:moveTo>
                    <a:pt x="1" y="0"/>
                  </a:moveTo>
                  <a:lnTo>
                    <a:pt x="1" y="3884"/>
                  </a:lnTo>
                  <a:lnTo>
                    <a:pt x="1487" y="3884"/>
                  </a:lnTo>
                  <a:cubicBezTo>
                    <a:pt x="1612" y="3884"/>
                    <a:pt x="1697" y="3756"/>
                    <a:pt x="1650" y="3637"/>
                  </a:cubicBezTo>
                  <a:lnTo>
                    <a:pt x="161" y="108"/>
                  </a:lnTo>
                  <a:cubicBezTo>
                    <a:pt x="131" y="36"/>
                    <a:pt x="64" y="0"/>
                    <a:pt x="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21" name="Google Shape;3821;p51"/>
            <p:cNvSpPr/>
            <p:nvPr/>
          </p:nvSpPr>
          <p:spPr>
            <a:xfrm>
              <a:off x="1980425" y="4534575"/>
              <a:ext cx="26325" cy="44300"/>
            </a:xfrm>
            <a:custGeom>
              <a:rect b="b" l="l" r="r" t="t"/>
              <a:pathLst>
                <a:path extrusionOk="0" h="1772" w="1053">
                  <a:moveTo>
                    <a:pt x="1" y="0"/>
                  </a:moveTo>
                  <a:lnTo>
                    <a:pt x="1" y="1772"/>
                  </a:lnTo>
                  <a:lnTo>
                    <a:pt x="1052" y="1772"/>
                  </a:lnTo>
                  <a:lnTo>
                    <a:pt x="1052" y="0"/>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22" name="Google Shape;3822;p51"/>
            <p:cNvSpPr/>
            <p:nvPr/>
          </p:nvSpPr>
          <p:spPr>
            <a:xfrm>
              <a:off x="1993575" y="4534575"/>
              <a:ext cx="13175" cy="44300"/>
            </a:xfrm>
            <a:custGeom>
              <a:rect b="b" l="l" r="r" t="t"/>
              <a:pathLst>
                <a:path extrusionOk="0" h="1772" w="527">
                  <a:moveTo>
                    <a:pt x="0" y="0"/>
                  </a:moveTo>
                  <a:lnTo>
                    <a:pt x="0" y="1772"/>
                  </a:lnTo>
                  <a:lnTo>
                    <a:pt x="526" y="1772"/>
                  </a:lnTo>
                  <a:lnTo>
                    <a:pt x="526" y="0"/>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23" name="Google Shape;3823;p51"/>
            <p:cNvSpPr/>
            <p:nvPr/>
          </p:nvSpPr>
          <p:spPr>
            <a:xfrm>
              <a:off x="1951150" y="4442525"/>
              <a:ext cx="84875" cy="96975"/>
            </a:xfrm>
            <a:custGeom>
              <a:rect b="b" l="l" r="r" t="t"/>
              <a:pathLst>
                <a:path extrusionOk="0" h="3879" w="3395">
                  <a:moveTo>
                    <a:pt x="1700" y="1"/>
                  </a:moveTo>
                  <a:cubicBezTo>
                    <a:pt x="1634" y="1"/>
                    <a:pt x="1567" y="34"/>
                    <a:pt x="1537" y="106"/>
                  </a:cubicBezTo>
                  <a:lnTo>
                    <a:pt x="50" y="3635"/>
                  </a:lnTo>
                  <a:cubicBezTo>
                    <a:pt x="1" y="3751"/>
                    <a:pt x="86" y="3879"/>
                    <a:pt x="211" y="3879"/>
                  </a:cubicBezTo>
                  <a:lnTo>
                    <a:pt x="3184" y="3879"/>
                  </a:lnTo>
                  <a:cubicBezTo>
                    <a:pt x="3309" y="3879"/>
                    <a:pt x="3394" y="3751"/>
                    <a:pt x="3350" y="3635"/>
                  </a:cubicBezTo>
                  <a:lnTo>
                    <a:pt x="1864" y="106"/>
                  </a:lnTo>
                  <a:cubicBezTo>
                    <a:pt x="1830" y="34"/>
                    <a:pt x="1767" y="1"/>
                    <a:pt x="170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24" name="Google Shape;3824;p51"/>
            <p:cNvSpPr/>
            <p:nvPr/>
          </p:nvSpPr>
          <p:spPr>
            <a:xfrm>
              <a:off x="1993575" y="4442400"/>
              <a:ext cx="42450" cy="97100"/>
            </a:xfrm>
            <a:custGeom>
              <a:rect b="b" l="l" r="r" t="t"/>
              <a:pathLst>
                <a:path extrusionOk="0" h="3884" w="1698">
                  <a:moveTo>
                    <a:pt x="0" y="0"/>
                  </a:moveTo>
                  <a:lnTo>
                    <a:pt x="0" y="3884"/>
                  </a:lnTo>
                  <a:lnTo>
                    <a:pt x="1487" y="3884"/>
                  </a:lnTo>
                  <a:cubicBezTo>
                    <a:pt x="1612" y="3884"/>
                    <a:pt x="1697" y="3756"/>
                    <a:pt x="1650" y="3637"/>
                  </a:cubicBezTo>
                  <a:lnTo>
                    <a:pt x="161" y="108"/>
                  </a:lnTo>
                  <a:cubicBezTo>
                    <a:pt x="131" y="36"/>
                    <a:pt x="64" y="0"/>
                    <a:pt x="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25" name="Google Shape;3825;p51"/>
            <p:cNvSpPr/>
            <p:nvPr/>
          </p:nvSpPr>
          <p:spPr>
            <a:xfrm>
              <a:off x="2084500" y="4534575"/>
              <a:ext cx="26400" cy="44300"/>
            </a:xfrm>
            <a:custGeom>
              <a:rect b="b" l="l" r="r" t="t"/>
              <a:pathLst>
                <a:path extrusionOk="0" h="1772" w="1056">
                  <a:moveTo>
                    <a:pt x="1" y="0"/>
                  </a:moveTo>
                  <a:lnTo>
                    <a:pt x="1" y="1772"/>
                  </a:lnTo>
                  <a:lnTo>
                    <a:pt x="1055" y="1772"/>
                  </a:lnTo>
                  <a:lnTo>
                    <a:pt x="1055" y="0"/>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26" name="Google Shape;3826;p51"/>
            <p:cNvSpPr/>
            <p:nvPr/>
          </p:nvSpPr>
          <p:spPr>
            <a:xfrm>
              <a:off x="2097725" y="4534575"/>
              <a:ext cx="13175" cy="44300"/>
            </a:xfrm>
            <a:custGeom>
              <a:rect b="b" l="l" r="r" t="t"/>
              <a:pathLst>
                <a:path extrusionOk="0" h="1772" w="527">
                  <a:moveTo>
                    <a:pt x="0" y="0"/>
                  </a:moveTo>
                  <a:lnTo>
                    <a:pt x="0" y="1772"/>
                  </a:lnTo>
                  <a:lnTo>
                    <a:pt x="526" y="1772"/>
                  </a:lnTo>
                  <a:lnTo>
                    <a:pt x="526" y="0"/>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27" name="Google Shape;3827;p51"/>
            <p:cNvSpPr/>
            <p:nvPr/>
          </p:nvSpPr>
          <p:spPr>
            <a:xfrm>
              <a:off x="2055300" y="4442525"/>
              <a:ext cx="84875" cy="96975"/>
            </a:xfrm>
            <a:custGeom>
              <a:rect b="b" l="l" r="r" t="t"/>
              <a:pathLst>
                <a:path extrusionOk="0" h="3879" w="3395">
                  <a:moveTo>
                    <a:pt x="1700" y="1"/>
                  </a:moveTo>
                  <a:cubicBezTo>
                    <a:pt x="1634" y="1"/>
                    <a:pt x="1567" y="34"/>
                    <a:pt x="1537" y="106"/>
                  </a:cubicBezTo>
                  <a:lnTo>
                    <a:pt x="48" y="3635"/>
                  </a:lnTo>
                  <a:cubicBezTo>
                    <a:pt x="1" y="3751"/>
                    <a:pt x="86" y="3879"/>
                    <a:pt x="211" y="3879"/>
                  </a:cubicBezTo>
                  <a:lnTo>
                    <a:pt x="3184" y="3879"/>
                  </a:lnTo>
                  <a:cubicBezTo>
                    <a:pt x="3308" y="3879"/>
                    <a:pt x="3394" y="3751"/>
                    <a:pt x="3350" y="3635"/>
                  </a:cubicBezTo>
                  <a:lnTo>
                    <a:pt x="1861" y="106"/>
                  </a:lnTo>
                  <a:cubicBezTo>
                    <a:pt x="1830" y="34"/>
                    <a:pt x="1767" y="1"/>
                    <a:pt x="170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28" name="Google Shape;3828;p51"/>
            <p:cNvSpPr/>
            <p:nvPr/>
          </p:nvSpPr>
          <p:spPr>
            <a:xfrm>
              <a:off x="2097725" y="4442400"/>
              <a:ext cx="42450" cy="97100"/>
            </a:xfrm>
            <a:custGeom>
              <a:rect b="b" l="l" r="r" t="t"/>
              <a:pathLst>
                <a:path extrusionOk="0" h="3884" w="1698">
                  <a:moveTo>
                    <a:pt x="0" y="0"/>
                  </a:moveTo>
                  <a:lnTo>
                    <a:pt x="0" y="3884"/>
                  </a:lnTo>
                  <a:lnTo>
                    <a:pt x="1487" y="3884"/>
                  </a:lnTo>
                  <a:cubicBezTo>
                    <a:pt x="1611" y="3884"/>
                    <a:pt x="1697" y="3756"/>
                    <a:pt x="1650" y="3637"/>
                  </a:cubicBezTo>
                  <a:lnTo>
                    <a:pt x="161" y="108"/>
                  </a:lnTo>
                  <a:cubicBezTo>
                    <a:pt x="131" y="36"/>
                    <a:pt x="64" y="0"/>
                    <a:pt x="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29" name="Google Shape;3829;p51"/>
            <p:cNvSpPr/>
            <p:nvPr/>
          </p:nvSpPr>
          <p:spPr>
            <a:xfrm>
              <a:off x="2188725" y="4534575"/>
              <a:ext cx="26325" cy="44300"/>
            </a:xfrm>
            <a:custGeom>
              <a:rect b="b" l="l" r="r" t="t"/>
              <a:pathLst>
                <a:path extrusionOk="0" h="1772" w="1053">
                  <a:moveTo>
                    <a:pt x="1" y="0"/>
                  </a:moveTo>
                  <a:lnTo>
                    <a:pt x="1" y="1772"/>
                  </a:lnTo>
                  <a:lnTo>
                    <a:pt x="1052" y="1772"/>
                  </a:lnTo>
                  <a:lnTo>
                    <a:pt x="1052" y="0"/>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30" name="Google Shape;3830;p51"/>
            <p:cNvSpPr/>
            <p:nvPr/>
          </p:nvSpPr>
          <p:spPr>
            <a:xfrm>
              <a:off x="2201875" y="4534575"/>
              <a:ext cx="13175" cy="44300"/>
            </a:xfrm>
            <a:custGeom>
              <a:rect b="b" l="l" r="r" t="t"/>
              <a:pathLst>
                <a:path extrusionOk="0" h="1772" w="527">
                  <a:moveTo>
                    <a:pt x="0" y="0"/>
                  </a:moveTo>
                  <a:lnTo>
                    <a:pt x="0" y="1772"/>
                  </a:lnTo>
                  <a:lnTo>
                    <a:pt x="526" y="1772"/>
                  </a:lnTo>
                  <a:lnTo>
                    <a:pt x="526" y="0"/>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31" name="Google Shape;3831;p51"/>
            <p:cNvSpPr/>
            <p:nvPr/>
          </p:nvSpPr>
          <p:spPr>
            <a:xfrm>
              <a:off x="2159450" y="4442525"/>
              <a:ext cx="84875" cy="96975"/>
            </a:xfrm>
            <a:custGeom>
              <a:rect b="b" l="l" r="r" t="t"/>
              <a:pathLst>
                <a:path extrusionOk="0" h="3879" w="3395">
                  <a:moveTo>
                    <a:pt x="1700" y="1"/>
                  </a:moveTo>
                  <a:cubicBezTo>
                    <a:pt x="1634" y="1"/>
                    <a:pt x="1567" y="34"/>
                    <a:pt x="1537" y="106"/>
                  </a:cubicBezTo>
                  <a:lnTo>
                    <a:pt x="48" y="3635"/>
                  </a:lnTo>
                  <a:cubicBezTo>
                    <a:pt x="1" y="3751"/>
                    <a:pt x="86" y="3879"/>
                    <a:pt x="211" y="3879"/>
                  </a:cubicBezTo>
                  <a:lnTo>
                    <a:pt x="3184" y="3879"/>
                  </a:lnTo>
                  <a:cubicBezTo>
                    <a:pt x="3308" y="3879"/>
                    <a:pt x="3394" y="3751"/>
                    <a:pt x="3350" y="3635"/>
                  </a:cubicBezTo>
                  <a:lnTo>
                    <a:pt x="1864" y="106"/>
                  </a:lnTo>
                  <a:cubicBezTo>
                    <a:pt x="1830" y="34"/>
                    <a:pt x="1767" y="1"/>
                    <a:pt x="170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32" name="Google Shape;3832;p51"/>
            <p:cNvSpPr/>
            <p:nvPr/>
          </p:nvSpPr>
          <p:spPr>
            <a:xfrm>
              <a:off x="2201875" y="4442400"/>
              <a:ext cx="42450" cy="97100"/>
            </a:xfrm>
            <a:custGeom>
              <a:rect b="b" l="l" r="r" t="t"/>
              <a:pathLst>
                <a:path extrusionOk="0" h="3884" w="1698">
                  <a:moveTo>
                    <a:pt x="0" y="0"/>
                  </a:moveTo>
                  <a:lnTo>
                    <a:pt x="0" y="3884"/>
                  </a:lnTo>
                  <a:lnTo>
                    <a:pt x="1487" y="3884"/>
                  </a:lnTo>
                  <a:cubicBezTo>
                    <a:pt x="1611" y="3884"/>
                    <a:pt x="1697" y="3756"/>
                    <a:pt x="1650" y="3637"/>
                  </a:cubicBezTo>
                  <a:lnTo>
                    <a:pt x="161" y="108"/>
                  </a:lnTo>
                  <a:cubicBezTo>
                    <a:pt x="131" y="36"/>
                    <a:pt x="64" y="0"/>
                    <a:pt x="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33" name="Google Shape;3833;p51"/>
            <p:cNvSpPr/>
            <p:nvPr/>
          </p:nvSpPr>
          <p:spPr>
            <a:xfrm>
              <a:off x="1850125" y="4265500"/>
              <a:ext cx="153300" cy="145775"/>
            </a:xfrm>
            <a:custGeom>
              <a:rect b="b" l="l" r="r" t="t"/>
              <a:pathLst>
                <a:path extrusionOk="0" h="5831" w="6132">
                  <a:moveTo>
                    <a:pt x="2998" y="1"/>
                  </a:moveTo>
                  <a:cubicBezTo>
                    <a:pt x="2868" y="1"/>
                    <a:pt x="2741" y="65"/>
                    <a:pt x="2680" y="189"/>
                  </a:cubicBezTo>
                  <a:cubicBezTo>
                    <a:pt x="2638" y="272"/>
                    <a:pt x="2176" y="1191"/>
                    <a:pt x="1642" y="2268"/>
                  </a:cubicBezTo>
                  <a:cubicBezTo>
                    <a:pt x="1091" y="3367"/>
                    <a:pt x="460" y="4632"/>
                    <a:pt x="114" y="5324"/>
                  </a:cubicBezTo>
                  <a:cubicBezTo>
                    <a:pt x="0" y="5559"/>
                    <a:pt x="169" y="5830"/>
                    <a:pt x="429" y="5830"/>
                  </a:cubicBezTo>
                  <a:lnTo>
                    <a:pt x="6132" y="5830"/>
                  </a:lnTo>
                  <a:cubicBezTo>
                    <a:pt x="6071" y="5703"/>
                    <a:pt x="5132" y="3824"/>
                    <a:pt x="4354" y="2268"/>
                  </a:cubicBezTo>
                  <a:cubicBezTo>
                    <a:pt x="3815" y="1186"/>
                    <a:pt x="3352" y="261"/>
                    <a:pt x="3316" y="189"/>
                  </a:cubicBezTo>
                  <a:cubicBezTo>
                    <a:pt x="3256" y="65"/>
                    <a:pt x="3125" y="1"/>
                    <a:pt x="299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34" name="Google Shape;3834;p51"/>
            <p:cNvSpPr/>
            <p:nvPr/>
          </p:nvSpPr>
          <p:spPr>
            <a:xfrm>
              <a:off x="1925075" y="4265575"/>
              <a:ext cx="78350" cy="145700"/>
            </a:xfrm>
            <a:custGeom>
              <a:rect b="b" l="l" r="r" t="t"/>
              <a:pathLst>
                <a:path extrusionOk="0" h="5828" w="3134">
                  <a:moveTo>
                    <a:pt x="0" y="1"/>
                  </a:moveTo>
                  <a:lnTo>
                    <a:pt x="0" y="5827"/>
                  </a:lnTo>
                  <a:lnTo>
                    <a:pt x="3134" y="5827"/>
                  </a:lnTo>
                  <a:cubicBezTo>
                    <a:pt x="3073" y="5700"/>
                    <a:pt x="2134" y="3821"/>
                    <a:pt x="1356" y="2268"/>
                  </a:cubicBezTo>
                  <a:cubicBezTo>
                    <a:pt x="817" y="1185"/>
                    <a:pt x="354" y="261"/>
                    <a:pt x="318" y="189"/>
                  </a:cubicBezTo>
                  <a:cubicBezTo>
                    <a:pt x="258" y="64"/>
                    <a:pt x="127" y="1"/>
                    <a:pt x="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35" name="Google Shape;3835;p51"/>
            <p:cNvSpPr/>
            <p:nvPr/>
          </p:nvSpPr>
          <p:spPr>
            <a:xfrm>
              <a:off x="2083200" y="4256725"/>
              <a:ext cx="157450" cy="154550"/>
            </a:xfrm>
            <a:custGeom>
              <a:rect b="b" l="l" r="r" t="t"/>
              <a:pathLst>
                <a:path extrusionOk="0" h="6182" w="6298">
                  <a:moveTo>
                    <a:pt x="3214" y="0"/>
                  </a:moveTo>
                  <a:cubicBezTo>
                    <a:pt x="3081" y="0"/>
                    <a:pt x="2954" y="61"/>
                    <a:pt x="2890" y="189"/>
                  </a:cubicBezTo>
                  <a:cubicBezTo>
                    <a:pt x="2314" y="1387"/>
                    <a:pt x="2137" y="1758"/>
                    <a:pt x="1888" y="2270"/>
                  </a:cubicBezTo>
                  <a:cubicBezTo>
                    <a:pt x="1600" y="2868"/>
                    <a:pt x="1218" y="3660"/>
                    <a:pt x="0" y="6181"/>
                  </a:cubicBezTo>
                  <a:lnTo>
                    <a:pt x="5871" y="6181"/>
                  </a:lnTo>
                  <a:cubicBezTo>
                    <a:pt x="6126" y="6181"/>
                    <a:pt x="6298" y="5913"/>
                    <a:pt x="6184" y="5680"/>
                  </a:cubicBezTo>
                  <a:cubicBezTo>
                    <a:pt x="5146" y="3532"/>
                    <a:pt x="4808" y="2829"/>
                    <a:pt x="4537" y="2270"/>
                  </a:cubicBezTo>
                  <a:cubicBezTo>
                    <a:pt x="4299" y="1772"/>
                    <a:pt x="4114" y="1384"/>
                    <a:pt x="3535" y="189"/>
                  </a:cubicBezTo>
                  <a:cubicBezTo>
                    <a:pt x="3474" y="61"/>
                    <a:pt x="3344" y="0"/>
                    <a:pt x="321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36" name="Google Shape;3836;p51"/>
            <p:cNvSpPr/>
            <p:nvPr/>
          </p:nvSpPr>
          <p:spPr>
            <a:xfrm>
              <a:off x="2163525" y="4256725"/>
              <a:ext cx="77125" cy="154550"/>
            </a:xfrm>
            <a:custGeom>
              <a:rect b="b" l="l" r="r" t="t"/>
              <a:pathLst>
                <a:path extrusionOk="0" h="6182" w="3085">
                  <a:moveTo>
                    <a:pt x="1" y="0"/>
                  </a:moveTo>
                  <a:lnTo>
                    <a:pt x="1" y="6181"/>
                  </a:lnTo>
                  <a:lnTo>
                    <a:pt x="2658" y="6181"/>
                  </a:lnTo>
                  <a:cubicBezTo>
                    <a:pt x="2913" y="6181"/>
                    <a:pt x="3085" y="5913"/>
                    <a:pt x="2974" y="5680"/>
                  </a:cubicBezTo>
                  <a:cubicBezTo>
                    <a:pt x="1936" y="3532"/>
                    <a:pt x="1595" y="2829"/>
                    <a:pt x="1327" y="2270"/>
                  </a:cubicBezTo>
                  <a:cubicBezTo>
                    <a:pt x="1086" y="1772"/>
                    <a:pt x="901" y="1384"/>
                    <a:pt x="322" y="189"/>
                  </a:cubicBezTo>
                  <a:cubicBezTo>
                    <a:pt x="261" y="61"/>
                    <a:pt x="131" y="0"/>
                    <a:pt x="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37" name="Google Shape;3837;p51"/>
            <p:cNvSpPr/>
            <p:nvPr/>
          </p:nvSpPr>
          <p:spPr>
            <a:xfrm>
              <a:off x="1937025" y="4199275"/>
              <a:ext cx="216575" cy="212000"/>
            </a:xfrm>
            <a:custGeom>
              <a:rect b="b" l="l" r="r" t="t"/>
              <a:pathLst>
                <a:path extrusionOk="0" h="8480" w="8663">
                  <a:moveTo>
                    <a:pt x="4333" y="1"/>
                  </a:moveTo>
                  <a:cubicBezTo>
                    <a:pt x="4203" y="1"/>
                    <a:pt x="4076" y="65"/>
                    <a:pt x="4012" y="189"/>
                  </a:cubicBezTo>
                  <a:cubicBezTo>
                    <a:pt x="3954" y="305"/>
                    <a:pt x="3411" y="1429"/>
                    <a:pt x="2741" y="2813"/>
                  </a:cubicBezTo>
                  <a:cubicBezTo>
                    <a:pt x="1604" y="5169"/>
                    <a:pt x="98" y="8283"/>
                    <a:pt x="1" y="8479"/>
                  </a:cubicBezTo>
                  <a:lnTo>
                    <a:pt x="8662" y="8479"/>
                  </a:lnTo>
                  <a:cubicBezTo>
                    <a:pt x="8565" y="8283"/>
                    <a:pt x="7060" y="5169"/>
                    <a:pt x="5925" y="2813"/>
                  </a:cubicBezTo>
                  <a:cubicBezTo>
                    <a:pt x="5255" y="1429"/>
                    <a:pt x="4712" y="308"/>
                    <a:pt x="4657" y="189"/>
                  </a:cubicBezTo>
                  <a:cubicBezTo>
                    <a:pt x="4593" y="62"/>
                    <a:pt x="4466" y="1"/>
                    <a:pt x="4333"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38" name="Google Shape;3838;p51"/>
            <p:cNvSpPr/>
            <p:nvPr/>
          </p:nvSpPr>
          <p:spPr>
            <a:xfrm>
              <a:off x="2045275" y="4199275"/>
              <a:ext cx="108325" cy="212000"/>
            </a:xfrm>
            <a:custGeom>
              <a:rect b="b" l="l" r="r" t="t"/>
              <a:pathLst>
                <a:path extrusionOk="0" h="8480" w="4333">
                  <a:moveTo>
                    <a:pt x="0" y="1"/>
                  </a:moveTo>
                  <a:lnTo>
                    <a:pt x="0" y="8479"/>
                  </a:lnTo>
                  <a:lnTo>
                    <a:pt x="4332" y="8479"/>
                  </a:lnTo>
                  <a:cubicBezTo>
                    <a:pt x="4235" y="8283"/>
                    <a:pt x="2730" y="5169"/>
                    <a:pt x="1592" y="2813"/>
                  </a:cubicBezTo>
                  <a:cubicBezTo>
                    <a:pt x="922" y="1429"/>
                    <a:pt x="377" y="308"/>
                    <a:pt x="321" y="189"/>
                  </a:cubicBezTo>
                  <a:cubicBezTo>
                    <a:pt x="260" y="62"/>
                    <a:pt x="133" y="1"/>
                    <a:pt x="0"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39" name="Google Shape;3839;p51"/>
            <p:cNvSpPr/>
            <p:nvPr/>
          </p:nvSpPr>
          <p:spPr>
            <a:xfrm>
              <a:off x="2005550" y="4199275"/>
              <a:ext cx="79525" cy="70350"/>
            </a:xfrm>
            <a:custGeom>
              <a:rect b="b" l="l" r="r" t="t"/>
              <a:pathLst>
                <a:path extrusionOk="0" h="2814" w="3181">
                  <a:moveTo>
                    <a:pt x="1592" y="1"/>
                  </a:moveTo>
                  <a:cubicBezTo>
                    <a:pt x="1462" y="1"/>
                    <a:pt x="1335" y="65"/>
                    <a:pt x="1271" y="189"/>
                  </a:cubicBezTo>
                  <a:cubicBezTo>
                    <a:pt x="1213" y="305"/>
                    <a:pt x="667" y="1429"/>
                    <a:pt x="0" y="2813"/>
                  </a:cubicBezTo>
                  <a:lnTo>
                    <a:pt x="3181" y="2813"/>
                  </a:lnTo>
                  <a:cubicBezTo>
                    <a:pt x="2511" y="1429"/>
                    <a:pt x="1966" y="305"/>
                    <a:pt x="1913" y="189"/>
                  </a:cubicBezTo>
                  <a:cubicBezTo>
                    <a:pt x="1852" y="62"/>
                    <a:pt x="1725" y="1"/>
                    <a:pt x="159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40" name="Google Shape;3840;p51"/>
            <p:cNvSpPr/>
            <p:nvPr/>
          </p:nvSpPr>
          <p:spPr>
            <a:xfrm>
              <a:off x="2045275" y="4199275"/>
              <a:ext cx="39800" cy="70350"/>
            </a:xfrm>
            <a:custGeom>
              <a:rect b="b" l="l" r="r" t="t"/>
              <a:pathLst>
                <a:path extrusionOk="0" h="2814" w="1592">
                  <a:moveTo>
                    <a:pt x="0" y="1"/>
                  </a:moveTo>
                  <a:lnTo>
                    <a:pt x="0" y="2813"/>
                  </a:lnTo>
                  <a:lnTo>
                    <a:pt x="1592" y="2813"/>
                  </a:lnTo>
                  <a:cubicBezTo>
                    <a:pt x="922" y="1429"/>
                    <a:pt x="377" y="305"/>
                    <a:pt x="321" y="189"/>
                  </a:cubicBezTo>
                  <a:cubicBezTo>
                    <a:pt x="260" y="62"/>
                    <a:pt x="133" y="1"/>
                    <a:pt x="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41" name="Google Shape;3841;p51"/>
            <p:cNvSpPr/>
            <p:nvPr/>
          </p:nvSpPr>
          <p:spPr>
            <a:xfrm>
              <a:off x="1891150" y="4265575"/>
              <a:ext cx="67925" cy="56700"/>
            </a:xfrm>
            <a:custGeom>
              <a:rect b="b" l="l" r="r" t="t"/>
              <a:pathLst>
                <a:path extrusionOk="0" h="2268" w="2717">
                  <a:moveTo>
                    <a:pt x="1357" y="1"/>
                  </a:moveTo>
                  <a:cubicBezTo>
                    <a:pt x="1227" y="1"/>
                    <a:pt x="1100" y="64"/>
                    <a:pt x="1039" y="189"/>
                  </a:cubicBezTo>
                  <a:cubicBezTo>
                    <a:pt x="997" y="272"/>
                    <a:pt x="535" y="1191"/>
                    <a:pt x="1" y="2268"/>
                  </a:cubicBezTo>
                  <a:lnTo>
                    <a:pt x="2716" y="2268"/>
                  </a:lnTo>
                  <a:cubicBezTo>
                    <a:pt x="2176" y="1185"/>
                    <a:pt x="1711" y="261"/>
                    <a:pt x="1675" y="189"/>
                  </a:cubicBezTo>
                  <a:cubicBezTo>
                    <a:pt x="1615" y="64"/>
                    <a:pt x="1484" y="1"/>
                    <a:pt x="135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42" name="Google Shape;3842;p51"/>
            <p:cNvSpPr/>
            <p:nvPr/>
          </p:nvSpPr>
          <p:spPr>
            <a:xfrm>
              <a:off x="1925125" y="4265725"/>
              <a:ext cx="33950" cy="56550"/>
            </a:xfrm>
            <a:custGeom>
              <a:rect b="b" l="l" r="r" t="t"/>
              <a:pathLst>
                <a:path extrusionOk="0" h="2262" w="1358">
                  <a:moveTo>
                    <a:pt x="1" y="0"/>
                  </a:moveTo>
                  <a:lnTo>
                    <a:pt x="1" y="2262"/>
                  </a:lnTo>
                  <a:lnTo>
                    <a:pt x="1357" y="2262"/>
                  </a:lnTo>
                  <a:cubicBezTo>
                    <a:pt x="817" y="1179"/>
                    <a:pt x="352" y="255"/>
                    <a:pt x="319" y="186"/>
                  </a:cubicBezTo>
                  <a:cubicBezTo>
                    <a:pt x="261" y="61"/>
                    <a:pt x="128" y="0"/>
                    <a:pt x="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43" name="Google Shape;3843;p51"/>
            <p:cNvSpPr/>
            <p:nvPr/>
          </p:nvSpPr>
          <p:spPr>
            <a:xfrm>
              <a:off x="2130400" y="4256725"/>
              <a:ext cx="66300" cy="56775"/>
            </a:xfrm>
            <a:custGeom>
              <a:rect b="b" l="l" r="r" t="t"/>
              <a:pathLst>
                <a:path extrusionOk="0" h="2271" w="2652">
                  <a:moveTo>
                    <a:pt x="1326" y="0"/>
                  </a:moveTo>
                  <a:cubicBezTo>
                    <a:pt x="1193" y="0"/>
                    <a:pt x="1066" y="61"/>
                    <a:pt x="1005" y="189"/>
                  </a:cubicBezTo>
                  <a:cubicBezTo>
                    <a:pt x="426" y="1387"/>
                    <a:pt x="249" y="1755"/>
                    <a:pt x="0" y="2270"/>
                  </a:cubicBezTo>
                  <a:lnTo>
                    <a:pt x="2652" y="2270"/>
                  </a:lnTo>
                  <a:cubicBezTo>
                    <a:pt x="2411" y="1772"/>
                    <a:pt x="2226" y="1384"/>
                    <a:pt x="1647" y="189"/>
                  </a:cubicBezTo>
                  <a:cubicBezTo>
                    <a:pt x="1586" y="61"/>
                    <a:pt x="1456" y="0"/>
                    <a:pt x="132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44" name="Google Shape;3844;p51"/>
            <p:cNvSpPr/>
            <p:nvPr/>
          </p:nvSpPr>
          <p:spPr>
            <a:xfrm>
              <a:off x="2163525" y="4256725"/>
              <a:ext cx="33175" cy="56775"/>
            </a:xfrm>
            <a:custGeom>
              <a:rect b="b" l="l" r="r" t="t"/>
              <a:pathLst>
                <a:path extrusionOk="0" h="2271" w="1327">
                  <a:moveTo>
                    <a:pt x="1" y="0"/>
                  </a:moveTo>
                  <a:lnTo>
                    <a:pt x="1" y="2270"/>
                  </a:lnTo>
                  <a:lnTo>
                    <a:pt x="1327" y="2270"/>
                  </a:lnTo>
                  <a:cubicBezTo>
                    <a:pt x="1086" y="1772"/>
                    <a:pt x="901" y="1384"/>
                    <a:pt x="322" y="189"/>
                  </a:cubicBezTo>
                  <a:cubicBezTo>
                    <a:pt x="261" y="61"/>
                    <a:pt x="131" y="0"/>
                    <a:pt x="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45" name="Google Shape;3845;p51"/>
            <p:cNvSpPr/>
            <p:nvPr/>
          </p:nvSpPr>
          <p:spPr>
            <a:xfrm>
              <a:off x="1824175" y="4573125"/>
              <a:ext cx="442900" cy="26300"/>
            </a:xfrm>
            <a:custGeom>
              <a:rect b="b" l="l" r="r" t="t"/>
              <a:pathLst>
                <a:path extrusionOk="0" h="1052" w="17716">
                  <a:moveTo>
                    <a:pt x="526" y="0"/>
                  </a:moveTo>
                  <a:cubicBezTo>
                    <a:pt x="235" y="0"/>
                    <a:pt x="0" y="235"/>
                    <a:pt x="0" y="526"/>
                  </a:cubicBezTo>
                  <a:cubicBezTo>
                    <a:pt x="0" y="817"/>
                    <a:pt x="235" y="1052"/>
                    <a:pt x="526" y="1052"/>
                  </a:cubicBezTo>
                  <a:lnTo>
                    <a:pt x="17190" y="1052"/>
                  </a:lnTo>
                  <a:cubicBezTo>
                    <a:pt x="17481" y="1052"/>
                    <a:pt x="17716" y="817"/>
                    <a:pt x="17716" y="526"/>
                  </a:cubicBezTo>
                  <a:cubicBezTo>
                    <a:pt x="17716" y="235"/>
                    <a:pt x="17481" y="0"/>
                    <a:pt x="1719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46" name="Google Shape;3846;p51"/>
            <p:cNvSpPr/>
            <p:nvPr/>
          </p:nvSpPr>
          <p:spPr>
            <a:xfrm>
              <a:off x="2045275" y="4573125"/>
              <a:ext cx="221800" cy="26300"/>
            </a:xfrm>
            <a:custGeom>
              <a:rect b="b" l="l" r="r" t="t"/>
              <a:pathLst>
                <a:path extrusionOk="0" h="1052" w="8872">
                  <a:moveTo>
                    <a:pt x="0" y="0"/>
                  </a:moveTo>
                  <a:lnTo>
                    <a:pt x="0" y="1052"/>
                  </a:lnTo>
                  <a:lnTo>
                    <a:pt x="8346" y="1052"/>
                  </a:lnTo>
                  <a:cubicBezTo>
                    <a:pt x="8637" y="1052"/>
                    <a:pt x="8872" y="817"/>
                    <a:pt x="8872" y="526"/>
                  </a:cubicBezTo>
                  <a:cubicBezTo>
                    <a:pt x="8872" y="235"/>
                    <a:pt x="8637" y="0"/>
                    <a:pt x="834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47" name="Google Shape;3847;p51"/>
            <p:cNvSpPr/>
            <p:nvPr/>
          </p:nvSpPr>
          <p:spPr>
            <a:xfrm>
              <a:off x="2221800" y="4180450"/>
              <a:ext cx="26325" cy="38800"/>
            </a:xfrm>
            <a:custGeom>
              <a:rect b="b" l="l" r="r" t="t"/>
              <a:pathLst>
                <a:path extrusionOk="0" h="1552" w="1053">
                  <a:moveTo>
                    <a:pt x="527" y="1"/>
                  </a:moveTo>
                  <a:cubicBezTo>
                    <a:pt x="236" y="1"/>
                    <a:pt x="1" y="236"/>
                    <a:pt x="1" y="527"/>
                  </a:cubicBezTo>
                  <a:lnTo>
                    <a:pt x="1" y="1025"/>
                  </a:lnTo>
                  <a:cubicBezTo>
                    <a:pt x="1" y="1316"/>
                    <a:pt x="236" y="1551"/>
                    <a:pt x="527" y="1551"/>
                  </a:cubicBezTo>
                  <a:cubicBezTo>
                    <a:pt x="817" y="1551"/>
                    <a:pt x="1053" y="1316"/>
                    <a:pt x="1053" y="1025"/>
                  </a:cubicBezTo>
                  <a:lnTo>
                    <a:pt x="1053" y="527"/>
                  </a:lnTo>
                  <a:cubicBezTo>
                    <a:pt x="1053" y="236"/>
                    <a:pt x="817" y="1"/>
                    <a:pt x="527"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48" name="Google Shape;3848;p51"/>
            <p:cNvSpPr/>
            <p:nvPr/>
          </p:nvSpPr>
          <p:spPr>
            <a:xfrm>
              <a:off x="2106925" y="4203225"/>
              <a:ext cx="26325" cy="38775"/>
            </a:xfrm>
            <a:custGeom>
              <a:rect b="b" l="l" r="r" t="t"/>
              <a:pathLst>
                <a:path extrusionOk="0" h="1551" w="1053">
                  <a:moveTo>
                    <a:pt x="527" y="1"/>
                  </a:moveTo>
                  <a:cubicBezTo>
                    <a:pt x="236" y="1"/>
                    <a:pt x="1" y="236"/>
                    <a:pt x="1" y="527"/>
                  </a:cubicBezTo>
                  <a:lnTo>
                    <a:pt x="1" y="1025"/>
                  </a:lnTo>
                  <a:cubicBezTo>
                    <a:pt x="1" y="1315"/>
                    <a:pt x="236" y="1551"/>
                    <a:pt x="527" y="1551"/>
                  </a:cubicBezTo>
                  <a:cubicBezTo>
                    <a:pt x="817" y="1551"/>
                    <a:pt x="1052" y="1315"/>
                    <a:pt x="1052" y="1025"/>
                  </a:cubicBezTo>
                  <a:lnTo>
                    <a:pt x="1052" y="527"/>
                  </a:lnTo>
                  <a:cubicBezTo>
                    <a:pt x="1052" y="236"/>
                    <a:pt x="817" y="1"/>
                    <a:pt x="527"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49" name="Google Shape;3849;p51"/>
            <p:cNvSpPr/>
            <p:nvPr/>
          </p:nvSpPr>
          <p:spPr>
            <a:xfrm>
              <a:off x="2216125" y="4258175"/>
              <a:ext cx="26325" cy="38775"/>
            </a:xfrm>
            <a:custGeom>
              <a:rect b="b" l="l" r="r" t="t"/>
              <a:pathLst>
                <a:path extrusionOk="0" h="1551" w="1053">
                  <a:moveTo>
                    <a:pt x="527" y="0"/>
                  </a:moveTo>
                  <a:cubicBezTo>
                    <a:pt x="236" y="0"/>
                    <a:pt x="1" y="236"/>
                    <a:pt x="1" y="526"/>
                  </a:cubicBezTo>
                  <a:lnTo>
                    <a:pt x="1" y="1025"/>
                  </a:lnTo>
                  <a:cubicBezTo>
                    <a:pt x="1" y="1315"/>
                    <a:pt x="236" y="1551"/>
                    <a:pt x="527" y="1551"/>
                  </a:cubicBezTo>
                  <a:cubicBezTo>
                    <a:pt x="817" y="1551"/>
                    <a:pt x="1053" y="1315"/>
                    <a:pt x="1053" y="1025"/>
                  </a:cubicBezTo>
                  <a:lnTo>
                    <a:pt x="1053" y="526"/>
                  </a:lnTo>
                  <a:cubicBezTo>
                    <a:pt x="1053" y="236"/>
                    <a:pt x="817" y="0"/>
                    <a:pt x="527"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50" name="Google Shape;3850;p51"/>
            <p:cNvSpPr/>
            <p:nvPr/>
          </p:nvSpPr>
          <p:spPr>
            <a:xfrm>
              <a:off x="1956275" y="4209450"/>
              <a:ext cx="26325" cy="38775"/>
            </a:xfrm>
            <a:custGeom>
              <a:rect b="b" l="l" r="r" t="t"/>
              <a:pathLst>
                <a:path extrusionOk="0" h="1551" w="1053">
                  <a:moveTo>
                    <a:pt x="526" y="1"/>
                  </a:moveTo>
                  <a:cubicBezTo>
                    <a:pt x="236" y="1"/>
                    <a:pt x="0" y="236"/>
                    <a:pt x="0" y="527"/>
                  </a:cubicBezTo>
                  <a:lnTo>
                    <a:pt x="0" y="1025"/>
                  </a:lnTo>
                  <a:cubicBezTo>
                    <a:pt x="0" y="1316"/>
                    <a:pt x="236" y="1551"/>
                    <a:pt x="526" y="1551"/>
                  </a:cubicBezTo>
                  <a:cubicBezTo>
                    <a:pt x="817" y="1551"/>
                    <a:pt x="1052" y="1316"/>
                    <a:pt x="1052" y="1025"/>
                  </a:cubicBezTo>
                  <a:lnTo>
                    <a:pt x="1052" y="527"/>
                  </a:lnTo>
                  <a:cubicBezTo>
                    <a:pt x="1052" y="236"/>
                    <a:pt x="817" y="1"/>
                    <a:pt x="526"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51" name="Google Shape;3851;p51"/>
            <p:cNvSpPr/>
            <p:nvPr/>
          </p:nvSpPr>
          <p:spPr>
            <a:xfrm>
              <a:off x="1838775" y="4292075"/>
              <a:ext cx="26325" cy="38775"/>
            </a:xfrm>
            <a:custGeom>
              <a:rect b="b" l="l" r="r" t="t"/>
              <a:pathLst>
                <a:path extrusionOk="0" h="1551" w="1053">
                  <a:moveTo>
                    <a:pt x="526" y="1"/>
                  </a:moveTo>
                  <a:cubicBezTo>
                    <a:pt x="236" y="1"/>
                    <a:pt x="0" y="236"/>
                    <a:pt x="0" y="527"/>
                  </a:cubicBezTo>
                  <a:lnTo>
                    <a:pt x="0" y="1025"/>
                  </a:lnTo>
                  <a:cubicBezTo>
                    <a:pt x="0" y="1316"/>
                    <a:pt x="236" y="1551"/>
                    <a:pt x="526" y="1551"/>
                  </a:cubicBezTo>
                  <a:cubicBezTo>
                    <a:pt x="817" y="1551"/>
                    <a:pt x="1052" y="1316"/>
                    <a:pt x="1052" y="1025"/>
                  </a:cubicBezTo>
                  <a:lnTo>
                    <a:pt x="1052" y="527"/>
                  </a:lnTo>
                  <a:cubicBezTo>
                    <a:pt x="1052" y="239"/>
                    <a:pt x="817" y="1"/>
                    <a:pt x="526"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52" name="Google Shape;3852;p51"/>
            <p:cNvSpPr/>
            <p:nvPr/>
          </p:nvSpPr>
          <p:spPr>
            <a:xfrm>
              <a:off x="1931850" y="4427300"/>
              <a:ext cx="26325" cy="38775"/>
            </a:xfrm>
            <a:custGeom>
              <a:rect b="b" l="l" r="r" t="t"/>
              <a:pathLst>
                <a:path extrusionOk="0" h="1551" w="1053">
                  <a:moveTo>
                    <a:pt x="526" y="1"/>
                  </a:moveTo>
                  <a:cubicBezTo>
                    <a:pt x="236" y="1"/>
                    <a:pt x="0" y="236"/>
                    <a:pt x="0" y="527"/>
                  </a:cubicBezTo>
                  <a:lnTo>
                    <a:pt x="0" y="1025"/>
                  </a:lnTo>
                  <a:cubicBezTo>
                    <a:pt x="0" y="1316"/>
                    <a:pt x="236" y="1551"/>
                    <a:pt x="526" y="1551"/>
                  </a:cubicBezTo>
                  <a:cubicBezTo>
                    <a:pt x="817" y="1551"/>
                    <a:pt x="1052" y="1316"/>
                    <a:pt x="1052" y="1025"/>
                  </a:cubicBezTo>
                  <a:lnTo>
                    <a:pt x="1052" y="527"/>
                  </a:lnTo>
                  <a:cubicBezTo>
                    <a:pt x="1052" y="236"/>
                    <a:pt x="817" y="1"/>
                    <a:pt x="526"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53" name="Google Shape;3853;p51"/>
            <p:cNvSpPr/>
            <p:nvPr/>
          </p:nvSpPr>
          <p:spPr>
            <a:xfrm>
              <a:off x="2060975" y="4314500"/>
              <a:ext cx="26400" cy="38775"/>
            </a:xfrm>
            <a:custGeom>
              <a:rect b="b" l="l" r="r" t="t"/>
              <a:pathLst>
                <a:path extrusionOk="0" h="1551" w="1056">
                  <a:moveTo>
                    <a:pt x="527" y="1"/>
                  </a:moveTo>
                  <a:cubicBezTo>
                    <a:pt x="236" y="1"/>
                    <a:pt x="1" y="236"/>
                    <a:pt x="1" y="527"/>
                  </a:cubicBezTo>
                  <a:lnTo>
                    <a:pt x="1" y="1025"/>
                  </a:lnTo>
                  <a:cubicBezTo>
                    <a:pt x="1" y="1316"/>
                    <a:pt x="236" y="1551"/>
                    <a:pt x="527" y="1551"/>
                  </a:cubicBezTo>
                  <a:cubicBezTo>
                    <a:pt x="820" y="1551"/>
                    <a:pt x="1055" y="1313"/>
                    <a:pt x="1055" y="1025"/>
                  </a:cubicBezTo>
                  <a:lnTo>
                    <a:pt x="1055" y="527"/>
                  </a:lnTo>
                  <a:cubicBezTo>
                    <a:pt x="1055" y="236"/>
                    <a:pt x="820" y="1"/>
                    <a:pt x="527"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54" name="Google Shape;3854;p51"/>
            <p:cNvSpPr/>
            <p:nvPr/>
          </p:nvSpPr>
          <p:spPr>
            <a:xfrm>
              <a:off x="2138700" y="4439750"/>
              <a:ext cx="26325" cy="38725"/>
            </a:xfrm>
            <a:custGeom>
              <a:rect b="b" l="l" r="r" t="t"/>
              <a:pathLst>
                <a:path extrusionOk="0" h="1549" w="1053">
                  <a:moveTo>
                    <a:pt x="526" y="1"/>
                  </a:moveTo>
                  <a:cubicBezTo>
                    <a:pt x="235" y="1"/>
                    <a:pt x="0" y="236"/>
                    <a:pt x="0" y="524"/>
                  </a:cubicBezTo>
                  <a:lnTo>
                    <a:pt x="0" y="1025"/>
                  </a:lnTo>
                  <a:cubicBezTo>
                    <a:pt x="0" y="1316"/>
                    <a:pt x="235" y="1548"/>
                    <a:pt x="526" y="1548"/>
                  </a:cubicBezTo>
                  <a:cubicBezTo>
                    <a:pt x="817" y="1548"/>
                    <a:pt x="1052" y="1313"/>
                    <a:pt x="1052" y="1025"/>
                  </a:cubicBezTo>
                  <a:lnTo>
                    <a:pt x="1052" y="524"/>
                  </a:lnTo>
                  <a:cubicBezTo>
                    <a:pt x="1052" y="236"/>
                    <a:pt x="817" y="1"/>
                    <a:pt x="526"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55" name="Google Shape;3855;p51"/>
            <p:cNvSpPr/>
            <p:nvPr/>
          </p:nvSpPr>
          <p:spPr>
            <a:xfrm>
              <a:off x="1864375" y="4197000"/>
              <a:ext cx="26325" cy="38775"/>
            </a:xfrm>
            <a:custGeom>
              <a:rect b="b" l="l" r="r" t="t"/>
              <a:pathLst>
                <a:path extrusionOk="0" h="1551" w="1053">
                  <a:moveTo>
                    <a:pt x="526" y="1"/>
                  </a:moveTo>
                  <a:cubicBezTo>
                    <a:pt x="236" y="1"/>
                    <a:pt x="0" y="236"/>
                    <a:pt x="0" y="526"/>
                  </a:cubicBezTo>
                  <a:lnTo>
                    <a:pt x="0" y="1025"/>
                  </a:lnTo>
                  <a:cubicBezTo>
                    <a:pt x="0" y="1315"/>
                    <a:pt x="236" y="1551"/>
                    <a:pt x="526" y="1551"/>
                  </a:cubicBezTo>
                  <a:cubicBezTo>
                    <a:pt x="817" y="1551"/>
                    <a:pt x="1052" y="1315"/>
                    <a:pt x="1052" y="1025"/>
                  </a:cubicBezTo>
                  <a:lnTo>
                    <a:pt x="1052" y="526"/>
                  </a:lnTo>
                  <a:cubicBezTo>
                    <a:pt x="1052" y="236"/>
                    <a:pt x="817" y="1"/>
                    <a:pt x="526"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56" name="Google Shape;3856;p51"/>
          <p:cNvGrpSpPr/>
          <p:nvPr/>
        </p:nvGrpSpPr>
        <p:grpSpPr>
          <a:xfrm>
            <a:off x="2605881" y="4148950"/>
            <a:ext cx="288950" cy="442975"/>
            <a:chOff x="2501300" y="4145800"/>
            <a:chExt cx="288950" cy="442975"/>
          </a:xfrm>
        </p:grpSpPr>
        <p:sp>
          <p:nvSpPr>
            <p:cNvPr id="3857" name="Google Shape;3857;p51"/>
            <p:cNvSpPr/>
            <p:nvPr/>
          </p:nvSpPr>
          <p:spPr>
            <a:xfrm>
              <a:off x="2625250" y="4209450"/>
              <a:ext cx="41000" cy="256625"/>
            </a:xfrm>
            <a:custGeom>
              <a:rect b="b" l="l" r="r" t="t"/>
              <a:pathLst>
                <a:path extrusionOk="0" h="10265" w="1640">
                  <a:moveTo>
                    <a:pt x="1" y="1"/>
                  </a:moveTo>
                  <a:lnTo>
                    <a:pt x="1" y="10265"/>
                  </a:lnTo>
                  <a:lnTo>
                    <a:pt x="1639" y="10265"/>
                  </a:lnTo>
                  <a:lnTo>
                    <a:pt x="1639"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58" name="Google Shape;3858;p51"/>
            <p:cNvSpPr/>
            <p:nvPr/>
          </p:nvSpPr>
          <p:spPr>
            <a:xfrm>
              <a:off x="2645800" y="4209450"/>
              <a:ext cx="20525" cy="256625"/>
            </a:xfrm>
            <a:custGeom>
              <a:rect b="b" l="l" r="r" t="t"/>
              <a:pathLst>
                <a:path extrusionOk="0" h="10265" w="821">
                  <a:moveTo>
                    <a:pt x="1" y="1"/>
                  </a:moveTo>
                  <a:lnTo>
                    <a:pt x="1" y="10265"/>
                  </a:lnTo>
                  <a:lnTo>
                    <a:pt x="820" y="10265"/>
                  </a:lnTo>
                  <a:lnTo>
                    <a:pt x="820"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59" name="Google Shape;3859;p51"/>
            <p:cNvSpPr/>
            <p:nvPr/>
          </p:nvSpPr>
          <p:spPr>
            <a:xfrm>
              <a:off x="2501300" y="4402175"/>
              <a:ext cx="288950" cy="186600"/>
            </a:xfrm>
            <a:custGeom>
              <a:rect b="b" l="l" r="r" t="t"/>
              <a:pathLst>
                <a:path extrusionOk="0" h="7464" w="11558">
                  <a:moveTo>
                    <a:pt x="1427" y="1"/>
                  </a:moveTo>
                  <a:cubicBezTo>
                    <a:pt x="638" y="1"/>
                    <a:pt x="1" y="640"/>
                    <a:pt x="1" y="1426"/>
                  </a:cubicBezTo>
                  <a:lnTo>
                    <a:pt x="1" y="6893"/>
                  </a:lnTo>
                  <a:cubicBezTo>
                    <a:pt x="1" y="7209"/>
                    <a:pt x="258" y="7464"/>
                    <a:pt x="571" y="7464"/>
                  </a:cubicBezTo>
                  <a:lnTo>
                    <a:pt x="10988" y="7464"/>
                  </a:lnTo>
                  <a:cubicBezTo>
                    <a:pt x="11303" y="7464"/>
                    <a:pt x="11558" y="7209"/>
                    <a:pt x="11558" y="6893"/>
                  </a:cubicBezTo>
                  <a:lnTo>
                    <a:pt x="11558" y="1426"/>
                  </a:lnTo>
                  <a:cubicBezTo>
                    <a:pt x="11558" y="640"/>
                    <a:pt x="10918" y="1"/>
                    <a:pt x="10129"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60" name="Google Shape;3860;p51"/>
            <p:cNvSpPr/>
            <p:nvPr/>
          </p:nvSpPr>
          <p:spPr>
            <a:xfrm>
              <a:off x="2645800" y="4402250"/>
              <a:ext cx="144450" cy="186525"/>
            </a:xfrm>
            <a:custGeom>
              <a:rect b="b" l="l" r="r" t="t"/>
              <a:pathLst>
                <a:path extrusionOk="0" h="7461" w="5778">
                  <a:moveTo>
                    <a:pt x="4357" y="1"/>
                  </a:moveTo>
                  <a:cubicBezTo>
                    <a:pt x="4356" y="1"/>
                    <a:pt x="4354" y="1"/>
                    <a:pt x="4352" y="1"/>
                  </a:cubicBezTo>
                  <a:lnTo>
                    <a:pt x="1" y="1"/>
                  </a:lnTo>
                  <a:lnTo>
                    <a:pt x="1" y="7461"/>
                  </a:lnTo>
                  <a:lnTo>
                    <a:pt x="5208" y="7461"/>
                  </a:lnTo>
                  <a:cubicBezTo>
                    <a:pt x="5523" y="7461"/>
                    <a:pt x="5778" y="7206"/>
                    <a:pt x="5778" y="6890"/>
                  </a:cubicBezTo>
                  <a:lnTo>
                    <a:pt x="5778" y="1423"/>
                  </a:lnTo>
                  <a:cubicBezTo>
                    <a:pt x="5778" y="639"/>
                    <a:pt x="5141" y="1"/>
                    <a:pt x="4357"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61" name="Google Shape;3861;p51"/>
            <p:cNvSpPr/>
            <p:nvPr/>
          </p:nvSpPr>
          <p:spPr>
            <a:xfrm>
              <a:off x="2501300" y="4547025"/>
              <a:ext cx="288950" cy="41750"/>
            </a:xfrm>
            <a:custGeom>
              <a:rect b="b" l="l" r="r" t="t"/>
              <a:pathLst>
                <a:path extrusionOk="0" h="1670" w="11558">
                  <a:moveTo>
                    <a:pt x="1" y="0"/>
                  </a:moveTo>
                  <a:lnTo>
                    <a:pt x="1" y="1099"/>
                  </a:lnTo>
                  <a:cubicBezTo>
                    <a:pt x="1" y="1415"/>
                    <a:pt x="258" y="1670"/>
                    <a:pt x="571" y="1670"/>
                  </a:cubicBezTo>
                  <a:lnTo>
                    <a:pt x="10988" y="1670"/>
                  </a:lnTo>
                  <a:cubicBezTo>
                    <a:pt x="11303" y="1670"/>
                    <a:pt x="11558" y="1415"/>
                    <a:pt x="11558" y="1099"/>
                  </a:cubicBezTo>
                  <a:lnTo>
                    <a:pt x="11558"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62" name="Google Shape;3862;p51"/>
            <p:cNvSpPr/>
            <p:nvPr/>
          </p:nvSpPr>
          <p:spPr>
            <a:xfrm>
              <a:off x="2645800" y="4547025"/>
              <a:ext cx="144450" cy="41750"/>
            </a:xfrm>
            <a:custGeom>
              <a:rect b="b" l="l" r="r" t="t"/>
              <a:pathLst>
                <a:path extrusionOk="0" h="1670" w="5778">
                  <a:moveTo>
                    <a:pt x="1" y="0"/>
                  </a:moveTo>
                  <a:lnTo>
                    <a:pt x="1" y="1670"/>
                  </a:lnTo>
                  <a:lnTo>
                    <a:pt x="5208" y="1670"/>
                  </a:lnTo>
                  <a:cubicBezTo>
                    <a:pt x="5523" y="1670"/>
                    <a:pt x="5778" y="1415"/>
                    <a:pt x="5778" y="1099"/>
                  </a:cubicBezTo>
                  <a:lnTo>
                    <a:pt x="5778"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63" name="Google Shape;3863;p51"/>
            <p:cNvSpPr/>
            <p:nvPr/>
          </p:nvSpPr>
          <p:spPr>
            <a:xfrm>
              <a:off x="2547825" y="4440175"/>
              <a:ext cx="26800" cy="68825"/>
            </a:xfrm>
            <a:custGeom>
              <a:rect b="b" l="l" r="r" t="t"/>
              <a:pathLst>
                <a:path extrusionOk="0" h="2753" w="1072">
                  <a:moveTo>
                    <a:pt x="534" y="1"/>
                  </a:moveTo>
                  <a:cubicBezTo>
                    <a:pt x="241" y="1"/>
                    <a:pt x="0" y="239"/>
                    <a:pt x="0" y="532"/>
                  </a:cubicBezTo>
                  <a:lnTo>
                    <a:pt x="0" y="2218"/>
                  </a:lnTo>
                  <a:cubicBezTo>
                    <a:pt x="0" y="2511"/>
                    <a:pt x="241" y="2752"/>
                    <a:pt x="534" y="2752"/>
                  </a:cubicBezTo>
                  <a:cubicBezTo>
                    <a:pt x="828" y="2752"/>
                    <a:pt x="1069" y="2511"/>
                    <a:pt x="1069" y="2218"/>
                  </a:cubicBezTo>
                  <a:lnTo>
                    <a:pt x="1069" y="532"/>
                  </a:lnTo>
                  <a:cubicBezTo>
                    <a:pt x="1071" y="239"/>
                    <a:pt x="833" y="1"/>
                    <a:pt x="53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64" name="Google Shape;3864;p51"/>
            <p:cNvSpPr/>
            <p:nvPr/>
          </p:nvSpPr>
          <p:spPr>
            <a:xfrm>
              <a:off x="2604275" y="4440175"/>
              <a:ext cx="26675" cy="68825"/>
            </a:xfrm>
            <a:custGeom>
              <a:rect b="b" l="l" r="r" t="t"/>
              <a:pathLst>
                <a:path extrusionOk="0" h="2753" w="1067">
                  <a:moveTo>
                    <a:pt x="532" y="1"/>
                  </a:moveTo>
                  <a:cubicBezTo>
                    <a:pt x="239" y="1"/>
                    <a:pt x="1" y="239"/>
                    <a:pt x="1" y="532"/>
                  </a:cubicBezTo>
                  <a:lnTo>
                    <a:pt x="1" y="2218"/>
                  </a:lnTo>
                  <a:cubicBezTo>
                    <a:pt x="1" y="2511"/>
                    <a:pt x="239" y="2752"/>
                    <a:pt x="532" y="2752"/>
                  </a:cubicBezTo>
                  <a:cubicBezTo>
                    <a:pt x="826" y="2752"/>
                    <a:pt x="1067" y="2511"/>
                    <a:pt x="1067" y="2218"/>
                  </a:cubicBezTo>
                  <a:lnTo>
                    <a:pt x="1067" y="532"/>
                  </a:lnTo>
                  <a:cubicBezTo>
                    <a:pt x="1067" y="239"/>
                    <a:pt x="826" y="1"/>
                    <a:pt x="53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65" name="Google Shape;3865;p51"/>
            <p:cNvSpPr/>
            <p:nvPr/>
          </p:nvSpPr>
          <p:spPr>
            <a:xfrm>
              <a:off x="2660675" y="4440175"/>
              <a:ext cx="26675" cy="68825"/>
            </a:xfrm>
            <a:custGeom>
              <a:rect b="b" l="l" r="r" t="t"/>
              <a:pathLst>
                <a:path extrusionOk="0" h="2753" w="1067">
                  <a:moveTo>
                    <a:pt x="532" y="1"/>
                  </a:moveTo>
                  <a:cubicBezTo>
                    <a:pt x="239" y="1"/>
                    <a:pt x="1" y="239"/>
                    <a:pt x="1" y="532"/>
                  </a:cubicBezTo>
                  <a:lnTo>
                    <a:pt x="1" y="2218"/>
                  </a:lnTo>
                  <a:cubicBezTo>
                    <a:pt x="1" y="2511"/>
                    <a:pt x="239" y="2752"/>
                    <a:pt x="532" y="2752"/>
                  </a:cubicBezTo>
                  <a:cubicBezTo>
                    <a:pt x="826" y="2752"/>
                    <a:pt x="1067" y="2511"/>
                    <a:pt x="1067" y="2218"/>
                  </a:cubicBezTo>
                  <a:lnTo>
                    <a:pt x="1067" y="532"/>
                  </a:lnTo>
                  <a:cubicBezTo>
                    <a:pt x="1067" y="239"/>
                    <a:pt x="826" y="1"/>
                    <a:pt x="53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66" name="Google Shape;3866;p51"/>
            <p:cNvSpPr/>
            <p:nvPr/>
          </p:nvSpPr>
          <p:spPr>
            <a:xfrm>
              <a:off x="2717075" y="4440175"/>
              <a:ext cx="26675" cy="68825"/>
            </a:xfrm>
            <a:custGeom>
              <a:rect b="b" l="l" r="r" t="t"/>
              <a:pathLst>
                <a:path extrusionOk="0" h="2753" w="1067">
                  <a:moveTo>
                    <a:pt x="532" y="1"/>
                  </a:moveTo>
                  <a:cubicBezTo>
                    <a:pt x="239" y="1"/>
                    <a:pt x="1" y="239"/>
                    <a:pt x="1" y="532"/>
                  </a:cubicBezTo>
                  <a:lnTo>
                    <a:pt x="1" y="2218"/>
                  </a:lnTo>
                  <a:cubicBezTo>
                    <a:pt x="1" y="2511"/>
                    <a:pt x="239" y="2752"/>
                    <a:pt x="532" y="2752"/>
                  </a:cubicBezTo>
                  <a:cubicBezTo>
                    <a:pt x="826" y="2752"/>
                    <a:pt x="1067" y="2511"/>
                    <a:pt x="1067" y="2218"/>
                  </a:cubicBezTo>
                  <a:lnTo>
                    <a:pt x="1067" y="532"/>
                  </a:lnTo>
                  <a:cubicBezTo>
                    <a:pt x="1067" y="239"/>
                    <a:pt x="826" y="1"/>
                    <a:pt x="53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67" name="Google Shape;3867;p51"/>
            <p:cNvSpPr/>
            <p:nvPr/>
          </p:nvSpPr>
          <p:spPr>
            <a:xfrm>
              <a:off x="2565675" y="4145850"/>
              <a:ext cx="156775" cy="77050"/>
            </a:xfrm>
            <a:custGeom>
              <a:rect b="b" l="l" r="r" t="t"/>
              <a:pathLst>
                <a:path extrusionOk="0" h="3082" w="6271">
                  <a:moveTo>
                    <a:pt x="4858" y="1067"/>
                  </a:moveTo>
                  <a:cubicBezTo>
                    <a:pt x="5047" y="1067"/>
                    <a:pt x="5199" y="1219"/>
                    <a:pt x="5199" y="1407"/>
                  </a:cubicBezTo>
                  <a:lnTo>
                    <a:pt x="5199" y="1670"/>
                  </a:lnTo>
                  <a:cubicBezTo>
                    <a:pt x="5199" y="1856"/>
                    <a:pt x="5047" y="2008"/>
                    <a:pt x="4858" y="2008"/>
                  </a:cubicBezTo>
                  <a:lnTo>
                    <a:pt x="1406" y="2008"/>
                  </a:lnTo>
                  <a:cubicBezTo>
                    <a:pt x="1218" y="2008"/>
                    <a:pt x="1066" y="1856"/>
                    <a:pt x="1066" y="1670"/>
                  </a:cubicBezTo>
                  <a:lnTo>
                    <a:pt x="1066" y="1407"/>
                  </a:lnTo>
                  <a:cubicBezTo>
                    <a:pt x="1066" y="1219"/>
                    <a:pt x="1218" y="1067"/>
                    <a:pt x="1406" y="1067"/>
                  </a:cubicBezTo>
                  <a:close/>
                  <a:moveTo>
                    <a:pt x="1409" y="1"/>
                  </a:moveTo>
                  <a:cubicBezTo>
                    <a:pt x="634" y="1"/>
                    <a:pt x="0" y="632"/>
                    <a:pt x="0" y="1410"/>
                  </a:cubicBezTo>
                  <a:lnTo>
                    <a:pt x="0" y="1673"/>
                  </a:lnTo>
                  <a:cubicBezTo>
                    <a:pt x="0" y="2448"/>
                    <a:pt x="631" y="3082"/>
                    <a:pt x="1409" y="3082"/>
                  </a:cubicBezTo>
                  <a:lnTo>
                    <a:pt x="4861" y="3082"/>
                  </a:lnTo>
                  <a:cubicBezTo>
                    <a:pt x="5636" y="3082"/>
                    <a:pt x="6270" y="2451"/>
                    <a:pt x="6270" y="1673"/>
                  </a:cubicBezTo>
                  <a:lnTo>
                    <a:pt x="6270" y="1410"/>
                  </a:lnTo>
                  <a:cubicBezTo>
                    <a:pt x="6267" y="632"/>
                    <a:pt x="5636" y="1"/>
                    <a:pt x="486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68" name="Google Shape;3868;p51"/>
            <p:cNvSpPr/>
            <p:nvPr/>
          </p:nvSpPr>
          <p:spPr>
            <a:xfrm>
              <a:off x="2645675" y="4145800"/>
              <a:ext cx="76700" cy="76975"/>
            </a:xfrm>
            <a:custGeom>
              <a:rect b="b" l="l" r="r" t="t"/>
              <a:pathLst>
                <a:path extrusionOk="0" h="3079" w="3068">
                  <a:moveTo>
                    <a:pt x="0" y="0"/>
                  </a:moveTo>
                  <a:lnTo>
                    <a:pt x="0" y="1069"/>
                  </a:lnTo>
                  <a:lnTo>
                    <a:pt x="1658" y="1069"/>
                  </a:lnTo>
                  <a:cubicBezTo>
                    <a:pt x="1847" y="1069"/>
                    <a:pt x="1999" y="1221"/>
                    <a:pt x="1999" y="1409"/>
                  </a:cubicBezTo>
                  <a:lnTo>
                    <a:pt x="1999" y="1672"/>
                  </a:lnTo>
                  <a:cubicBezTo>
                    <a:pt x="1999" y="1858"/>
                    <a:pt x="1847" y="2010"/>
                    <a:pt x="1658" y="2010"/>
                  </a:cubicBezTo>
                  <a:lnTo>
                    <a:pt x="0" y="2010"/>
                  </a:lnTo>
                  <a:lnTo>
                    <a:pt x="0" y="3078"/>
                  </a:lnTo>
                  <a:lnTo>
                    <a:pt x="1658" y="3078"/>
                  </a:lnTo>
                  <a:cubicBezTo>
                    <a:pt x="2436" y="3078"/>
                    <a:pt x="3067" y="2447"/>
                    <a:pt x="3067" y="1672"/>
                  </a:cubicBezTo>
                  <a:lnTo>
                    <a:pt x="3067" y="1409"/>
                  </a:lnTo>
                  <a:cubicBezTo>
                    <a:pt x="3067" y="634"/>
                    <a:pt x="2436" y="3"/>
                    <a:pt x="1658"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69" name="Google Shape;3869;p51"/>
          <p:cNvGrpSpPr/>
          <p:nvPr/>
        </p:nvGrpSpPr>
        <p:grpSpPr>
          <a:xfrm>
            <a:off x="3189431" y="4159638"/>
            <a:ext cx="445975" cy="421600"/>
            <a:chOff x="3051400" y="4122200"/>
            <a:chExt cx="445975" cy="421600"/>
          </a:xfrm>
        </p:grpSpPr>
        <p:sp>
          <p:nvSpPr>
            <p:cNvPr id="3870" name="Google Shape;3870;p51"/>
            <p:cNvSpPr/>
            <p:nvPr/>
          </p:nvSpPr>
          <p:spPr>
            <a:xfrm>
              <a:off x="3051400" y="4122200"/>
              <a:ext cx="445975" cy="344300"/>
            </a:xfrm>
            <a:custGeom>
              <a:rect b="b" l="l" r="r" t="t"/>
              <a:pathLst>
                <a:path extrusionOk="0" h="13772" w="17839">
                  <a:moveTo>
                    <a:pt x="8917" y="0"/>
                  </a:moveTo>
                  <a:cubicBezTo>
                    <a:pt x="6160" y="0"/>
                    <a:pt x="3696" y="1340"/>
                    <a:pt x="2068" y="3444"/>
                  </a:cubicBezTo>
                  <a:cubicBezTo>
                    <a:pt x="1302" y="4440"/>
                    <a:pt x="720" y="5608"/>
                    <a:pt x="385" y="6884"/>
                  </a:cubicBezTo>
                  <a:cubicBezTo>
                    <a:pt x="81" y="8039"/>
                    <a:pt x="1" y="9210"/>
                    <a:pt x="100" y="10328"/>
                  </a:cubicBezTo>
                  <a:cubicBezTo>
                    <a:pt x="200" y="11430"/>
                    <a:pt x="477" y="12476"/>
                    <a:pt x="903" y="13436"/>
                  </a:cubicBezTo>
                  <a:cubicBezTo>
                    <a:pt x="997" y="13639"/>
                    <a:pt x="1196" y="13771"/>
                    <a:pt x="1423" y="13771"/>
                  </a:cubicBezTo>
                  <a:lnTo>
                    <a:pt x="16415" y="13771"/>
                  </a:lnTo>
                  <a:cubicBezTo>
                    <a:pt x="16640" y="13771"/>
                    <a:pt x="16844" y="13639"/>
                    <a:pt x="16933" y="13436"/>
                  </a:cubicBezTo>
                  <a:cubicBezTo>
                    <a:pt x="17359" y="12476"/>
                    <a:pt x="17636" y="11432"/>
                    <a:pt x="17736" y="10328"/>
                  </a:cubicBezTo>
                  <a:cubicBezTo>
                    <a:pt x="17838" y="9210"/>
                    <a:pt x="17755" y="8039"/>
                    <a:pt x="17451" y="6884"/>
                  </a:cubicBezTo>
                  <a:cubicBezTo>
                    <a:pt x="17118" y="5608"/>
                    <a:pt x="16537" y="4440"/>
                    <a:pt x="15765" y="3444"/>
                  </a:cubicBezTo>
                  <a:cubicBezTo>
                    <a:pt x="14137" y="1343"/>
                    <a:pt x="11674" y="0"/>
                    <a:pt x="891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1" name="Google Shape;3871;p51"/>
            <p:cNvSpPr/>
            <p:nvPr/>
          </p:nvSpPr>
          <p:spPr>
            <a:xfrm>
              <a:off x="3274375" y="4122200"/>
              <a:ext cx="171225" cy="86100"/>
            </a:xfrm>
            <a:custGeom>
              <a:rect b="b" l="l" r="r" t="t"/>
              <a:pathLst>
                <a:path extrusionOk="0" h="3444" w="6849">
                  <a:moveTo>
                    <a:pt x="0" y="0"/>
                  </a:moveTo>
                  <a:lnTo>
                    <a:pt x="0" y="3444"/>
                  </a:lnTo>
                  <a:lnTo>
                    <a:pt x="6849" y="3444"/>
                  </a:lnTo>
                  <a:cubicBezTo>
                    <a:pt x="5224" y="1340"/>
                    <a:pt x="2760" y="0"/>
                    <a:pt x="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2" name="Google Shape;3872;p51"/>
            <p:cNvSpPr/>
            <p:nvPr/>
          </p:nvSpPr>
          <p:spPr>
            <a:xfrm>
              <a:off x="3413750" y="4294300"/>
              <a:ext cx="83625" cy="86100"/>
            </a:xfrm>
            <a:custGeom>
              <a:rect b="b" l="l" r="r" t="t"/>
              <a:pathLst>
                <a:path extrusionOk="0" h="3444" w="3345">
                  <a:moveTo>
                    <a:pt x="0" y="0"/>
                  </a:moveTo>
                  <a:lnTo>
                    <a:pt x="0" y="3444"/>
                  </a:lnTo>
                  <a:lnTo>
                    <a:pt x="3242" y="3444"/>
                  </a:lnTo>
                  <a:cubicBezTo>
                    <a:pt x="3344" y="2326"/>
                    <a:pt x="3261" y="1155"/>
                    <a:pt x="296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3" name="Google Shape;3873;p51"/>
            <p:cNvSpPr/>
            <p:nvPr/>
          </p:nvSpPr>
          <p:spPr>
            <a:xfrm>
              <a:off x="3135075" y="4294300"/>
              <a:ext cx="139325" cy="86100"/>
            </a:xfrm>
            <a:custGeom>
              <a:rect b="b" l="l" r="r" t="t"/>
              <a:pathLst>
                <a:path extrusionOk="0" h="3444" w="5573">
                  <a:moveTo>
                    <a:pt x="0" y="0"/>
                  </a:moveTo>
                  <a:lnTo>
                    <a:pt x="0" y="3444"/>
                  </a:lnTo>
                  <a:lnTo>
                    <a:pt x="5572" y="3444"/>
                  </a:lnTo>
                  <a:lnTo>
                    <a:pt x="5572"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4" name="Google Shape;3874;p51"/>
            <p:cNvSpPr/>
            <p:nvPr/>
          </p:nvSpPr>
          <p:spPr>
            <a:xfrm>
              <a:off x="3053900" y="4380375"/>
              <a:ext cx="440900" cy="86125"/>
            </a:xfrm>
            <a:custGeom>
              <a:rect b="b" l="l" r="r" t="t"/>
              <a:pathLst>
                <a:path extrusionOk="0" h="3445" w="17636">
                  <a:moveTo>
                    <a:pt x="0" y="1"/>
                  </a:moveTo>
                  <a:cubicBezTo>
                    <a:pt x="100" y="1103"/>
                    <a:pt x="377" y="2149"/>
                    <a:pt x="803" y="3109"/>
                  </a:cubicBezTo>
                  <a:cubicBezTo>
                    <a:pt x="897" y="3312"/>
                    <a:pt x="1096" y="3444"/>
                    <a:pt x="1323" y="3444"/>
                  </a:cubicBezTo>
                  <a:lnTo>
                    <a:pt x="16315" y="3444"/>
                  </a:lnTo>
                  <a:cubicBezTo>
                    <a:pt x="16540" y="3444"/>
                    <a:pt x="16744" y="3312"/>
                    <a:pt x="16833" y="3109"/>
                  </a:cubicBezTo>
                  <a:cubicBezTo>
                    <a:pt x="17259" y="2149"/>
                    <a:pt x="17536" y="1105"/>
                    <a:pt x="17636"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5" name="Google Shape;3875;p51"/>
            <p:cNvSpPr/>
            <p:nvPr/>
          </p:nvSpPr>
          <p:spPr>
            <a:xfrm>
              <a:off x="3274375" y="4380375"/>
              <a:ext cx="220425" cy="86125"/>
            </a:xfrm>
            <a:custGeom>
              <a:rect b="b" l="l" r="r" t="t"/>
              <a:pathLst>
                <a:path extrusionOk="0" h="3445" w="8817">
                  <a:moveTo>
                    <a:pt x="0" y="1"/>
                  </a:moveTo>
                  <a:lnTo>
                    <a:pt x="0" y="3444"/>
                  </a:lnTo>
                  <a:lnTo>
                    <a:pt x="7496" y="3444"/>
                  </a:lnTo>
                  <a:cubicBezTo>
                    <a:pt x="7721" y="3444"/>
                    <a:pt x="7925" y="3312"/>
                    <a:pt x="8014" y="3109"/>
                  </a:cubicBezTo>
                  <a:cubicBezTo>
                    <a:pt x="8440" y="2149"/>
                    <a:pt x="8717" y="1105"/>
                    <a:pt x="8817"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6" name="Google Shape;3876;p51"/>
            <p:cNvSpPr/>
            <p:nvPr/>
          </p:nvSpPr>
          <p:spPr>
            <a:xfrm>
              <a:off x="3060950" y="4208275"/>
              <a:ext cx="426800" cy="86050"/>
            </a:xfrm>
            <a:custGeom>
              <a:rect b="b" l="l" r="r" t="t"/>
              <a:pathLst>
                <a:path extrusionOk="0" h="3442" w="17072">
                  <a:moveTo>
                    <a:pt x="1689" y="1"/>
                  </a:moveTo>
                  <a:cubicBezTo>
                    <a:pt x="920" y="997"/>
                    <a:pt x="338" y="2165"/>
                    <a:pt x="1" y="3441"/>
                  </a:cubicBezTo>
                  <a:lnTo>
                    <a:pt x="17071" y="3441"/>
                  </a:lnTo>
                  <a:cubicBezTo>
                    <a:pt x="16736" y="2165"/>
                    <a:pt x="16155" y="997"/>
                    <a:pt x="15386"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7" name="Google Shape;3877;p51"/>
            <p:cNvSpPr/>
            <p:nvPr/>
          </p:nvSpPr>
          <p:spPr>
            <a:xfrm>
              <a:off x="3181575" y="4208275"/>
              <a:ext cx="185550" cy="86050"/>
            </a:xfrm>
            <a:custGeom>
              <a:rect b="b" l="l" r="r" t="t"/>
              <a:pathLst>
                <a:path extrusionOk="0" h="3442" w="7422">
                  <a:moveTo>
                    <a:pt x="0" y="1"/>
                  </a:moveTo>
                  <a:lnTo>
                    <a:pt x="0" y="3441"/>
                  </a:lnTo>
                  <a:lnTo>
                    <a:pt x="7422" y="3441"/>
                  </a:lnTo>
                  <a:lnTo>
                    <a:pt x="7422" y="1"/>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8" name="Google Shape;3878;p51"/>
            <p:cNvSpPr/>
            <p:nvPr/>
          </p:nvSpPr>
          <p:spPr>
            <a:xfrm>
              <a:off x="3167375" y="4326675"/>
              <a:ext cx="213950" cy="217125"/>
            </a:xfrm>
            <a:custGeom>
              <a:rect b="b" l="l" r="r" t="t"/>
              <a:pathLst>
                <a:path extrusionOk="0" h="8685" w="8558">
                  <a:moveTo>
                    <a:pt x="4278" y="1"/>
                  </a:moveTo>
                  <a:cubicBezTo>
                    <a:pt x="1922" y="1"/>
                    <a:pt x="1" y="1916"/>
                    <a:pt x="1" y="4278"/>
                  </a:cubicBezTo>
                  <a:lnTo>
                    <a:pt x="1" y="8117"/>
                  </a:lnTo>
                  <a:cubicBezTo>
                    <a:pt x="1" y="8432"/>
                    <a:pt x="256" y="8684"/>
                    <a:pt x="568" y="8684"/>
                  </a:cubicBezTo>
                  <a:lnTo>
                    <a:pt x="7990" y="8684"/>
                  </a:lnTo>
                  <a:cubicBezTo>
                    <a:pt x="8305" y="8684"/>
                    <a:pt x="8557" y="8430"/>
                    <a:pt x="8557" y="8117"/>
                  </a:cubicBezTo>
                  <a:lnTo>
                    <a:pt x="8557" y="4278"/>
                  </a:lnTo>
                  <a:cubicBezTo>
                    <a:pt x="8557" y="1916"/>
                    <a:pt x="6639" y="1"/>
                    <a:pt x="427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9" name="Google Shape;3879;p51"/>
            <p:cNvSpPr/>
            <p:nvPr/>
          </p:nvSpPr>
          <p:spPr>
            <a:xfrm>
              <a:off x="3274300" y="4326675"/>
              <a:ext cx="107025" cy="217125"/>
            </a:xfrm>
            <a:custGeom>
              <a:rect b="b" l="l" r="r" t="t"/>
              <a:pathLst>
                <a:path extrusionOk="0" h="8685" w="4281">
                  <a:moveTo>
                    <a:pt x="1" y="1"/>
                  </a:moveTo>
                  <a:lnTo>
                    <a:pt x="1" y="8684"/>
                  </a:lnTo>
                  <a:lnTo>
                    <a:pt x="3713" y="8684"/>
                  </a:lnTo>
                  <a:cubicBezTo>
                    <a:pt x="4028" y="8684"/>
                    <a:pt x="4280" y="8430"/>
                    <a:pt x="4280" y="8117"/>
                  </a:cubicBezTo>
                  <a:lnTo>
                    <a:pt x="4280" y="4278"/>
                  </a:lnTo>
                  <a:cubicBezTo>
                    <a:pt x="4280" y="1916"/>
                    <a:pt x="2362" y="1"/>
                    <a:pt x="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0" name="Google Shape;3880;p51"/>
            <p:cNvSpPr/>
            <p:nvPr/>
          </p:nvSpPr>
          <p:spPr>
            <a:xfrm>
              <a:off x="3195750" y="4355000"/>
              <a:ext cx="157325" cy="160425"/>
            </a:xfrm>
            <a:custGeom>
              <a:rect b="b" l="l" r="r" t="t"/>
              <a:pathLst>
                <a:path extrusionOk="0" h="6417" w="6293">
                  <a:moveTo>
                    <a:pt x="3145" y="0"/>
                  </a:moveTo>
                  <a:cubicBezTo>
                    <a:pt x="1412" y="0"/>
                    <a:pt x="1" y="1412"/>
                    <a:pt x="1" y="3145"/>
                  </a:cubicBezTo>
                  <a:lnTo>
                    <a:pt x="1" y="6416"/>
                  </a:lnTo>
                  <a:lnTo>
                    <a:pt x="6293" y="6416"/>
                  </a:lnTo>
                  <a:lnTo>
                    <a:pt x="6293" y="3145"/>
                  </a:lnTo>
                  <a:cubicBezTo>
                    <a:pt x="6293" y="1412"/>
                    <a:pt x="4881" y="0"/>
                    <a:pt x="3145"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1" name="Google Shape;3881;p51"/>
            <p:cNvSpPr/>
            <p:nvPr/>
          </p:nvSpPr>
          <p:spPr>
            <a:xfrm>
              <a:off x="3274375" y="4355000"/>
              <a:ext cx="78700" cy="160425"/>
            </a:xfrm>
            <a:custGeom>
              <a:rect b="b" l="l" r="r" t="t"/>
              <a:pathLst>
                <a:path extrusionOk="0" h="6417" w="3148">
                  <a:moveTo>
                    <a:pt x="0" y="0"/>
                  </a:moveTo>
                  <a:lnTo>
                    <a:pt x="0" y="6416"/>
                  </a:lnTo>
                  <a:lnTo>
                    <a:pt x="3148" y="6416"/>
                  </a:lnTo>
                  <a:lnTo>
                    <a:pt x="3148" y="3145"/>
                  </a:lnTo>
                  <a:cubicBezTo>
                    <a:pt x="3148" y="1412"/>
                    <a:pt x="1736" y="0"/>
                    <a:pt x="0"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82" name="Google Shape;3882;p51"/>
          <p:cNvGrpSpPr/>
          <p:nvPr/>
        </p:nvGrpSpPr>
        <p:grpSpPr>
          <a:xfrm>
            <a:off x="3862104" y="4148975"/>
            <a:ext cx="385275" cy="442925"/>
            <a:chOff x="3645150" y="4046200"/>
            <a:chExt cx="385275" cy="442925"/>
          </a:xfrm>
        </p:grpSpPr>
        <p:sp>
          <p:nvSpPr>
            <p:cNvPr id="3883" name="Google Shape;3883;p51"/>
            <p:cNvSpPr/>
            <p:nvPr/>
          </p:nvSpPr>
          <p:spPr>
            <a:xfrm>
              <a:off x="3683975" y="4124050"/>
              <a:ext cx="306675" cy="313650"/>
            </a:xfrm>
            <a:custGeom>
              <a:rect b="b" l="l" r="r" t="t"/>
              <a:pathLst>
                <a:path extrusionOk="0" h="12546" w="12267">
                  <a:moveTo>
                    <a:pt x="6132" y="1"/>
                  </a:moveTo>
                  <a:cubicBezTo>
                    <a:pt x="3129" y="1731"/>
                    <a:pt x="521" y="2697"/>
                    <a:pt x="53" y="6213"/>
                  </a:cubicBezTo>
                  <a:cubicBezTo>
                    <a:pt x="17" y="6473"/>
                    <a:pt x="1" y="6738"/>
                    <a:pt x="1" y="7004"/>
                  </a:cubicBezTo>
                  <a:lnTo>
                    <a:pt x="1" y="12546"/>
                  </a:lnTo>
                  <a:lnTo>
                    <a:pt x="12266" y="12546"/>
                  </a:lnTo>
                  <a:lnTo>
                    <a:pt x="12266" y="7004"/>
                  </a:lnTo>
                  <a:cubicBezTo>
                    <a:pt x="12266" y="6680"/>
                    <a:pt x="12238" y="6365"/>
                    <a:pt x="12189" y="6060"/>
                  </a:cubicBezTo>
                  <a:cubicBezTo>
                    <a:pt x="11629" y="2667"/>
                    <a:pt x="9205" y="1773"/>
                    <a:pt x="6132"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4" name="Google Shape;3884;p51"/>
            <p:cNvSpPr/>
            <p:nvPr/>
          </p:nvSpPr>
          <p:spPr>
            <a:xfrm>
              <a:off x="3837325" y="4124050"/>
              <a:ext cx="153325" cy="313650"/>
            </a:xfrm>
            <a:custGeom>
              <a:rect b="b" l="l" r="r" t="t"/>
              <a:pathLst>
                <a:path extrusionOk="0" h="12546" w="6133">
                  <a:moveTo>
                    <a:pt x="1" y="1"/>
                  </a:moveTo>
                  <a:lnTo>
                    <a:pt x="1" y="12546"/>
                  </a:lnTo>
                  <a:lnTo>
                    <a:pt x="6132" y="12546"/>
                  </a:lnTo>
                  <a:lnTo>
                    <a:pt x="6132" y="7004"/>
                  </a:lnTo>
                  <a:cubicBezTo>
                    <a:pt x="6132" y="6680"/>
                    <a:pt x="6104" y="6365"/>
                    <a:pt x="6057" y="6060"/>
                  </a:cubicBezTo>
                  <a:cubicBezTo>
                    <a:pt x="5501" y="2667"/>
                    <a:pt x="3073" y="1773"/>
                    <a:pt x="1"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5" name="Google Shape;3885;p51"/>
            <p:cNvSpPr/>
            <p:nvPr/>
          </p:nvSpPr>
          <p:spPr>
            <a:xfrm>
              <a:off x="3784875" y="4046200"/>
              <a:ext cx="105000" cy="105075"/>
            </a:xfrm>
            <a:custGeom>
              <a:rect b="b" l="l" r="r" t="t"/>
              <a:pathLst>
                <a:path extrusionOk="0" h="4203" w="4200">
                  <a:moveTo>
                    <a:pt x="2099" y="1"/>
                  </a:moveTo>
                  <a:cubicBezTo>
                    <a:pt x="942" y="1"/>
                    <a:pt x="1" y="942"/>
                    <a:pt x="1" y="2102"/>
                  </a:cubicBezTo>
                  <a:cubicBezTo>
                    <a:pt x="1" y="3262"/>
                    <a:pt x="942" y="4203"/>
                    <a:pt x="2099" y="4203"/>
                  </a:cubicBezTo>
                  <a:cubicBezTo>
                    <a:pt x="3259" y="4203"/>
                    <a:pt x="4200" y="3262"/>
                    <a:pt x="4200" y="2102"/>
                  </a:cubicBezTo>
                  <a:cubicBezTo>
                    <a:pt x="4200" y="942"/>
                    <a:pt x="3259" y="1"/>
                    <a:pt x="2099"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6" name="Google Shape;3886;p51"/>
            <p:cNvSpPr/>
            <p:nvPr/>
          </p:nvSpPr>
          <p:spPr>
            <a:xfrm>
              <a:off x="3837325" y="4046200"/>
              <a:ext cx="52550" cy="105075"/>
            </a:xfrm>
            <a:custGeom>
              <a:rect b="b" l="l" r="r" t="t"/>
              <a:pathLst>
                <a:path extrusionOk="0" h="4203" w="2102">
                  <a:moveTo>
                    <a:pt x="1" y="1"/>
                  </a:moveTo>
                  <a:lnTo>
                    <a:pt x="1" y="4203"/>
                  </a:lnTo>
                  <a:cubicBezTo>
                    <a:pt x="1161" y="4203"/>
                    <a:pt x="2102" y="3262"/>
                    <a:pt x="2102" y="2102"/>
                  </a:cubicBezTo>
                  <a:cubicBezTo>
                    <a:pt x="2102" y="942"/>
                    <a:pt x="1161" y="1"/>
                    <a:pt x="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7" name="Google Shape;3887;p51"/>
            <p:cNvSpPr/>
            <p:nvPr/>
          </p:nvSpPr>
          <p:spPr>
            <a:xfrm>
              <a:off x="3645150" y="4397400"/>
              <a:ext cx="385275" cy="91725"/>
            </a:xfrm>
            <a:custGeom>
              <a:rect b="b" l="l" r="r" t="t"/>
              <a:pathLst>
                <a:path extrusionOk="0" h="3669" w="15411">
                  <a:moveTo>
                    <a:pt x="1424" y="1"/>
                  </a:moveTo>
                  <a:cubicBezTo>
                    <a:pt x="637" y="1"/>
                    <a:pt x="1" y="638"/>
                    <a:pt x="1" y="1424"/>
                  </a:cubicBezTo>
                  <a:lnTo>
                    <a:pt x="1" y="2249"/>
                  </a:lnTo>
                  <a:cubicBezTo>
                    <a:pt x="1" y="3032"/>
                    <a:pt x="637" y="3669"/>
                    <a:pt x="1424" y="3669"/>
                  </a:cubicBezTo>
                  <a:lnTo>
                    <a:pt x="13991" y="3669"/>
                  </a:lnTo>
                  <a:cubicBezTo>
                    <a:pt x="14774" y="3669"/>
                    <a:pt x="15411" y="3032"/>
                    <a:pt x="15411" y="2249"/>
                  </a:cubicBezTo>
                  <a:lnTo>
                    <a:pt x="15411" y="1424"/>
                  </a:lnTo>
                  <a:cubicBezTo>
                    <a:pt x="15411" y="638"/>
                    <a:pt x="14774" y="1"/>
                    <a:pt x="1399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8" name="Google Shape;3888;p51"/>
            <p:cNvSpPr/>
            <p:nvPr/>
          </p:nvSpPr>
          <p:spPr>
            <a:xfrm>
              <a:off x="3837250" y="4397550"/>
              <a:ext cx="193175" cy="91575"/>
            </a:xfrm>
            <a:custGeom>
              <a:rect b="b" l="l" r="r" t="t"/>
              <a:pathLst>
                <a:path extrusionOk="0" h="3663" w="7727">
                  <a:moveTo>
                    <a:pt x="6317" y="0"/>
                  </a:moveTo>
                  <a:cubicBezTo>
                    <a:pt x="6313" y="0"/>
                    <a:pt x="6310" y="0"/>
                    <a:pt x="6307" y="0"/>
                  </a:cubicBezTo>
                  <a:lnTo>
                    <a:pt x="1" y="0"/>
                  </a:lnTo>
                  <a:lnTo>
                    <a:pt x="1" y="3663"/>
                  </a:lnTo>
                  <a:lnTo>
                    <a:pt x="6307" y="3663"/>
                  </a:lnTo>
                  <a:cubicBezTo>
                    <a:pt x="7090" y="3663"/>
                    <a:pt x="7727" y="3026"/>
                    <a:pt x="7727" y="2243"/>
                  </a:cubicBezTo>
                  <a:lnTo>
                    <a:pt x="7727" y="1418"/>
                  </a:lnTo>
                  <a:cubicBezTo>
                    <a:pt x="7727" y="635"/>
                    <a:pt x="7096" y="0"/>
                    <a:pt x="6317"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9" name="Google Shape;3889;p51"/>
            <p:cNvSpPr/>
            <p:nvPr/>
          </p:nvSpPr>
          <p:spPr>
            <a:xfrm>
              <a:off x="3683900" y="4248150"/>
              <a:ext cx="306750" cy="95650"/>
            </a:xfrm>
            <a:custGeom>
              <a:rect b="b" l="l" r="r" t="t"/>
              <a:pathLst>
                <a:path extrusionOk="0" h="3826" w="12270">
                  <a:moveTo>
                    <a:pt x="3022" y="1"/>
                  </a:moveTo>
                  <a:cubicBezTo>
                    <a:pt x="2678" y="1"/>
                    <a:pt x="2334" y="81"/>
                    <a:pt x="2022" y="241"/>
                  </a:cubicBezTo>
                  <a:lnTo>
                    <a:pt x="53" y="1249"/>
                  </a:lnTo>
                  <a:cubicBezTo>
                    <a:pt x="17" y="1509"/>
                    <a:pt x="1" y="1774"/>
                    <a:pt x="1" y="2040"/>
                  </a:cubicBezTo>
                  <a:lnTo>
                    <a:pt x="1" y="3826"/>
                  </a:lnTo>
                  <a:lnTo>
                    <a:pt x="2022" y="2793"/>
                  </a:lnTo>
                  <a:cubicBezTo>
                    <a:pt x="2338" y="2632"/>
                    <a:pt x="2682" y="2551"/>
                    <a:pt x="3026" y="2551"/>
                  </a:cubicBezTo>
                  <a:cubicBezTo>
                    <a:pt x="3372" y="2551"/>
                    <a:pt x="3716" y="2632"/>
                    <a:pt x="4031" y="2796"/>
                  </a:cubicBezTo>
                  <a:lnTo>
                    <a:pt x="5266" y="3433"/>
                  </a:lnTo>
                  <a:cubicBezTo>
                    <a:pt x="5540" y="3571"/>
                    <a:pt x="5839" y="3654"/>
                    <a:pt x="6135" y="3671"/>
                  </a:cubicBezTo>
                  <a:cubicBezTo>
                    <a:pt x="6185" y="3674"/>
                    <a:pt x="6235" y="3676"/>
                    <a:pt x="6286" y="3676"/>
                  </a:cubicBezTo>
                  <a:cubicBezTo>
                    <a:pt x="6626" y="3676"/>
                    <a:pt x="6967" y="3595"/>
                    <a:pt x="7278" y="3435"/>
                  </a:cubicBezTo>
                  <a:lnTo>
                    <a:pt x="8532" y="2793"/>
                  </a:lnTo>
                  <a:cubicBezTo>
                    <a:pt x="8848" y="2632"/>
                    <a:pt x="9193" y="2551"/>
                    <a:pt x="9537" y="2551"/>
                  </a:cubicBezTo>
                  <a:cubicBezTo>
                    <a:pt x="9883" y="2551"/>
                    <a:pt x="10228" y="2632"/>
                    <a:pt x="10545" y="2796"/>
                  </a:cubicBezTo>
                  <a:lnTo>
                    <a:pt x="12269" y="3684"/>
                  </a:lnTo>
                  <a:lnTo>
                    <a:pt x="12269" y="2040"/>
                  </a:lnTo>
                  <a:cubicBezTo>
                    <a:pt x="12269" y="1716"/>
                    <a:pt x="12241" y="1401"/>
                    <a:pt x="12194" y="1096"/>
                  </a:cubicBezTo>
                  <a:lnTo>
                    <a:pt x="10545" y="246"/>
                  </a:lnTo>
                  <a:cubicBezTo>
                    <a:pt x="10228" y="82"/>
                    <a:pt x="9881" y="1"/>
                    <a:pt x="9534" y="1"/>
                  </a:cubicBezTo>
                  <a:cubicBezTo>
                    <a:pt x="9190" y="1"/>
                    <a:pt x="8846" y="81"/>
                    <a:pt x="8532" y="241"/>
                  </a:cubicBezTo>
                  <a:lnTo>
                    <a:pt x="7278" y="886"/>
                  </a:lnTo>
                  <a:cubicBezTo>
                    <a:pt x="6964" y="1044"/>
                    <a:pt x="6619" y="1126"/>
                    <a:pt x="6274" y="1126"/>
                  </a:cubicBezTo>
                  <a:cubicBezTo>
                    <a:pt x="6228" y="1126"/>
                    <a:pt x="6181" y="1124"/>
                    <a:pt x="6135" y="1121"/>
                  </a:cubicBezTo>
                  <a:cubicBezTo>
                    <a:pt x="5839" y="1105"/>
                    <a:pt x="5540" y="1024"/>
                    <a:pt x="5266" y="883"/>
                  </a:cubicBezTo>
                  <a:lnTo>
                    <a:pt x="4031" y="246"/>
                  </a:lnTo>
                  <a:cubicBezTo>
                    <a:pt x="3716" y="82"/>
                    <a:pt x="3369" y="1"/>
                    <a:pt x="3022"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90" name="Google Shape;3890;p51"/>
            <p:cNvSpPr/>
            <p:nvPr/>
          </p:nvSpPr>
          <p:spPr>
            <a:xfrm>
              <a:off x="3837250" y="4248150"/>
              <a:ext cx="153400" cy="92125"/>
            </a:xfrm>
            <a:custGeom>
              <a:rect b="b" l="l" r="r" t="t"/>
              <a:pathLst>
                <a:path extrusionOk="0" h="3685" w="6136">
                  <a:moveTo>
                    <a:pt x="3400" y="1"/>
                  </a:moveTo>
                  <a:cubicBezTo>
                    <a:pt x="3056" y="1"/>
                    <a:pt x="2712" y="81"/>
                    <a:pt x="2398" y="241"/>
                  </a:cubicBezTo>
                  <a:lnTo>
                    <a:pt x="1144" y="886"/>
                  </a:lnTo>
                  <a:cubicBezTo>
                    <a:pt x="830" y="1044"/>
                    <a:pt x="485" y="1126"/>
                    <a:pt x="140" y="1126"/>
                  </a:cubicBezTo>
                  <a:cubicBezTo>
                    <a:pt x="94" y="1126"/>
                    <a:pt x="47" y="1124"/>
                    <a:pt x="1" y="1121"/>
                  </a:cubicBezTo>
                  <a:lnTo>
                    <a:pt x="1" y="3671"/>
                  </a:lnTo>
                  <a:cubicBezTo>
                    <a:pt x="51" y="3674"/>
                    <a:pt x="101" y="3676"/>
                    <a:pt x="152" y="3676"/>
                  </a:cubicBezTo>
                  <a:cubicBezTo>
                    <a:pt x="492" y="3676"/>
                    <a:pt x="833" y="3595"/>
                    <a:pt x="1144" y="3435"/>
                  </a:cubicBezTo>
                  <a:lnTo>
                    <a:pt x="2398" y="2793"/>
                  </a:lnTo>
                  <a:cubicBezTo>
                    <a:pt x="2714" y="2632"/>
                    <a:pt x="3059" y="2551"/>
                    <a:pt x="3403" y="2551"/>
                  </a:cubicBezTo>
                  <a:cubicBezTo>
                    <a:pt x="3749" y="2551"/>
                    <a:pt x="4094" y="2632"/>
                    <a:pt x="4411" y="2796"/>
                  </a:cubicBezTo>
                  <a:lnTo>
                    <a:pt x="6135" y="3684"/>
                  </a:lnTo>
                  <a:lnTo>
                    <a:pt x="6135" y="2040"/>
                  </a:lnTo>
                  <a:cubicBezTo>
                    <a:pt x="6135" y="1716"/>
                    <a:pt x="6107" y="1401"/>
                    <a:pt x="6060" y="1096"/>
                  </a:cubicBezTo>
                  <a:lnTo>
                    <a:pt x="4411" y="246"/>
                  </a:lnTo>
                  <a:cubicBezTo>
                    <a:pt x="4094" y="82"/>
                    <a:pt x="3747" y="1"/>
                    <a:pt x="340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91" name="Google Shape;3891;p51"/>
            <p:cNvSpPr/>
            <p:nvPr/>
          </p:nvSpPr>
          <p:spPr>
            <a:xfrm>
              <a:off x="3723775" y="4397400"/>
              <a:ext cx="227200" cy="91650"/>
            </a:xfrm>
            <a:custGeom>
              <a:rect b="b" l="l" r="r" t="t"/>
              <a:pathLst>
                <a:path extrusionOk="0" h="3666" w="9088">
                  <a:moveTo>
                    <a:pt x="0" y="1"/>
                  </a:moveTo>
                  <a:lnTo>
                    <a:pt x="0" y="3666"/>
                  </a:lnTo>
                  <a:lnTo>
                    <a:pt x="9088" y="3666"/>
                  </a:lnTo>
                  <a:lnTo>
                    <a:pt x="9088"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92" name="Google Shape;3892;p51"/>
            <p:cNvSpPr/>
            <p:nvPr/>
          </p:nvSpPr>
          <p:spPr>
            <a:xfrm>
              <a:off x="3837325" y="4397400"/>
              <a:ext cx="113650" cy="91650"/>
            </a:xfrm>
            <a:custGeom>
              <a:rect b="b" l="l" r="r" t="t"/>
              <a:pathLst>
                <a:path extrusionOk="0" h="3666" w="4546">
                  <a:moveTo>
                    <a:pt x="1" y="1"/>
                  </a:moveTo>
                  <a:lnTo>
                    <a:pt x="1" y="3666"/>
                  </a:lnTo>
                  <a:lnTo>
                    <a:pt x="4546" y="3666"/>
                  </a:lnTo>
                  <a:lnTo>
                    <a:pt x="4546"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93" name="Google Shape;3893;p51"/>
            <p:cNvSpPr/>
            <p:nvPr/>
          </p:nvSpPr>
          <p:spPr>
            <a:xfrm>
              <a:off x="3799900" y="4397400"/>
              <a:ext cx="74750" cy="91650"/>
            </a:xfrm>
            <a:custGeom>
              <a:rect b="b" l="l" r="r" t="t"/>
              <a:pathLst>
                <a:path extrusionOk="0" h="3666" w="2990">
                  <a:moveTo>
                    <a:pt x="0" y="1"/>
                  </a:moveTo>
                  <a:lnTo>
                    <a:pt x="0" y="3666"/>
                  </a:lnTo>
                  <a:lnTo>
                    <a:pt x="2990" y="3666"/>
                  </a:lnTo>
                  <a:lnTo>
                    <a:pt x="2990"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94" name="Google Shape;3894;p51"/>
            <p:cNvSpPr/>
            <p:nvPr/>
          </p:nvSpPr>
          <p:spPr>
            <a:xfrm>
              <a:off x="3837325" y="4397400"/>
              <a:ext cx="37400" cy="91650"/>
            </a:xfrm>
            <a:custGeom>
              <a:rect b="b" l="l" r="r" t="t"/>
              <a:pathLst>
                <a:path extrusionOk="0" h="3666" w="1496">
                  <a:moveTo>
                    <a:pt x="1" y="1"/>
                  </a:moveTo>
                  <a:lnTo>
                    <a:pt x="1" y="3666"/>
                  </a:lnTo>
                  <a:lnTo>
                    <a:pt x="1496" y="3666"/>
                  </a:lnTo>
                  <a:lnTo>
                    <a:pt x="1496"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95" name="Google Shape;3895;p51"/>
          <p:cNvGrpSpPr/>
          <p:nvPr/>
        </p:nvGrpSpPr>
        <p:grpSpPr>
          <a:xfrm>
            <a:off x="4513890" y="4217688"/>
            <a:ext cx="443075" cy="305500"/>
            <a:chOff x="3469575" y="3772425"/>
            <a:chExt cx="443075" cy="305500"/>
          </a:xfrm>
        </p:grpSpPr>
        <p:sp>
          <p:nvSpPr>
            <p:cNvPr id="3896" name="Google Shape;3896;p51"/>
            <p:cNvSpPr/>
            <p:nvPr/>
          </p:nvSpPr>
          <p:spPr>
            <a:xfrm>
              <a:off x="3492625" y="3792700"/>
              <a:ext cx="291850" cy="271650"/>
            </a:xfrm>
            <a:custGeom>
              <a:rect b="b" l="l" r="r" t="t"/>
              <a:pathLst>
                <a:path extrusionOk="0" h="10866" w="11674">
                  <a:moveTo>
                    <a:pt x="5838" y="1"/>
                  </a:moveTo>
                  <a:cubicBezTo>
                    <a:pt x="5548" y="1"/>
                    <a:pt x="5260" y="153"/>
                    <a:pt x="5110" y="455"/>
                  </a:cubicBezTo>
                  <a:lnTo>
                    <a:pt x="3768" y="3192"/>
                  </a:lnTo>
                  <a:lnTo>
                    <a:pt x="1" y="10865"/>
                  </a:lnTo>
                  <a:lnTo>
                    <a:pt x="11674" y="10865"/>
                  </a:lnTo>
                  <a:lnTo>
                    <a:pt x="7906" y="3192"/>
                  </a:lnTo>
                  <a:lnTo>
                    <a:pt x="6564" y="455"/>
                  </a:lnTo>
                  <a:cubicBezTo>
                    <a:pt x="6414" y="153"/>
                    <a:pt x="6124" y="1"/>
                    <a:pt x="5838"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97" name="Google Shape;3897;p51"/>
            <p:cNvSpPr/>
            <p:nvPr/>
          </p:nvSpPr>
          <p:spPr>
            <a:xfrm>
              <a:off x="3638575" y="3792775"/>
              <a:ext cx="145900" cy="271575"/>
            </a:xfrm>
            <a:custGeom>
              <a:rect b="b" l="l" r="r" t="t"/>
              <a:pathLst>
                <a:path extrusionOk="0" h="10863" w="5836">
                  <a:moveTo>
                    <a:pt x="0" y="1"/>
                  </a:moveTo>
                  <a:lnTo>
                    <a:pt x="0" y="10862"/>
                  </a:lnTo>
                  <a:lnTo>
                    <a:pt x="5836" y="10862"/>
                  </a:lnTo>
                  <a:lnTo>
                    <a:pt x="2068" y="3192"/>
                  </a:lnTo>
                  <a:lnTo>
                    <a:pt x="726" y="454"/>
                  </a:lnTo>
                  <a:cubicBezTo>
                    <a:pt x="576" y="153"/>
                    <a:pt x="286" y="1"/>
                    <a:pt x="0"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98" name="Google Shape;3898;p51"/>
            <p:cNvSpPr/>
            <p:nvPr/>
          </p:nvSpPr>
          <p:spPr>
            <a:xfrm>
              <a:off x="3683975" y="3772425"/>
              <a:ext cx="58150" cy="83550"/>
            </a:xfrm>
            <a:custGeom>
              <a:rect b="b" l="l" r="r" t="t"/>
              <a:pathLst>
                <a:path extrusionOk="0" h="3342" w="2326">
                  <a:moveTo>
                    <a:pt x="614" y="1"/>
                  </a:moveTo>
                  <a:cubicBezTo>
                    <a:pt x="535" y="1"/>
                    <a:pt x="456" y="18"/>
                    <a:pt x="380" y="53"/>
                  </a:cubicBezTo>
                  <a:cubicBezTo>
                    <a:pt x="111" y="186"/>
                    <a:pt x="0" y="507"/>
                    <a:pt x="128" y="779"/>
                  </a:cubicBezTo>
                  <a:lnTo>
                    <a:pt x="1221" y="3037"/>
                  </a:lnTo>
                  <a:cubicBezTo>
                    <a:pt x="1317" y="3230"/>
                    <a:pt x="1510" y="3342"/>
                    <a:pt x="1710" y="3342"/>
                  </a:cubicBezTo>
                  <a:cubicBezTo>
                    <a:pt x="1789" y="3342"/>
                    <a:pt x="1868" y="3325"/>
                    <a:pt x="1944" y="3289"/>
                  </a:cubicBezTo>
                  <a:cubicBezTo>
                    <a:pt x="2215" y="3159"/>
                    <a:pt x="2326" y="2835"/>
                    <a:pt x="2198" y="2567"/>
                  </a:cubicBezTo>
                  <a:lnTo>
                    <a:pt x="1105" y="308"/>
                  </a:lnTo>
                  <a:cubicBezTo>
                    <a:pt x="1009" y="113"/>
                    <a:pt x="816" y="1"/>
                    <a:pt x="61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99" name="Google Shape;3899;p51"/>
            <p:cNvSpPr/>
            <p:nvPr/>
          </p:nvSpPr>
          <p:spPr>
            <a:xfrm>
              <a:off x="3734975" y="3793150"/>
              <a:ext cx="47275" cy="60400"/>
            </a:xfrm>
            <a:custGeom>
              <a:rect b="b" l="l" r="r" t="t"/>
              <a:pathLst>
                <a:path extrusionOk="0" h="2416" w="1891">
                  <a:moveTo>
                    <a:pt x="618" y="0"/>
                  </a:moveTo>
                  <a:cubicBezTo>
                    <a:pt x="538" y="0"/>
                    <a:pt x="458" y="18"/>
                    <a:pt x="382" y="55"/>
                  </a:cubicBezTo>
                  <a:cubicBezTo>
                    <a:pt x="117" y="188"/>
                    <a:pt x="0" y="511"/>
                    <a:pt x="133" y="780"/>
                  </a:cubicBezTo>
                  <a:lnTo>
                    <a:pt x="787" y="2111"/>
                  </a:lnTo>
                  <a:cubicBezTo>
                    <a:pt x="882" y="2304"/>
                    <a:pt x="1075" y="2415"/>
                    <a:pt x="1274" y="2415"/>
                  </a:cubicBezTo>
                  <a:cubicBezTo>
                    <a:pt x="1353" y="2415"/>
                    <a:pt x="1434" y="2397"/>
                    <a:pt x="1509" y="2361"/>
                  </a:cubicBezTo>
                  <a:cubicBezTo>
                    <a:pt x="1780" y="2228"/>
                    <a:pt x="1891" y="1907"/>
                    <a:pt x="1758" y="1638"/>
                  </a:cubicBezTo>
                  <a:lnTo>
                    <a:pt x="1105" y="304"/>
                  </a:lnTo>
                  <a:cubicBezTo>
                    <a:pt x="1012" y="112"/>
                    <a:pt x="818" y="0"/>
                    <a:pt x="61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00" name="Google Shape;3900;p51"/>
            <p:cNvSpPr/>
            <p:nvPr/>
          </p:nvSpPr>
          <p:spPr>
            <a:xfrm>
              <a:off x="3738075" y="3872500"/>
              <a:ext cx="92775" cy="92750"/>
            </a:xfrm>
            <a:custGeom>
              <a:rect b="b" l="l" r="r" t="t"/>
              <a:pathLst>
                <a:path extrusionOk="0" h="3710" w="3711">
                  <a:moveTo>
                    <a:pt x="1856" y="0"/>
                  </a:moveTo>
                  <a:cubicBezTo>
                    <a:pt x="831" y="0"/>
                    <a:pt x="1" y="831"/>
                    <a:pt x="1" y="1855"/>
                  </a:cubicBezTo>
                  <a:cubicBezTo>
                    <a:pt x="1" y="2879"/>
                    <a:pt x="831" y="3710"/>
                    <a:pt x="1856" y="3710"/>
                  </a:cubicBezTo>
                  <a:cubicBezTo>
                    <a:pt x="2880" y="3710"/>
                    <a:pt x="3710" y="2879"/>
                    <a:pt x="3710" y="1855"/>
                  </a:cubicBezTo>
                  <a:cubicBezTo>
                    <a:pt x="3710" y="834"/>
                    <a:pt x="2880" y="3"/>
                    <a:pt x="1856"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01" name="Google Shape;3901;p51"/>
            <p:cNvSpPr/>
            <p:nvPr/>
          </p:nvSpPr>
          <p:spPr>
            <a:xfrm>
              <a:off x="3784450" y="3872575"/>
              <a:ext cx="46400" cy="92675"/>
            </a:xfrm>
            <a:custGeom>
              <a:rect b="b" l="l" r="r" t="t"/>
              <a:pathLst>
                <a:path extrusionOk="0" h="3707" w="1856">
                  <a:moveTo>
                    <a:pt x="1" y="0"/>
                  </a:moveTo>
                  <a:lnTo>
                    <a:pt x="1" y="3707"/>
                  </a:lnTo>
                  <a:cubicBezTo>
                    <a:pt x="1025" y="3707"/>
                    <a:pt x="1855" y="2876"/>
                    <a:pt x="1855" y="1852"/>
                  </a:cubicBezTo>
                  <a:cubicBezTo>
                    <a:pt x="1855" y="831"/>
                    <a:pt x="1025" y="0"/>
                    <a:pt x="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02" name="Google Shape;3902;p51"/>
            <p:cNvSpPr/>
            <p:nvPr/>
          </p:nvSpPr>
          <p:spPr>
            <a:xfrm>
              <a:off x="3586875" y="3792775"/>
              <a:ext cx="103475" cy="79825"/>
            </a:xfrm>
            <a:custGeom>
              <a:rect b="b" l="l" r="r" t="t"/>
              <a:pathLst>
                <a:path extrusionOk="0" h="3193" w="4139">
                  <a:moveTo>
                    <a:pt x="2071" y="1"/>
                  </a:moveTo>
                  <a:cubicBezTo>
                    <a:pt x="1781" y="1"/>
                    <a:pt x="1493" y="153"/>
                    <a:pt x="1343" y="454"/>
                  </a:cubicBezTo>
                  <a:lnTo>
                    <a:pt x="1" y="3192"/>
                  </a:lnTo>
                  <a:lnTo>
                    <a:pt x="4139" y="3192"/>
                  </a:lnTo>
                  <a:lnTo>
                    <a:pt x="2796" y="454"/>
                  </a:lnTo>
                  <a:cubicBezTo>
                    <a:pt x="2650" y="153"/>
                    <a:pt x="2359" y="1"/>
                    <a:pt x="207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03" name="Google Shape;3903;p51"/>
            <p:cNvSpPr/>
            <p:nvPr/>
          </p:nvSpPr>
          <p:spPr>
            <a:xfrm>
              <a:off x="3638650" y="3792775"/>
              <a:ext cx="51700" cy="79825"/>
            </a:xfrm>
            <a:custGeom>
              <a:rect b="b" l="l" r="r" t="t"/>
              <a:pathLst>
                <a:path extrusionOk="0" h="3193" w="2068">
                  <a:moveTo>
                    <a:pt x="0" y="1"/>
                  </a:moveTo>
                  <a:lnTo>
                    <a:pt x="0" y="3192"/>
                  </a:lnTo>
                  <a:lnTo>
                    <a:pt x="2068" y="3192"/>
                  </a:lnTo>
                  <a:lnTo>
                    <a:pt x="725" y="454"/>
                  </a:lnTo>
                  <a:cubicBezTo>
                    <a:pt x="579" y="153"/>
                    <a:pt x="288" y="1"/>
                    <a:pt x="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04" name="Google Shape;3904;p51"/>
            <p:cNvSpPr/>
            <p:nvPr/>
          </p:nvSpPr>
          <p:spPr>
            <a:xfrm>
              <a:off x="3469575" y="3936575"/>
              <a:ext cx="443075" cy="141350"/>
            </a:xfrm>
            <a:custGeom>
              <a:rect b="b" l="l" r="r" t="t"/>
              <a:pathLst>
                <a:path extrusionOk="0" h="5654" w="17723">
                  <a:moveTo>
                    <a:pt x="15400" y="1"/>
                  </a:moveTo>
                  <a:cubicBezTo>
                    <a:pt x="15098" y="1"/>
                    <a:pt x="14857" y="247"/>
                    <a:pt x="14857" y="543"/>
                  </a:cubicBezTo>
                  <a:cubicBezTo>
                    <a:pt x="14857" y="845"/>
                    <a:pt x="15098" y="1086"/>
                    <a:pt x="15400" y="1086"/>
                  </a:cubicBezTo>
                  <a:cubicBezTo>
                    <a:pt x="16172" y="1086"/>
                    <a:pt x="16637" y="1664"/>
                    <a:pt x="16637" y="2273"/>
                  </a:cubicBezTo>
                  <a:cubicBezTo>
                    <a:pt x="16637" y="2866"/>
                    <a:pt x="16205" y="3356"/>
                    <a:pt x="15640" y="3447"/>
                  </a:cubicBezTo>
                  <a:cubicBezTo>
                    <a:pt x="15413" y="2813"/>
                    <a:pt x="14805" y="2359"/>
                    <a:pt x="14096" y="2359"/>
                  </a:cubicBezTo>
                  <a:cubicBezTo>
                    <a:pt x="13794" y="2359"/>
                    <a:pt x="13551" y="2603"/>
                    <a:pt x="13551" y="2904"/>
                  </a:cubicBezTo>
                  <a:cubicBezTo>
                    <a:pt x="13551" y="3203"/>
                    <a:pt x="13794" y="3447"/>
                    <a:pt x="14096" y="3447"/>
                  </a:cubicBezTo>
                  <a:cubicBezTo>
                    <a:pt x="14406" y="3447"/>
                    <a:pt x="14655" y="3699"/>
                    <a:pt x="14655" y="4006"/>
                  </a:cubicBezTo>
                  <a:cubicBezTo>
                    <a:pt x="14655" y="4316"/>
                    <a:pt x="14403" y="4568"/>
                    <a:pt x="14096" y="4568"/>
                  </a:cubicBezTo>
                  <a:lnTo>
                    <a:pt x="546" y="4568"/>
                  </a:lnTo>
                  <a:cubicBezTo>
                    <a:pt x="244" y="4568"/>
                    <a:pt x="1" y="4814"/>
                    <a:pt x="1" y="5110"/>
                  </a:cubicBezTo>
                  <a:cubicBezTo>
                    <a:pt x="1" y="5412"/>
                    <a:pt x="247" y="5653"/>
                    <a:pt x="546" y="5653"/>
                  </a:cubicBezTo>
                  <a:lnTo>
                    <a:pt x="14096" y="5653"/>
                  </a:lnTo>
                  <a:cubicBezTo>
                    <a:pt x="14816" y="5653"/>
                    <a:pt x="15427" y="5191"/>
                    <a:pt x="15649" y="4543"/>
                  </a:cubicBezTo>
                  <a:cubicBezTo>
                    <a:pt x="16809" y="4441"/>
                    <a:pt x="17722" y="3463"/>
                    <a:pt x="17722" y="2282"/>
                  </a:cubicBezTo>
                  <a:cubicBezTo>
                    <a:pt x="17722" y="1080"/>
                    <a:pt x="16773" y="12"/>
                    <a:pt x="1540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05" name="Google Shape;3905;p51"/>
            <p:cNvSpPr/>
            <p:nvPr/>
          </p:nvSpPr>
          <p:spPr>
            <a:xfrm>
              <a:off x="3691175" y="3936650"/>
              <a:ext cx="221475" cy="141275"/>
            </a:xfrm>
            <a:custGeom>
              <a:rect b="b" l="l" r="r" t="t"/>
              <a:pathLst>
                <a:path extrusionOk="0" h="5651" w="8859">
                  <a:moveTo>
                    <a:pt x="6536" y="0"/>
                  </a:moveTo>
                  <a:cubicBezTo>
                    <a:pt x="6234" y="0"/>
                    <a:pt x="5993" y="247"/>
                    <a:pt x="5993" y="543"/>
                  </a:cubicBezTo>
                  <a:cubicBezTo>
                    <a:pt x="5993" y="845"/>
                    <a:pt x="6234" y="1088"/>
                    <a:pt x="6536" y="1088"/>
                  </a:cubicBezTo>
                  <a:cubicBezTo>
                    <a:pt x="7308" y="1088"/>
                    <a:pt x="7773" y="1664"/>
                    <a:pt x="7773" y="2273"/>
                  </a:cubicBezTo>
                  <a:cubicBezTo>
                    <a:pt x="7773" y="2865"/>
                    <a:pt x="7341" y="3358"/>
                    <a:pt x="6776" y="3447"/>
                  </a:cubicBezTo>
                  <a:cubicBezTo>
                    <a:pt x="6549" y="2813"/>
                    <a:pt x="5941" y="2362"/>
                    <a:pt x="5232" y="2362"/>
                  </a:cubicBezTo>
                  <a:cubicBezTo>
                    <a:pt x="4930" y="2362"/>
                    <a:pt x="4687" y="2602"/>
                    <a:pt x="4687" y="2904"/>
                  </a:cubicBezTo>
                  <a:cubicBezTo>
                    <a:pt x="4687" y="3206"/>
                    <a:pt x="4930" y="3447"/>
                    <a:pt x="5232" y="3447"/>
                  </a:cubicBezTo>
                  <a:cubicBezTo>
                    <a:pt x="5542" y="3447"/>
                    <a:pt x="5791" y="3699"/>
                    <a:pt x="5791" y="4009"/>
                  </a:cubicBezTo>
                  <a:cubicBezTo>
                    <a:pt x="5791" y="4316"/>
                    <a:pt x="5539" y="4568"/>
                    <a:pt x="5232" y="4568"/>
                  </a:cubicBezTo>
                  <a:lnTo>
                    <a:pt x="0" y="4568"/>
                  </a:lnTo>
                  <a:lnTo>
                    <a:pt x="0" y="5650"/>
                  </a:lnTo>
                  <a:lnTo>
                    <a:pt x="5232" y="5650"/>
                  </a:lnTo>
                  <a:cubicBezTo>
                    <a:pt x="5952" y="5650"/>
                    <a:pt x="6563" y="5188"/>
                    <a:pt x="6785" y="4540"/>
                  </a:cubicBezTo>
                  <a:cubicBezTo>
                    <a:pt x="7945" y="4438"/>
                    <a:pt x="8858" y="3460"/>
                    <a:pt x="8858" y="2279"/>
                  </a:cubicBezTo>
                  <a:cubicBezTo>
                    <a:pt x="8858" y="1077"/>
                    <a:pt x="7909" y="9"/>
                    <a:pt x="653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06" name="Google Shape;3906;p51"/>
            <p:cNvSpPr/>
            <p:nvPr/>
          </p:nvSpPr>
          <p:spPr>
            <a:xfrm>
              <a:off x="3624950" y="3900525"/>
              <a:ext cx="27200" cy="77950"/>
            </a:xfrm>
            <a:custGeom>
              <a:rect b="b" l="l" r="r" t="t"/>
              <a:pathLst>
                <a:path extrusionOk="0" h="3118" w="1088">
                  <a:moveTo>
                    <a:pt x="545" y="0"/>
                  </a:moveTo>
                  <a:cubicBezTo>
                    <a:pt x="244" y="0"/>
                    <a:pt x="0" y="244"/>
                    <a:pt x="0" y="543"/>
                  </a:cubicBezTo>
                  <a:lnTo>
                    <a:pt x="0" y="2575"/>
                  </a:lnTo>
                  <a:cubicBezTo>
                    <a:pt x="0" y="2874"/>
                    <a:pt x="244" y="3117"/>
                    <a:pt x="545" y="3117"/>
                  </a:cubicBezTo>
                  <a:cubicBezTo>
                    <a:pt x="844" y="3117"/>
                    <a:pt x="1088" y="2871"/>
                    <a:pt x="1088" y="2575"/>
                  </a:cubicBezTo>
                  <a:lnTo>
                    <a:pt x="1088" y="543"/>
                  </a:lnTo>
                  <a:cubicBezTo>
                    <a:pt x="1088" y="241"/>
                    <a:pt x="844" y="0"/>
                    <a:pt x="54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07" name="Google Shape;3907;p51"/>
            <p:cNvSpPr/>
            <p:nvPr/>
          </p:nvSpPr>
          <p:spPr>
            <a:xfrm>
              <a:off x="3638575" y="3900600"/>
              <a:ext cx="13575" cy="77875"/>
            </a:xfrm>
            <a:custGeom>
              <a:rect b="b" l="l" r="r" t="t"/>
              <a:pathLst>
                <a:path extrusionOk="0" h="3115" w="543">
                  <a:moveTo>
                    <a:pt x="6" y="0"/>
                  </a:moveTo>
                  <a:cubicBezTo>
                    <a:pt x="4" y="0"/>
                    <a:pt x="2" y="0"/>
                    <a:pt x="0" y="0"/>
                  </a:cubicBezTo>
                  <a:lnTo>
                    <a:pt x="0" y="3114"/>
                  </a:lnTo>
                  <a:cubicBezTo>
                    <a:pt x="299" y="3114"/>
                    <a:pt x="543" y="2868"/>
                    <a:pt x="543" y="2572"/>
                  </a:cubicBezTo>
                  <a:lnTo>
                    <a:pt x="543" y="540"/>
                  </a:lnTo>
                  <a:cubicBezTo>
                    <a:pt x="543" y="240"/>
                    <a:pt x="302" y="0"/>
                    <a:pt x="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08" name="Google Shape;3908;p51"/>
            <p:cNvSpPr/>
            <p:nvPr/>
          </p:nvSpPr>
          <p:spPr>
            <a:xfrm>
              <a:off x="3624950" y="3989800"/>
              <a:ext cx="27200" cy="38275"/>
            </a:xfrm>
            <a:custGeom>
              <a:rect b="b" l="l" r="r" t="t"/>
              <a:pathLst>
                <a:path extrusionOk="0" h="1531" w="1088">
                  <a:moveTo>
                    <a:pt x="545" y="0"/>
                  </a:moveTo>
                  <a:cubicBezTo>
                    <a:pt x="244" y="0"/>
                    <a:pt x="0" y="244"/>
                    <a:pt x="0" y="543"/>
                  </a:cubicBezTo>
                  <a:lnTo>
                    <a:pt x="0" y="988"/>
                  </a:lnTo>
                  <a:cubicBezTo>
                    <a:pt x="0" y="1290"/>
                    <a:pt x="244" y="1531"/>
                    <a:pt x="545" y="1531"/>
                  </a:cubicBezTo>
                  <a:cubicBezTo>
                    <a:pt x="844" y="1531"/>
                    <a:pt x="1088" y="1287"/>
                    <a:pt x="1088" y="988"/>
                  </a:cubicBezTo>
                  <a:lnTo>
                    <a:pt x="1088" y="543"/>
                  </a:lnTo>
                  <a:cubicBezTo>
                    <a:pt x="1088" y="244"/>
                    <a:pt x="844" y="3"/>
                    <a:pt x="54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09" name="Google Shape;3909;p51"/>
            <p:cNvSpPr/>
            <p:nvPr/>
          </p:nvSpPr>
          <p:spPr>
            <a:xfrm>
              <a:off x="3638575" y="3989875"/>
              <a:ext cx="13575" cy="38200"/>
            </a:xfrm>
            <a:custGeom>
              <a:rect b="b" l="l" r="r" t="t"/>
              <a:pathLst>
                <a:path extrusionOk="0" h="1528" w="543">
                  <a:moveTo>
                    <a:pt x="0" y="0"/>
                  </a:moveTo>
                  <a:lnTo>
                    <a:pt x="0" y="1528"/>
                  </a:lnTo>
                  <a:cubicBezTo>
                    <a:pt x="299" y="1528"/>
                    <a:pt x="543" y="1284"/>
                    <a:pt x="543" y="985"/>
                  </a:cubicBezTo>
                  <a:lnTo>
                    <a:pt x="543" y="540"/>
                  </a:lnTo>
                  <a:cubicBezTo>
                    <a:pt x="543" y="241"/>
                    <a:pt x="299" y="0"/>
                    <a:pt x="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910" name="Google Shape;3910;p51"/>
          <p:cNvGrpSpPr/>
          <p:nvPr/>
        </p:nvGrpSpPr>
        <p:grpSpPr>
          <a:xfrm>
            <a:off x="5209013" y="4195275"/>
            <a:ext cx="443050" cy="350325"/>
            <a:chOff x="4922775" y="4119425"/>
            <a:chExt cx="443050" cy="350325"/>
          </a:xfrm>
        </p:grpSpPr>
        <p:sp>
          <p:nvSpPr>
            <p:cNvPr id="3911" name="Google Shape;3911;p51"/>
            <p:cNvSpPr/>
            <p:nvPr/>
          </p:nvSpPr>
          <p:spPr>
            <a:xfrm>
              <a:off x="5196750" y="4119425"/>
              <a:ext cx="134625" cy="131225"/>
            </a:xfrm>
            <a:custGeom>
              <a:rect b="b" l="l" r="r" t="t"/>
              <a:pathLst>
                <a:path extrusionOk="0" h="5249" w="5385">
                  <a:moveTo>
                    <a:pt x="4297" y="1"/>
                  </a:moveTo>
                  <a:cubicBezTo>
                    <a:pt x="2766" y="1"/>
                    <a:pt x="1177" y="612"/>
                    <a:pt x="0" y="1789"/>
                  </a:cubicBezTo>
                  <a:lnTo>
                    <a:pt x="1730" y="3519"/>
                  </a:lnTo>
                  <a:lnTo>
                    <a:pt x="3460" y="5249"/>
                  </a:lnTo>
                  <a:cubicBezTo>
                    <a:pt x="4736" y="3970"/>
                    <a:pt x="5384" y="2190"/>
                    <a:pt x="5223" y="399"/>
                  </a:cubicBezTo>
                  <a:cubicBezTo>
                    <a:pt x="5215" y="297"/>
                    <a:pt x="5174" y="211"/>
                    <a:pt x="5107" y="144"/>
                  </a:cubicBezTo>
                  <a:cubicBezTo>
                    <a:pt x="5041" y="81"/>
                    <a:pt x="4952" y="39"/>
                    <a:pt x="4855" y="28"/>
                  </a:cubicBezTo>
                  <a:cubicBezTo>
                    <a:pt x="4671" y="10"/>
                    <a:pt x="4484" y="1"/>
                    <a:pt x="4297"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12" name="Google Shape;3912;p51"/>
            <p:cNvSpPr/>
            <p:nvPr/>
          </p:nvSpPr>
          <p:spPr>
            <a:xfrm>
              <a:off x="5240000" y="4122950"/>
              <a:ext cx="91375" cy="127700"/>
            </a:xfrm>
            <a:custGeom>
              <a:rect b="b" l="l" r="r" t="t"/>
              <a:pathLst>
                <a:path extrusionOk="0" h="5108" w="3655">
                  <a:moveTo>
                    <a:pt x="3377" y="1"/>
                  </a:moveTo>
                  <a:lnTo>
                    <a:pt x="0" y="3378"/>
                  </a:lnTo>
                  <a:lnTo>
                    <a:pt x="1730" y="5108"/>
                  </a:lnTo>
                  <a:cubicBezTo>
                    <a:pt x="3006" y="3829"/>
                    <a:pt x="3654" y="2049"/>
                    <a:pt x="3493" y="253"/>
                  </a:cubicBezTo>
                  <a:cubicBezTo>
                    <a:pt x="3485" y="153"/>
                    <a:pt x="3444" y="67"/>
                    <a:pt x="3377"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13" name="Google Shape;3913;p51"/>
            <p:cNvSpPr/>
            <p:nvPr/>
          </p:nvSpPr>
          <p:spPr>
            <a:xfrm>
              <a:off x="5230025" y="4155650"/>
              <a:ext cx="62925" cy="61525"/>
            </a:xfrm>
            <a:custGeom>
              <a:rect b="b" l="l" r="r" t="t"/>
              <a:pathLst>
                <a:path extrusionOk="0" h="2461" w="2517">
                  <a:moveTo>
                    <a:pt x="1905" y="1"/>
                  </a:moveTo>
                  <a:cubicBezTo>
                    <a:pt x="1762" y="1"/>
                    <a:pt x="1619" y="55"/>
                    <a:pt x="1509" y="163"/>
                  </a:cubicBezTo>
                  <a:lnTo>
                    <a:pt x="1" y="1671"/>
                  </a:lnTo>
                  <a:lnTo>
                    <a:pt x="789" y="2460"/>
                  </a:lnTo>
                  <a:lnTo>
                    <a:pt x="2298" y="951"/>
                  </a:lnTo>
                  <a:cubicBezTo>
                    <a:pt x="2517" y="736"/>
                    <a:pt x="2517" y="381"/>
                    <a:pt x="2298" y="163"/>
                  </a:cubicBezTo>
                  <a:cubicBezTo>
                    <a:pt x="2190" y="55"/>
                    <a:pt x="2048" y="1"/>
                    <a:pt x="190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14" name="Google Shape;3914;p51"/>
            <p:cNvSpPr/>
            <p:nvPr/>
          </p:nvSpPr>
          <p:spPr>
            <a:xfrm>
              <a:off x="5239925" y="4159700"/>
              <a:ext cx="53025" cy="57475"/>
            </a:xfrm>
            <a:custGeom>
              <a:rect b="b" l="l" r="r" t="t"/>
              <a:pathLst>
                <a:path extrusionOk="0" h="2299" w="2121">
                  <a:moveTo>
                    <a:pt x="1902" y="1"/>
                  </a:moveTo>
                  <a:lnTo>
                    <a:pt x="0" y="1905"/>
                  </a:lnTo>
                  <a:lnTo>
                    <a:pt x="393" y="2298"/>
                  </a:lnTo>
                  <a:lnTo>
                    <a:pt x="1902" y="789"/>
                  </a:lnTo>
                  <a:cubicBezTo>
                    <a:pt x="2121" y="574"/>
                    <a:pt x="2121" y="219"/>
                    <a:pt x="190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15" name="Google Shape;3915;p51"/>
            <p:cNvSpPr/>
            <p:nvPr/>
          </p:nvSpPr>
          <p:spPr>
            <a:xfrm>
              <a:off x="4957300" y="4119425"/>
              <a:ext cx="134550" cy="131225"/>
            </a:xfrm>
            <a:custGeom>
              <a:rect b="b" l="l" r="r" t="t"/>
              <a:pathLst>
                <a:path extrusionOk="0" h="5249" w="5382">
                  <a:moveTo>
                    <a:pt x="1084" y="1"/>
                  </a:moveTo>
                  <a:cubicBezTo>
                    <a:pt x="897" y="1"/>
                    <a:pt x="711" y="10"/>
                    <a:pt x="526" y="28"/>
                  </a:cubicBezTo>
                  <a:cubicBezTo>
                    <a:pt x="430" y="39"/>
                    <a:pt x="341" y="81"/>
                    <a:pt x="275" y="144"/>
                  </a:cubicBezTo>
                  <a:cubicBezTo>
                    <a:pt x="208" y="211"/>
                    <a:pt x="167" y="297"/>
                    <a:pt x="156" y="399"/>
                  </a:cubicBezTo>
                  <a:cubicBezTo>
                    <a:pt x="1" y="2190"/>
                    <a:pt x="645" y="3970"/>
                    <a:pt x="1922" y="5249"/>
                  </a:cubicBezTo>
                  <a:lnTo>
                    <a:pt x="3652" y="3519"/>
                  </a:lnTo>
                  <a:lnTo>
                    <a:pt x="5382" y="1789"/>
                  </a:lnTo>
                  <a:cubicBezTo>
                    <a:pt x="4203" y="612"/>
                    <a:pt x="2613" y="1"/>
                    <a:pt x="1084"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16" name="Google Shape;3916;p51"/>
            <p:cNvSpPr/>
            <p:nvPr/>
          </p:nvSpPr>
          <p:spPr>
            <a:xfrm>
              <a:off x="4957300" y="4122950"/>
              <a:ext cx="91300" cy="127700"/>
            </a:xfrm>
            <a:custGeom>
              <a:rect b="b" l="l" r="r" t="t"/>
              <a:pathLst>
                <a:path extrusionOk="0" h="5108" w="3652">
                  <a:moveTo>
                    <a:pt x="275" y="1"/>
                  </a:moveTo>
                  <a:cubicBezTo>
                    <a:pt x="208" y="67"/>
                    <a:pt x="167" y="153"/>
                    <a:pt x="156" y="253"/>
                  </a:cubicBezTo>
                  <a:cubicBezTo>
                    <a:pt x="1" y="2049"/>
                    <a:pt x="645" y="3829"/>
                    <a:pt x="1922" y="5108"/>
                  </a:cubicBezTo>
                  <a:lnTo>
                    <a:pt x="3652" y="3378"/>
                  </a:lnTo>
                  <a:lnTo>
                    <a:pt x="275"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17" name="Google Shape;3917;p51"/>
            <p:cNvSpPr/>
            <p:nvPr/>
          </p:nvSpPr>
          <p:spPr>
            <a:xfrm>
              <a:off x="4995650" y="4155650"/>
              <a:ext cx="62925" cy="61525"/>
            </a:xfrm>
            <a:custGeom>
              <a:rect b="b" l="l" r="r" t="t"/>
              <a:pathLst>
                <a:path extrusionOk="0" h="2461" w="2517">
                  <a:moveTo>
                    <a:pt x="612" y="1"/>
                  </a:moveTo>
                  <a:cubicBezTo>
                    <a:pt x="469" y="1"/>
                    <a:pt x="327" y="55"/>
                    <a:pt x="219" y="163"/>
                  </a:cubicBezTo>
                  <a:cubicBezTo>
                    <a:pt x="0" y="381"/>
                    <a:pt x="0" y="736"/>
                    <a:pt x="219" y="951"/>
                  </a:cubicBezTo>
                  <a:lnTo>
                    <a:pt x="1727" y="2460"/>
                  </a:lnTo>
                  <a:lnTo>
                    <a:pt x="2516" y="1671"/>
                  </a:lnTo>
                  <a:lnTo>
                    <a:pt x="1008" y="163"/>
                  </a:lnTo>
                  <a:cubicBezTo>
                    <a:pt x="898" y="55"/>
                    <a:pt x="755" y="1"/>
                    <a:pt x="61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18" name="Google Shape;3918;p51"/>
            <p:cNvSpPr/>
            <p:nvPr/>
          </p:nvSpPr>
          <p:spPr>
            <a:xfrm>
              <a:off x="4995650" y="4159700"/>
              <a:ext cx="53025" cy="57475"/>
            </a:xfrm>
            <a:custGeom>
              <a:rect b="b" l="l" r="r" t="t"/>
              <a:pathLst>
                <a:path extrusionOk="0" h="2299" w="2121">
                  <a:moveTo>
                    <a:pt x="219" y="1"/>
                  </a:moveTo>
                  <a:cubicBezTo>
                    <a:pt x="0" y="219"/>
                    <a:pt x="0" y="574"/>
                    <a:pt x="219" y="789"/>
                  </a:cubicBezTo>
                  <a:lnTo>
                    <a:pt x="1727" y="2298"/>
                  </a:lnTo>
                  <a:lnTo>
                    <a:pt x="2120" y="1905"/>
                  </a:lnTo>
                  <a:lnTo>
                    <a:pt x="219" y="1"/>
                  </a:ln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19" name="Google Shape;3919;p51"/>
            <p:cNvSpPr/>
            <p:nvPr/>
          </p:nvSpPr>
          <p:spPr>
            <a:xfrm>
              <a:off x="4989125" y="4150225"/>
              <a:ext cx="310550" cy="264650"/>
            </a:xfrm>
            <a:custGeom>
              <a:rect b="b" l="l" r="r" t="t"/>
              <a:pathLst>
                <a:path extrusionOk="0" h="10586" w="12422">
                  <a:moveTo>
                    <a:pt x="6215" y="0"/>
                  </a:moveTo>
                  <a:cubicBezTo>
                    <a:pt x="2791" y="0"/>
                    <a:pt x="1" y="2788"/>
                    <a:pt x="1" y="6215"/>
                  </a:cubicBezTo>
                  <a:lnTo>
                    <a:pt x="1" y="9675"/>
                  </a:lnTo>
                  <a:cubicBezTo>
                    <a:pt x="1" y="10176"/>
                    <a:pt x="411" y="10585"/>
                    <a:pt x="912" y="10585"/>
                  </a:cubicBezTo>
                  <a:cubicBezTo>
                    <a:pt x="1413" y="10585"/>
                    <a:pt x="1822" y="10176"/>
                    <a:pt x="1822" y="9675"/>
                  </a:cubicBezTo>
                  <a:lnTo>
                    <a:pt x="1822" y="6215"/>
                  </a:lnTo>
                  <a:cubicBezTo>
                    <a:pt x="1822" y="3793"/>
                    <a:pt x="3790" y="1824"/>
                    <a:pt x="6212" y="1824"/>
                  </a:cubicBezTo>
                  <a:cubicBezTo>
                    <a:pt x="8635" y="1824"/>
                    <a:pt x="10603" y="3793"/>
                    <a:pt x="10603" y="6215"/>
                  </a:cubicBezTo>
                  <a:lnTo>
                    <a:pt x="10603" y="9675"/>
                  </a:lnTo>
                  <a:cubicBezTo>
                    <a:pt x="10603" y="10176"/>
                    <a:pt x="11007" y="10585"/>
                    <a:pt x="11513" y="10585"/>
                  </a:cubicBezTo>
                  <a:cubicBezTo>
                    <a:pt x="12014" y="10585"/>
                    <a:pt x="12421" y="10176"/>
                    <a:pt x="12421" y="9675"/>
                  </a:cubicBezTo>
                  <a:lnTo>
                    <a:pt x="12421" y="6215"/>
                  </a:lnTo>
                  <a:cubicBezTo>
                    <a:pt x="12421" y="2788"/>
                    <a:pt x="9634" y="0"/>
                    <a:pt x="621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20" name="Google Shape;3920;p51"/>
            <p:cNvSpPr/>
            <p:nvPr/>
          </p:nvSpPr>
          <p:spPr>
            <a:xfrm>
              <a:off x="5144425" y="4150225"/>
              <a:ext cx="155250" cy="264650"/>
            </a:xfrm>
            <a:custGeom>
              <a:rect b="b" l="l" r="r" t="t"/>
              <a:pathLst>
                <a:path extrusionOk="0" h="10586" w="6210">
                  <a:moveTo>
                    <a:pt x="0" y="0"/>
                  </a:moveTo>
                  <a:lnTo>
                    <a:pt x="0" y="1824"/>
                  </a:lnTo>
                  <a:cubicBezTo>
                    <a:pt x="2423" y="1824"/>
                    <a:pt x="4391" y="3793"/>
                    <a:pt x="4391" y="6215"/>
                  </a:cubicBezTo>
                  <a:lnTo>
                    <a:pt x="4391" y="9675"/>
                  </a:lnTo>
                  <a:cubicBezTo>
                    <a:pt x="4391" y="10176"/>
                    <a:pt x="4795" y="10585"/>
                    <a:pt x="5301" y="10585"/>
                  </a:cubicBezTo>
                  <a:cubicBezTo>
                    <a:pt x="5802" y="10585"/>
                    <a:pt x="6209" y="10176"/>
                    <a:pt x="6209" y="9675"/>
                  </a:cubicBezTo>
                  <a:lnTo>
                    <a:pt x="6209" y="6215"/>
                  </a:lnTo>
                  <a:cubicBezTo>
                    <a:pt x="6209" y="2788"/>
                    <a:pt x="3422" y="0"/>
                    <a:pt x="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21" name="Google Shape;3921;p51"/>
            <p:cNvSpPr/>
            <p:nvPr/>
          </p:nvSpPr>
          <p:spPr>
            <a:xfrm>
              <a:off x="4922775" y="4333400"/>
              <a:ext cx="111775" cy="136350"/>
            </a:xfrm>
            <a:custGeom>
              <a:rect b="b" l="l" r="r" t="t"/>
              <a:pathLst>
                <a:path extrusionOk="0" h="5454" w="4471">
                  <a:moveTo>
                    <a:pt x="2730" y="0"/>
                  </a:moveTo>
                  <a:cubicBezTo>
                    <a:pt x="2633" y="0"/>
                    <a:pt x="2541" y="3"/>
                    <a:pt x="2450" y="14"/>
                  </a:cubicBezTo>
                  <a:cubicBezTo>
                    <a:pt x="1074" y="153"/>
                    <a:pt x="0" y="1315"/>
                    <a:pt x="0" y="2727"/>
                  </a:cubicBezTo>
                  <a:cubicBezTo>
                    <a:pt x="0" y="3480"/>
                    <a:pt x="305" y="4161"/>
                    <a:pt x="800" y="4656"/>
                  </a:cubicBezTo>
                  <a:cubicBezTo>
                    <a:pt x="1232" y="5088"/>
                    <a:pt x="1808" y="5373"/>
                    <a:pt x="2450" y="5440"/>
                  </a:cubicBezTo>
                  <a:cubicBezTo>
                    <a:pt x="2544" y="5451"/>
                    <a:pt x="2638" y="5454"/>
                    <a:pt x="2730" y="5454"/>
                  </a:cubicBezTo>
                  <a:lnTo>
                    <a:pt x="3344" y="5454"/>
                  </a:lnTo>
                  <a:cubicBezTo>
                    <a:pt x="3967" y="5454"/>
                    <a:pt x="4471" y="4950"/>
                    <a:pt x="4471" y="4327"/>
                  </a:cubicBezTo>
                  <a:lnTo>
                    <a:pt x="4471"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22" name="Google Shape;3922;p51"/>
            <p:cNvSpPr/>
            <p:nvPr/>
          </p:nvSpPr>
          <p:spPr>
            <a:xfrm>
              <a:off x="4984000" y="4333400"/>
              <a:ext cx="50550" cy="136350"/>
            </a:xfrm>
            <a:custGeom>
              <a:rect b="b" l="l" r="r" t="t"/>
              <a:pathLst>
                <a:path extrusionOk="0" h="5454" w="2022">
                  <a:moveTo>
                    <a:pt x="281" y="0"/>
                  </a:moveTo>
                  <a:cubicBezTo>
                    <a:pt x="184" y="0"/>
                    <a:pt x="92" y="3"/>
                    <a:pt x="1" y="14"/>
                  </a:cubicBezTo>
                  <a:lnTo>
                    <a:pt x="1" y="5440"/>
                  </a:lnTo>
                  <a:cubicBezTo>
                    <a:pt x="95" y="5451"/>
                    <a:pt x="189" y="5454"/>
                    <a:pt x="281" y="5454"/>
                  </a:cubicBezTo>
                  <a:lnTo>
                    <a:pt x="895" y="5454"/>
                  </a:lnTo>
                  <a:cubicBezTo>
                    <a:pt x="1518" y="5454"/>
                    <a:pt x="2022" y="4950"/>
                    <a:pt x="2022" y="4327"/>
                  </a:cubicBezTo>
                  <a:lnTo>
                    <a:pt x="2022"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23" name="Google Shape;3923;p51"/>
            <p:cNvSpPr/>
            <p:nvPr/>
          </p:nvSpPr>
          <p:spPr>
            <a:xfrm>
              <a:off x="5253975" y="4333250"/>
              <a:ext cx="111850" cy="136425"/>
            </a:xfrm>
            <a:custGeom>
              <a:rect b="b" l="l" r="r" t="t"/>
              <a:pathLst>
                <a:path extrusionOk="0" h="5457" w="4474">
                  <a:moveTo>
                    <a:pt x="0" y="1"/>
                  </a:moveTo>
                  <a:lnTo>
                    <a:pt x="0" y="4330"/>
                  </a:lnTo>
                  <a:cubicBezTo>
                    <a:pt x="0" y="4953"/>
                    <a:pt x="507" y="5457"/>
                    <a:pt x="1130" y="5457"/>
                  </a:cubicBezTo>
                  <a:lnTo>
                    <a:pt x="1741" y="5457"/>
                  </a:lnTo>
                  <a:cubicBezTo>
                    <a:pt x="1838" y="5457"/>
                    <a:pt x="1932" y="5454"/>
                    <a:pt x="2024" y="5443"/>
                  </a:cubicBezTo>
                  <a:cubicBezTo>
                    <a:pt x="2666" y="5376"/>
                    <a:pt x="3242" y="5091"/>
                    <a:pt x="3674" y="4657"/>
                  </a:cubicBezTo>
                  <a:cubicBezTo>
                    <a:pt x="4169" y="4167"/>
                    <a:pt x="4474" y="3486"/>
                    <a:pt x="4474" y="2730"/>
                  </a:cubicBezTo>
                  <a:cubicBezTo>
                    <a:pt x="4474" y="1318"/>
                    <a:pt x="3397" y="159"/>
                    <a:pt x="2024" y="15"/>
                  </a:cubicBezTo>
                  <a:cubicBezTo>
                    <a:pt x="1930" y="4"/>
                    <a:pt x="1836" y="1"/>
                    <a:pt x="174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24" name="Google Shape;3924;p51"/>
            <p:cNvSpPr/>
            <p:nvPr/>
          </p:nvSpPr>
          <p:spPr>
            <a:xfrm>
              <a:off x="5304550" y="4333675"/>
              <a:ext cx="61275" cy="135650"/>
            </a:xfrm>
            <a:custGeom>
              <a:rect b="b" l="l" r="r" t="t"/>
              <a:pathLst>
                <a:path extrusionOk="0" h="5426" w="2451">
                  <a:moveTo>
                    <a:pt x="1" y="0"/>
                  </a:moveTo>
                  <a:lnTo>
                    <a:pt x="1" y="5426"/>
                  </a:lnTo>
                  <a:cubicBezTo>
                    <a:pt x="643" y="5359"/>
                    <a:pt x="1219" y="5074"/>
                    <a:pt x="1651" y="4640"/>
                  </a:cubicBezTo>
                  <a:cubicBezTo>
                    <a:pt x="2146" y="4150"/>
                    <a:pt x="2451" y="3469"/>
                    <a:pt x="2451" y="2713"/>
                  </a:cubicBezTo>
                  <a:cubicBezTo>
                    <a:pt x="2451" y="1301"/>
                    <a:pt x="1374" y="142"/>
                    <a:pt x="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25" name="Google Shape;3925;p51"/>
            <p:cNvSpPr/>
            <p:nvPr/>
          </p:nvSpPr>
          <p:spPr>
            <a:xfrm>
              <a:off x="4994250" y="4356225"/>
              <a:ext cx="27850" cy="34975"/>
            </a:xfrm>
            <a:custGeom>
              <a:rect b="b" l="l" r="r" t="t"/>
              <a:pathLst>
                <a:path extrusionOk="0" h="1399" w="1114">
                  <a:moveTo>
                    <a:pt x="557" y="1"/>
                  </a:moveTo>
                  <a:cubicBezTo>
                    <a:pt x="250" y="1"/>
                    <a:pt x="1" y="250"/>
                    <a:pt x="1" y="560"/>
                  </a:cubicBezTo>
                  <a:lnTo>
                    <a:pt x="1" y="842"/>
                  </a:lnTo>
                  <a:cubicBezTo>
                    <a:pt x="1" y="1150"/>
                    <a:pt x="250" y="1399"/>
                    <a:pt x="557" y="1399"/>
                  </a:cubicBezTo>
                  <a:cubicBezTo>
                    <a:pt x="864" y="1399"/>
                    <a:pt x="1113" y="1150"/>
                    <a:pt x="1113" y="842"/>
                  </a:cubicBezTo>
                  <a:lnTo>
                    <a:pt x="1113" y="560"/>
                  </a:lnTo>
                  <a:cubicBezTo>
                    <a:pt x="1113" y="250"/>
                    <a:pt x="864" y="1"/>
                    <a:pt x="557"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26" name="Google Shape;3926;p51"/>
            <p:cNvSpPr/>
            <p:nvPr/>
          </p:nvSpPr>
          <p:spPr>
            <a:xfrm>
              <a:off x="4992675" y="4408475"/>
              <a:ext cx="27900" cy="34975"/>
            </a:xfrm>
            <a:custGeom>
              <a:rect b="b" l="l" r="r" t="t"/>
              <a:pathLst>
                <a:path extrusionOk="0" h="1399" w="1116">
                  <a:moveTo>
                    <a:pt x="559" y="1"/>
                  </a:moveTo>
                  <a:cubicBezTo>
                    <a:pt x="249" y="1"/>
                    <a:pt x="0" y="250"/>
                    <a:pt x="0" y="560"/>
                  </a:cubicBezTo>
                  <a:lnTo>
                    <a:pt x="0" y="842"/>
                  </a:lnTo>
                  <a:cubicBezTo>
                    <a:pt x="0" y="1150"/>
                    <a:pt x="249" y="1399"/>
                    <a:pt x="559" y="1399"/>
                  </a:cubicBezTo>
                  <a:cubicBezTo>
                    <a:pt x="866" y="1399"/>
                    <a:pt x="1116" y="1150"/>
                    <a:pt x="1116" y="842"/>
                  </a:cubicBezTo>
                  <a:lnTo>
                    <a:pt x="1116" y="560"/>
                  </a:lnTo>
                  <a:cubicBezTo>
                    <a:pt x="1116" y="250"/>
                    <a:pt x="866" y="1"/>
                    <a:pt x="559"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27" name="Google Shape;3927;p51"/>
            <p:cNvSpPr/>
            <p:nvPr/>
          </p:nvSpPr>
          <p:spPr>
            <a:xfrm>
              <a:off x="4948225" y="4384050"/>
              <a:ext cx="27850" cy="34975"/>
            </a:xfrm>
            <a:custGeom>
              <a:rect b="b" l="l" r="r" t="t"/>
              <a:pathLst>
                <a:path extrusionOk="0" h="1399" w="1114">
                  <a:moveTo>
                    <a:pt x="557" y="1"/>
                  </a:moveTo>
                  <a:cubicBezTo>
                    <a:pt x="250" y="1"/>
                    <a:pt x="1" y="250"/>
                    <a:pt x="1" y="557"/>
                  </a:cubicBezTo>
                  <a:lnTo>
                    <a:pt x="1" y="839"/>
                  </a:lnTo>
                  <a:cubicBezTo>
                    <a:pt x="1" y="1149"/>
                    <a:pt x="250" y="1399"/>
                    <a:pt x="557" y="1399"/>
                  </a:cubicBezTo>
                  <a:cubicBezTo>
                    <a:pt x="865" y="1399"/>
                    <a:pt x="1114" y="1149"/>
                    <a:pt x="1114" y="839"/>
                  </a:cubicBezTo>
                  <a:lnTo>
                    <a:pt x="1114" y="557"/>
                  </a:lnTo>
                  <a:cubicBezTo>
                    <a:pt x="1111" y="250"/>
                    <a:pt x="862" y="1"/>
                    <a:pt x="557"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28" name="Google Shape;3928;p51"/>
            <p:cNvSpPr/>
            <p:nvPr/>
          </p:nvSpPr>
          <p:spPr>
            <a:xfrm>
              <a:off x="5266300" y="4356225"/>
              <a:ext cx="27900" cy="34975"/>
            </a:xfrm>
            <a:custGeom>
              <a:rect b="b" l="l" r="r" t="t"/>
              <a:pathLst>
                <a:path extrusionOk="0" h="1399" w="1116">
                  <a:moveTo>
                    <a:pt x="556" y="1"/>
                  </a:moveTo>
                  <a:cubicBezTo>
                    <a:pt x="249" y="1"/>
                    <a:pt x="0" y="250"/>
                    <a:pt x="0" y="560"/>
                  </a:cubicBezTo>
                  <a:lnTo>
                    <a:pt x="0" y="842"/>
                  </a:lnTo>
                  <a:cubicBezTo>
                    <a:pt x="0" y="1150"/>
                    <a:pt x="249" y="1399"/>
                    <a:pt x="556" y="1399"/>
                  </a:cubicBezTo>
                  <a:cubicBezTo>
                    <a:pt x="864" y="1399"/>
                    <a:pt x="1116" y="1150"/>
                    <a:pt x="1116" y="842"/>
                  </a:cubicBezTo>
                  <a:lnTo>
                    <a:pt x="1116" y="560"/>
                  </a:lnTo>
                  <a:cubicBezTo>
                    <a:pt x="1116" y="250"/>
                    <a:pt x="866" y="1"/>
                    <a:pt x="556"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29" name="Google Shape;3929;p51"/>
            <p:cNvSpPr/>
            <p:nvPr/>
          </p:nvSpPr>
          <p:spPr>
            <a:xfrm>
              <a:off x="5267750" y="4408475"/>
              <a:ext cx="27900" cy="34975"/>
            </a:xfrm>
            <a:custGeom>
              <a:rect b="b" l="l" r="r" t="t"/>
              <a:pathLst>
                <a:path extrusionOk="0" h="1399" w="1116">
                  <a:moveTo>
                    <a:pt x="559" y="1"/>
                  </a:moveTo>
                  <a:cubicBezTo>
                    <a:pt x="249" y="1"/>
                    <a:pt x="0" y="250"/>
                    <a:pt x="0" y="560"/>
                  </a:cubicBezTo>
                  <a:lnTo>
                    <a:pt x="0" y="842"/>
                  </a:lnTo>
                  <a:cubicBezTo>
                    <a:pt x="0" y="1150"/>
                    <a:pt x="249" y="1399"/>
                    <a:pt x="559" y="1399"/>
                  </a:cubicBezTo>
                  <a:cubicBezTo>
                    <a:pt x="867" y="1399"/>
                    <a:pt x="1116" y="1150"/>
                    <a:pt x="1116" y="842"/>
                  </a:cubicBezTo>
                  <a:lnTo>
                    <a:pt x="1116" y="560"/>
                  </a:lnTo>
                  <a:cubicBezTo>
                    <a:pt x="1116" y="250"/>
                    <a:pt x="867" y="1"/>
                    <a:pt x="559"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30" name="Google Shape;3930;p51"/>
            <p:cNvSpPr/>
            <p:nvPr/>
          </p:nvSpPr>
          <p:spPr>
            <a:xfrm>
              <a:off x="5312575" y="4384050"/>
              <a:ext cx="27850" cy="34975"/>
            </a:xfrm>
            <a:custGeom>
              <a:rect b="b" l="l" r="r" t="t"/>
              <a:pathLst>
                <a:path extrusionOk="0" h="1399" w="1114">
                  <a:moveTo>
                    <a:pt x="557" y="1"/>
                  </a:moveTo>
                  <a:cubicBezTo>
                    <a:pt x="250" y="1"/>
                    <a:pt x="1" y="250"/>
                    <a:pt x="1" y="557"/>
                  </a:cubicBezTo>
                  <a:lnTo>
                    <a:pt x="1" y="839"/>
                  </a:lnTo>
                  <a:cubicBezTo>
                    <a:pt x="1" y="1149"/>
                    <a:pt x="250" y="1399"/>
                    <a:pt x="557" y="1399"/>
                  </a:cubicBezTo>
                  <a:cubicBezTo>
                    <a:pt x="865" y="1399"/>
                    <a:pt x="1114" y="1149"/>
                    <a:pt x="1114" y="839"/>
                  </a:cubicBezTo>
                  <a:lnTo>
                    <a:pt x="1114" y="557"/>
                  </a:lnTo>
                  <a:cubicBezTo>
                    <a:pt x="1114" y="250"/>
                    <a:pt x="862" y="1"/>
                    <a:pt x="557"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931" name="Google Shape;3931;p51"/>
          <p:cNvGrpSpPr/>
          <p:nvPr/>
        </p:nvGrpSpPr>
        <p:grpSpPr>
          <a:xfrm>
            <a:off x="5919560" y="4148950"/>
            <a:ext cx="411775" cy="442975"/>
            <a:chOff x="4661800" y="3722750"/>
            <a:chExt cx="411775" cy="442975"/>
          </a:xfrm>
        </p:grpSpPr>
        <p:sp>
          <p:nvSpPr>
            <p:cNvPr id="3932" name="Google Shape;3932;p51"/>
            <p:cNvSpPr/>
            <p:nvPr/>
          </p:nvSpPr>
          <p:spPr>
            <a:xfrm>
              <a:off x="4814400" y="3933875"/>
              <a:ext cx="106575" cy="231775"/>
            </a:xfrm>
            <a:custGeom>
              <a:rect b="b" l="l" r="r" t="t"/>
              <a:pathLst>
                <a:path extrusionOk="0" h="9271" w="4263">
                  <a:moveTo>
                    <a:pt x="2132" y="1"/>
                  </a:moveTo>
                  <a:cubicBezTo>
                    <a:pt x="1943" y="1"/>
                    <a:pt x="1763" y="53"/>
                    <a:pt x="1592" y="153"/>
                  </a:cubicBezTo>
                  <a:cubicBezTo>
                    <a:pt x="673" y="682"/>
                    <a:pt x="0" y="2528"/>
                    <a:pt x="0" y="4723"/>
                  </a:cubicBezTo>
                  <a:cubicBezTo>
                    <a:pt x="0" y="6749"/>
                    <a:pt x="1284" y="8474"/>
                    <a:pt x="1857" y="9146"/>
                  </a:cubicBezTo>
                  <a:cubicBezTo>
                    <a:pt x="1929" y="9229"/>
                    <a:pt x="2029" y="9271"/>
                    <a:pt x="2132" y="9271"/>
                  </a:cubicBezTo>
                  <a:cubicBezTo>
                    <a:pt x="2231" y="9271"/>
                    <a:pt x="2331" y="9229"/>
                    <a:pt x="2403" y="9146"/>
                  </a:cubicBezTo>
                  <a:cubicBezTo>
                    <a:pt x="2979" y="8474"/>
                    <a:pt x="4263" y="6749"/>
                    <a:pt x="4263" y="4723"/>
                  </a:cubicBezTo>
                  <a:cubicBezTo>
                    <a:pt x="4263" y="2531"/>
                    <a:pt x="3588" y="682"/>
                    <a:pt x="2671" y="153"/>
                  </a:cubicBezTo>
                  <a:cubicBezTo>
                    <a:pt x="2497" y="53"/>
                    <a:pt x="2317" y="1"/>
                    <a:pt x="2132"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33" name="Google Shape;3933;p51"/>
            <p:cNvSpPr/>
            <p:nvPr/>
          </p:nvSpPr>
          <p:spPr>
            <a:xfrm>
              <a:off x="4867675" y="3933875"/>
              <a:ext cx="53300" cy="231850"/>
            </a:xfrm>
            <a:custGeom>
              <a:rect b="b" l="l" r="r" t="t"/>
              <a:pathLst>
                <a:path extrusionOk="0" h="9274" w="2132">
                  <a:moveTo>
                    <a:pt x="1" y="1"/>
                  </a:moveTo>
                  <a:lnTo>
                    <a:pt x="1" y="9274"/>
                  </a:lnTo>
                  <a:cubicBezTo>
                    <a:pt x="100" y="9274"/>
                    <a:pt x="200" y="9232"/>
                    <a:pt x="272" y="9149"/>
                  </a:cubicBezTo>
                  <a:cubicBezTo>
                    <a:pt x="848" y="8474"/>
                    <a:pt x="2132" y="6749"/>
                    <a:pt x="2132" y="4723"/>
                  </a:cubicBezTo>
                  <a:cubicBezTo>
                    <a:pt x="2132" y="2531"/>
                    <a:pt x="1457" y="682"/>
                    <a:pt x="540" y="153"/>
                  </a:cubicBezTo>
                  <a:cubicBezTo>
                    <a:pt x="366" y="53"/>
                    <a:pt x="186" y="1"/>
                    <a:pt x="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34" name="Google Shape;3934;p51"/>
            <p:cNvSpPr/>
            <p:nvPr/>
          </p:nvSpPr>
          <p:spPr>
            <a:xfrm>
              <a:off x="4854175" y="3933875"/>
              <a:ext cx="27025" cy="161900"/>
            </a:xfrm>
            <a:custGeom>
              <a:rect b="b" l="l" r="r" t="t"/>
              <a:pathLst>
                <a:path extrusionOk="0" h="6476" w="1081">
                  <a:moveTo>
                    <a:pt x="541" y="1"/>
                  </a:moveTo>
                  <a:cubicBezTo>
                    <a:pt x="352" y="1"/>
                    <a:pt x="172" y="53"/>
                    <a:pt x="1" y="153"/>
                  </a:cubicBezTo>
                  <a:lnTo>
                    <a:pt x="1" y="5935"/>
                  </a:lnTo>
                  <a:cubicBezTo>
                    <a:pt x="1" y="6232"/>
                    <a:pt x="242" y="6475"/>
                    <a:pt x="541" y="6475"/>
                  </a:cubicBezTo>
                  <a:cubicBezTo>
                    <a:pt x="837" y="6475"/>
                    <a:pt x="1080" y="6232"/>
                    <a:pt x="1080" y="5935"/>
                  </a:cubicBezTo>
                  <a:lnTo>
                    <a:pt x="1080" y="153"/>
                  </a:lnTo>
                  <a:cubicBezTo>
                    <a:pt x="906" y="53"/>
                    <a:pt x="726" y="1"/>
                    <a:pt x="54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35" name="Google Shape;3935;p51"/>
            <p:cNvSpPr/>
            <p:nvPr/>
          </p:nvSpPr>
          <p:spPr>
            <a:xfrm>
              <a:off x="4854175" y="3933875"/>
              <a:ext cx="13525" cy="161900"/>
            </a:xfrm>
            <a:custGeom>
              <a:rect b="b" l="l" r="r" t="t"/>
              <a:pathLst>
                <a:path extrusionOk="0" h="6476" w="541">
                  <a:moveTo>
                    <a:pt x="541" y="1"/>
                  </a:moveTo>
                  <a:cubicBezTo>
                    <a:pt x="352" y="1"/>
                    <a:pt x="172" y="53"/>
                    <a:pt x="1" y="153"/>
                  </a:cubicBezTo>
                  <a:lnTo>
                    <a:pt x="1" y="5935"/>
                  </a:lnTo>
                  <a:cubicBezTo>
                    <a:pt x="1" y="6232"/>
                    <a:pt x="242" y="6475"/>
                    <a:pt x="541" y="6475"/>
                  </a:cubicBezTo>
                  <a:lnTo>
                    <a:pt x="541" y="1"/>
                  </a:ln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36" name="Google Shape;3936;p51"/>
            <p:cNvSpPr/>
            <p:nvPr/>
          </p:nvSpPr>
          <p:spPr>
            <a:xfrm>
              <a:off x="4867675" y="3806325"/>
              <a:ext cx="205900" cy="139925"/>
            </a:xfrm>
            <a:custGeom>
              <a:rect b="b" l="l" r="r" t="t"/>
              <a:pathLst>
                <a:path extrusionOk="0" h="5597" w="8236">
                  <a:moveTo>
                    <a:pt x="6292" y="1"/>
                  </a:moveTo>
                  <a:cubicBezTo>
                    <a:pt x="5336" y="1"/>
                    <a:pt x="4184" y="162"/>
                    <a:pt x="3162" y="754"/>
                  </a:cubicBezTo>
                  <a:cubicBezTo>
                    <a:pt x="1260" y="1850"/>
                    <a:pt x="1" y="3359"/>
                    <a:pt x="1" y="4419"/>
                  </a:cubicBezTo>
                  <a:cubicBezTo>
                    <a:pt x="1" y="4615"/>
                    <a:pt x="45" y="4798"/>
                    <a:pt x="139" y="4961"/>
                  </a:cubicBezTo>
                  <a:cubicBezTo>
                    <a:pt x="233" y="5125"/>
                    <a:pt x="366" y="5252"/>
                    <a:pt x="540" y="5352"/>
                  </a:cubicBezTo>
                  <a:cubicBezTo>
                    <a:pt x="825" y="5516"/>
                    <a:pt x="1209" y="5597"/>
                    <a:pt x="1660" y="5597"/>
                  </a:cubicBezTo>
                  <a:cubicBezTo>
                    <a:pt x="2657" y="5597"/>
                    <a:pt x="3983" y="5202"/>
                    <a:pt x="5293" y="4447"/>
                  </a:cubicBezTo>
                  <a:cubicBezTo>
                    <a:pt x="7048" y="3431"/>
                    <a:pt x="7901" y="1457"/>
                    <a:pt x="8197" y="621"/>
                  </a:cubicBezTo>
                  <a:cubicBezTo>
                    <a:pt x="8236" y="519"/>
                    <a:pt x="8219" y="411"/>
                    <a:pt x="8169" y="325"/>
                  </a:cubicBezTo>
                  <a:cubicBezTo>
                    <a:pt x="8117" y="236"/>
                    <a:pt x="8031" y="173"/>
                    <a:pt x="7923" y="151"/>
                  </a:cubicBezTo>
                  <a:cubicBezTo>
                    <a:pt x="7560" y="84"/>
                    <a:pt x="6976" y="1"/>
                    <a:pt x="6292"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37" name="Google Shape;3937;p51"/>
            <p:cNvSpPr/>
            <p:nvPr/>
          </p:nvSpPr>
          <p:spPr>
            <a:xfrm>
              <a:off x="4871125" y="3814425"/>
              <a:ext cx="202450" cy="131825"/>
            </a:xfrm>
            <a:custGeom>
              <a:rect b="b" l="l" r="r" t="t"/>
              <a:pathLst>
                <a:path extrusionOk="0" h="5273" w="8098">
                  <a:moveTo>
                    <a:pt x="8031" y="1"/>
                  </a:moveTo>
                  <a:lnTo>
                    <a:pt x="1" y="4637"/>
                  </a:lnTo>
                  <a:cubicBezTo>
                    <a:pt x="95" y="4801"/>
                    <a:pt x="228" y="4928"/>
                    <a:pt x="402" y="5028"/>
                  </a:cubicBezTo>
                  <a:cubicBezTo>
                    <a:pt x="687" y="5192"/>
                    <a:pt x="1071" y="5273"/>
                    <a:pt x="1522" y="5273"/>
                  </a:cubicBezTo>
                  <a:cubicBezTo>
                    <a:pt x="2519" y="5273"/>
                    <a:pt x="3845" y="4878"/>
                    <a:pt x="5155" y="4123"/>
                  </a:cubicBezTo>
                  <a:cubicBezTo>
                    <a:pt x="6910" y="3107"/>
                    <a:pt x="7763" y="1133"/>
                    <a:pt x="8059" y="297"/>
                  </a:cubicBezTo>
                  <a:cubicBezTo>
                    <a:pt x="8098" y="195"/>
                    <a:pt x="8081" y="87"/>
                    <a:pt x="803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38" name="Google Shape;3938;p51"/>
            <p:cNvSpPr/>
            <p:nvPr/>
          </p:nvSpPr>
          <p:spPr>
            <a:xfrm>
              <a:off x="4867675" y="3842650"/>
              <a:ext cx="147350" cy="97475"/>
            </a:xfrm>
            <a:custGeom>
              <a:rect b="b" l="l" r="r" t="t"/>
              <a:pathLst>
                <a:path extrusionOk="0" h="3899" w="5894">
                  <a:moveTo>
                    <a:pt x="5277" y="1"/>
                  </a:moveTo>
                  <a:cubicBezTo>
                    <a:pt x="5186" y="1"/>
                    <a:pt x="5093" y="24"/>
                    <a:pt x="5008" y="73"/>
                  </a:cubicBezTo>
                  <a:lnTo>
                    <a:pt x="1" y="2966"/>
                  </a:lnTo>
                  <a:cubicBezTo>
                    <a:pt x="1" y="3162"/>
                    <a:pt x="45" y="3345"/>
                    <a:pt x="139" y="3508"/>
                  </a:cubicBezTo>
                  <a:cubicBezTo>
                    <a:pt x="233" y="3672"/>
                    <a:pt x="366" y="3799"/>
                    <a:pt x="540" y="3899"/>
                  </a:cubicBezTo>
                  <a:lnTo>
                    <a:pt x="5548" y="1006"/>
                  </a:lnTo>
                  <a:cubicBezTo>
                    <a:pt x="5805" y="857"/>
                    <a:pt x="5894" y="530"/>
                    <a:pt x="5744" y="270"/>
                  </a:cubicBezTo>
                  <a:cubicBezTo>
                    <a:pt x="5644" y="97"/>
                    <a:pt x="5463" y="1"/>
                    <a:pt x="5277"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39" name="Google Shape;3939;p51"/>
            <p:cNvSpPr/>
            <p:nvPr/>
          </p:nvSpPr>
          <p:spPr>
            <a:xfrm>
              <a:off x="4871125" y="3849375"/>
              <a:ext cx="143900" cy="90750"/>
            </a:xfrm>
            <a:custGeom>
              <a:rect b="b" l="l" r="r" t="t"/>
              <a:pathLst>
                <a:path extrusionOk="0" h="3630" w="5756">
                  <a:moveTo>
                    <a:pt x="5606" y="1"/>
                  </a:moveTo>
                  <a:lnTo>
                    <a:pt x="1" y="3239"/>
                  </a:lnTo>
                  <a:cubicBezTo>
                    <a:pt x="95" y="3403"/>
                    <a:pt x="228" y="3530"/>
                    <a:pt x="402" y="3630"/>
                  </a:cubicBezTo>
                  <a:lnTo>
                    <a:pt x="5410" y="737"/>
                  </a:lnTo>
                  <a:cubicBezTo>
                    <a:pt x="5667" y="588"/>
                    <a:pt x="5756" y="261"/>
                    <a:pt x="5606"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40" name="Google Shape;3940;p51"/>
            <p:cNvSpPr/>
            <p:nvPr/>
          </p:nvSpPr>
          <p:spPr>
            <a:xfrm>
              <a:off x="4661800" y="3806325"/>
              <a:ext cx="205900" cy="139925"/>
            </a:xfrm>
            <a:custGeom>
              <a:rect b="b" l="l" r="r" t="t"/>
              <a:pathLst>
                <a:path extrusionOk="0" h="5597" w="8236">
                  <a:moveTo>
                    <a:pt x="1942" y="1"/>
                  </a:moveTo>
                  <a:cubicBezTo>
                    <a:pt x="1257" y="1"/>
                    <a:pt x="673" y="84"/>
                    <a:pt x="310" y="151"/>
                  </a:cubicBezTo>
                  <a:cubicBezTo>
                    <a:pt x="203" y="173"/>
                    <a:pt x="117" y="236"/>
                    <a:pt x="64" y="325"/>
                  </a:cubicBezTo>
                  <a:cubicBezTo>
                    <a:pt x="17" y="411"/>
                    <a:pt x="0" y="519"/>
                    <a:pt x="36" y="621"/>
                  </a:cubicBezTo>
                  <a:cubicBezTo>
                    <a:pt x="333" y="1457"/>
                    <a:pt x="1188" y="3431"/>
                    <a:pt x="2940" y="4447"/>
                  </a:cubicBezTo>
                  <a:cubicBezTo>
                    <a:pt x="4248" y="5202"/>
                    <a:pt x="5575" y="5597"/>
                    <a:pt x="6574" y="5597"/>
                  </a:cubicBezTo>
                  <a:cubicBezTo>
                    <a:pt x="7025" y="5597"/>
                    <a:pt x="7410" y="5516"/>
                    <a:pt x="7696" y="5352"/>
                  </a:cubicBezTo>
                  <a:cubicBezTo>
                    <a:pt x="7867" y="5252"/>
                    <a:pt x="8003" y="5125"/>
                    <a:pt x="8097" y="4961"/>
                  </a:cubicBezTo>
                  <a:cubicBezTo>
                    <a:pt x="8191" y="4798"/>
                    <a:pt x="8236" y="4615"/>
                    <a:pt x="8236" y="4419"/>
                  </a:cubicBezTo>
                  <a:cubicBezTo>
                    <a:pt x="8236" y="3359"/>
                    <a:pt x="6976" y="1850"/>
                    <a:pt x="5072" y="754"/>
                  </a:cubicBezTo>
                  <a:cubicBezTo>
                    <a:pt x="4051" y="162"/>
                    <a:pt x="2898" y="1"/>
                    <a:pt x="1942"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41" name="Google Shape;3941;p51"/>
            <p:cNvSpPr/>
            <p:nvPr/>
          </p:nvSpPr>
          <p:spPr>
            <a:xfrm>
              <a:off x="4661800" y="3814425"/>
              <a:ext cx="202450" cy="131825"/>
            </a:xfrm>
            <a:custGeom>
              <a:rect b="b" l="l" r="r" t="t"/>
              <a:pathLst>
                <a:path extrusionOk="0" h="5273" w="8098">
                  <a:moveTo>
                    <a:pt x="64" y="1"/>
                  </a:moveTo>
                  <a:cubicBezTo>
                    <a:pt x="17" y="87"/>
                    <a:pt x="0" y="195"/>
                    <a:pt x="36" y="297"/>
                  </a:cubicBezTo>
                  <a:cubicBezTo>
                    <a:pt x="333" y="1133"/>
                    <a:pt x="1188" y="3107"/>
                    <a:pt x="2940" y="4123"/>
                  </a:cubicBezTo>
                  <a:cubicBezTo>
                    <a:pt x="4248" y="4878"/>
                    <a:pt x="5575" y="5273"/>
                    <a:pt x="6574" y="5273"/>
                  </a:cubicBezTo>
                  <a:cubicBezTo>
                    <a:pt x="7025" y="5273"/>
                    <a:pt x="7410" y="5192"/>
                    <a:pt x="7696" y="5028"/>
                  </a:cubicBezTo>
                  <a:cubicBezTo>
                    <a:pt x="7867" y="4928"/>
                    <a:pt x="8003" y="4801"/>
                    <a:pt x="8097" y="4637"/>
                  </a:cubicBezTo>
                  <a:lnTo>
                    <a:pt x="64"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42" name="Google Shape;3942;p51"/>
            <p:cNvSpPr/>
            <p:nvPr/>
          </p:nvSpPr>
          <p:spPr>
            <a:xfrm>
              <a:off x="4720275" y="3842650"/>
              <a:ext cx="147425" cy="97475"/>
            </a:xfrm>
            <a:custGeom>
              <a:rect b="b" l="l" r="r" t="t"/>
              <a:pathLst>
                <a:path extrusionOk="0" h="3899" w="5897">
                  <a:moveTo>
                    <a:pt x="619" y="1"/>
                  </a:moveTo>
                  <a:cubicBezTo>
                    <a:pt x="433" y="1"/>
                    <a:pt x="253" y="97"/>
                    <a:pt x="153" y="270"/>
                  </a:cubicBezTo>
                  <a:cubicBezTo>
                    <a:pt x="0" y="530"/>
                    <a:pt x="89" y="857"/>
                    <a:pt x="349" y="1006"/>
                  </a:cubicBezTo>
                  <a:lnTo>
                    <a:pt x="5357" y="3899"/>
                  </a:lnTo>
                  <a:cubicBezTo>
                    <a:pt x="5528" y="3799"/>
                    <a:pt x="5664" y="3672"/>
                    <a:pt x="5758" y="3508"/>
                  </a:cubicBezTo>
                  <a:cubicBezTo>
                    <a:pt x="5852" y="3345"/>
                    <a:pt x="5897" y="3162"/>
                    <a:pt x="5897" y="2966"/>
                  </a:cubicBezTo>
                  <a:lnTo>
                    <a:pt x="889" y="73"/>
                  </a:lnTo>
                  <a:cubicBezTo>
                    <a:pt x="803" y="24"/>
                    <a:pt x="710" y="1"/>
                    <a:pt x="619"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43" name="Google Shape;3943;p51"/>
            <p:cNvSpPr/>
            <p:nvPr/>
          </p:nvSpPr>
          <p:spPr>
            <a:xfrm>
              <a:off x="4720275" y="3849375"/>
              <a:ext cx="143975" cy="90750"/>
            </a:xfrm>
            <a:custGeom>
              <a:rect b="b" l="l" r="r" t="t"/>
              <a:pathLst>
                <a:path extrusionOk="0" h="3630" w="5759">
                  <a:moveTo>
                    <a:pt x="153" y="1"/>
                  </a:moveTo>
                  <a:lnTo>
                    <a:pt x="153" y="1"/>
                  </a:lnTo>
                  <a:cubicBezTo>
                    <a:pt x="0" y="261"/>
                    <a:pt x="89" y="588"/>
                    <a:pt x="349" y="737"/>
                  </a:cubicBezTo>
                  <a:lnTo>
                    <a:pt x="5357" y="3630"/>
                  </a:lnTo>
                  <a:cubicBezTo>
                    <a:pt x="5528" y="3530"/>
                    <a:pt x="5664" y="3403"/>
                    <a:pt x="5758" y="3239"/>
                  </a:cubicBezTo>
                  <a:lnTo>
                    <a:pt x="153" y="1"/>
                  </a:ln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44" name="Google Shape;3944;p51"/>
            <p:cNvSpPr/>
            <p:nvPr/>
          </p:nvSpPr>
          <p:spPr>
            <a:xfrm>
              <a:off x="4814400" y="3722800"/>
              <a:ext cx="106575" cy="231800"/>
            </a:xfrm>
            <a:custGeom>
              <a:rect b="b" l="l" r="r" t="t"/>
              <a:pathLst>
                <a:path extrusionOk="0" h="9272" w="4263">
                  <a:moveTo>
                    <a:pt x="2132" y="1"/>
                  </a:moveTo>
                  <a:cubicBezTo>
                    <a:pt x="2029" y="1"/>
                    <a:pt x="1929" y="43"/>
                    <a:pt x="1857" y="126"/>
                  </a:cubicBezTo>
                  <a:cubicBezTo>
                    <a:pt x="1284" y="798"/>
                    <a:pt x="0" y="2523"/>
                    <a:pt x="0" y="4549"/>
                  </a:cubicBezTo>
                  <a:cubicBezTo>
                    <a:pt x="0" y="7156"/>
                    <a:pt x="955" y="9271"/>
                    <a:pt x="2132" y="9271"/>
                  </a:cubicBezTo>
                  <a:cubicBezTo>
                    <a:pt x="3308" y="9271"/>
                    <a:pt x="4263" y="7156"/>
                    <a:pt x="4263" y="4549"/>
                  </a:cubicBezTo>
                  <a:cubicBezTo>
                    <a:pt x="4263" y="2523"/>
                    <a:pt x="2979" y="798"/>
                    <a:pt x="2403" y="126"/>
                  </a:cubicBezTo>
                  <a:cubicBezTo>
                    <a:pt x="2331" y="43"/>
                    <a:pt x="2231" y="1"/>
                    <a:pt x="213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45" name="Google Shape;3945;p51"/>
            <p:cNvSpPr/>
            <p:nvPr/>
          </p:nvSpPr>
          <p:spPr>
            <a:xfrm>
              <a:off x="4867675" y="3722750"/>
              <a:ext cx="53300" cy="231850"/>
            </a:xfrm>
            <a:custGeom>
              <a:rect b="b" l="l" r="r" t="t"/>
              <a:pathLst>
                <a:path extrusionOk="0" h="9274" w="2132">
                  <a:moveTo>
                    <a:pt x="1" y="0"/>
                  </a:moveTo>
                  <a:lnTo>
                    <a:pt x="1" y="9273"/>
                  </a:lnTo>
                  <a:cubicBezTo>
                    <a:pt x="1177" y="9273"/>
                    <a:pt x="2132" y="7158"/>
                    <a:pt x="2132" y="4551"/>
                  </a:cubicBezTo>
                  <a:cubicBezTo>
                    <a:pt x="2132" y="2525"/>
                    <a:pt x="848" y="800"/>
                    <a:pt x="272" y="125"/>
                  </a:cubicBezTo>
                  <a:cubicBezTo>
                    <a:pt x="200" y="42"/>
                    <a:pt x="100" y="0"/>
                    <a:pt x="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46" name="Google Shape;3946;p51"/>
            <p:cNvSpPr/>
            <p:nvPr/>
          </p:nvSpPr>
          <p:spPr>
            <a:xfrm>
              <a:off x="4678625" y="3906675"/>
              <a:ext cx="216475" cy="139750"/>
            </a:xfrm>
            <a:custGeom>
              <a:rect b="b" l="l" r="r" t="t"/>
              <a:pathLst>
                <a:path extrusionOk="0" h="5590" w="8659">
                  <a:moveTo>
                    <a:pt x="6567" y="1"/>
                  </a:moveTo>
                  <a:cubicBezTo>
                    <a:pt x="5570" y="1"/>
                    <a:pt x="4246" y="394"/>
                    <a:pt x="2940" y="1147"/>
                  </a:cubicBezTo>
                  <a:cubicBezTo>
                    <a:pt x="1185" y="2157"/>
                    <a:pt x="329" y="4134"/>
                    <a:pt x="36" y="4967"/>
                  </a:cubicBezTo>
                  <a:cubicBezTo>
                    <a:pt x="0" y="5072"/>
                    <a:pt x="14" y="5180"/>
                    <a:pt x="64" y="5266"/>
                  </a:cubicBezTo>
                  <a:cubicBezTo>
                    <a:pt x="116" y="5351"/>
                    <a:pt x="202" y="5418"/>
                    <a:pt x="310" y="5437"/>
                  </a:cubicBezTo>
                  <a:cubicBezTo>
                    <a:pt x="673" y="5506"/>
                    <a:pt x="1261" y="5590"/>
                    <a:pt x="1950" y="5590"/>
                  </a:cubicBezTo>
                  <a:cubicBezTo>
                    <a:pt x="2904" y="5590"/>
                    <a:pt x="4052" y="5429"/>
                    <a:pt x="5071" y="4842"/>
                  </a:cubicBezTo>
                  <a:cubicBezTo>
                    <a:pt x="7311" y="3552"/>
                    <a:pt x="8659" y="1695"/>
                    <a:pt x="8111" y="671"/>
                  </a:cubicBezTo>
                  <a:cubicBezTo>
                    <a:pt x="8105" y="660"/>
                    <a:pt x="8102" y="649"/>
                    <a:pt x="8094" y="640"/>
                  </a:cubicBezTo>
                  <a:cubicBezTo>
                    <a:pt x="7847" y="210"/>
                    <a:pt x="7293" y="1"/>
                    <a:pt x="656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47" name="Google Shape;3947;p51"/>
            <p:cNvSpPr/>
            <p:nvPr/>
          </p:nvSpPr>
          <p:spPr>
            <a:xfrm>
              <a:off x="4680200" y="3922525"/>
              <a:ext cx="214900" cy="123900"/>
            </a:xfrm>
            <a:custGeom>
              <a:rect b="b" l="l" r="r" t="t"/>
              <a:pathLst>
                <a:path extrusionOk="0" h="4956" w="8596">
                  <a:moveTo>
                    <a:pt x="8034" y="1"/>
                  </a:moveTo>
                  <a:lnTo>
                    <a:pt x="1" y="4632"/>
                  </a:lnTo>
                  <a:cubicBezTo>
                    <a:pt x="53" y="4717"/>
                    <a:pt x="139" y="4784"/>
                    <a:pt x="247" y="4803"/>
                  </a:cubicBezTo>
                  <a:cubicBezTo>
                    <a:pt x="610" y="4872"/>
                    <a:pt x="1198" y="4956"/>
                    <a:pt x="1887" y="4956"/>
                  </a:cubicBezTo>
                  <a:cubicBezTo>
                    <a:pt x="2841" y="4956"/>
                    <a:pt x="3989" y="4795"/>
                    <a:pt x="5008" y="4208"/>
                  </a:cubicBezTo>
                  <a:cubicBezTo>
                    <a:pt x="7248" y="2918"/>
                    <a:pt x="8596" y="1061"/>
                    <a:pt x="8053" y="34"/>
                  </a:cubicBezTo>
                  <a:cubicBezTo>
                    <a:pt x="8045" y="23"/>
                    <a:pt x="8042" y="12"/>
                    <a:pt x="803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48" name="Google Shape;3948;p51"/>
            <p:cNvSpPr/>
            <p:nvPr/>
          </p:nvSpPr>
          <p:spPr>
            <a:xfrm>
              <a:off x="4840125" y="3906600"/>
              <a:ext cx="216575" cy="139825"/>
            </a:xfrm>
            <a:custGeom>
              <a:rect b="b" l="l" r="r" t="t"/>
              <a:pathLst>
                <a:path extrusionOk="0" h="5593" w="8663">
                  <a:moveTo>
                    <a:pt x="2088" y="1"/>
                  </a:moveTo>
                  <a:cubicBezTo>
                    <a:pt x="1362" y="1"/>
                    <a:pt x="810" y="209"/>
                    <a:pt x="563" y="638"/>
                  </a:cubicBezTo>
                  <a:cubicBezTo>
                    <a:pt x="554" y="649"/>
                    <a:pt x="552" y="660"/>
                    <a:pt x="543" y="671"/>
                  </a:cubicBezTo>
                  <a:cubicBezTo>
                    <a:pt x="1" y="1698"/>
                    <a:pt x="1352" y="3555"/>
                    <a:pt x="3588" y="4845"/>
                  </a:cubicBezTo>
                  <a:cubicBezTo>
                    <a:pt x="4607" y="5432"/>
                    <a:pt x="5756" y="5593"/>
                    <a:pt x="6710" y="5593"/>
                  </a:cubicBezTo>
                  <a:cubicBezTo>
                    <a:pt x="7400" y="5593"/>
                    <a:pt x="7988" y="5509"/>
                    <a:pt x="8352" y="5440"/>
                  </a:cubicBezTo>
                  <a:cubicBezTo>
                    <a:pt x="8463" y="5421"/>
                    <a:pt x="8546" y="5354"/>
                    <a:pt x="8596" y="5269"/>
                  </a:cubicBezTo>
                  <a:cubicBezTo>
                    <a:pt x="8648" y="5183"/>
                    <a:pt x="8662" y="5075"/>
                    <a:pt x="8621" y="4967"/>
                  </a:cubicBezTo>
                  <a:cubicBezTo>
                    <a:pt x="8327" y="4134"/>
                    <a:pt x="7472" y="2157"/>
                    <a:pt x="5717" y="1147"/>
                  </a:cubicBezTo>
                  <a:cubicBezTo>
                    <a:pt x="4409" y="394"/>
                    <a:pt x="3085" y="1"/>
                    <a:pt x="208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49" name="Google Shape;3949;p51"/>
            <p:cNvSpPr/>
            <p:nvPr/>
          </p:nvSpPr>
          <p:spPr>
            <a:xfrm>
              <a:off x="4840125" y="3922525"/>
              <a:ext cx="214900" cy="123900"/>
            </a:xfrm>
            <a:custGeom>
              <a:rect b="b" l="l" r="r" t="t"/>
              <a:pathLst>
                <a:path extrusionOk="0" h="4956" w="8596">
                  <a:moveTo>
                    <a:pt x="563" y="1"/>
                  </a:moveTo>
                  <a:cubicBezTo>
                    <a:pt x="554" y="12"/>
                    <a:pt x="552" y="23"/>
                    <a:pt x="543" y="34"/>
                  </a:cubicBezTo>
                  <a:cubicBezTo>
                    <a:pt x="1" y="1061"/>
                    <a:pt x="1352" y="2918"/>
                    <a:pt x="3588" y="4208"/>
                  </a:cubicBezTo>
                  <a:cubicBezTo>
                    <a:pt x="4607" y="4795"/>
                    <a:pt x="5756" y="4956"/>
                    <a:pt x="6710" y="4956"/>
                  </a:cubicBezTo>
                  <a:cubicBezTo>
                    <a:pt x="7400" y="4956"/>
                    <a:pt x="7988" y="4872"/>
                    <a:pt x="8352" y="4803"/>
                  </a:cubicBezTo>
                  <a:cubicBezTo>
                    <a:pt x="8463" y="4784"/>
                    <a:pt x="8546" y="4717"/>
                    <a:pt x="8596" y="4632"/>
                  </a:cubicBezTo>
                  <a:lnTo>
                    <a:pt x="563"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50" name="Google Shape;3950;p51"/>
            <p:cNvSpPr/>
            <p:nvPr/>
          </p:nvSpPr>
          <p:spPr>
            <a:xfrm>
              <a:off x="4808450" y="3884400"/>
              <a:ext cx="61950" cy="61950"/>
            </a:xfrm>
            <a:custGeom>
              <a:rect b="b" l="l" r="r" t="t"/>
              <a:pathLst>
                <a:path extrusionOk="0" h="2478" w="2478">
                  <a:moveTo>
                    <a:pt x="1237" y="0"/>
                  </a:moveTo>
                  <a:cubicBezTo>
                    <a:pt x="554" y="0"/>
                    <a:pt x="0" y="554"/>
                    <a:pt x="0" y="1241"/>
                  </a:cubicBezTo>
                  <a:cubicBezTo>
                    <a:pt x="0" y="1924"/>
                    <a:pt x="554" y="2478"/>
                    <a:pt x="1237" y="2478"/>
                  </a:cubicBezTo>
                  <a:cubicBezTo>
                    <a:pt x="1924" y="2478"/>
                    <a:pt x="2477" y="1924"/>
                    <a:pt x="2477" y="1241"/>
                  </a:cubicBezTo>
                  <a:cubicBezTo>
                    <a:pt x="2477" y="554"/>
                    <a:pt x="1924" y="0"/>
                    <a:pt x="1237"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51" name="Google Shape;3951;p51"/>
            <p:cNvSpPr/>
            <p:nvPr/>
          </p:nvSpPr>
          <p:spPr>
            <a:xfrm>
              <a:off x="4839375" y="3884400"/>
              <a:ext cx="31025" cy="61950"/>
            </a:xfrm>
            <a:custGeom>
              <a:rect b="b" l="l" r="r" t="t"/>
              <a:pathLst>
                <a:path extrusionOk="0" h="2478" w="1241">
                  <a:moveTo>
                    <a:pt x="0" y="0"/>
                  </a:moveTo>
                  <a:lnTo>
                    <a:pt x="0" y="2478"/>
                  </a:lnTo>
                  <a:cubicBezTo>
                    <a:pt x="687" y="2478"/>
                    <a:pt x="1240" y="1924"/>
                    <a:pt x="1240" y="1241"/>
                  </a:cubicBezTo>
                  <a:cubicBezTo>
                    <a:pt x="1240" y="554"/>
                    <a:pt x="687" y="0"/>
                    <a:pt x="0"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52" name="Google Shape;3952;p51"/>
            <p:cNvSpPr/>
            <p:nvPr/>
          </p:nvSpPr>
          <p:spPr>
            <a:xfrm>
              <a:off x="4864975" y="3884400"/>
              <a:ext cx="61950" cy="61950"/>
            </a:xfrm>
            <a:custGeom>
              <a:rect b="b" l="l" r="r" t="t"/>
              <a:pathLst>
                <a:path extrusionOk="0" h="2478" w="2478">
                  <a:moveTo>
                    <a:pt x="1241" y="0"/>
                  </a:moveTo>
                  <a:cubicBezTo>
                    <a:pt x="554" y="0"/>
                    <a:pt x="1" y="554"/>
                    <a:pt x="1" y="1241"/>
                  </a:cubicBezTo>
                  <a:cubicBezTo>
                    <a:pt x="1" y="1924"/>
                    <a:pt x="554" y="2478"/>
                    <a:pt x="1241" y="2478"/>
                  </a:cubicBezTo>
                  <a:cubicBezTo>
                    <a:pt x="1924" y="2478"/>
                    <a:pt x="2478" y="1924"/>
                    <a:pt x="2478" y="1241"/>
                  </a:cubicBezTo>
                  <a:cubicBezTo>
                    <a:pt x="2478" y="554"/>
                    <a:pt x="1924" y="0"/>
                    <a:pt x="124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53" name="Google Shape;3953;p51"/>
            <p:cNvSpPr/>
            <p:nvPr/>
          </p:nvSpPr>
          <p:spPr>
            <a:xfrm>
              <a:off x="4895975" y="3884400"/>
              <a:ext cx="30950" cy="61950"/>
            </a:xfrm>
            <a:custGeom>
              <a:rect b="b" l="l" r="r" t="t"/>
              <a:pathLst>
                <a:path extrusionOk="0" h="2478" w="1238">
                  <a:moveTo>
                    <a:pt x="1" y="0"/>
                  </a:moveTo>
                  <a:lnTo>
                    <a:pt x="1" y="2478"/>
                  </a:lnTo>
                  <a:cubicBezTo>
                    <a:pt x="684" y="2478"/>
                    <a:pt x="1238" y="1924"/>
                    <a:pt x="1238" y="1241"/>
                  </a:cubicBezTo>
                  <a:cubicBezTo>
                    <a:pt x="1238" y="554"/>
                    <a:pt x="684" y="0"/>
                    <a:pt x="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54" name="Google Shape;3954;p51"/>
            <p:cNvSpPr/>
            <p:nvPr/>
          </p:nvSpPr>
          <p:spPr>
            <a:xfrm>
              <a:off x="4836675" y="3921425"/>
              <a:ext cx="61950" cy="61950"/>
            </a:xfrm>
            <a:custGeom>
              <a:rect b="b" l="l" r="r" t="t"/>
              <a:pathLst>
                <a:path extrusionOk="0" h="2478" w="2478">
                  <a:moveTo>
                    <a:pt x="1241" y="0"/>
                  </a:moveTo>
                  <a:cubicBezTo>
                    <a:pt x="554" y="0"/>
                    <a:pt x="0" y="554"/>
                    <a:pt x="0" y="1240"/>
                  </a:cubicBezTo>
                  <a:cubicBezTo>
                    <a:pt x="0" y="1924"/>
                    <a:pt x="554" y="2478"/>
                    <a:pt x="1241" y="2478"/>
                  </a:cubicBezTo>
                  <a:cubicBezTo>
                    <a:pt x="1924" y="2478"/>
                    <a:pt x="2478" y="1924"/>
                    <a:pt x="2478" y="1240"/>
                  </a:cubicBezTo>
                  <a:cubicBezTo>
                    <a:pt x="2478" y="554"/>
                    <a:pt x="1924" y="0"/>
                    <a:pt x="124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55" name="Google Shape;3955;p51"/>
            <p:cNvSpPr/>
            <p:nvPr/>
          </p:nvSpPr>
          <p:spPr>
            <a:xfrm>
              <a:off x="4867675" y="3921425"/>
              <a:ext cx="30950" cy="61950"/>
            </a:xfrm>
            <a:custGeom>
              <a:rect b="b" l="l" r="r" t="t"/>
              <a:pathLst>
                <a:path extrusionOk="0" h="2478" w="1238">
                  <a:moveTo>
                    <a:pt x="1" y="0"/>
                  </a:moveTo>
                  <a:lnTo>
                    <a:pt x="1" y="2478"/>
                  </a:lnTo>
                  <a:cubicBezTo>
                    <a:pt x="684" y="2478"/>
                    <a:pt x="1238" y="1924"/>
                    <a:pt x="1238" y="1240"/>
                  </a:cubicBezTo>
                  <a:cubicBezTo>
                    <a:pt x="1238" y="554"/>
                    <a:pt x="684" y="0"/>
                    <a:pt x="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956" name="Google Shape;3956;p51"/>
          <p:cNvGrpSpPr/>
          <p:nvPr/>
        </p:nvGrpSpPr>
        <p:grpSpPr>
          <a:xfrm>
            <a:off x="6520991" y="4148975"/>
            <a:ext cx="441600" cy="442925"/>
            <a:chOff x="6130625" y="4062950"/>
            <a:chExt cx="441600" cy="442925"/>
          </a:xfrm>
        </p:grpSpPr>
        <p:sp>
          <p:nvSpPr>
            <p:cNvPr id="3957" name="Google Shape;3957;p51"/>
            <p:cNvSpPr/>
            <p:nvPr/>
          </p:nvSpPr>
          <p:spPr>
            <a:xfrm>
              <a:off x="6236225" y="4062950"/>
              <a:ext cx="100650" cy="442925"/>
            </a:xfrm>
            <a:custGeom>
              <a:rect b="b" l="l" r="r" t="t"/>
              <a:pathLst>
                <a:path extrusionOk="0" h="17717" w="4026">
                  <a:moveTo>
                    <a:pt x="2013" y="1"/>
                  </a:moveTo>
                  <a:cubicBezTo>
                    <a:pt x="1891" y="1"/>
                    <a:pt x="1767" y="59"/>
                    <a:pt x="1689" y="172"/>
                  </a:cubicBezTo>
                  <a:cubicBezTo>
                    <a:pt x="646" y="1720"/>
                    <a:pt x="1" y="3408"/>
                    <a:pt x="1" y="5559"/>
                  </a:cubicBezTo>
                  <a:lnTo>
                    <a:pt x="1" y="16512"/>
                  </a:lnTo>
                  <a:cubicBezTo>
                    <a:pt x="1" y="17177"/>
                    <a:pt x="540" y="17716"/>
                    <a:pt x="1205" y="17716"/>
                  </a:cubicBezTo>
                  <a:lnTo>
                    <a:pt x="2821" y="17716"/>
                  </a:lnTo>
                  <a:cubicBezTo>
                    <a:pt x="3486" y="17716"/>
                    <a:pt x="4025" y="17177"/>
                    <a:pt x="4025" y="16512"/>
                  </a:cubicBezTo>
                  <a:lnTo>
                    <a:pt x="4025" y="5559"/>
                  </a:lnTo>
                  <a:cubicBezTo>
                    <a:pt x="4025" y="3419"/>
                    <a:pt x="3386" y="1731"/>
                    <a:pt x="2334" y="172"/>
                  </a:cubicBezTo>
                  <a:cubicBezTo>
                    <a:pt x="2257" y="59"/>
                    <a:pt x="2138" y="1"/>
                    <a:pt x="201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58" name="Google Shape;3958;p51"/>
            <p:cNvSpPr/>
            <p:nvPr/>
          </p:nvSpPr>
          <p:spPr>
            <a:xfrm>
              <a:off x="6286600" y="4062950"/>
              <a:ext cx="50275" cy="442925"/>
            </a:xfrm>
            <a:custGeom>
              <a:rect b="b" l="l" r="r" t="t"/>
              <a:pathLst>
                <a:path extrusionOk="0" h="17717" w="2011">
                  <a:moveTo>
                    <a:pt x="1" y="1"/>
                  </a:moveTo>
                  <a:lnTo>
                    <a:pt x="1" y="17716"/>
                  </a:lnTo>
                  <a:lnTo>
                    <a:pt x="806" y="17716"/>
                  </a:lnTo>
                  <a:cubicBezTo>
                    <a:pt x="1471" y="17716"/>
                    <a:pt x="2010" y="17177"/>
                    <a:pt x="2010" y="16512"/>
                  </a:cubicBezTo>
                  <a:lnTo>
                    <a:pt x="2010" y="5559"/>
                  </a:lnTo>
                  <a:cubicBezTo>
                    <a:pt x="2010" y="3419"/>
                    <a:pt x="1371" y="1731"/>
                    <a:pt x="322" y="172"/>
                  </a:cubicBezTo>
                  <a:cubicBezTo>
                    <a:pt x="247" y="59"/>
                    <a:pt x="125" y="1"/>
                    <a:pt x="1"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59" name="Google Shape;3959;p51"/>
            <p:cNvSpPr/>
            <p:nvPr/>
          </p:nvSpPr>
          <p:spPr>
            <a:xfrm>
              <a:off x="6236225" y="4302600"/>
              <a:ext cx="100575" cy="107575"/>
            </a:xfrm>
            <a:custGeom>
              <a:rect b="b" l="l" r="r" t="t"/>
              <a:pathLst>
                <a:path extrusionOk="0" h="4303" w="4023">
                  <a:moveTo>
                    <a:pt x="1" y="1"/>
                  </a:moveTo>
                  <a:lnTo>
                    <a:pt x="1" y="4302"/>
                  </a:lnTo>
                  <a:lnTo>
                    <a:pt x="4023" y="4302"/>
                  </a:lnTo>
                  <a:lnTo>
                    <a:pt x="4023"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60" name="Google Shape;3960;p51"/>
            <p:cNvSpPr/>
            <p:nvPr/>
          </p:nvSpPr>
          <p:spPr>
            <a:xfrm>
              <a:off x="6286600" y="4302600"/>
              <a:ext cx="50275" cy="107575"/>
            </a:xfrm>
            <a:custGeom>
              <a:rect b="b" l="l" r="r" t="t"/>
              <a:pathLst>
                <a:path extrusionOk="0" h="4303" w="2011">
                  <a:moveTo>
                    <a:pt x="1" y="1"/>
                  </a:moveTo>
                  <a:lnTo>
                    <a:pt x="1" y="4302"/>
                  </a:lnTo>
                  <a:lnTo>
                    <a:pt x="2010" y="4302"/>
                  </a:lnTo>
                  <a:lnTo>
                    <a:pt x="2010"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61" name="Google Shape;3961;p51"/>
            <p:cNvSpPr/>
            <p:nvPr/>
          </p:nvSpPr>
          <p:spPr>
            <a:xfrm>
              <a:off x="6248825" y="4223025"/>
              <a:ext cx="27150" cy="38000"/>
            </a:xfrm>
            <a:custGeom>
              <a:rect b="b" l="l" r="r" t="t"/>
              <a:pathLst>
                <a:path extrusionOk="0" h="1520" w="1086">
                  <a:moveTo>
                    <a:pt x="543" y="0"/>
                  </a:moveTo>
                  <a:cubicBezTo>
                    <a:pt x="241" y="0"/>
                    <a:pt x="0" y="244"/>
                    <a:pt x="0" y="543"/>
                  </a:cubicBezTo>
                  <a:lnTo>
                    <a:pt x="0" y="977"/>
                  </a:lnTo>
                  <a:cubicBezTo>
                    <a:pt x="0" y="1276"/>
                    <a:pt x="241" y="1520"/>
                    <a:pt x="543" y="1520"/>
                  </a:cubicBezTo>
                  <a:cubicBezTo>
                    <a:pt x="845" y="1520"/>
                    <a:pt x="1085" y="1276"/>
                    <a:pt x="1085" y="977"/>
                  </a:cubicBezTo>
                  <a:lnTo>
                    <a:pt x="1085" y="543"/>
                  </a:lnTo>
                  <a:cubicBezTo>
                    <a:pt x="1085" y="244"/>
                    <a:pt x="839" y="0"/>
                    <a:pt x="543"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62" name="Google Shape;3962;p51"/>
            <p:cNvSpPr/>
            <p:nvPr/>
          </p:nvSpPr>
          <p:spPr>
            <a:xfrm>
              <a:off x="6296225" y="4158950"/>
              <a:ext cx="27150" cy="38000"/>
            </a:xfrm>
            <a:custGeom>
              <a:rect b="b" l="l" r="r" t="t"/>
              <a:pathLst>
                <a:path extrusionOk="0" h="1520" w="1086">
                  <a:moveTo>
                    <a:pt x="543" y="0"/>
                  </a:moveTo>
                  <a:cubicBezTo>
                    <a:pt x="241" y="0"/>
                    <a:pt x="1" y="244"/>
                    <a:pt x="1" y="543"/>
                  </a:cubicBezTo>
                  <a:lnTo>
                    <a:pt x="1" y="977"/>
                  </a:lnTo>
                  <a:cubicBezTo>
                    <a:pt x="1" y="1276"/>
                    <a:pt x="241" y="1520"/>
                    <a:pt x="543" y="1520"/>
                  </a:cubicBezTo>
                  <a:cubicBezTo>
                    <a:pt x="845" y="1520"/>
                    <a:pt x="1086" y="1276"/>
                    <a:pt x="1086" y="977"/>
                  </a:cubicBezTo>
                  <a:lnTo>
                    <a:pt x="1086" y="543"/>
                  </a:lnTo>
                  <a:cubicBezTo>
                    <a:pt x="1086" y="246"/>
                    <a:pt x="845" y="0"/>
                    <a:pt x="543"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63" name="Google Shape;3963;p51"/>
            <p:cNvSpPr/>
            <p:nvPr/>
          </p:nvSpPr>
          <p:spPr>
            <a:xfrm>
              <a:off x="6365925" y="4062950"/>
              <a:ext cx="100625" cy="442925"/>
            </a:xfrm>
            <a:custGeom>
              <a:rect b="b" l="l" r="r" t="t"/>
              <a:pathLst>
                <a:path extrusionOk="0" h="17717" w="4025">
                  <a:moveTo>
                    <a:pt x="2010" y="1"/>
                  </a:moveTo>
                  <a:cubicBezTo>
                    <a:pt x="1891" y="1"/>
                    <a:pt x="1766" y="59"/>
                    <a:pt x="1689" y="172"/>
                  </a:cubicBezTo>
                  <a:cubicBezTo>
                    <a:pt x="645" y="1720"/>
                    <a:pt x="0" y="3408"/>
                    <a:pt x="0" y="5559"/>
                  </a:cubicBezTo>
                  <a:lnTo>
                    <a:pt x="0" y="16512"/>
                  </a:lnTo>
                  <a:cubicBezTo>
                    <a:pt x="0" y="17177"/>
                    <a:pt x="540" y="17716"/>
                    <a:pt x="1204" y="17716"/>
                  </a:cubicBezTo>
                  <a:lnTo>
                    <a:pt x="2821" y="17716"/>
                  </a:lnTo>
                  <a:cubicBezTo>
                    <a:pt x="3485" y="17716"/>
                    <a:pt x="4025" y="17177"/>
                    <a:pt x="4025" y="16512"/>
                  </a:cubicBezTo>
                  <a:lnTo>
                    <a:pt x="4025" y="5559"/>
                  </a:lnTo>
                  <a:cubicBezTo>
                    <a:pt x="4025" y="3419"/>
                    <a:pt x="3388" y="1731"/>
                    <a:pt x="2334" y="172"/>
                  </a:cubicBezTo>
                  <a:cubicBezTo>
                    <a:pt x="2256" y="59"/>
                    <a:pt x="2131" y="1"/>
                    <a:pt x="201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64" name="Google Shape;3964;p51"/>
            <p:cNvSpPr/>
            <p:nvPr/>
          </p:nvSpPr>
          <p:spPr>
            <a:xfrm>
              <a:off x="6416300" y="4062950"/>
              <a:ext cx="50250" cy="442925"/>
            </a:xfrm>
            <a:custGeom>
              <a:rect b="b" l="l" r="r" t="t"/>
              <a:pathLst>
                <a:path extrusionOk="0" h="17717" w="2010">
                  <a:moveTo>
                    <a:pt x="0" y="1"/>
                  </a:moveTo>
                  <a:lnTo>
                    <a:pt x="0" y="17716"/>
                  </a:lnTo>
                  <a:lnTo>
                    <a:pt x="806" y="17716"/>
                  </a:lnTo>
                  <a:cubicBezTo>
                    <a:pt x="1470" y="17716"/>
                    <a:pt x="2010" y="17177"/>
                    <a:pt x="2010" y="16512"/>
                  </a:cubicBezTo>
                  <a:lnTo>
                    <a:pt x="2010" y="5559"/>
                  </a:lnTo>
                  <a:cubicBezTo>
                    <a:pt x="2010" y="3419"/>
                    <a:pt x="1373" y="1731"/>
                    <a:pt x="321" y="172"/>
                  </a:cubicBezTo>
                  <a:cubicBezTo>
                    <a:pt x="244" y="59"/>
                    <a:pt x="125" y="1"/>
                    <a:pt x="0"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65" name="Google Shape;3965;p51"/>
            <p:cNvSpPr/>
            <p:nvPr/>
          </p:nvSpPr>
          <p:spPr>
            <a:xfrm>
              <a:off x="6365975" y="4302600"/>
              <a:ext cx="100575" cy="107575"/>
            </a:xfrm>
            <a:custGeom>
              <a:rect b="b" l="l" r="r" t="t"/>
              <a:pathLst>
                <a:path extrusionOk="0" h="4303" w="4023">
                  <a:moveTo>
                    <a:pt x="1" y="1"/>
                  </a:moveTo>
                  <a:lnTo>
                    <a:pt x="1" y="4302"/>
                  </a:lnTo>
                  <a:lnTo>
                    <a:pt x="4023" y="4302"/>
                  </a:lnTo>
                  <a:lnTo>
                    <a:pt x="4023"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66" name="Google Shape;3966;p51"/>
            <p:cNvSpPr/>
            <p:nvPr/>
          </p:nvSpPr>
          <p:spPr>
            <a:xfrm>
              <a:off x="6416300" y="4302600"/>
              <a:ext cx="50250" cy="107575"/>
            </a:xfrm>
            <a:custGeom>
              <a:rect b="b" l="l" r="r" t="t"/>
              <a:pathLst>
                <a:path extrusionOk="0" h="4303" w="2010">
                  <a:moveTo>
                    <a:pt x="0" y="1"/>
                  </a:moveTo>
                  <a:lnTo>
                    <a:pt x="0" y="4302"/>
                  </a:lnTo>
                  <a:lnTo>
                    <a:pt x="2010" y="4302"/>
                  </a:lnTo>
                  <a:lnTo>
                    <a:pt x="2010"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67" name="Google Shape;3967;p51"/>
            <p:cNvSpPr/>
            <p:nvPr/>
          </p:nvSpPr>
          <p:spPr>
            <a:xfrm>
              <a:off x="6378450" y="4223025"/>
              <a:ext cx="27275" cy="38000"/>
            </a:xfrm>
            <a:custGeom>
              <a:rect b="b" l="l" r="r" t="t"/>
              <a:pathLst>
                <a:path extrusionOk="0" h="1520" w="1091">
                  <a:moveTo>
                    <a:pt x="545" y="0"/>
                  </a:moveTo>
                  <a:cubicBezTo>
                    <a:pt x="244" y="0"/>
                    <a:pt x="0" y="244"/>
                    <a:pt x="0" y="543"/>
                  </a:cubicBezTo>
                  <a:lnTo>
                    <a:pt x="0" y="977"/>
                  </a:lnTo>
                  <a:cubicBezTo>
                    <a:pt x="0" y="1276"/>
                    <a:pt x="244" y="1520"/>
                    <a:pt x="545" y="1520"/>
                  </a:cubicBezTo>
                  <a:cubicBezTo>
                    <a:pt x="844" y="1520"/>
                    <a:pt x="1088" y="1276"/>
                    <a:pt x="1088" y="977"/>
                  </a:cubicBezTo>
                  <a:lnTo>
                    <a:pt x="1088" y="543"/>
                  </a:lnTo>
                  <a:cubicBezTo>
                    <a:pt x="1091" y="244"/>
                    <a:pt x="844" y="0"/>
                    <a:pt x="545"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68" name="Google Shape;3968;p51"/>
            <p:cNvSpPr/>
            <p:nvPr/>
          </p:nvSpPr>
          <p:spPr>
            <a:xfrm>
              <a:off x="6425850" y="4158950"/>
              <a:ext cx="27275" cy="38000"/>
            </a:xfrm>
            <a:custGeom>
              <a:rect b="b" l="l" r="r" t="t"/>
              <a:pathLst>
                <a:path extrusionOk="0" h="1520" w="1091">
                  <a:moveTo>
                    <a:pt x="545" y="0"/>
                  </a:moveTo>
                  <a:cubicBezTo>
                    <a:pt x="244" y="0"/>
                    <a:pt x="0" y="244"/>
                    <a:pt x="0" y="543"/>
                  </a:cubicBezTo>
                  <a:lnTo>
                    <a:pt x="0" y="977"/>
                  </a:lnTo>
                  <a:cubicBezTo>
                    <a:pt x="0" y="1276"/>
                    <a:pt x="244" y="1520"/>
                    <a:pt x="545" y="1520"/>
                  </a:cubicBezTo>
                  <a:cubicBezTo>
                    <a:pt x="844" y="1520"/>
                    <a:pt x="1088" y="1276"/>
                    <a:pt x="1088" y="977"/>
                  </a:cubicBezTo>
                  <a:lnTo>
                    <a:pt x="1088" y="543"/>
                  </a:lnTo>
                  <a:cubicBezTo>
                    <a:pt x="1091" y="246"/>
                    <a:pt x="844" y="0"/>
                    <a:pt x="545"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69" name="Google Shape;3969;p51"/>
            <p:cNvSpPr/>
            <p:nvPr/>
          </p:nvSpPr>
          <p:spPr>
            <a:xfrm>
              <a:off x="6153875" y="4139425"/>
              <a:ext cx="27225" cy="358425"/>
            </a:xfrm>
            <a:custGeom>
              <a:rect b="b" l="l" r="r" t="t"/>
              <a:pathLst>
                <a:path extrusionOk="0" h="14337" w="1089">
                  <a:moveTo>
                    <a:pt x="546" y="0"/>
                  </a:moveTo>
                  <a:cubicBezTo>
                    <a:pt x="244" y="0"/>
                    <a:pt x="1" y="241"/>
                    <a:pt x="1" y="543"/>
                  </a:cubicBezTo>
                  <a:lnTo>
                    <a:pt x="1" y="13794"/>
                  </a:lnTo>
                  <a:cubicBezTo>
                    <a:pt x="1" y="14096"/>
                    <a:pt x="244" y="14336"/>
                    <a:pt x="546" y="14336"/>
                  </a:cubicBezTo>
                  <a:cubicBezTo>
                    <a:pt x="845" y="14336"/>
                    <a:pt x="1088" y="14096"/>
                    <a:pt x="1088" y="13794"/>
                  </a:cubicBezTo>
                  <a:lnTo>
                    <a:pt x="1088" y="543"/>
                  </a:lnTo>
                  <a:cubicBezTo>
                    <a:pt x="1088" y="241"/>
                    <a:pt x="845" y="0"/>
                    <a:pt x="546"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70" name="Google Shape;3970;p51"/>
            <p:cNvSpPr/>
            <p:nvPr/>
          </p:nvSpPr>
          <p:spPr>
            <a:xfrm>
              <a:off x="6167500" y="4139425"/>
              <a:ext cx="13600" cy="358425"/>
            </a:xfrm>
            <a:custGeom>
              <a:rect b="b" l="l" r="r" t="t"/>
              <a:pathLst>
                <a:path extrusionOk="0" h="14337" w="544">
                  <a:moveTo>
                    <a:pt x="1" y="0"/>
                  </a:moveTo>
                  <a:lnTo>
                    <a:pt x="1" y="14336"/>
                  </a:lnTo>
                  <a:cubicBezTo>
                    <a:pt x="300" y="14336"/>
                    <a:pt x="543" y="14096"/>
                    <a:pt x="543" y="13794"/>
                  </a:cubicBezTo>
                  <a:lnTo>
                    <a:pt x="543" y="543"/>
                  </a:lnTo>
                  <a:cubicBezTo>
                    <a:pt x="543" y="241"/>
                    <a:pt x="300" y="0"/>
                    <a:pt x="1"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71" name="Google Shape;3971;p51"/>
            <p:cNvSpPr/>
            <p:nvPr/>
          </p:nvSpPr>
          <p:spPr>
            <a:xfrm>
              <a:off x="6144200" y="4070775"/>
              <a:ext cx="46575" cy="104525"/>
            </a:xfrm>
            <a:custGeom>
              <a:rect b="b" l="l" r="r" t="t"/>
              <a:pathLst>
                <a:path extrusionOk="0" h="4181" w="1863">
                  <a:moveTo>
                    <a:pt x="1359" y="0"/>
                  </a:moveTo>
                  <a:cubicBezTo>
                    <a:pt x="1357" y="0"/>
                    <a:pt x="1355" y="1"/>
                    <a:pt x="1354" y="1"/>
                  </a:cubicBezTo>
                  <a:lnTo>
                    <a:pt x="509" y="1"/>
                  </a:lnTo>
                  <a:cubicBezTo>
                    <a:pt x="230" y="1"/>
                    <a:pt x="0" y="230"/>
                    <a:pt x="0" y="510"/>
                  </a:cubicBezTo>
                  <a:lnTo>
                    <a:pt x="0" y="3674"/>
                  </a:lnTo>
                  <a:cubicBezTo>
                    <a:pt x="0" y="3953"/>
                    <a:pt x="230" y="4180"/>
                    <a:pt x="509" y="4180"/>
                  </a:cubicBezTo>
                  <a:lnTo>
                    <a:pt x="1354" y="4180"/>
                  </a:lnTo>
                  <a:cubicBezTo>
                    <a:pt x="1633" y="4180"/>
                    <a:pt x="1863" y="3953"/>
                    <a:pt x="1863" y="3674"/>
                  </a:cubicBezTo>
                  <a:lnTo>
                    <a:pt x="1863" y="510"/>
                  </a:lnTo>
                  <a:cubicBezTo>
                    <a:pt x="1863" y="229"/>
                    <a:pt x="1636" y="0"/>
                    <a:pt x="1359"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72" name="Google Shape;3972;p51"/>
            <p:cNvSpPr/>
            <p:nvPr/>
          </p:nvSpPr>
          <p:spPr>
            <a:xfrm>
              <a:off x="6167500" y="4070700"/>
              <a:ext cx="23275" cy="104600"/>
            </a:xfrm>
            <a:custGeom>
              <a:rect b="b" l="l" r="r" t="t"/>
              <a:pathLst>
                <a:path extrusionOk="0" h="4184" w="931">
                  <a:moveTo>
                    <a:pt x="1" y="1"/>
                  </a:moveTo>
                  <a:lnTo>
                    <a:pt x="1" y="4183"/>
                  </a:lnTo>
                  <a:lnTo>
                    <a:pt x="422" y="4183"/>
                  </a:lnTo>
                  <a:cubicBezTo>
                    <a:pt x="701" y="4183"/>
                    <a:pt x="931" y="3956"/>
                    <a:pt x="931" y="3677"/>
                  </a:cubicBezTo>
                  <a:lnTo>
                    <a:pt x="931" y="513"/>
                  </a:lnTo>
                  <a:cubicBezTo>
                    <a:pt x="931" y="231"/>
                    <a:pt x="701" y="1"/>
                    <a:pt x="422"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73" name="Google Shape;3973;p51"/>
            <p:cNvSpPr/>
            <p:nvPr/>
          </p:nvSpPr>
          <p:spPr>
            <a:xfrm>
              <a:off x="6130625" y="4413600"/>
              <a:ext cx="73725" cy="27150"/>
            </a:xfrm>
            <a:custGeom>
              <a:rect b="b" l="l" r="r" t="t"/>
              <a:pathLst>
                <a:path extrusionOk="0" h="1086" w="2949">
                  <a:moveTo>
                    <a:pt x="2411" y="1"/>
                  </a:moveTo>
                  <a:cubicBezTo>
                    <a:pt x="2409" y="1"/>
                    <a:pt x="2408" y="1"/>
                    <a:pt x="2406" y="1"/>
                  </a:cubicBezTo>
                  <a:lnTo>
                    <a:pt x="543" y="1"/>
                  </a:lnTo>
                  <a:cubicBezTo>
                    <a:pt x="244" y="1"/>
                    <a:pt x="0" y="244"/>
                    <a:pt x="0" y="543"/>
                  </a:cubicBezTo>
                  <a:cubicBezTo>
                    <a:pt x="0" y="845"/>
                    <a:pt x="244" y="1086"/>
                    <a:pt x="543" y="1086"/>
                  </a:cubicBezTo>
                  <a:lnTo>
                    <a:pt x="2406" y="1086"/>
                  </a:lnTo>
                  <a:cubicBezTo>
                    <a:pt x="2708" y="1086"/>
                    <a:pt x="2949" y="845"/>
                    <a:pt x="2949" y="543"/>
                  </a:cubicBezTo>
                  <a:cubicBezTo>
                    <a:pt x="2949" y="246"/>
                    <a:pt x="2710" y="1"/>
                    <a:pt x="241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74" name="Google Shape;3974;p51"/>
            <p:cNvSpPr/>
            <p:nvPr/>
          </p:nvSpPr>
          <p:spPr>
            <a:xfrm>
              <a:off x="6167500" y="4413525"/>
              <a:ext cx="36850" cy="27225"/>
            </a:xfrm>
            <a:custGeom>
              <a:rect b="b" l="l" r="r" t="t"/>
              <a:pathLst>
                <a:path extrusionOk="0" h="1089" w="1474">
                  <a:moveTo>
                    <a:pt x="1" y="1"/>
                  </a:moveTo>
                  <a:lnTo>
                    <a:pt x="1" y="1089"/>
                  </a:lnTo>
                  <a:lnTo>
                    <a:pt x="931" y="1089"/>
                  </a:lnTo>
                  <a:cubicBezTo>
                    <a:pt x="1233" y="1089"/>
                    <a:pt x="1474" y="848"/>
                    <a:pt x="1474" y="546"/>
                  </a:cubicBezTo>
                  <a:cubicBezTo>
                    <a:pt x="1474" y="247"/>
                    <a:pt x="1233" y="1"/>
                    <a:pt x="93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75" name="Google Shape;3975;p51"/>
            <p:cNvSpPr/>
            <p:nvPr/>
          </p:nvSpPr>
          <p:spPr>
            <a:xfrm>
              <a:off x="6521825" y="4139425"/>
              <a:ext cx="27150" cy="358425"/>
            </a:xfrm>
            <a:custGeom>
              <a:rect b="b" l="l" r="r" t="t"/>
              <a:pathLst>
                <a:path extrusionOk="0" h="14337" w="1086">
                  <a:moveTo>
                    <a:pt x="543" y="0"/>
                  </a:moveTo>
                  <a:cubicBezTo>
                    <a:pt x="241" y="0"/>
                    <a:pt x="1" y="241"/>
                    <a:pt x="1" y="543"/>
                  </a:cubicBezTo>
                  <a:lnTo>
                    <a:pt x="1" y="13794"/>
                  </a:lnTo>
                  <a:cubicBezTo>
                    <a:pt x="1" y="14096"/>
                    <a:pt x="241" y="14336"/>
                    <a:pt x="543" y="14336"/>
                  </a:cubicBezTo>
                  <a:cubicBezTo>
                    <a:pt x="845" y="14336"/>
                    <a:pt x="1086" y="14096"/>
                    <a:pt x="1086" y="13794"/>
                  </a:cubicBezTo>
                  <a:lnTo>
                    <a:pt x="1086" y="543"/>
                  </a:lnTo>
                  <a:cubicBezTo>
                    <a:pt x="1086" y="241"/>
                    <a:pt x="845" y="0"/>
                    <a:pt x="543"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76" name="Google Shape;3976;p51"/>
            <p:cNvSpPr/>
            <p:nvPr/>
          </p:nvSpPr>
          <p:spPr>
            <a:xfrm>
              <a:off x="6535400" y="4139425"/>
              <a:ext cx="13575" cy="358425"/>
            </a:xfrm>
            <a:custGeom>
              <a:rect b="b" l="l" r="r" t="t"/>
              <a:pathLst>
                <a:path extrusionOk="0" h="14337" w="543">
                  <a:moveTo>
                    <a:pt x="0" y="0"/>
                  </a:moveTo>
                  <a:lnTo>
                    <a:pt x="0" y="14336"/>
                  </a:lnTo>
                  <a:cubicBezTo>
                    <a:pt x="302" y="14336"/>
                    <a:pt x="543" y="14096"/>
                    <a:pt x="543" y="13794"/>
                  </a:cubicBezTo>
                  <a:lnTo>
                    <a:pt x="543" y="543"/>
                  </a:lnTo>
                  <a:cubicBezTo>
                    <a:pt x="543" y="241"/>
                    <a:pt x="302" y="0"/>
                    <a:pt x="0"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77" name="Google Shape;3977;p51"/>
            <p:cNvSpPr/>
            <p:nvPr/>
          </p:nvSpPr>
          <p:spPr>
            <a:xfrm>
              <a:off x="6512125" y="4070775"/>
              <a:ext cx="46550" cy="104525"/>
            </a:xfrm>
            <a:custGeom>
              <a:rect b="b" l="l" r="r" t="t"/>
              <a:pathLst>
                <a:path extrusionOk="0" h="4181" w="1862">
                  <a:moveTo>
                    <a:pt x="1357" y="0"/>
                  </a:moveTo>
                  <a:cubicBezTo>
                    <a:pt x="1355" y="0"/>
                    <a:pt x="1353" y="1"/>
                    <a:pt x="1352" y="1"/>
                  </a:cubicBezTo>
                  <a:lnTo>
                    <a:pt x="508" y="1"/>
                  </a:lnTo>
                  <a:cubicBezTo>
                    <a:pt x="228" y="1"/>
                    <a:pt x="1" y="230"/>
                    <a:pt x="1" y="510"/>
                  </a:cubicBezTo>
                  <a:lnTo>
                    <a:pt x="1" y="3674"/>
                  </a:lnTo>
                  <a:cubicBezTo>
                    <a:pt x="1" y="3953"/>
                    <a:pt x="228" y="4180"/>
                    <a:pt x="508" y="4180"/>
                  </a:cubicBezTo>
                  <a:lnTo>
                    <a:pt x="1352" y="4180"/>
                  </a:lnTo>
                  <a:cubicBezTo>
                    <a:pt x="1634" y="4180"/>
                    <a:pt x="1861" y="3953"/>
                    <a:pt x="1861" y="3674"/>
                  </a:cubicBezTo>
                  <a:lnTo>
                    <a:pt x="1861" y="510"/>
                  </a:lnTo>
                  <a:cubicBezTo>
                    <a:pt x="1861" y="229"/>
                    <a:pt x="1637" y="0"/>
                    <a:pt x="1357"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78" name="Google Shape;3978;p51"/>
            <p:cNvSpPr/>
            <p:nvPr/>
          </p:nvSpPr>
          <p:spPr>
            <a:xfrm>
              <a:off x="6535400" y="4070700"/>
              <a:ext cx="23275" cy="104600"/>
            </a:xfrm>
            <a:custGeom>
              <a:rect b="b" l="l" r="r" t="t"/>
              <a:pathLst>
                <a:path extrusionOk="0" h="4184" w="931">
                  <a:moveTo>
                    <a:pt x="0" y="1"/>
                  </a:moveTo>
                  <a:lnTo>
                    <a:pt x="0" y="4183"/>
                  </a:lnTo>
                  <a:lnTo>
                    <a:pt x="421" y="4183"/>
                  </a:lnTo>
                  <a:cubicBezTo>
                    <a:pt x="703" y="4183"/>
                    <a:pt x="930" y="3956"/>
                    <a:pt x="930" y="3677"/>
                  </a:cubicBezTo>
                  <a:lnTo>
                    <a:pt x="930" y="513"/>
                  </a:lnTo>
                  <a:cubicBezTo>
                    <a:pt x="930" y="231"/>
                    <a:pt x="703" y="1"/>
                    <a:pt x="42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79" name="Google Shape;3979;p51"/>
            <p:cNvSpPr/>
            <p:nvPr/>
          </p:nvSpPr>
          <p:spPr>
            <a:xfrm>
              <a:off x="6498500" y="4413600"/>
              <a:ext cx="73725" cy="27150"/>
            </a:xfrm>
            <a:custGeom>
              <a:rect b="b" l="l" r="r" t="t"/>
              <a:pathLst>
                <a:path extrusionOk="0" h="1086" w="2949">
                  <a:moveTo>
                    <a:pt x="2411" y="1"/>
                  </a:moveTo>
                  <a:cubicBezTo>
                    <a:pt x="2409" y="1"/>
                    <a:pt x="2408" y="1"/>
                    <a:pt x="2406" y="1"/>
                  </a:cubicBezTo>
                  <a:lnTo>
                    <a:pt x="546" y="1"/>
                  </a:lnTo>
                  <a:cubicBezTo>
                    <a:pt x="244" y="1"/>
                    <a:pt x="1" y="244"/>
                    <a:pt x="1" y="543"/>
                  </a:cubicBezTo>
                  <a:cubicBezTo>
                    <a:pt x="1" y="845"/>
                    <a:pt x="244" y="1086"/>
                    <a:pt x="546" y="1086"/>
                  </a:cubicBezTo>
                  <a:lnTo>
                    <a:pt x="2406" y="1086"/>
                  </a:lnTo>
                  <a:cubicBezTo>
                    <a:pt x="2708" y="1086"/>
                    <a:pt x="2949" y="845"/>
                    <a:pt x="2949" y="543"/>
                  </a:cubicBezTo>
                  <a:cubicBezTo>
                    <a:pt x="2949" y="246"/>
                    <a:pt x="2711" y="1"/>
                    <a:pt x="241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80" name="Google Shape;3980;p51"/>
            <p:cNvSpPr/>
            <p:nvPr/>
          </p:nvSpPr>
          <p:spPr>
            <a:xfrm>
              <a:off x="6535400" y="4413525"/>
              <a:ext cx="36825" cy="27225"/>
            </a:xfrm>
            <a:custGeom>
              <a:rect b="b" l="l" r="r" t="t"/>
              <a:pathLst>
                <a:path extrusionOk="0" h="1089" w="1473">
                  <a:moveTo>
                    <a:pt x="0" y="1"/>
                  </a:moveTo>
                  <a:lnTo>
                    <a:pt x="0" y="1089"/>
                  </a:lnTo>
                  <a:lnTo>
                    <a:pt x="930" y="1089"/>
                  </a:lnTo>
                  <a:cubicBezTo>
                    <a:pt x="1232" y="1089"/>
                    <a:pt x="1473" y="848"/>
                    <a:pt x="1473" y="546"/>
                  </a:cubicBezTo>
                  <a:cubicBezTo>
                    <a:pt x="1473" y="247"/>
                    <a:pt x="1232" y="1"/>
                    <a:pt x="93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981" name="Google Shape;3981;p51"/>
          <p:cNvGrpSpPr/>
          <p:nvPr/>
        </p:nvGrpSpPr>
        <p:grpSpPr>
          <a:xfrm>
            <a:off x="7212188" y="4149413"/>
            <a:ext cx="416075" cy="442050"/>
            <a:chOff x="6770325" y="4075925"/>
            <a:chExt cx="416075" cy="442050"/>
          </a:xfrm>
        </p:grpSpPr>
        <p:sp>
          <p:nvSpPr>
            <p:cNvPr id="3982" name="Google Shape;3982;p51"/>
            <p:cNvSpPr/>
            <p:nvPr/>
          </p:nvSpPr>
          <p:spPr>
            <a:xfrm>
              <a:off x="6791375" y="4449525"/>
              <a:ext cx="28175" cy="68450"/>
            </a:xfrm>
            <a:custGeom>
              <a:rect b="b" l="l" r="r" t="t"/>
              <a:pathLst>
                <a:path extrusionOk="0" h="2738" w="1127">
                  <a:moveTo>
                    <a:pt x="562" y="0"/>
                  </a:moveTo>
                  <a:cubicBezTo>
                    <a:pt x="252" y="0"/>
                    <a:pt x="0" y="252"/>
                    <a:pt x="0" y="565"/>
                  </a:cubicBezTo>
                  <a:lnTo>
                    <a:pt x="0" y="2173"/>
                  </a:lnTo>
                  <a:cubicBezTo>
                    <a:pt x="0" y="2483"/>
                    <a:pt x="252" y="2738"/>
                    <a:pt x="562" y="2738"/>
                  </a:cubicBezTo>
                  <a:cubicBezTo>
                    <a:pt x="875" y="2738"/>
                    <a:pt x="1127" y="2483"/>
                    <a:pt x="1127" y="2173"/>
                  </a:cubicBezTo>
                  <a:lnTo>
                    <a:pt x="1127" y="565"/>
                  </a:lnTo>
                  <a:cubicBezTo>
                    <a:pt x="1127" y="252"/>
                    <a:pt x="875" y="0"/>
                    <a:pt x="562"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83" name="Google Shape;3983;p51"/>
            <p:cNvSpPr/>
            <p:nvPr/>
          </p:nvSpPr>
          <p:spPr>
            <a:xfrm>
              <a:off x="6846875" y="4449525"/>
              <a:ext cx="28250" cy="68450"/>
            </a:xfrm>
            <a:custGeom>
              <a:rect b="b" l="l" r="r" t="t"/>
              <a:pathLst>
                <a:path extrusionOk="0" h="2738" w="1130">
                  <a:moveTo>
                    <a:pt x="565" y="0"/>
                  </a:moveTo>
                  <a:cubicBezTo>
                    <a:pt x="252" y="0"/>
                    <a:pt x="0" y="252"/>
                    <a:pt x="0" y="565"/>
                  </a:cubicBezTo>
                  <a:lnTo>
                    <a:pt x="0" y="2173"/>
                  </a:lnTo>
                  <a:cubicBezTo>
                    <a:pt x="0" y="2483"/>
                    <a:pt x="252" y="2738"/>
                    <a:pt x="565" y="2738"/>
                  </a:cubicBezTo>
                  <a:cubicBezTo>
                    <a:pt x="875" y="2738"/>
                    <a:pt x="1130" y="2483"/>
                    <a:pt x="1130" y="2173"/>
                  </a:cubicBezTo>
                  <a:lnTo>
                    <a:pt x="1130" y="565"/>
                  </a:lnTo>
                  <a:cubicBezTo>
                    <a:pt x="1130" y="252"/>
                    <a:pt x="875" y="0"/>
                    <a:pt x="565"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84" name="Google Shape;3984;p51"/>
            <p:cNvSpPr/>
            <p:nvPr/>
          </p:nvSpPr>
          <p:spPr>
            <a:xfrm>
              <a:off x="6902450" y="4449525"/>
              <a:ext cx="28175" cy="68450"/>
            </a:xfrm>
            <a:custGeom>
              <a:rect b="b" l="l" r="r" t="t"/>
              <a:pathLst>
                <a:path extrusionOk="0" h="2738" w="1127">
                  <a:moveTo>
                    <a:pt x="562" y="0"/>
                  </a:moveTo>
                  <a:cubicBezTo>
                    <a:pt x="252" y="0"/>
                    <a:pt x="0" y="252"/>
                    <a:pt x="0" y="565"/>
                  </a:cubicBezTo>
                  <a:lnTo>
                    <a:pt x="0" y="2173"/>
                  </a:lnTo>
                  <a:cubicBezTo>
                    <a:pt x="0" y="2483"/>
                    <a:pt x="252" y="2738"/>
                    <a:pt x="562" y="2738"/>
                  </a:cubicBezTo>
                  <a:cubicBezTo>
                    <a:pt x="875" y="2738"/>
                    <a:pt x="1127" y="2483"/>
                    <a:pt x="1127" y="2173"/>
                  </a:cubicBezTo>
                  <a:lnTo>
                    <a:pt x="1127" y="565"/>
                  </a:lnTo>
                  <a:cubicBezTo>
                    <a:pt x="1127" y="252"/>
                    <a:pt x="875" y="0"/>
                    <a:pt x="562"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85" name="Google Shape;3985;p51"/>
            <p:cNvSpPr/>
            <p:nvPr/>
          </p:nvSpPr>
          <p:spPr>
            <a:xfrm>
              <a:off x="7024725" y="4382175"/>
              <a:ext cx="28250" cy="68475"/>
            </a:xfrm>
            <a:custGeom>
              <a:rect b="b" l="l" r="r" t="t"/>
              <a:pathLst>
                <a:path extrusionOk="0" h="2739" w="1130">
                  <a:moveTo>
                    <a:pt x="565" y="1"/>
                  </a:moveTo>
                  <a:cubicBezTo>
                    <a:pt x="252" y="1"/>
                    <a:pt x="0" y="256"/>
                    <a:pt x="0" y="566"/>
                  </a:cubicBezTo>
                  <a:lnTo>
                    <a:pt x="0" y="2174"/>
                  </a:lnTo>
                  <a:cubicBezTo>
                    <a:pt x="0" y="2487"/>
                    <a:pt x="252" y="2739"/>
                    <a:pt x="565" y="2739"/>
                  </a:cubicBezTo>
                  <a:cubicBezTo>
                    <a:pt x="875" y="2739"/>
                    <a:pt x="1130" y="2487"/>
                    <a:pt x="1130" y="2174"/>
                  </a:cubicBezTo>
                  <a:lnTo>
                    <a:pt x="1130" y="566"/>
                  </a:lnTo>
                  <a:cubicBezTo>
                    <a:pt x="1130" y="256"/>
                    <a:pt x="875" y="1"/>
                    <a:pt x="565"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86" name="Google Shape;3986;p51"/>
            <p:cNvSpPr/>
            <p:nvPr/>
          </p:nvSpPr>
          <p:spPr>
            <a:xfrm>
              <a:off x="7080300" y="4382175"/>
              <a:ext cx="28175" cy="68475"/>
            </a:xfrm>
            <a:custGeom>
              <a:rect b="b" l="l" r="r" t="t"/>
              <a:pathLst>
                <a:path extrusionOk="0" h="2739" w="1127">
                  <a:moveTo>
                    <a:pt x="562" y="1"/>
                  </a:moveTo>
                  <a:cubicBezTo>
                    <a:pt x="252" y="1"/>
                    <a:pt x="0" y="256"/>
                    <a:pt x="0" y="566"/>
                  </a:cubicBezTo>
                  <a:lnTo>
                    <a:pt x="0" y="2174"/>
                  </a:lnTo>
                  <a:cubicBezTo>
                    <a:pt x="0" y="2487"/>
                    <a:pt x="252" y="2739"/>
                    <a:pt x="562" y="2739"/>
                  </a:cubicBezTo>
                  <a:cubicBezTo>
                    <a:pt x="875" y="2739"/>
                    <a:pt x="1127" y="2487"/>
                    <a:pt x="1127" y="2174"/>
                  </a:cubicBezTo>
                  <a:lnTo>
                    <a:pt x="1127" y="566"/>
                  </a:lnTo>
                  <a:cubicBezTo>
                    <a:pt x="1127" y="256"/>
                    <a:pt x="875" y="1"/>
                    <a:pt x="562"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87" name="Google Shape;3987;p51"/>
            <p:cNvSpPr/>
            <p:nvPr/>
          </p:nvSpPr>
          <p:spPr>
            <a:xfrm>
              <a:off x="7135800" y="4382175"/>
              <a:ext cx="28250" cy="68475"/>
            </a:xfrm>
            <a:custGeom>
              <a:rect b="b" l="l" r="r" t="t"/>
              <a:pathLst>
                <a:path extrusionOk="0" h="2739" w="1130">
                  <a:moveTo>
                    <a:pt x="565" y="1"/>
                  </a:moveTo>
                  <a:cubicBezTo>
                    <a:pt x="252" y="1"/>
                    <a:pt x="0" y="256"/>
                    <a:pt x="0" y="566"/>
                  </a:cubicBezTo>
                  <a:lnTo>
                    <a:pt x="0" y="2174"/>
                  </a:lnTo>
                  <a:cubicBezTo>
                    <a:pt x="0" y="2487"/>
                    <a:pt x="252" y="2739"/>
                    <a:pt x="565" y="2739"/>
                  </a:cubicBezTo>
                  <a:cubicBezTo>
                    <a:pt x="875" y="2739"/>
                    <a:pt x="1129" y="2487"/>
                    <a:pt x="1129" y="2174"/>
                  </a:cubicBezTo>
                  <a:lnTo>
                    <a:pt x="1129" y="566"/>
                  </a:lnTo>
                  <a:cubicBezTo>
                    <a:pt x="1129" y="256"/>
                    <a:pt x="875" y="1"/>
                    <a:pt x="565"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88" name="Google Shape;3988;p51"/>
            <p:cNvSpPr/>
            <p:nvPr/>
          </p:nvSpPr>
          <p:spPr>
            <a:xfrm>
              <a:off x="7024725" y="4161025"/>
              <a:ext cx="139400" cy="241950"/>
            </a:xfrm>
            <a:custGeom>
              <a:rect b="b" l="l" r="r" t="t"/>
              <a:pathLst>
                <a:path extrusionOk="0" h="9678" w="5576">
                  <a:moveTo>
                    <a:pt x="0" y="0"/>
                  </a:moveTo>
                  <a:lnTo>
                    <a:pt x="0" y="9677"/>
                  </a:lnTo>
                  <a:lnTo>
                    <a:pt x="5575" y="9677"/>
                  </a:lnTo>
                  <a:lnTo>
                    <a:pt x="5575" y="0"/>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89" name="Google Shape;3989;p51"/>
            <p:cNvSpPr/>
            <p:nvPr/>
          </p:nvSpPr>
          <p:spPr>
            <a:xfrm>
              <a:off x="7092050" y="4161025"/>
              <a:ext cx="72075" cy="241950"/>
            </a:xfrm>
            <a:custGeom>
              <a:rect b="b" l="l" r="r" t="t"/>
              <a:pathLst>
                <a:path extrusionOk="0" h="9678" w="2883">
                  <a:moveTo>
                    <a:pt x="1" y="0"/>
                  </a:moveTo>
                  <a:lnTo>
                    <a:pt x="1" y="9677"/>
                  </a:lnTo>
                  <a:lnTo>
                    <a:pt x="2882" y="9677"/>
                  </a:lnTo>
                  <a:lnTo>
                    <a:pt x="2882" y="0"/>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90" name="Google Shape;3990;p51"/>
            <p:cNvSpPr/>
            <p:nvPr/>
          </p:nvSpPr>
          <p:spPr>
            <a:xfrm>
              <a:off x="6791225" y="4228350"/>
              <a:ext cx="139400" cy="241950"/>
            </a:xfrm>
            <a:custGeom>
              <a:rect b="b" l="l" r="r" t="t"/>
              <a:pathLst>
                <a:path extrusionOk="0" h="9678" w="5576">
                  <a:moveTo>
                    <a:pt x="1" y="0"/>
                  </a:moveTo>
                  <a:lnTo>
                    <a:pt x="1" y="9678"/>
                  </a:lnTo>
                  <a:lnTo>
                    <a:pt x="5576" y="9678"/>
                  </a:lnTo>
                  <a:lnTo>
                    <a:pt x="5576" y="0"/>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91" name="Google Shape;3991;p51"/>
            <p:cNvSpPr/>
            <p:nvPr/>
          </p:nvSpPr>
          <p:spPr>
            <a:xfrm>
              <a:off x="6858625" y="4228350"/>
              <a:ext cx="72075" cy="241950"/>
            </a:xfrm>
            <a:custGeom>
              <a:rect b="b" l="l" r="r" t="t"/>
              <a:pathLst>
                <a:path extrusionOk="0" h="9678" w="2883">
                  <a:moveTo>
                    <a:pt x="1" y="0"/>
                  </a:moveTo>
                  <a:lnTo>
                    <a:pt x="1" y="9678"/>
                  </a:lnTo>
                  <a:lnTo>
                    <a:pt x="2882" y="9678"/>
                  </a:lnTo>
                  <a:lnTo>
                    <a:pt x="2882" y="0"/>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92" name="Google Shape;3992;p51"/>
            <p:cNvSpPr/>
            <p:nvPr/>
          </p:nvSpPr>
          <p:spPr>
            <a:xfrm>
              <a:off x="6791225" y="4416100"/>
              <a:ext cx="139400" cy="54125"/>
            </a:xfrm>
            <a:custGeom>
              <a:rect b="b" l="l" r="r" t="t"/>
              <a:pathLst>
                <a:path extrusionOk="0" h="2165" w="5576">
                  <a:moveTo>
                    <a:pt x="1" y="0"/>
                  </a:moveTo>
                  <a:lnTo>
                    <a:pt x="1" y="2165"/>
                  </a:lnTo>
                  <a:lnTo>
                    <a:pt x="5576" y="2165"/>
                  </a:lnTo>
                  <a:lnTo>
                    <a:pt x="5576"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93" name="Google Shape;3993;p51"/>
            <p:cNvSpPr/>
            <p:nvPr/>
          </p:nvSpPr>
          <p:spPr>
            <a:xfrm>
              <a:off x="6858625" y="4416100"/>
              <a:ext cx="72075" cy="54125"/>
            </a:xfrm>
            <a:custGeom>
              <a:rect b="b" l="l" r="r" t="t"/>
              <a:pathLst>
                <a:path extrusionOk="0" h="2165" w="2883">
                  <a:moveTo>
                    <a:pt x="1" y="0"/>
                  </a:moveTo>
                  <a:lnTo>
                    <a:pt x="1" y="2165"/>
                  </a:lnTo>
                  <a:lnTo>
                    <a:pt x="2882" y="2165"/>
                  </a:lnTo>
                  <a:lnTo>
                    <a:pt x="2882"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94" name="Google Shape;3994;p51"/>
            <p:cNvSpPr/>
            <p:nvPr/>
          </p:nvSpPr>
          <p:spPr>
            <a:xfrm>
              <a:off x="7024725" y="4348825"/>
              <a:ext cx="139400" cy="54075"/>
            </a:xfrm>
            <a:custGeom>
              <a:rect b="b" l="l" r="r" t="t"/>
              <a:pathLst>
                <a:path extrusionOk="0" h="2163" w="5576">
                  <a:moveTo>
                    <a:pt x="0" y="1"/>
                  </a:moveTo>
                  <a:lnTo>
                    <a:pt x="0" y="2163"/>
                  </a:lnTo>
                  <a:lnTo>
                    <a:pt x="5575" y="2163"/>
                  </a:lnTo>
                  <a:lnTo>
                    <a:pt x="5575"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95" name="Google Shape;3995;p51"/>
            <p:cNvSpPr/>
            <p:nvPr/>
          </p:nvSpPr>
          <p:spPr>
            <a:xfrm>
              <a:off x="7092050" y="4348825"/>
              <a:ext cx="72075" cy="54075"/>
            </a:xfrm>
            <a:custGeom>
              <a:rect b="b" l="l" r="r" t="t"/>
              <a:pathLst>
                <a:path extrusionOk="0" h="2163" w="2883">
                  <a:moveTo>
                    <a:pt x="1" y="1"/>
                  </a:moveTo>
                  <a:lnTo>
                    <a:pt x="1" y="2163"/>
                  </a:lnTo>
                  <a:lnTo>
                    <a:pt x="2882" y="2163"/>
                  </a:lnTo>
                  <a:lnTo>
                    <a:pt x="2882"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96" name="Google Shape;3996;p51"/>
            <p:cNvSpPr/>
            <p:nvPr/>
          </p:nvSpPr>
          <p:spPr>
            <a:xfrm>
              <a:off x="6798975" y="4075925"/>
              <a:ext cx="358850" cy="124975"/>
            </a:xfrm>
            <a:custGeom>
              <a:rect b="b" l="l" r="r" t="t"/>
              <a:pathLst>
                <a:path extrusionOk="0" h="4999" w="14354">
                  <a:moveTo>
                    <a:pt x="1164" y="1"/>
                  </a:moveTo>
                  <a:cubicBezTo>
                    <a:pt x="546" y="1"/>
                    <a:pt x="1" y="506"/>
                    <a:pt x="1" y="1173"/>
                  </a:cubicBezTo>
                  <a:lnTo>
                    <a:pt x="1" y="3429"/>
                  </a:lnTo>
                  <a:cubicBezTo>
                    <a:pt x="2276" y="4473"/>
                    <a:pt x="4723" y="4999"/>
                    <a:pt x="7167" y="4999"/>
                  </a:cubicBezTo>
                  <a:cubicBezTo>
                    <a:pt x="9623" y="4999"/>
                    <a:pt x="12072" y="4478"/>
                    <a:pt x="14353" y="3429"/>
                  </a:cubicBezTo>
                  <a:lnTo>
                    <a:pt x="14353" y="1173"/>
                  </a:lnTo>
                  <a:cubicBezTo>
                    <a:pt x="14353" y="507"/>
                    <a:pt x="13807" y="1"/>
                    <a:pt x="13187" y="1"/>
                  </a:cubicBezTo>
                  <a:cubicBezTo>
                    <a:pt x="13062" y="1"/>
                    <a:pt x="12933" y="22"/>
                    <a:pt x="12806" y="66"/>
                  </a:cubicBezTo>
                  <a:cubicBezTo>
                    <a:pt x="10982" y="700"/>
                    <a:pt x="9075" y="1012"/>
                    <a:pt x="7167" y="1012"/>
                  </a:cubicBezTo>
                  <a:cubicBezTo>
                    <a:pt x="5268" y="1012"/>
                    <a:pt x="3367" y="700"/>
                    <a:pt x="1545" y="66"/>
                  </a:cubicBezTo>
                  <a:cubicBezTo>
                    <a:pt x="1418" y="21"/>
                    <a:pt x="1290" y="1"/>
                    <a:pt x="1164"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97" name="Google Shape;3997;p51"/>
            <p:cNvSpPr/>
            <p:nvPr/>
          </p:nvSpPr>
          <p:spPr>
            <a:xfrm>
              <a:off x="6978150" y="4075975"/>
              <a:ext cx="179675" cy="124925"/>
            </a:xfrm>
            <a:custGeom>
              <a:rect b="b" l="l" r="r" t="t"/>
              <a:pathLst>
                <a:path extrusionOk="0" h="4997" w="7187">
                  <a:moveTo>
                    <a:pt x="6023" y="1"/>
                  </a:moveTo>
                  <a:cubicBezTo>
                    <a:pt x="5897" y="1"/>
                    <a:pt x="5767" y="22"/>
                    <a:pt x="5639" y="67"/>
                  </a:cubicBezTo>
                  <a:cubicBezTo>
                    <a:pt x="3815" y="700"/>
                    <a:pt x="1908" y="1016"/>
                    <a:pt x="0" y="1016"/>
                  </a:cubicBezTo>
                  <a:lnTo>
                    <a:pt x="0" y="4997"/>
                  </a:lnTo>
                  <a:cubicBezTo>
                    <a:pt x="2456" y="4997"/>
                    <a:pt x="4905" y="4476"/>
                    <a:pt x="7186" y="3427"/>
                  </a:cubicBezTo>
                  <a:lnTo>
                    <a:pt x="7186" y="1171"/>
                  </a:lnTo>
                  <a:cubicBezTo>
                    <a:pt x="7186" y="507"/>
                    <a:pt x="6642" y="1"/>
                    <a:pt x="6023"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98" name="Google Shape;3998;p51"/>
            <p:cNvSpPr/>
            <p:nvPr/>
          </p:nvSpPr>
          <p:spPr>
            <a:xfrm>
              <a:off x="6770325" y="4146700"/>
              <a:ext cx="416075" cy="149550"/>
            </a:xfrm>
            <a:custGeom>
              <a:rect b="b" l="l" r="r" t="t"/>
              <a:pathLst>
                <a:path extrusionOk="0" h="5982" w="16643">
                  <a:moveTo>
                    <a:pt x="919" y="1"/>
                  </a:moveTo>
                  <a:cubicBezTo>
                    <a:pt x="432" y="1"/>
                    <a:pt x="1" y="393"/>
                    <a:pt x="1" y="919"/>
                  </a:cubicBezTo>
                  <a:lnTo>
                    <a:pt x="1" y="3563"/>
                  </a:lnTo>
                  <a:cubicBezTo>
                    <a:pt x="1" y="3931"/>
                    <a:pt x="222" y="4266"/>
                    <a:pt x="560" y="4407"/>
                  </a:cubicBezTo>
                  <a:cubicBezTo>
                    <a:pt x="3037" y="5456"/>
                    <a:pt x="5675" y="5982"/>
                    <a:pt x="8316" y="5982"/>
                  </a:cubicBezTo>
                  <a:cubicBezTo>
                    <a:pt x="10960" y="5982"/>
                    <a:pt x="13598" y="5459"/>
                    <a:pt x="16083" y="4407"/>
                  </a:cubicBezTo>
                  <a:cubicBezTo>
                    <a:pt x="16421" y="4266"/>
                    <a:pt x="16642" y="3931"/>
                    <a:pt x="16642" y="3563"/>
                  </a:cubicBezTo>
                  <a:lnTo>
                    <a:pt x="16642" y="919"/>
                  </a:lnTo>
                  <a:cubicBezTo>
                    <a:pt x="16642" y="393"/>
                    <a:pt x="16211" y="2"/>
                    <a:pt x="15723" y="2"/>
                  </a:cubicBezTo>
                  <a:cubicBezTo>
                    <a:pt x="15615" y="2"/>
                    <a:pt x="15505" y="21"/>
                    <a:pt x="15397" y="61"/>
                  </a:cubicBezTo>
                  <a:cubicBezTo>
                    <a:pt x="13119" y="930"/>
                    <a:pt x="10716" y="1362"/>
                    <a:pt x="8316" y="1362"/>
                  </a:cubicBezTo>
                  <a:cubicBezTo>
                    <a:pt x="5922" y="1359"/>
                    <a:pt x="3522" y="927"/>
                    <a:pt x="1246" y="61"/>
                  </a:cubicBezTo>
                  <a:cubicBezTo>
                    <a:pt x="1137" y="20"/>
                    <a:pt x="1027" y="1"/>
                    <a:pt x="919"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99" name="Google Shape;3999;p51"/>
            <p:cNvSpPr/>
            <p:nvPr/>
          </p:nvSpPr>
          <p:spPr>
            <a:xfrm>
              <a:off x="6978225" y="4146725"/>
              <a:ext cx="208175" cy="149525"/>
            </a:xfrm>
            <a:custGeom>
              <a:rect b="b" l="l" r="r" t="t"/>
              <a:pathLst>
                <a:path extrusionOk="0" h="5981" w="8327">
                  <a:moveTo>
                    <a:pt x="7407" y="1"/>
                  </a:moveTo>
                  <a:cubicBezTo>
                    <a:pt x="7299" y="1"/>
                    <a:pt x="7189" y="20"/>
                    <a:pt x="7081" y="60"/>
                  </a:cubicBezTo>
                  <a:cubicBezTo>
                    <a:pt x="4803" y="929"/>
                    <a:pt x="2400" y="1361"/>
                    <a:pt x="0" y="1361"/>
                  </a:cubicBezTo>
                  <a:lnTo>
                    <a:pt x="0" y="5981"/>
                  </a:lnTo>
                  <a:cubicBezTo>
                    <a:pt x="2644" y="5981"/>
                    <a:pt x="5282" y="5458"/>
                    <a:pt x="7767" y="4406"/>
                  </a:cubicBezTo>
                  <a:cubicBezTo>
                    <a:pt x="8105" y="4265"/>
                    <a:pt x="8326" y="3930"/>
                    <a:pt x="8326" y="3562"/>
                  </a:cubicBezTo>
                  <a:lnTo>
                    <a:pt x="8326" y="918"/>
                  </a:lnTo>
                  <a:cubicBezTo>
                    <a:pt x="8326" y="392"/>
                    <a:pt x="7895" y="1"/>
                    <a:pt x="7407"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000" name="Google Shape;4000;p51"/>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Icon pack: winter</a:t>
            </a:r>
            <a:endParaRPr/>
          </a:p>
        </p:txBody>
      </p:sp>
    </p:spTree>
  </p:cSld>
  <p:clrMapOvr>
    <a:masterClrMapping/>
  </p:clrMapOvr>
</p:sld>
</file>

<file path=ppt/slides/slide3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0E2A47"/>
        </a:solidFill>
      </p:bgPr>
    </p:bg>
    <p:spTree>
      <p:nvGrpSpPr>
        <p:cNvPr id="4004" name="Shape 4004"/>
        <p:cNvGrpSpPr/>
        <p:nvPr/>
      </p:nvGrpSpPr>
      <p:grpSpPr>
        <a:xfrm>
          <a:off x="0" y="0"/>
          <a:ext cx="0" cy="0"/>
          <a:chOff x="0" y="0"/>
          <a:chExt cx="0" cy="0"/>
        </a:xfrm>
      </p:grpSpPr>
      <p:sp>
        <p:nvSpPr>
          <p:cNvPr id="4005" name="Google Shape;4005;p52"/>
          <p:cNvSpPr txBox="1"/>
          <p:nvPr/>
        </p:nvSpPr>
        <p:spPr>
          <a:xfrm>
            <a:off x="1048350" y="323850"/>
            <a:ext cx="7047300" cy="482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2400">
                <a:solidFill>
                  <a:srgbClr val="FFFFFF"/>
                </a:solidFill>
              </a:rPr>
              <a:t>Instructions for use</a:t>
            </a:r>
            <a:endParaRPr sz="2400">
              <a:solidFill>
                <a:srgbClr val="FFFFFF"/>
              </a:solidFill>
            </a:endParaRPr>
          </a:p>
        </p:txBody>
      </p:sp>
      <p:sp>
        <p:nvSpPr>
          <p:cNvPr id="4006" name="Google Shape;4006;p52"/>
          <p:cNvSpPr txBox="1"/>
          <p:nvPr/>
        </p:nvSpPr>
        <p:spPr>
          <a:xfrm>
            <a:off x="1048350" y="4314290"/>
            <a:ext cx="7047300" cy="4401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0"/>
              </a:spcAft>
              <a:buNone/>
            </a:pPr>
            <a:r>
              <a:rPr lang="en" sz="1000">
                <a:solidFill>
                  <a:srgbClr val="FFFFFF"/>
                </a:solidFill>
              </a:rPr>
              <a:t>For more information about editing slides, please read</a:t>
            </a:r>
            <a:r>
              <a:rPr lang="en" sz="900">
                <a:solidFill>
                  <a:srgbClr val="FFFFFF"/>
                </a:solidFill>
              </a:rPr>
              <a:t> </a:t>
            </a:r>
            <a:r>
              <a:rPr lang="en" sz="1000">
                <a:solidFill>
                  <a:srgbClr val="FFFFFF"/>
                </a:solidFill>
              </a:rPr>
              <a:t>our FAQs or visit our blog:</a:t>
            </a:r>
            <a:endParaRPr sz="1000">
              <a:solidFill>
                <a:srgbClr val="FFFFFF"/>
              </a:solidFill>
            </a:endParaRPr>
          </a:p>
          <a:p>
            <a:pPr indent="0" lvl="0" marL="0" rtl="0" algn="ctr">
              <a:lnSpc>
                <a:spcPct val="115000"/>
              </a:lnSpc>
              <a:spcBef>
                <a:spcPts val="0"/>
              </a:spcBef>
              <a:spcAft>
                <a:spcPts val="0"/>
              </a:spcAft>
              <a:buNone/>
            </a:pPr>
            <a:r>
              <a:rPr lang="en" sz="1000" u="sng">
                <a:solidFill>
                  <a:srgbClr val="869FB2"/>
                </a:solidFill>
                <a:hlinkClick r:id="rId3">
                  <a:extLst>
                    <a:ext uri="{A12FA001-AC4F-418D-AE19-62706E023703}">
                      <ahyp:hlinkClr val="tx"/>
                    </a:ext>
                  </a:extLst>
                </a:hlinkClick>
              </a:rPr>
              <a:t>https://slidesgo.com/faqs</a:t>
            </a:r>
            <a:r>
              <a:rPr lang="en" sz="1200">
                <a:solidFill>
                  <a:srgbClr val="FFFFFF"/>
                </a:solidFill>
              </a:rPr>
              <a:t> </a:t>
            </a:r>
            <a:r>
              <a:rPr lang="en" sz="1000">
                <a:solidFill>
                  <a:srgbClr val="FFFFFF"/>
                </a:solidFill>
              </a:rPr>
              <a:t>and</a:t>
            </a:r>
            <a:r>
              <a:rPr lang="en" sz="1200">
                <a:solidFill>
                  <a:srgbClr val="FFFFFF"/>
                </a:solidFill>
              </a:rPr>
              <a:t> </a:t>
            </a:r>
            <a:r>
              <a:rPr lang="en" sz="1000" u="sng">
                <a:solidFill>
                  <a:srgbClr val="869FB2"/>
                </a:solidFill>
                <a:hlinkClick r:id="rId4">
                  <a:extLst>
                    <a:ext uri="{A12FA001-AC4F-418D-AE19-62706E023703}">
                      <ahyp:hlinkClr val="tx"/>
                    </a:ext>
                  </a:extLst>
                </a:hlinkClick>
              </a:rPr>
              <a:t>https://slidesgo.com/slidesgo-school</a:t>
            </a:r>
            <a:endParaRPr sz="1000" u="sng">
              <a:solidFill>
                <a:srgbClr val="869FB2"/>
              </a:solidFill>
            </a:endParaRPr>
          </a:p>
        </p:txBody>
      </p:sp>
      <p:sp>
        <p:nvSpPr>
          <p:cNvPr id="4007" name="Google Shape;4007;p52"/>
          <p:cNvSpPr txBox="1"/>
          <p:nvPr/>
        </p:nvSpPr>
        <p:spPr>
          <a:xfrm>
            <a:off x="1048350" y="902900"/>
            <a:ext cx="7047300" cy="26865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1400"/>
              </a:spcBef>
              <a:spcAft>
                <a:spcPts val="0"/>
              </a:spcAft>
              <a:buClr>
                <a:srgbClr val="000000"/>
              </a:buClr>
              <a:buSzPts val="1100"/>
              <a:buFont typeface="Arial"/>
              <a:buNone/>
            </a:pPr>
            <a:r>
              <a:rPr lang="en" sz="1000">
                <a:solidFill>
                  <a:srgbClr val="FFFFFF"/>
                </a:solidFill>
              </a:rPr>
              <a:t>If you have a free account, in order to use this template, you must credit </a:t>
            </a:r>
            <a:r>
              <a:rPr b="1" lang="en" sz="1000" u="sng">
                <a:solidFill>
                  <a:srgbClr val="869FB2"/>
                </a:solidFill>
                <a:hlinkClick r:id="rId5">
                  <a:extLst>
                    <a:ext uri="{A12FA001-AC4F-418D-AE19-62706E023703}">
                      <ahyp:hlinkClr val="tx"/>
                    </a:ext>
                  </a:extLst>
                </a:hlinkClick>
              </a:rPr>
              <a:t>Slidesgo</a:t>
            </a:r>
            <a:r>
              <a:rPr lang="en" sz="1000">
                <a:solidFill>
                  <a:srgbClr val="435D74"/>
                </a:solidFill>
              </a:rPr>
              <a:t> </a:t>
            </a:r>
            <a:r>
              <a:rPr lang="en" sz="1000">
                <a:solidFill>
                  <a:srgbClr val="FFFFFF"/>
                </a:solidFill>
              </a:rPr>
              <a:t>in your final presentation. Please refer to the next slide to read the instructions for premium users.</a:t>
            </a:r>
            <a:endParaRPr sz="1000">
              <a:solidFill>
                <a:srgbClr val="FFFFFF"/>
              </a:solidFill>
            </a:endParaRPr>
          </a:p>
          <a:p>
            <a:pPr indent="0" lvl="0" marL="0" rtl="0" algn="l">
              <a:lnSpc>
                <a:spcPct val="115000"/>
              </a:lnSpc>
              <a:spcBef>
                <a:spcPts val="1400"/>
              </a:spcBef>
              <a:spcAft>
                <a:spcPts val="0"/>
              </a:spcAft>
              <a:buClr>
                <a:srgbClr val="000000"/>
              </a:buClr>
              <a:buSzPts val="1100"/>
              <a:buFont typeface="Arial"/>
              <a:buNone/>
            </a:pPr>
            <a:r>
              <a:rPr b="1" lang="en" sz="1000">
                <a:solidFill>
                  <a:srgbClr val="869FB2"/>
                </a:solidFill>
              </a:rPr>
              <a:t>As a Free user, you are allowed to:</a:t>
            </a:r>
            <a:endParaRPr b="1" sz="1000">
              <a:solidFill>
                <a:srgbClr val="869FB2"/>
              </a:solidFill>
            </a:endParaRPr>
          </a:p>
          <a:p>
            <a:pPr indent="0" lvl="0" marL="0" rtl="0" algn="l">
              <a:lnSpc>
                <a:spcPct val="115000"/>
              </a:lnSpc>
              <a:spcBef>
                <a:spcPts val="400"/>
              </a:spcBef>
              <a:spcAft>
                <a:spcPts val="0"/>
              </a:spcAft>
              <a:buClr>
                <a:srgbClr val="000000"/>
              </a:buClr>
              <a:buSzPts val="1100"/>
              <a:buFont typeface="Arial"/>
              <a:buNone/>
            </a:pPr>
            <a:r>
              <a:rPr lang="en" sz="1000">
                <a:solidFill>
                  <a:srgbClr val="FFFFFF"/>
                </a:solidFill>
              </a:rPr>
              <a:t>- Modify this template.</a:t>
            </a:r>
            <a:endParaRPr sz="1000">
              <a:solidFill>
                <a:srgbClr val="FFFFFF"/>
              </a:solidFill>
            </a:endParaRPr>
          </a:p>
          <a:p>
            <a:pPr indent="0" lvl="0" marL="0" rtl="0" algn="l">
              <a:lnSpc>
                <a:spcPct val="115000"/>
              </a:lnSpc>
              <a:spcBef>
                <a:spcPts val="0"/>
              </a:spcBef>
              <a:spcAft>
                <a:spcPts val="0"/>
              </a:spcAft>
              <a:buClr>
                <a:srgbClr val="000000"/>
              </a:buClr>
              <a:buSzPts val="1100"/>
              <a:buFont typeface="Arial"/>
              <a:buNone/>
            </a:pPr>
            <a:r>
              <a:rPr lang="en" sz="1000">
                <a:solidFill>
                  <a:srgbClr val="FFFFFF"/>
                </a:solidFill>
              </a:rPr>
              <a:t>- Use it for both personal and commercial projects.</a:t>
            </a:r>
            <a:endParaRPr sz="1000">
              <a:solidFill>
                <a:srgbClr val="FFFFFF"/>
              </a:solidFill>
            </a:endParaRPr>
          </a:p>
          <a:p>
            <a:pPr indent="0" lvl="0" marL="0" rtl="0" algn="l">
              <a:lnSpc>
                <a:spcPct val="115000"/>
              </a:lnSpc>
              <a:spcBef>
                <a:spcPts val="1400"/>
              </a:spcBef>
              <a:spcAft>
                <a:spcPts val="0"/>
              </a:spcAft>
              <a:buClr>
                <a:srgbClr val="000000"/>
              </a:buClr>
              <a:buSzPts val="1100"/>
              <a:buFont typeface="Arial"/>
              <a:buNone/>
            </a:pPr>
            <a:r>
              <a:rPr b="1" lang="en" sz="1000">
                <a:solidFill>
                  <a:srgbClr val="869FB2"/>
                </a:solidFill>
              </a:rPr>
              <a:t>You are not allowed to:</a:t>
            </a:r>
            <a:endParaRPr b="1" sz="1000">
              <a:solidFill>
                <a:srgbClr val="869FB2"/>
              </a:solidFill>
            </a:endParaRPr>
          </a:p>
          <a:p>
            <a:pPr indent="0" lvl="0" marL="0" rtl="0" algn="l">
              <a:lnSpc>
                <a:spcPct val="115000"/>
              </a:lnSpc>
              <a:spcBef>
                <a:spcPts val="400"/>
              </a:spcBef>
              <a:spcAft>
                <a:spcPts val="0"/>
              </a:spcAft>
              <a:buClr>
                <a:srgbClr val="000000"/>
              </a:buClr>
              <a:buSzPts val="1100"/>
              <a:buFont typeface="Arial"/>
              <a:buNone/>
            </a:pPr>
            <a:r>
              <a:rPr lang="en" sz="1000">
                <a:solidFill>
                  <a:srgbClr val="FFFFFF"/>
                </a:solidFill>
              </a:rPr>
              <a:t>- Sublicense, sell or rent any of Slidesgo Content (or a modified version of Slidesgo Content).</a:t>
            </a:r>
            <a:endParaRPr sz="1000">
              <a:solidFill>
                <a:srgbClr val="FFFFFF"/>
              </a:solidFill>
            </a:endParaRPr>
          </a:p>
          <a:p>
            <a:pPr indent="0" lvl="0" marL="0" rtl="0" algn="l">
              <a:lnSpc>
                <a:spcPct val="115000"/>
              </a:lnSpc>
              <a:spcBef>
                <a:spcPts val="0"/>
              </a:spcBef>
              <a:spcAft>
                <a:spcPts val="0"/>
              </a:spcAft>
              <a:buClr>
                <a:srgbClr val="000000"/>
              </a:buClr>
              <a:buSzPts val="1100"/>
              <a:buFont typeface="Arial"/>
              <a:buNone/>
            </a:pPr>
            <a:r>
              <a:rPr lang="en" sz="1000">
                <a:solidFill>
                  <a:srgbClr val="FFFFFF"/>
                </a:solidFill>
              </a:rPr>
              <a:t>- Distribute Slidesgo Content unless it has been expressly authorized by Slidesgo.</a:t>
            </a:r>
            <a:endParaRPr sz="1000">
              <a:solidFill>
                <a:srgbClr val="FFFFFF"/>
              </a:solidFill>
            </a:endParaRPr>
          </a:p>
          <a:p>
            <a:pPr indent="0" lvl="0" marL="0" rtl="0" algn="l">
              <a:lnSpc>
                <a:spcPct val="115000"/>
              </a:lnSpc>
              <a:spcBef>
                <a:spcPts val="0"/>
              </a:spcBef>
              <a:spcAft>
                <a:spcPts val="0"/>
              </a:spcAft>
              <a:buClr>
                <a:srgbClr val="000000"/>
              </a:buClr>
              <a:buSzPts val="1100"/>
              <a:buFont typeface="Arial"/>
              <a:buNone/>
            </a:pPr>
            <a:r>
              <a:rPr lang="en" sz="1000">
                <a:solidFill>
                  <a:srgbClr val="FFFFFF"/>
                </a:solidFill>
              </a:rPr>
              <a:t>- Include Slidesgo Content in an online or offline database or file.</a:t>
            </a:r>
            <a:endParaRPr sz="1000">
              <a:solidFill>
                <a:srgbClr val="FFFFFF"/>
              </a:solidFill>
            </a:endParaRPr>
          </a:p>
          <a:p>
            <a:pPr indent="0" lvl="0" marL="0" rtl="0" algn="l">
              <a:lnSpc>
                <a:spcPct val="115000"/>
              </a:lnSpc>
              <a:spcBef>
                <a:spcPts val="0"/>
              </a:spcBef>
              <a:spcAft>
                <a:spcPts val="0"/>
              </a:spcAft>
              <a:buClr>
                <a:srgbClr val="000000"/>
              </a:buClr>
              <a:buSzPts val="1100"/>
              <a:buFont typeface="Arial"/>
              <a:buNone/>
            </a:pPr>
            <a:r>
              <a:rPr lang="en" sz="1000">
                <a:solidFill>
                  <a:srgbClr val="FFFFFF"/>
                </a:solidFill>
              </a:rPr>
              <a:t>- Offer Slidesgo templates (or modified versions of Slidesgo templates) for download.</a:t>
            </a:r>
            <a:endParaRPr sz="1000">
              <a:solidFill>
                <a:srgbClr val="FFFFFF"/>
              </a:solidFill>
            </a:endParaRPr>
          </a:p>
          <a:p>
            <a:pPr indent="0" lvl="0" marL="0" rtl="0" algn="l">
              <a:lnSpc>
                <a:spcPct val="115000"/>
              </a:lnSpc>
              <a:spcBef>
                <a:spcPts val="0"/>
              </a:spcBef>
              <a:spcAft>
                <a:spcPts val="0"/>
              </a:spcAft>
              <a:buClr>
                <a:srgbClr val="000000"/>
              </a:buClr>
              <a:buSzPts val="1100"/>
              <a:buFont typeface="Arial"/>
              <a:buNone/>
            </a:pPr>
            <a:r>
              <a:rPr lang="en" sz="1000">
                <a:solidFill>
                  <a:srgbClr val="FFFFFF"/>
                </a:solidFill>
              </a:rPr>
              <a:t>- Acquire the copyright of Slidesgo Content.</a:t>
            </a:r>
            <a:endParaRPr sz="1000">
              <a:solidFill>
                <a:srgbClr val="FFFFFF"/>
              </a:solidFill>
            </a:endParaRPr>
          </a:p>
        </p:txBody>
      </p:sp>
    </p:spTree>
  </p:cSld>
  <p:clrMapOvr>
    <a:masterClrMapping/>
  </p:clrMapOvr>
</p:sld>
</file>

<file path=ppt/slides/slide3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0E2A47"/>
        </a:solidFill>
      </p:bgPr>
    </p:bg>
    <p:spTree>
      <p:nvGrpSpPr>
        <p:cNvPr id="4011" name="Shape 4011"/>
        <p:cNvGrpSpPr/>
        <p:nvPr/>
      </p:nvGrpSpPr>
      <p:grpSpPr>
        <a:xfrm>
          <a:off x="0" y="0"/>
          <a:ext cx="0" cy="0"/>
          <a:chOff x="0" y="0"/>
          <a:chExt cx="0" cy="0"/>
        </a:xfrm>
      </p:grpSpPr>
      <p:sp>
        <p:nvSpPr>
          <p:cNvPr id="4012" name="Google Shape;4012;p53"/>
          <p:cNvSpPr txBox="1"/>
          <p:nvPr/>
        </p:nvSpPr>
        <p:spPr>
          <a:xfrm>
            <a:off x="1048350" y="323850"/>
            <a:ext cx="7047300" cy="482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2400">
                <a:solidFill>
                  <a:srgbClr val="FFFFFF"/>
                </a:solidFill>
              </a:rPr>
              <a:t>Instructions for use (premium users)</a:t>
            </a:r>
            <a:endParaRPr sz="2400">
              <a:solidFill>
                <a:srgbClr val="FFFFFF"/>
              </a:solidFill>
            </a:endParaRPr>
          </a:p>
        </p:txBody>
      </p:sp>
      <p:sp>
        <p:nvSpPr>
          <p:cNvPr id="4013" name="Google Shape;4013;p53"/>
          <p:cNvSpPr txBox="1"/>
          <p:nvPr/>
        </p:nvSpPr>
        <p:spPr>
          <a:xfrm>
            <a:off x="1048350" y="902900"/>
            <a:ext cx="7047300" cy="39297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1400"/>
              </a:spcBef>
              <a:spcAft>
                <a:spcPts val="0"/>
              </a:spcAft>
              <a:buClr>
                <a:schemeClr val="dk1"/>
              </a:buClr>
              <a:buSzPts val="1100"/>
              <a:buFont typeface="Arial"/>
              <a:buNone/>
            </a:pPr>
            <a:r>
              <a:rPr lang="en" sz="1000">
                <a:solidFill>
                  <a:schemeClr val="lt1"/>
                </a:solidFill>
              </a:rPr>
              <a:t>As a Premium user, you can use this template without attributing </a:t>
            </a:r>
            <a:r>
              <a:rPr b="1" lang="en" sz="1000">
                <a:solidFill>
                  <a:schemeClr val="hlink"/>
                </a:solidFill>
                <a:uFill>
                  <a:noFill/>
                </a:uFill>
                <a:hlinkClick r:id="rId3"/>
              </a:rPr>
              <a:t>Slidesgo</a:t>
            </a:r>
            <a:r>
              <a:rPr lang="en" sz="900">
                <a:solidFill>
                  <a:schemeClr val="lt1"/>
                </a:solidFill>
              </a:rPr>
              <a:t>.</a:t>
            </a:r>
            <a:endParaRPr sz="900">
              <a:solidFill>
                <a:schemeClr val="lt1"/>
              </a:solidFill>
            </a:endParaRPr>
          </a:p>
          <a:p>
            <a:pPr indent="0" lvl="0" marL="0" rtl="0" algn="l">
              <a:lnSpc>
                <a:spcPct val="115000"/>
              </a:lnSpc>
              <a:spcBef>
                <a:spcPts val="1400"/>
              </a:spcBef>
              <a:spcAft>
                <a:spcPts val="0"/>
              </a:spcAft>
              <a:buClr>
                <a:schemeClr val="dk1"/>
              </a:buClr>
              <a:buSzPts val="1100"/>
              <a:buFont typeface="Arial"/>
              <a:buNone/>
            </a:pPr>
            <a:r>
              <a:rPr b="1" lang="en" sz="1000">
                <a:solidFill>
                  <a:srgbClr val="869FB2"/>
                </a:solidFill>
              </a:rPr>
              <a:t>You are allowed to:</a:t>
            </a:r>
            <a:endParaRPr b="1" sz="1000">
              <a:solidFill>
                <a:srgbClr val="869FB2"/>
              </a:solidFill>
            </a:endParaRPr>
          </a:p>
          <a:p>
            <a:pPr indent="-292100" lvl="0" marL="457200" rtl="0" algn="l">
              <a:lnSpc>
                <a:spcPct val="115000"/>
              </a:lnSpc>
              <a:spcBef>
                <a:spcPts val="400"/>
              </a:spcBef>
              <a:spcAft>
                <a:spcPts val="0"/>
              </a:spcAft>
              <a:buClr>
                <a:srgbClr val="FFFFFF"/>
              </a:buClr>
              <a:buSzPts val="1000"/>
              <a:buFont typeface="Arial"/>
              <a:buChar char="●"/>
            </a:pPr>
            <a:r>
              <a:rPr lang="en" sz="1000">
                <a:solidFill>
                  <a:srgbClr val="FFFFFF"/>
                </a:solidFill>
              </a:rPr>
              <a:t>Modify this template.</a:t>
            </a:r>
            <a:endParaRPr sz="1000">
              <a:solidFill>
                <a:srgbClr val="FFFFFF"/>
              </a:solidFill>
            </a:endParaRPr>
          </a:p>
          <a:p>
            <a:pPr indent="-292100" lvl="0" marL="457200" rtl="0" algn="l">
              <a:lnSpc>
                <a:spcPct val="115000"/>
              </a:lnSpc>
              <a:spcBef>
                <a:spcPts val="0"/>
              </a:spcBef>
              <a:spcAft>
                <a:spcPts val="0"/>
              </a:spcAft>
              <a:buClr>
                <a:srgbClr val="FFFFFF"/>
              </a:buClr>
              <a:buSzPts val="1000"/>
              <a:buFont typeface="Arial"/>
              <a:buChar char="●"/>
            </a:pPr>
            <a:r>
              <a:rPr lang="en" sz="1000">
                <a:solidFill>
                  <a:srgbClr val="FFFFFF"/>
                </a:solidFill>
              </a:rPr>
              <a:t>Use it for both personal and commercial purposes.</a:t>
            </a:r>
            <a:endParaRPr sz="1000">
              <a:solidFill>
                <a:srgbClr val="FFFFFF"/>
              </a:solidFill>
            </a:endParaRPr>
          </a:p>
          <a:p>
            <a:pPr indent="-292100" lvl="0" marL="457200" rtl="0" algn="l">
              <a:lnSpc>
                <a:spcPct val="115000"/>
              </a:lnSpc>
              <a:spcBef>
                <a:spcPts val="0"/>
              </a:spcBef>
              <a:spcAft>
                <a:spcPts val="0"/>
              </a:spcAft>
              <a:buClr>
                <a:srgbClr val="FFFFFF"/>
              </a:buClr>
              <a:buSzPts val="1000"/>
              <a:buFont typeface="Arial"/>
              <a:buChar char="●"/>
            </a:pPr>
            <a:r>
              <a:rPr lang="en" sz="1000">
                <a:solidFill>
                  <a:srgbClr val="FFFFFF"/>
                </a:solidFill>
              </a:rPr>
              <a:t>Share this template in an editable format with people who are not part of your team.</a:t>
            </a:r>
            <a:endParaRPr sz="1000">
              <a:solidFill>
                <a:srgbClr val="FFFFFF"/>
              </a:solidFill>
            </a:endParaRPr>
          </a:p>
          <a:p>
            <a:pPr indent="0" lvl="0" marL="0" rtl="0" algn="l">
              <a:lnSpc>
                <a:spcPct val="115000"/>
              </a:lnSpc>
              <a:spcBef>
                <a:spcPts val="1400"/>
              </a:spcBef>
              <a:spcAft>
                <a:spcPts val="0"/>
              </a:spcAft>
              <a:buNone/>
            </a:pPr>
            <a:r>
              <a:rPr b="1" lang="en" sz="1000">
                <a:solidFill>
                  <a:srgbClr val="869FB2"/>
                </a:solidFill>
              </a:rPr>
              <a:t>You are not allowed to:</a:t>
            </a:r>
            <a:endParaRPr b="1" sz="1000">
              <a:solidFill>
                <a:srgbClr val="869FB2"/>
              </a:solidFill>
            </a:endParaRPr>
          </a:p>
          <a:p>
            <a:pPr indent="-292100" lvl="0" marL="457200" rtl="0" algn="l">
              <a:lnSpc>
                <a:spcPct val="115000"/>
              </a:lnSpc>
              <a:spcBef>
                <a:spcPts val="400"/>
              </a:spcBef>
              <a:spcAft>
                <a:spcPts val="0"/>
              </a:spcAft>
              <a:buClr>
                <a:srgbClr val="FFFFFF"/>
              </a:buClr>
              <a:buSzPts val="1000"/>
              <a:buFont typeface="Arial"/>
              <a:buChar char="●"/>
            </a:pPr>
            <a:r>
              <a:rPr lang="en" sz="1000">
                <a:solidFill>
                  <a:srgbClr val="FFFFFF"/>
                </a:solidFill>
              </a:rPr>
              <a:t>Sublicense, sell or rent this Slidesgo Template (or a modified version of this Slidesgo Template).</a:t>
            </a:r>
            <a:endParaRPr sz="1000">
              <a:solidFill>
                <a:srgbClr val="FFFFFF"/>
              </a:solidFill>
            </a:endParaRPr>
          </a:p>
          <a:p>
            <a:pPr indent="-292100" lvl="0" marL="457200" rtl="0" algn="l">
              <a:lnSpc>
                <a:spcPct val="115000"/>
              </a:lnSpc>
              <a:spcBef>
                <a:spcPts val="0"/>
              </a:spcBef>
              <a:spcAft>
                <a:spcPts val="0"/>
              </a:spcAft>
              <a:buClr>
                <a:srgbClr val="FFFFFF"/>
              </a:buClr>
              <a:buSzPts val="1000"/>
              <a:buFont typeface="Arial"/>
              <a:buChar char="●"/>
            </a:pPr>
            <a:r>
              <a:rPr lang="en" sz="1000">
                <a:solidFill>
                  <a:srgbClr val="FFFFFF"/>
                </a:solidFill>
              </a:rPr>
              <a:t>Distribute this Slidesgo Template (or a modified version of this Slidesgo Template) or include it in a database or in any other product or service that offers downloadable images, icons or presentations that may be subject to distribution or resale.</a:t>
            </a:r>
            <a:endParaRPr sz="1000">
              <a:solidFill>
                <a:srgbClr val="FFFFFF"/>
              </a:solidFill>
            </a:endParaRPr>
          </a:p>
          <a:p>
            <a:pPr indent="-292100" lvl="0" marL="457200" rtl="0" algn="l">
              <a:lnSpc>
                <a:spcPct val="115000"/>
              </a:lnSpc>
              <a:spcBef>
                <a:spcPts val="0"/>
              </a:spcBef>
              <a:spcAft>
                <a:spcPts val="0"/>
              </a:spcAft>
              <a:buClr>
                <a:srgbClr val="FFFFFF"/>
              </a:buClr>
              <a:buSzPts val="1000"/>
              <a:buFont typeface="Arial"/>
              <a:buChar char="●"/>
            </a:pPr>
            <a:r>
              <a:rPr lang="en" sz="1000">
                <a:solidFill>
                  <a:srgbClr val="FFFFFF"/>
                </a:solidFill>
              </a:rPr>
              <a:t>Use any of the elements that are part of this Slidesgo Template in an isolated and separated way from this Template.</a:t>
            </a:r>
            <a:endParaRPr sz="1000">
              <a:solidFill>
                <a:srgbClr val="FFFFFF"/>
              </a:solidFill>
            </a:endParaRPr>
          </a:p>
          <a:p>
            <a:pPr indent="-292100" lvl="0" marL="457200" rtl="0" algn="l">
              <a:lnSpc>
                <a:spcPct val="115000"/>
              </a:lnSpc>
              <a:spcBef>
                <a:spcPts val="0"/>
              </a:spcBef>
              <a:spcAft>
                <a:spcPts val="0"/>
              </a:spcAft>
              <a:buClr>
                <a:srgbClr val="FFFFFF"/>
              </a:buClr>
              <a:buSzPts val="1000"/>
              <a:buFont typeface="Arial"/>
              <a:buChar char="●"/>
            </a:pPr>
            <a:r>
              <a:rPr lang="en" sz="1000">
                <a:solidFill>
                  <a:srgbClr val="FFFFFF"/>
                </a:solidFill>
              </a:rPr>
              <a:t>Register any of the elements that are part of this template as a trademark or logo, or register it as a work in an intellectual property registry or similar.</a:t>
            </a:r>
            <a:endParaRPr sz="1000">
              <a:solidFill>
                <a:srgbClr val="FFFFFF"/>
              </a:solidFill>
            </a:endParaRPr>
          </a:p>
          <a:p>
            <a:pPr indent="0" lvl="0" marL="0" rtl="0" algn="l">
              <a:lnSpc>
                <a:spcPct val="115000"/>
              </a:lnSpc>
              <a:spcBef>
                <a:spcPts val="0"/>
              </a:spcBef>
              <a:spcAft>
                <a:spcPts val="0"/>
              </a:spcAft>
              <a:buNone/>
            </a:pPr>
            <a:r>
              <a:t/>
            </a:r>
            <a:endParaRPr sz="1000">
              <a:solidFill>
                <a:srgbClr val="FFFFFF"/>
              </a:solidFill>
            </a:endParaRPr>
          </a:p>
          <a:p>
            <a:pPr indent="0" lvl="0" marL="0" rtl="0" algn="l">
              <a:lnSpc>
                <a:spcPct val="115000"/>
              </a:lnSpc>
              <a:spcBef>
                <a:spcPts val="0"/>
              </a:spcBef>
              <a:spcAft>
                <a:spcPts val="0"/>
              </a:spcAft>
              <a:buNone/>
            </a:pPr>
            <a:r>
              <a:t/>
            </a:r>
            <a:endParaRPr sz="1000">
              <a:solidFill>
                <a:srgbClr val="FFFFFF"/>
              </a:solidFill>
            </a:endParaRPr>
          </a:p>
        </p:txBody>
      </p:sp>
      <p:sp>
        <p:nvSpPr>
          <p:cNvPr id="4014" name="Google Shape;4014;p53"/>
          <p:cNvSpPr txBox="1"/>
          <p:nvPr/>
        </p:nvSpPr>
        <p:spPr>
          <a:xfrm>
            <a:off x="1048350" y="4314290"/>
            <a:ext cx="7047300" cy="4401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0"/>
              </a:spcAft>
              <a:buNone/>
            </a:pPr>
            <a:r>
              <a:rPr lang="en" sz="1000">
                <a:solidFill>
                  <a:srgbClr val="FFFFFF"/>
                </a:solidFill>
              </a:rPr>
              <a:t>For more information about editing slides, please read</a:t>
            </a:r>
            <a:r>
              <a:rPr lang="en" sz="900">
                <a:solidFill>
                  <a:srgbClr val="FFFFFF"/>
                </a:solidFill>
              </a:rPr>
              <a:t> </a:t>
            </a:r>
            <a:r>
              <a:rPr lang="en" sz="1000">
                <a:solidFill>
                  <a:srgbClr val="FFFFFF"/>
                </a:solidFill>
              </a:rPr>
              <a:t>our FAQs or visit our blog:</a:t>
            </a:r>
            <a:endParaRPr sz="1000">
              <a:solidFill>
                <a:srgbClr val="FFFFFF"/>
              </a:solidFill>
            </a:endParaRPr>
          </a:p>
          <a:p>
            <a:pPr indent="0" lvl="0" marL="0" rtl="0" algn="ctr">
              <a:lnSpc>
                <a:spcPct val="115000"/>
              </a:lnSpc>
              <a:spcBef>
                <a:spcPts val="0"/>
              </a:spcBef>
              <a:spcAft>
                <a:spcPts val="0"/>
              </a:spcAft>
              <a:buNone/>
            </a:pPr>
            <a:r>
              <a:rPr lang="en" sz="1000" u="sng">
                <a:solidFill>
                  <a:srgbClr val="869FB2"/>
                </a:solidFill>
                <a:hlinkClick r:id="rId4">
                  <a:extLst>
                    <a:ext uri="{A12FA001-AC4F-418D-AE19-62706E023703}">
                      <ahyp:hlinkClr val="tx"/>
                    </a:ext>
                  </a:extLst>
                </a:hlinkClick>
              </a:rPr>
              <a:t>https://slidesgo.com/faqs</a:t>
            </a:r>
            <a:r>
              <a:rPr lang="en" sz="1200">
                <a:solidFill>
                  <a:srgbClr val="FFFFFF"/>
                </a:solidFill>
              </a:rPr>
              <a:t> </a:t>
            </a:r>
            <a:r>
              <a:rPr lang="en" sz="1000">
                <a:solidFill>
                  <a:srgbClr val="FFFFFF"/>
                </a:solidFill>
              </a:rPr>
              <a:t>and</a:t>
            </a:r>
            <a:r>
              <a:rPr lang="en" sz="1200">
                <a:solidFill>
                  <a:srgbClr val="FFFFFF"/>
                </a:solidFill>
              </a:rPr>
              <a:t> </a:t>
            </a:r>
            <a:r>
              <a:rPr lang="en" sz="1000" u="sng">
                <a:solidFill>
                  <a:srgbClr val="869FB2"/>
                </a:solidFill>
                <a:hlinkClick r:id="rId5">
                  <a:extLst>
                    <a:ext uri="{A12FA001-AC4F-418D-AE19-62706E023703}">
                      <ahyp:hlinkClr val="tx"/>
                    </a:ext>
                  </a:extLst>
                </a:hlinkClick>
              </a:rPr>
              <a:t>https://slidesgo.com/slidesgo-school</a:t>
            </a:r>
            <a:endParaRPr sz="1000" u="sng">
              <a:solidFill>
                <a:srgbClr val="869FB2"/>
              </a:solidFill>
            </a:endParaRPr>
          </a:p>
        </p:txBody>
      </p:sp>
    </p:spTree>
  </p:cSld>
  <p:clrMapOvr>
    <a:masterClrMapping/>
  </p:clrMapOvr>
</p:sld>
</file>

<file path=ppt/slides/slide3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0E2A47"/>
        </a:solidFill>
      </p:bgPr>
    </p:bg>
    <p:spTree>
      <p:nvGrpSpPr>
        <p:cNvPr id="4018" name="Shape 4018"/>
        <p:cNvGrpSpPr/>
        <p:nvPr/>
      </p:nvGrpSpPr>
      <p:grpSpPr>
        <a:xfrm>
          <a:off x="0" y="0"/>
          <a:ext cx="0" cy="0"/>
          <a:chOff x="0" y="0"/>
          <a:chExt cx="0" cy="0"/>
        </a:xfrm>
      </p:grpSpPr>
      <p:sp>
        <p:nvSpPr>
          <p:cNvPr id="4019" name="Google Shape;4019;p54"/>
          <p:cNvSpPr txBox="1"/>
          <p:nvPr>
            <p:ph idx="4294967295" type="title"/>
          </p:nvPr>
        </p:nvSpPr>
        <p:spPr>
          <a:xfrm>
            <a:off x="1048350" y="320040"/>
            <a:ext cx="7047300" cy="4824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Clr>
                <a:srgbClr val="000000"/>
              </a:buClr>
              <a:buSzPts val="1100"/>
              <a:buFont typeface="Arial"/>
              <a:buNone/>
            </a:pPr>
            <a:r>
              <a:rPr lang="en">
                <a:latin typeface="Arial"/>
                <a:ea typeface="Arial"/>
                <a:cs typeface="Arial"/>
                <a:sym typeface="Arial"/>
              </a:rPr>
              <a:t>Infographics</a:t>
            </a:r>
            <a:endParaRPr>
              <a:solidFill>
                <a:srgbClr val="FFFFFF"/>
              </a:solidFill>
              <a:latin typeface="Arial"/>
              <a:ea typeface="Arial"/>
              <a:cs typeface="Arial"/>
              <a:sym typeface="Arial"/>
            </a:endParaRPr>
          </a:p>
        </p:txBody>
      </p:sp>
      <p:sp>
        <p:nvSpPr>
          <p:cNvPr id="4020" name="Google Shape;4020;p54"/>
          <p:cNvSpPr txBox="1"/>
          <p:nvPr>
            <p:ph idx="4294967295" type="body"/>
          </p:nvPr>
        </p:nvSpPr>
        <p:spPr>
          <a:xfrm>
            <a:off x="943675" y="1084204"/>
            <a:ext cx="7079400" cy="318300"/>
          </a:xfrm>
          <a:prstGeom prst="rect">
            <a:avLst/>
          </a:prstGeom>
        </p:spPr>
        <p:txBody>
          <a:bodyPr anchorCtr="0" anchor="t" bIns="91425" lIns="91425" spcFirstLastPara="1" rIns="91425" wrap="square" tIns="91425">
            <a:noAutofit/>
          </a:bodyPr>
          <a:lstStyle/>
          <a:p>
            <a:pPr indent="0" lvl="0" marL="114300" rtl="0" algn="l">
              <a:spcBef>
                <a:spcPts val="0"/>
              </a:spcBef>
              <a:spcAft>
                <a:spcPts val="0"/>
              </a:spcAft>
              <a:buNone/>
            </a:pPr>
            <a:r>
              <a:rPr lang="en">
                <a:solidFill>
                  <a:schemeClr val="lt1"/>
                </a:solidFill>
                <a:latin typeface="Arial"/>
                <a:ea typeface="Arial"/>
                <a:cs typeface="Arial"/>
                <a:sym typeface="Arial"/>
              </a:rPr>
              <a:t>You can add and edit some </a:t>
            </a:r>
            <a:r>
              <a:rPr b="1" lang="en">
                <a:solidFill>
                  <a:srgbClr val="869FB2"/>
                </a:solidFill>
                <a:uFill>
                  <a:noFill/>
                </a:uFill>
                <a:latin typeface="Arial"/>
                <a:ea typeface="Arial"/>
                <a:cs typeface="Arial"/>
                <a:sym typeface="Arial"/>
                <a:hlinkClick r:id="rId3">
                  <a:extLst>
                    <a:ext uri="{A12FA001-AC4F-418D-AE19-62706E023703}">
                      <ahyp:hlinkClr val="tx"/>
                    </a:ext>
                  </a:extLst>
                </a:hlinkClick>
              </a:rPr>
              <a:t>i</a:t>
            </a:r>
            <a:r>
              <a:rPr b="1" lang="en">
                <a:solidFill>
                  <a:srgbClr val="869FB2"/>
                </a:solidFill>
                <a:uFill>
                  <a:noFill/>
                </a:uFill>
                <a:latin typeface="Arial"/>
                <a:ea typeface="Arial"/>
                <a:cs typeface="Arial"/>
                <a:sym typeface="Arial"/>
                <a:hlinkClick r:id="rId4">
                  <a:extLst>
                    <a:ext uri="{A12FA001-AC4F-418D-AE19-62706E023703}">
                      <ahyp:hlinkClr val="tx"/>
                    </a:ext>
                  </a:extLst>
                </a:hlinkClick>
              </a:rPr>
              <a:t>nfographics</a:t>
            </a:r>
            <a:r>
              <a:rPr lang="en">
                <a:solidFill>
                  <a:schemeClr val="lt1"/>
                </a:solidFill>
                <a:latin typeface="Arial"/>
                <a:ea typeface="Arial"/>
                <a:cs typeface="Arial"/>
                <a:sym typeface="Arial"/>
              </a:rPr>
              <a:t> </a:t>
            </a:r>
            <a:r>
              <a:rPr lang="en">
                <a:solidFill>
                  <a:schemeClr val="lt1"/>
                </a:solidFill>
                <a:latin typeface="Arial"/>
                <a:ea typeface="Arial"/>
                <a:cs typeface="Arial"/>
                <a:sym typeface="Arial"/>
              </a:rPr>
              <a:t>to your presentation to present your data in a visual way.</a:t>
            </a:r>
            <a:endParaRPr>
              <a:solidFill>
                <a:srgbClr val="FFFFFF"/>
              </a:solidFill>
              <a:latin typeface="Arial"/>
              <a:ea typeface="Arial"/>
              <a:cs typeface="Arial"/>
              <a:sym typeface="Arial"/>
            </a:endParaRPr>
          </a:p>
          <a:p>
            <a:pPr indent="0" lvl="0" marL="0" marR="0" rtl="0" algn="l">
              <a:lnSpc>
                <a:spcPct val="115000"/>
              </a:lnSpc>
              <a:spcBef>
                <a:spcPts val="0"/>
              </a:spcBef>
              <a:spcAft>
                <a:spcPts val="0"/>
              </a:spcAft>
              <a:buNone/>
            </a:pPr>
            <a:r>
              <a:t/>
            </a:r>
            <a:endParaRPr>
              <a:solidFill>
                <a:srgbClr val="869FB2"/>
              </a:solidFill>
              <a:latin typeface="Arial"/>
              <a:ea typeface="Arial"/>
              <a:cs typeface="Arial"/>
              <a:sym typeface="Arial"/>
            </a:endParaRPr>
          </a:p>
        </p:txBody>
      </p:sp>
      <p:sp>
        <p:nvSpPr>
          <p:cNvPr id="4021" name="Google Shape;4021;p54"/>
          <p:cNvSpPr txBox="1"/>
          <p:nvPr/>
        </p:nvSpPr>
        <p:spPr>
          <a:xfrm>
            <a:off x="943675" y="1487934"/>
            <a:ext cx="5571300" cy="2931900"/>
          </a:xfrm>
          <a:prstGeom prst="rect">
            <a:avLst/>
          </a:prstGeom>
          <a:noFill/>
          <a:ln>
            <a:noFill/>
          </a:ln>
        </p:spPr>
        <p:txBody>
          <a:bodyPr anchorCtr="0" anchor="t" bIns="91425" lIns="91425" spcFirstLastPara="1" rIns="91425" wrap="square" tIns="91425">
            <a:noAutofit/>
          </a:bodyPr>
          <a:lstStyle/>
          <a:p>
            <a:pPr indent="-298450" lvl="0" marL="457200" rtl="0" algn="l">
              <a:lnSpc>
                <a:spcPct val="115000"/>
              </a:lnSpc>
              <a:spcBef>
                <a:spcPts val="0"/>
              </a:spcBef>
              <a:spcAft>
                <a:spcPts val="0"/>
              </a:spcAft>
              <a:buClr>
                <a:srgbClr val="FFFFFF"/>
              </a:buClr>
              <a:buSzPts val="1100"/>
              <a:buChar char="●"/>
            </a:pPr>
            <a:r>
              <a:rPr lang="en" sz="1100">
                <a:solidFill>
                  <a:srgbClr val="FFFFFF"/>
                </a:solidFill>
              </a:rPr>
              <a:t>Choose your favourite infographic and insert it in your presentation using Ctrl C + Ctrl V or Cmd C + Cmd V in Mac.</a:t>
            </a:r>
            <a:endParaRPr sz="1100">
              <a:solidFill>
                <a:srgbClr val="FFFFFF"/>
              </a:solidFill>
            </a:endParaRPr>
          </a:p>
          <a:p>
            <a:pPr indent="-298450" lvl="0" marL="457200" rtl="0" algn="l">
              <a:lnSpc>
                <a:spcPct val="115000"/>
              </a:lnSpc>
              <a:spcBef>
                <a:spcPts val="0"/>
              </a:spcBef>
              <a:spcAft>
                <a:spcPts val="0"/>
              </a:spcAft>
              <a:buClr>
                <a:srgbClr val="FFFFFF"/>
              </a:buClr>
              <a:buSzPts val="1100"/>
              <a:buFont typeface="Proxima Nova"/>
              <a:buChar char="●"/>
            </a:pPr>
            <a:r>
              <a:rPr lang="en" sz="1100">
                <a:solidFill>
                  <a:srgbClr val="FFFFFF"/>
                </a:solidFill>
              </a:rPr>
              <a:t>Select one of the parts and </a:t>
            </a:r>
            <a:r>
              <a:rPr b="1" lang="en" sz="1100">
                <a:solidFill>
                  <a:srgbClr val="869FB2"/>
                </a:solidFill>
              </a:rPr>
              <a:t>ungroup</a:t>
            </a:r>
            <a:r>
              <a:rPr lang="en" sz="1100">
                <a:solidFill>
                  <a:srgbClr val="FFFFFF"/>
                </a:solidFill>
              </a:rPr>
              <a:t> it by right-clicking and choosing “Ungroup”. </a:t>
            </a:r>
            <a:endParaRPr sz="1100">
              <a:solidFill>
                <a:srgbClr val="FFFFFF"/>
              </a:solidFill>
            </a:endParaRPr>
          </a:p>
          <a:p>
            <a:pPr indent="-298450" lvl="0" marL="457200" rtl="0" algn="l">
              <a:lnSpc>
                <a:spcPct val="115000"/>
              </a:lnSpc>
              <a:spcBef>
                <a:spcPts val="0"/>
              </a:spcBef>
              <a:spcAft>
                <a:spcPts val="0"/>
              </a:spcAft>
              <a:buClr>
                <a:srgbClr val="FFFFFF"/>
              </a:buClr>
              <a:buSzPts val="1100"/>
              <a:buFont typeface="Proxima Nova"/>
              <a:buChar char="●"/>
            </a:pPr>
            <a:r>
              <a:rPr b="1" lang="en" sz="1100">
                <a:solidFill>
                  <a:srgbClr val="869FB2"/>
                </a:solidFill>
              </a:rPr>
              <a:t>Change the color</a:t>
            </a:r>
            <a:r>
              <a:rPr lang="en" sz="1100">
                <a:solidFill>
                  <a:srgbClr val="FFFFFF"/>
                </a:solidFill>
              </a:rPr>
              <a:t> by clicking on the paint bucket. </a:t>
            </a:r>
            <a:endParaRPr sz="1100">
              <a:solidFill>
                <a:srgbClr val="FFFFFF"/>
              </a:solidFill>
            </a:endParaRPr>
          </a:p>
          <a:p>
            <a:pPr indent="-298450" lvl="0" marL="457200" rtl="0" algn="l">
              <a:lnSpc>
                <a:spcPct val="115000"/>
              </a:lnSpc>
              <a:spcBef>
                <a:spcPts val="0"/>
              </a:spcBef>
              <a:spcAft>
                <a:spcPts val="0"/>
              </a:spcAft>
              <a:buClr>
                <a:srgbClr val="FFFFFF"/>
              </a:buClr>
              <a:buSzPts val="1100"/>
              <a:buFont typeface="Proxima Nova"/>
              <a:buChar char="●"/>
            </a:pPr>
            <a:r>
              <a:rPr lang="en" sz="1100">
                <a:solidFill>
                  <a:srgbClr val="FFFFFF"/>
                </a:solidFill>
              </a:rPr>
              <a:t>Then </a:t>
            </a:r>
            <a:r>
              <a:rPr b="1" lang="en" sz="1100">
                <a:solidFill>
                  <a:srgbClr val="869FB2"/>
                </a:solidFill>
              </a:rPr>
              <a:t>resize</a:t>
            </a:r>
            <a:r>
              <a:rPr lang="en" sz="1100">
                <a:solidFill>
                  <a:srgbClr val="FFFFFF"/>
                </a:solidFill>
              </a:rPr>
              <a:t> the element by clicking and dragging one of the square-shaped points of its bounding box (the cursor should look like a double-headed arrow). Remember to hold Shift while dragging to keep the proportions.</a:t>
            </a:r>
            <a:endParaRPr sz="1100">
              <a:solidFill>
                <a:srgbClr val="FFFFFF"/>
              </a:solidFill>
            </a:endParaRPr>
          </a:p>
          <a:p>
            <a:pPr indent="-298450" lvl="0" marL="457200" rtl="0" algn="l">
              <a:lnSpc>
                <a:spcPct val="115000"/>
              </a:lnSpc>
              <a:spcBef>
                <a:spcPts val="0"/>
              </a:spcBef>
              <a:spcAft>
                <a:spcPts val="0"/>
              </a:spcAft>
              <a:buClr>
                <a:srgbClr val="FFFFFF"/>
              </a:buClr>
              <a:buSzPts val="1100"/>
              <a:buFont typeface="Proxima Nova"/>
              <a:buChar char="●"/>
            </a:pPr>
            <a:r>
              <a:rPr b="1" lang="en" sz="1100">
                <a:solidFill>
                  <a:srgbClr val="869FB2"/>
                </a:solidFill>
              </a:rPr>
              <a:t>Group</a:t>
            </a:r>
            <a:r>
              <a:rPr lang="en" sz="1100">
                <a:solidFill>
                  <a:srgbClr val="FFFFFF"/>
                </a:solidFill>
              </a:rPr>
              <a:t> the elements again by selecting them, right-clicking and choosing “Group”.</a:t>
            </a:r>
            <a:endParaRPr sz="1100">
              <a:solidFill>
                <a:srgbClr val="FFFFFF"/>
              </a:solidFill>
            </a:endParaRPr>
          </a:p>
          <a:p>
            <a:pPr indent="-298450" lvl="0" marL="457200" rtl="0" algn="l">
              <a:lnSpc>
                <a:spcPct val="115000"/>
              </a:lnSpc>
              <a:spcBef>
                <a:spcPts val="0"/>
              </a:spcBef>
              <a:spcAft>
                <a:spcPts val="0"/>
              </a:spcAft>
              <a:buClr>
                <a:srgbClr val="FFFFFF"/>
              </a:buClr>
              <a:buSzPts val="1100"/>
              <a:buChar char="●"/>
            </a:pPr>
            <a:r>
              <a:rPr lang="en" sz="1100">
                <a:solidFill>
                  <a:srgbClr val="FFFFFF"/>
                </a:solidFill>
              </a:rPr>
              <a:t>Repeat the steps above with the other parts and when you’re done editing, copy the end result and paste it into your presentation.</a:t>
            </a:r>
            <a:endParaRPr sz="1100">
              <a:solidFill>
                <a:srgbClr val="FFFFFF"/>
              </a:solidFill>
            </a:endParaRPr>
          </a:p>
          <a:p>
            <a:pPr indent="-298450" lvl="0" marL="457200" rtl="0" algn="l">
              <a:lnSpc>
                <a:spcPct val="115000"/>
              </a:lnSpc>
              <a:spcBef>
                <a:spcPts val="0"/>
              </a:spcBef>
              <a:spcAft>
                <a:spcPts val="0"/>
              </a:spcAft>
              <a:buClr>
                <a:srgbClr val="FFFFFF"/>
              </a:buClr>
              <a:buSzPts val="1100"/>
              <a:buFont typeface="Proxima Nova"/>
              <a:buChar char="●"/>
            </a:pPr>
            <a:r>
              <a:rPr lang="en" sz="1100">
                <a:solidFill>
                  <a:srgbClr val="FFFFFF"/>
                </a:solidFill>
              </a:rPr>
              <a:t>Remember to choose the</a:t>
            </a:r>
            <a:r>
              <a:rPr lang="en" sz="1100">
                <a:solidFill>
                  <a:srgbClr val="78909C"/>
                </a:solidFill>
              </a:rPr>
              <a:t> </a:t>
            </a:r>
            <a:r>
              <a:rPr lang="en" sz="1100">
                <a:solidFill>
                  <a:srgbClr val="869FB2"/>
                </a:solidFill>
              </a:rPr>
              <a:t>“</a:t>
            </a:r>
            <a:r>
              <a:rPr b="1" lang="en" sz="1100">
                <a:solidFill>
                  <a:srgbClr val="869FB2"/>
                </a:solidFill>
              </a:rPr>
              <a:t>Keep source formatting</a:t>
            </a:r>
            <a:r>
              <a:rPr lang="en" sz="1100">
                <a:solidFill>
                  <a:srgbClr val="869FB2"/>
                </a:solidFill>
              </a:rPr>
              <a:t>”</a:t>
            </a:r>
            <a:r>
              <a:rPr lang="en" sz="1100">
                <a:solidFill>
                  <a:srgbClr val="FFFFFF"/>
                </a:solidFill>
              </a:rPr>
              <a:t> option so that it keeps the design. For more info, please visit </a:t>
            </a:r>
            <a:r>
              <a:rPr b="1" lang="en" sz="1100">
                <a:solidFill>
                  <a:srgbClr val="869FB2"/>
                </a:solidFill>
                <a:uFill>
                  <a:noFill/>
                </a:uFill>
                <a:hlinkClick r:id="rId5">
                  <a:extLst>
                    <a:ext uri="{A12FA001-AC4F-418D-AE19-62706E023703}">
                      <ahyp:hlinkClr val="tx"/>
                    </a:ext>
                  </a:extLst>
                </a:hlinkClick>
              </a:rPr>
              <a:t>our blog</a:t>
            </a:r>
            <a:r>
              <a:rPr lang="en" sz="1100">
                <a:solidFill>
                  <a:srgbClr val="FFFFFF"/>
                </a:solidFill>
              </a:rPr>
              <a:t>.</a:t>
            </a:r>
            <a:endParaRPr sz="1100"/>
          </a:p>
        </p:txBody>
      </p:sp>
      <p:grpSp>
        <p:nvGrpSpPr>
          <p:cNvPr id="4022" name="Google Shape;4022;p54"/>
          <p:cNvGrpSpPr/>
          <p:nvPr/>
        </p:nvGrpSpPr>
        <p:grpSpPr>
          <a:xfrm>
            <a:off x="6874322" y="1571957"/>
            <a:ext cx="1446116" cy="2863897"/>
            <a:chOff x="6529419" y="1724307"/>
            <a:chExt cx="1480463" cy="2931917"/>
          </a:xfrm>
        </p:grpSpPr>
        <p:grpSp>
          <p:nvGrpSpPr>
            <p:cNvPr id="4023" name="Google Shape;4023;p54"/>
            <p:cNvGrpSpPr/>
            <p:nvPr/>
          </p:nvGrpSpPr>
          <p:grpSpPr>
            <a:xfrm>
              <a:off x="6556827" y="1724307"/>
              <a:ext cx="956596" cy="944294"/>
              <a:chOff x="3800349" y="1238762"/>
              <a:chExt cx="1098904" cy="1084772"/>
            </a:xfrm>
          </p:grpSpPr>
          <p:grpSp>
            <p:nvGrpSpPr>
              <p:cNvPr id="4024" name="Google Shape;4024;p54"/>
              <p:cNvGrpSpPr/>
              <p:nvPr/>
            </p:nvGrpSpPr>
            <p:grpSpPr>
              <a:xfrm>
                <a:off x="3800349" y="1238762"/>
                <a:ext cx="1098904" cy="1084772"/>
                <a:chOff x="3800349" y="1238762"/>
                <a:chExt cx="1098904" cy="1084772"/>
              </a:xfrm>
            </p:grpSpPr>
            <p:sp>
              <p:nvSpPr>
                <p:cNvPr id="4025" name="Google Shape;4025;p54"/>
                <p:cNvSpPr/>
                <p:nvPr/>
              </p:nvSpPr>
              <p:spPr>
                <a:xfrm>
                  <a:off x="3800349" y="1238762"/>
                  <a:ext cx="1098904" cy="1084772"/>
                </a:xfrm>
                <a:custGeom>
                  <a:rect b="b" l="l" r="r" t="t"/>
                  <a:pathLst>
                    <a:path extrusionOk="0" h="45133" w="45721">
                      <a:moveTo>
                        <a:pt x="22825" y="1"/>
                      </a:moveTo>
                      <a:cubicBezTo>
                        <a:pt x="22054" y="1"/>
                        <a:pt x="21283" y="295"/>
                        <a:pt x="20693" y="885"/>
                      </a:cubicBezTo>
                      <a:lnTo>
                        <a:pt x="1179" y="20482"/>
                      </a:lnTo>
                      <a:cubicBezTo>
                        <a:pt x="0" y="21661"/>
                        <a:pt x="0" y="23566"/>
                        <a:pt x="1179" y="24733"/>
                      </a:cubicBezTo>
                      <a:lnTo>
                        <a:pt x="20777" y="44259"/>
                      </a:lnTo>
                      <a:cubicBezTo>
                        <a:pt x="21364" y="44841"/>
                        <a:pt x="22133" y="45133"/>
                        <a:pt x="22900" y="45133"/>
                      </a:cubicBezTo>
                      <a:cubicBezTo>
                        <a:pt x="23672" y="45133"/>
                        <a:pt x="24442" y="44838"/>
                        <a:pt x="25027" y="44247"/>
                      </a:cubicBezTo>
                      <a:lnTo>
                        <a:pt x="32873" y="36377"/>
                      </a:lnTo>
                      <a:cubicBezTo>
                        <a:pt x="33053" y="36197"/>
                        <a:pt x="33283" y="36110"/>
                        <a:pt x="33511" y="36110"/>
                      </a:cubicBezTo>
                      <a:cubicBezTo>
                        <a:pt x="33810" y="36110"/>
                        <a:pt x="34108" y="36260"/>
                        <a:pt x="34290" y="36544"/>
                      </a:cubicBezTo>
                      <a:cubicBezTo>
                        <a:pt x="34743" y="37246"/>
                        <a:pt x="35112" y="38020"/>
                        <a:pt x="35409" y="38806"/>
                      </a:cubicBezTo>
                      <a:cubicBezTo>
                        <a:pt x="35588" y="39294"/>
                        <a:pt x="35909" y="39735"/>
                        <a:pt x="36362" y="40080"/>
                      </a:cubicBezTo>
                      <a:cubicBezTo>
                        <a:pt x="36890" y="40489"/>
                        <a:pt x="37508" y="40695"/>
                        <a:pt x="38128" y="40695"/>
                      </a:cubicBezTo>
                      <a:cubicBezTo>
                        <a:pt x="38682" y="40695"/>
                        <a:pt x="39237" y="40530"/>
                        <a:pt x="39731" y="40199"/>
                      </a:cubicBezTo>
                      <a:cubicBezTo>
                        <a:pt x="41303" y="39127"/>
                        <a:pt x="41446" y="36984"/>
                        <a:pt x="40172" y="35710"/>
                      </a:cubicBezTo>
                      <a:cubicBezTo>
                        <a:pt x="39862" y="35401"/>
                        <a:pt x="39505" y="35186"/>
                        <a:pt x="39112" y="35044"/>
                      </a:cubicBezTo>
                      <a:cubicBezTo>
                        <a:pt x="38326" y="34758"/>
                        <a:pt x="37564" y="34401"/>
                        <a:pt x="36862" y="33948"/>
                      </a:cubicBezTo>
                      <a:cubicBezTo>
                        <a:pt x="36374" y="33639"/>
                        <a:pt x="36279" y="32960"/>
                        <a:pt x="36695" y="32543"/>
                      </a:cubicBezTo>
                      <a:lnTo>
                        <a:pt x="44553" y="24661"/>
                      </a:lnTo>
                      <a:cubicBezTo>
                        <a:pt x="45720" y="23483"/>
                        <a:pt x="45720" y="21578"/>
                        <a:pt x="44542" y="20399"/>
                      </a:cubicBezTo>
                      <a:lnTo>
                        <a:pt x="24956" y="885"/>
                      </a:lnTo>
                      <a:cubicBezTo>
                        <a:pt x="24366" y="295"/>
                        <a:pt x="23595" y="1"/>
                        <a:pt x="22825" y="1"/>
                      </a:cubicBezTo>
                      <a:close/>
                    </a:path>
                  </a:pathLst>
                </a:custGeom>
                <a:solidFill>
                  <a:srgbClr val="5EB2F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26" name="Google Shape;4026;p54"/>
                <p:cNvSpPr/>
                <p:nvPr/>
              </p:nvSpPr>
              <p:spPr>
                <a:xfrm>
                  <a:off x="3884758" y="1311226"/>
                  <a:ext cx="287338" cy="287050"/>
                </a:xfrm>
                <a:custGeom>
                  <a:rect b="b" l="l" r="r" t="t"/>
                  <a:pathLst>
                    <a:path extrusionOk="0" h="11943" w="11955">
                      <a:moveTo>
                        <a:pt x="5978" y="1"/>
                      </a:moveTo>
                      <a:cubicBezTo>
                        <a:pt x="2679" y="1"/>
                        <a:pt x="1" y="2668"/>
                        <a:pt x="1" y="5966"/>
                      </a:cubicBezTo>
                      <a:cubicBezTo>
                        <a:pt x="1" y="9276"/>
                        <a:pt x="2679" y="11943"/>
                        <a:pt x="5978" y="11943"/>
                      </a:cubicBezTo>
                      <a:cubicBezTo>
                        <a:pt x="9276" y="11943"/>
                        <a:pt x="11954" y="9276"/>
                        <a:pt x="11954" y="5966"/>
                      </a:cubicBezTo>
                      <a:cubicBezTo>
                        <a:pt x="11954" y="2668"/>
                        <a:pt x="9276" y="1"/>
                        <a:pt x="5978" y="1"/>
                      </a:cubicBezTo>
                      <a:close/>
                    </a:path>
                  </a:pathLst>
                </a:custGeom>
                <a:solidFill>
                  <a:srgbClr val="5EB2F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027" name="Google Shape;4027;p54"/>
              <p:cNvSpPr/>
              <p:nvPr/>
            </p:nvSpPr>
            <p:spPr>
              <a:xfrm>
                <a:off x="4162525" y="1593650"/>
                <a:ext cx="374561" cy="374975"/>
              </a:xfrm>
              <a:custGeom>
                <a:rect b="b" l="l" r="r" t="t"/>
                <a:pathLst>
                  <a:path extrusionOk="0" h="10872" w="10860">
                    <a:moveTo>
                      <a:pt x="5430" y="1"/>
                    </a:moveTo>
                    <a:cubicBezTo>
                      <a:pt x="3990" y="1"/>
                      <a:pt x="2608" y="560"/>
                      <a:pt x="1596" y="1584"/>
                    </a:cubicBezTo>
                    <a:cubicBezTo>
                      <a:pt x="561" y="2620"/>
                      <a:pt x="1" y="3989"/>
                      <a:pt x="1" y="5430"/>
                    </a:cubicBezTo>
                    <a:cubicBezTo>
                      <a:pt x="1" y="6561"/>
                      <a:pt x="346" y="7645"/>
                      <a:pt x="1001" y="8573"/>
                    </a:cubicBezTo>
                    <a:cubicBezTo>
                      <a:pt x="1632" y="9466"/>
                      <a:pt x="2513" y="10145"/>
                      <a:pt x="3537" y="10538"/>
                    </a:cubicBezTo>
                    <a:cubicBezTo>
                      <a:pt x="3559" y="10544"/>
                      <a:pt x="3579" y="10547"/>
                      <a:pt x="3599" y="10547"/>
                    </a:cubicBezTo>
                    <a:cubicBezTo>
                      <a:pt x="3656" y="10547"/>
                      <a:pt x="3704" y="10522"/>
                      <a:pt x="3740" y="10478"/>
                    </a:cubicBezTo>
                    <a:cubicBezTo>
                      <a:pt x="3763" y="10443"/>
                      <a:pt x="3763" y="10395"/>
                      <a:pt x="3763" y="10371"/>
                    </a:cubicBezTo>
                    <a:lnTo>
                      <a:pt x="3763" y="7275"/>
                    </a:lnTo>
                    <a:cubicBezTo>
                      <a:pt x="3763" y="7180"/>
                      <a:pt x="3692" y="7097"/>
                      <a:pt x="3585" y="7097"/>
                    </a:cubicBezTo>
                    <a:lnTo>
                      <a:pt x="2156" y="7097"/>
                    </a:lnTo>
                    <a:lnTo>
                      <a:pt x="2156" y="5835"/>
                    </a:lnTo>
                    <a:lnTo>
                      <a:pt x="3585" y="5835"/>
                    </a:lnTo>
                    <a:cubicBezTo>
                      <a:pt x="3680" y="5835"/>
                      <a:pt x="3763" y="5751"/>
                      <a:pt x="3763" y="5656"/>
                    </a:cubicBezTo>
                    <a:lnTo>
                      <a:pt x="3763" y="5430"/>
                    </a:lnTo>
                    <a:cubicBezTo>
                      <a:pt x="3763" y="3942"/>
                      <a:pt x="5180" y="2632"/>
                      <a:pt x="6799" y="2632"/>
                    </a:cubicBezTo>
                    <a:lnTo>
                      <a:pt x="7550" y="2632"/>
                    </a:lnTo>
                    <a:lnTo>
                      <a:pt x="7550" y="3894"/>
                    </a:lnTo>
                    <a:lnTo>
                      <a:pt x="6799" y="3894"/>
                    </a:lnTo>
                    <a:cubicBezTo>
                      <a:pt x="6311" y="3894"/>
                      <a:pt x="5883" y="4025"/>
                      <a:pt x="5561" y="4287"/>
                    </a:cubicBezTo>
                    <a:cubicBezTo>
                      <a:pt x="5228" y="4561"/>
                      <a:pt x="5025" y="4966"/>
                      <a:pt x="5025" y="5430"/>
                    </a:cubicBezTo>
                    <a:lnTo>
                      <a:pt x="5025" y="5656"/>
                    </a:lnTo>
                    <a:cubicBezTo>
                      <a:pt x="5025" y="5740"/>
                      <a:pt x="5109" y="5835"/>
                      <a:pt x="5204" y="5835"/>
                    </a:cubicBezTo>
                    <a:lnTo>
                      <a:pt x="5883" y="5835"/>
                    </a:lnTo>
                    <a:cubicBezTo>
                      <a:pt x="5966" y="5835"/>
                      <a:pt x="6061" y="5751"/>
                      <a:pt x="6061" y="5656"/>
                    </a:cubicBezTo>
                    <a:cubicBezTo>
                      <a:pt x="6061" y="5561"/>
                      <a:pt x="5978" y="5478"/>
                      <a:pt x="5883" y="5478"/>
                    </a:cubicBezTo>
                    <a:lnTo>
                      <a:pt x="5371" y="5478"/>
                    </a:lnTo>
                    <a:lnTo>
                      <a:pt x="5371" y="5418"/>
                    </a:lnTo>
                    <a:cubicBezTo>
                      <a:pt x="5371" y="4525"/>
                      <a:pt x="6145" y="4204"/>
                      <a:pt x="6799" y="4204"/>
                    </a:cubicBezTo>
                    <a:lnTo>
                      <a:pt x="7704" y="4204"/>
                    </a:lnTo>
                    <a:cubicBezTo>
                      <a:pt x="7800" y="4204"/>
                      <a:pt x="7883" y="4132"/>
                      <a:pt x="7883" y="4025"/>
                    </a:cubicBezTo>
                    <a:lnTo>
                      <a:pt x="7883" y="2418"/>
                    </a:lnTo>
                    <a:cubicBezTo>
                      <a:pt x="7883" y="2334"/>
                      <a:pt x="7811" y="2239"/>
                      <a:pt x="7704" y="2239"/>
                    </a:cubicBezTo>
                    <a:lnTo>
                      <a:pt x="6799" y="2239"/>
                    </a:lnTo>
                    <a:cubicBezTo>
                      <a:pt x="5966" y="2239"/>
                      <a:pt x="5121" y="2572"/>
                      <a:pt x="4466" y="3156"/>
                    </a:cubicBezTo>
                    <a:cubicBezTo>
                      <a:pt x="3799" y="3763"/>
                      <a:pt x="3418" y="4549"/>
                      <a:pt x="3418" y="5382"/>
                    </a:cubicBezTo>
                    <a:lnTo>
                      <a:pt x="3418" y="5442"/>
                    </a:lnTo>
                    <a:lnTo>
                      <a:pt x="1989" y="5442"/>
                    </a:lnTo>
                    <a:cubicBezTo>
                      <a:pt x="1906" y="5442"/>
                      <a:pt x="1811" y="5513"/>
                      <a:pt x="1811" y="5620"/>
                    </a:cubicBezTo>
                    <a:lnTo>
                      <a:pt x="1811" y="7228"/>
                    </a:lnTo>
                    <a:cubicBezTo>
                      <a:pt x="1811" y="7323"/>
                      <a:pt x="1894" y="7406"/>
                      <a:pt x="1989" y="7406"/>
                    </a:cubicBezTo>
                    <a:lnTo>
                      <a:pt x="3418" y="7406"/>
                    </a:lnTo>
                    <a:lnTo>
                      <a:pt x="3418" y="10085"/>
                    </a:lnTo>
                    <a:cubicBezTo>
                      <a:pt x="1561" y="9300"/>
                      <a:pt x="346" y="7442"/>
                      <a:pt x="346" y="5418"/>
                    </a:cubicBezTo>
                    <a:cubicBezTo>
                      <a:pt x="346" y="2596"/>
                      <a:pt x="2620" y="322"/>
                      <a:pt x="5430" y="322"/>
                    </a:cubicBezTo>
                    <a:cubicBezTo>
                      <a:pt x="8228" y="322"/>
                      <a:pt x="10526" y="2620"/>
                      <a:pt x="10526" y="5418"/>
                    </a:cubicBezTo>
                    <a:cubicBezTo>
                      <a:pt x="10526" y="8228"/>
                      <a:pt x="8240" y="10502"/>
                      <a:pt x="5430" y="10502"/>
                    </a:cubicBezTo>
                    <a:lnTo>
                      <a:pt x="5371" y="10502"/>
                    </a:lnTo>
                    <a:lnTo>
                      <a:pt x="5371" y="7418"/>
                    </a:lnTo>
                    <a:lnTo>
                      <a:pt x="7728" y="7418"/>
                    </a:lnTo>
                    <a:cubicBezTo>
                      <a:pt x="7811" y="7418"/>
                      <a:pt x="7907" y="7347"/>
                      <a:pt x="7907" y="7240"/>
                    </a:cubicBezTo>
                    <a:lnTo>
                      <a:pt x="7907" y="5656"/>
                    </a:lnTo>
                    <a:cubicBezTo>
                      <a:pt x="7907" y="5561"/>
                      <a:pt x="7823" y="5478"/>
                      <a:pt x="7728" y="5478"/>
                    </a:cubicBezTo>
                    <a:lnTo>
                      <a:pt x="6728" y="5478"/>
                    </a:lnTo>
                    <a:cubicBezTo>
                      <a:pt x="6633" y="5478"/>
                      <a:pt x="6549" y="5549"/>
                      <a:pt x="6549" y="5656"/>
                    </a:cubicBezTo>
                    <a:cubicBezTo>
                      <a:pt x="6549" y="5740"/>
                      <a:pt x="6621" y="5835"/>
                      <a:pt x="6728" y="5835"/>
                    </a:cubicBezTo>
                    <a:lnTo>
                      <a:pt x="7561" y="5835"/>
                    </a:lnTo>
                    <a:lnTo>
                      <a:pt x="7561" y="7097"/>
                    </a:lnTo>
                    <a:lnTo>
                      <a:pt x="5204" y="7097"/>
                    </a:lnTo>
                    <a:cubicBezTo>
                      <a:pt x="5121" y="7097"/>
                      <a:pt x="5025" y="7168"/>
                      <a:pt x="5025" y="7275"/>
                    </a:cubicBezTo>
                    <a:lnTo>
                      <a:pt x="5025" y="10693"/>
                    </a:lnTo>
                    <a:cubicBezTo>
                      <a:pt x="5025" y="10788"/>
                      <a:pt x="5109" y="10859"/>
                      <a:pt x="5192" y="10871"/>
                    </a:cubicBezTo>
                    <a:lnTo>
                      <a:pt x="5430" y="10871"/>
                    </a:lnTo>
                    <a:cubicBezTo>
                      <a:pt x="6871" y="10871"/>
                      <a:pt x="8240" y="10312"/>
                      <a:pt x="9276" y="9288"/>
                    </a:cubicBezTo>
                    <a:cubicBezTo>
                      <a:pt x="10300" y="8252"/>
                      <a:pt x="10859" y="6883"/>
                      <a:pt x="10859" y="5442"/>
                    </a:cubicBezTo>
                    <a:cubicBezTo>
                      <a:pt x="10859" y="3989"/>
                      <a:pt x="10300" y="2620"/>
                      <a:pt x="9276" y="1584"/>
                    </a:cubicBezTo>
                    <a:cubicBezTo>
                      <a:pt x="8240" y="560"/>
                      <a:pt x="6871" y="1"/>
                      <a:pt x="5430"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028" name="Google Shape;4028;p54"/>
            <p:cNvGrpSpPr/>
            <p:nvPr/>
          </p:nvGrpSpPr>
          <p:grpSpPr>
            <a:xfrm>
              <a:off x="7053286" y="2227254"/>
              <a:ext cx="956596" cy="944252"/>
              <a:chOff x="4370663" y="1816530"/>
              <a:chExt cx="1098904" cy="1084724"/>
            </a:xfrm>
          </p:grpSpPr>
          <p:grpSp>
            <p:nvGrpSpPr>
              <p:cNvPr id="4029" name="Google Shape;4029;p54"/>
              <p:cNvGrpSpPr/>
              <p:nvPr/>
            </p:nvGrpSpPr>
            <p:grpSpPr>
              <a:xfrm>
                <a:off x="4370663" y="1816530"/>
                <a:ext cx="1098904" cy="1084724"/>
                <a:chOff x="4370663" y="1816530"/>
                <a:chExt cx="1098904" cy="1084724"/>
              </a:xfrm>
            </p:grpSpPr>
            <p:sp>
              <p:nvSpPr>
                <p:cNvPr id="4030" name="Google Shape;4030;p54"/>
                <p:cNvSpPr/>
                <p:nvPr/>
              </p:nvSpPr>
              <p:spPr>
                <a:xfrm>
                  <a:off x="4370663" y="1816530"/>
                  <a:ext cx="1098904" cy="1084724"/>
                </a:xfrm>
                <a:custGeom>
                  <a:rect b="b" l="l" r="r" t="t"/>
                  <a:pathLst>
                    <a:path extrusionOk="0" h="45131" w="45721">
                      <a:moveTo>
                        <a:pt x="22862" y="0"/>
                      </a:moveTo>
                      <a:cubicBezTo>
                        <a:pt x="22092" y="0"/>
                        <a:pt x="21324" y="295"/>
                        <a:pt x="20741" y="884"/>
                      </a:cubicBezTo>
                      <a:lnTo>
                        <a:pt x="12871" y="8742"/>
                      </a:lnTo>
                      <a:cubicBezTo>
                        <a:pt x="12698" y="8921"/>
                        <a:pt x="12472" y="9005"/>
                        <a:pt x="12246" y="9005"/>
                      </a:cubicBezTo>
                      <a:cubicBezTo>
                        <a:pt x="11945" y="9005"/>
                        <a:pt x="11643" y="8855"/>
                        <a:pt x="11466" y="8576"/>
                      </a:cubicBezTo>
                      <a:cubicBezTo>
                        <a:pt x="11014" y="7861"/>
                        <a:pt x="10645" y="7099"/>
                        <a:pt x="10347" y="6302"/>
                      </a:cubicBezTo>
                      <a:cubicBezTo>
                        <a:pt x="10168" y="5813"/>
                        <a:pt x="9847" y="5373"/>
                        <a:pt x="9394" y="5028"/>
                      </a:cubicBezTo>
                      <a:cubicBezTo>
                        <a:pt x="8866" y="4619"/>
                        <a:pt x="8248" y="4413"/>
                        <a:pt x="7630" y="4413"/>
                      </a:cubicBezTo>
                      <a:cubicBezTo>
                        <a:pt x="7078" y="4413"/>
                        <a:pt x="6526" y="4577"/>
                        <a:pt x="6037" y="4909"/>
                      </a:cubicBezTo>
                      <a:cubicBezTo>
                        <a:pt x="4465" y="5968"/>
                        <a:pt x="4310" y="8123"/>
                        <a:pt x="5584" y="9385"/>
                      </a:cubicBezTo>
                      <a:cubicBezTo>
                        <a:pt x="5894" y="9695"/>
                        <a:pt x="6251" y="9921"/>
                        <a:pt x="6632" y="10064"/>
                      </a:cubicBezTo>
                      <a:cubicBezTo>
                        <a:pt x="7418" y="10350"/>
                        <a:pt x="8180" y="10707"/>
                        <a:pt x="8882" y="11159"/>
                      </a:cubicBezTo>
                      <a:cubicBezTo>
                        <a:pt x="9383" y="11469"/>
                        <a:pt x="9466" y="12148"/>
                        <a:pt x="9049" y="12564"/>
                      </a:cubicBezTo>
                      <a:lnTo>
                        <a:pt x="1179" y="20434"/>
                      </a:lnTo>
                      <a:cubicBezTo>
                        <a:pt x="0" y="21613"/>
                        <a:pt x="0" y="23518"/>
                        <a:pt x="1179" y="24697"/>
                      </a:cubicBezTo>
                      <a:lnTo>
                        <a:pt x="20741" y="44247"/>
                      </a:lnTo>
                      <a:cubicBezTo>
                        <a:pt x="21324" y="44836"/>
                        <a:pt x="22092" y="45131"/>
                        <a:pt x="22862" y="45131"/>
                      </a:cubicBezTo>
                      <a:cubicBezTo>
                        <a:pt x="23631" y="45131"/>
                        <a:pt x="24402" y="44836"/>
                        <a:pt x="24992" y="44247"/>
                      </a:cubicBezTo>
                      <a:lnTo>
                        <a:pt x="44554" y="24697"/>
                      </a:lnTo>
                      <a:cubicBezTo>
                        <a:pt x="45720" y="23518"/>
                        <a:pt x="45720" y="21613"/>
                        <a:pt x="44554" y="20434"/>
                      </a:cubicBezTo>
                      <a:lnTo>
                        <a:pt x="24992" y="884"/>
                      </a:lnTo>
                      <a:cubicBezTo>
                        <a:pt x="24402" y="295"/>
                        <a:pt x="23631" y="0"/>
                        <a:pt x="22862" y="0"/>
                      </a:cubicBezTo>
                      <a:close/>
                    </a:path>
                  </a:pathLst>
                </a:custGeom>
                <a:solidFill>
                  <a:srgbClr val="69E78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31" name="Google Shape;4031;p54"/>
                <p:cNvSpPr/>
                <p:nvPr/>
              </p:nvSpPr>
              <p:spPr>
                <a:xfrm>
                  <a:off x="5055718" y="1904160"/>
                  <a:ext cx="287338" cy="287338"/>
                </a:xfrm>
                <a:custGeom>
                  <a:rect b="b" l="l" r="r" t="t"/>
                  <a:pathLst>
                    <a:path extrusionOk="0" h="11955" w="11955">
                      <a:moveTo>
                        <a:pt x="5978" y="0"/>
                      </a:moveTo>
                      <a:cubicBezTo>
                        <a:pt x="2680" y="0"/>
                        <a:pt x="1" y="2679"/>
                        <a:pt x="1" y="5977"/>
                      </a:cubicBezTo>
                      <a:cubicBezTo>
                        <a:pt x="1" y="9275"/>
                        <a:pt x="2680" y="11954"/>
                        <a:pt x="5978" y="11954"/>
                      </a:cubicBezTo>
                      <a:cubicBezTo>
                        <a:pt x="9276" y="11954"/>
                        <a:pt x="11955" y="9275"/>
                        <a:pt x="11955" y="5977"/>
                      </a:cubicBezTo>
                      <a:cubicBezTo>
                        <a:pt x="11955" y="2679"/>
                        <a:pt x="9276" y="0"/>
                        <a:pt x="5978" y="0"/>
                      </a:cubicBezTo>
                      <a:close/>
                    </a:path>
                  </a:pathLst>
                </a:custGeom>
                <a:solidFill>
                  <a:srgbClr val="69E78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032" name="Google Shape;4032;p54"/>
              <p:cNvGrpSpPr/>
              <p:nvPr/>
            </p:nvGrpSpPr>
            <p:grpSpPr>
              <a:xfrm>
                <a:off x="4732628" y="2171596"/>
                <a:ext cx="374986" cy="374572"/>
                <a:chOff x="3303268" y="3817349"/>
                <a:chExt cx="346056" cy="345674"/>
              </a:xfrm>
            </p:grpSpPr>
            <p:sp>
              <p:nvSpPr>
                <p:cNvPr id="4033" name="Google Shape;4033;p54"/>
                <p:cNvSpPr/>
                <p:nvPr/>
              </p:nvSpPr>
              <p:spPr>
                <a:xfrm>
                  <a:off x="3303268" y="3817349"/>
                  <a:ext cx="346056" cy="345674"/>
                </a:xfrm>
                <a:custGeom>
                  <a:rect b="b" l="l" r="r" t="t"/>
                  <a:pathLst>
                    <a:path extrusionOk="0" h="10860" w="10872">
                      <a:moveTo>
                        <a:pt x="5418" y="334"/>
                      </a:moveTo>
                      <a:cubicBezTo>
                        <a:pt x="8228" y="334"/>
                        <a:pt x="10514" y="2608"/>
                        <a:pt x="10514" y="5430"/>
                      </a:cubicBezTo>
                      <a:cubicBezTo>
                        <a:pt x="10514" y="8240"/>
                        <a:pt x="8228" y="10514"/>
                        <a:pt x="5418" y="10514"/>
                      </a:cubicBezTo>
                      <a:cubicBezTo>
                        <a:pt x="2608" y="10514"/>
                        <a:pt x="334" y="8240"/>
                        <a:pt x="334" y="5430"/>
                      </a:cubicBezTo>
                      <a:cubicBezTo>
                        <a:pt x="334" y="2608"/>
                        <a:pt x="2608" y="334"/>
                        <a:pt x="5418" y="334"/>
                      </a:cubicBezTo>
                      <a:close/>
                      <a:moveTo>
                        <a:pt x="5430" y="1"/>
                      </a:moveTo>
                      <a:cubicBezTo>
                        <a:pt x="3989" y="1"/>
                        <a:pt x="2620" y="560"/>
                        <a:pt x="1596" y="1584"/>
                      </a:cubicBezTo>
                      <a:cubicBezTo>
                        <a:pt x="572" y="2620"/>
                        <a:pt x="1" y="3989"/>
                        <a:pt x="1" y="5430"/>
                      </a:cubicBezTo>
                      <a:cubicBezTo>
                        <a:pt x="1" y="6871"/>
                        <a:pt x="572" y="8240"/>
                        <a:pt x="1596" y="9264"/>
                      </a:cubicBezTo>
                      <a:cubicBezTo>
                        <a:pt x="2620" y="10300"/>
                        <a:pt x="3989" y="10859"/>
                        <a:pt x="5430" y="10859"/>
                      </a:cubicBezTo>
                      <a:cubicBezTo>
                        <a:pt x="6883" y="10859"/>
                        <a:pt x="8252" y="10300"/>
                        <a:pt x="9276" y="9264"/>
                      </a:cubicBezTo>
                      <a:cubicBezTo>
                        <a:pt x="10300" y="8240"/>
                        <a:pt x="10871" y="6871"/>
                        <a:pt x="10871" y="5430"/>
                      </a:cubicBezTo>
                      <a:cubicBezTo>
                        <a:pt x="10871" y="3989"/>
                        <a:pt x="10300" y="2620"/>
                        <a:pt x="9276" y="1584"/>
                      </a:cubicBezTo>
                      <a:cubicBezTo>
                        <a:pt x="8252" y="560"/>
                        <a:pt x="6883" y="1"/>
                        <a:pt x="5430"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34" name="Google Shape;4034;p54"/>
                <p:cNvSpPr/>
                <p:nvPr/>
              </p:nvSpPr>
              <p:spPr>
                <a:xfrm>
                  <a:off x="3368074" y="3882537"/>
                  <a:ext cx="215298" cy="215298"/>
                </a:xfrm>
                <a:custGeom>
                  <a:rect b="b" l="l" r="r" t="t"/>
                  <a:pathLst>
                    <a:path extrusionOk="0" h="6764" w="6764">
                      <a:moveTo>
                        <a:pt x="5335" y="346"/>
                      </a:moveTo>
                      <a:cubicBezTo>
                        <a:pt x="5930" y="346"/>
                        <a:pt x="6418" y="834"/>
                        <a:pt x="6418" y="1429"/>
                      </a:cubicBezTo>
                      <a:lnTo>
                        <a:pt x="6418" y="5335"/>
                      </a:lnTo>
                      <a:cubicBezTo>
                        <a:pt x="6418" y="5930"/>
                        <a:pt x="5930" y="6418"/>
                        <a:pt x="5335" y="6418"/>
                      </a:cubicBezTo>
                      <a:lnTo>
                        <a:pt x="1429" y="6418"/>
                      </a:lnTo>
                      <a:cubicBezTo>
                        <a:pt x="834" y="6418"/>
                        <a:pt x="346" y="5930"/>
                        <a:pt x="346" y="5335"/>
                      </a:cubicBezTo>
                      <a:lnTo>
                        <a:pt x="346" y="1429"/>
                      </a:lnTo>
                      <a:cubicBezTo>
                        <a:pt x="346" y="834"/>
                        <a:pt x="834" y="346"/>
                        <a:pt x="1429" y="346"/>
                      </a:cubicBezTo>
                      <a:close/>
                      <a:moveTo>
                        <a:pt x="1429" y="1"/>
                      </a:moveTo>
                      <a:cubicBezTo>
                        <a:pt x="644" y="1"/>
                        <a:pt x="1" y="644"/>
                        <a:pt x="1" y="1429"/>
                      </a:cubicBezTo>
                      <a:lnTo>
                        <a:pt x="1" y="5335"/>
                      </a:lnTo>
                      <a:cubicBezTo>
                        <a:pt x="1" y="6120"/>
                        <a:pt x="644" y="6763"/>
                        <a:pt x="1429" y="6763"/>
                      </a:cubicBezTo>
                      <a:lnTo>
                        <a:pt x="5335" y="6763"/>
                      </a:lnTo>
                      <a:cubicBezTo>
                        <a:pt x="6121" y="6763"/>
                        <a:pt x="6763" y="6120"/>
                        <a:pt x="6763" y="5335"/>
                      </a:cubicBezTo>
                      <a:lnTo>
                        <a:pt x="6763" y="1429"/>
                      </a:lnTo>
                      <a:cubicBezTo>
                        <a:pt x="6763" y="644"/>
                        <a:pt x="6121" y="1"/>
                        <a:pt x="5335"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35" name="Google Shape;4035;p54"/>
                <p:cNvSpPr/>
                <p:nvPr/>
              </p:nvSpPr>
              <p:spPr>
                <a:xfrm>
                  <a:off x="3418143" y="3933656"/>
                  <a:ext cx="114811" cy="112742"/>
                </a:xfrm>
                <a:custGeom>
                  <a:rect b="b" l="l" r="r" t="t"/>
                  <a:pathLst>
                    <a:path extrusionOk="0" h="3542" w="3607">
                      <a:moveTo>
                        <a:pt x="1822" y="0"/>
                      </a:moveTo>
                      <a:cubicBezTo>
                        <a:pt x="812" y="0"/>
                        <a:pt x="1" y="851"/>
                        <a:pt x="59" y="1859"/>
                      </a:cubicBezTo>
                      <a:cubicBezTo>
                        <a:pt x="95" y="2776"/>
                        <a:pt x="833" y="3502"/>
                        <a:pt x="1726" y="3538"/>
                      </a:cubicBezTo>
                      <a:cubicBezTo>
                        <a:pt x="1764" y="3541"/>
                        <a:pt x="1802" y="3542"/>
                        <a:pt x="1840" y="3542"/>
                      </a:cubicBezTo>
                      <a:cubicBezTo>
                        <a:pt x="2178" y="3542"/>
                        <a:pt x="2494" y="3447"/>
                        <a:pt x="2762" y="3276"/>
                      </a:cubicBezTo>
                      <a:cubicBezTo>
                        <a:pt x="2857" y="3217"/>
                        <a:pt x="2869" y="3086"/>
                        <a:pt x="2797" y="3014"/>
                      </a:cubicBezTo>
                      <a:cubicBezTo>
                        <a:pt x="2761" y="2978"/>
                        <a:pt x="2711" y="2964"/>
                        <a:pt x="2664" y="2964"/>
                      </a:cubicBezTo>
                      <a:cubicBezTo>
                        <a:pt x="2634" y="2964"/>
                        <a:pt x="2606" y="2969"/>
                        <a:pt x="2583" y="2979"/>
                      </a:cubicBezTo>
                      <a:cubicBezTo>
                        <a:pt x="2380" y="3096"/>
                        <a:pt x="2149" y="3185"/>
                        <a:pt x="1897" y="3185"/>
                      </a:cubicBezTo>
                      <a:cubicBezTo>
                        <a:pt x="1868" y="3185"/>
                        <a:pt x="1839" y="3183"/>
                        <a:pt x="1809" y="3181"/>
                      </a:cubicBezTo>
                      <a:cubicBezTo>
                        <a:pt x="1023" y="3169"/>
                        <a:pt x="380" y="2514"/>
                        <a:pt x="392" y="1716"/>
                      </a:cubicBezTo>
                      <a:cubicBezTo>
                        <a:pt x="426" y="948"/>
                        <a:pt x="1028" y="330"/>
                        <a:pt x="1792" y="330"/>
                      </a:cubicBezTo>
                      <a:cubicBezTo>
                        <a:pt x="1833" y="330"/>
                        <a:pt x="1874" y="332"/>
                        <a:pt x="1916" y="335"/>
                      </a:cubicBezTo>
                      <a:cubicBezTo>
                        <a:pt x="2619" y="371"/>
                        <a:pt x="3190" y="943"/>
                        <a:pt x="3250" y="1633"/>
                      </a:cubicBezTo>
                      <a:cubicBezTo>
                        <a:pt x="3285" y="1919"/>
                        <a:pt x="3214" y="2193"/>
                        <a:pt x="3095" y="2431"/>
                      </a:cubicBezTo>
                      <a:cubicBezTo>
                        <a:pt x="3059" y="2490"/>
                        <a:pt x="3059" y="2574"/>
                        <a:pt x="3119" y="2633"/>
                      </a:cubicBezTo>
                      <a:cubicBezTo>
                        <a:pt x="3149" y="2663"/>
                        <a:pt x="3191" y="2678"/>
                        <a:pt x="3234" y="2678"/>
                      </a:cubicBezTo>
                      <a:cubicBezTo>
                        <a:pt x="3295" y="2678"/>
                        <a:pt x="3358" y="2648"/>
                        <a:pt x="3393" y="2586"/>
                      </a:cubicBezTo>
                      <a:cubicBezTo>
                        <a:pt x="3536" y="2324"/>
                        <a:pt x="3607" y="2014"/>
                        <a:pt x="3583" y="1669"/>
                      </a:cubicBezTo>
                      <a:cubicBezTo>
                        <a:pt x="3536" y="764"/>
                        <a:pt x="2797" y="50"/>
                        <a:pt x="1904" y="2"/>
                      </a:cubicBezTo>
                      <a:cubicBezTo>
                        <a:pt x="1877" y="1"/>
                        <a:pt x="1849" y="0"/>
                        <a:pt x="1822"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36" name="Google Shape;4036;p54"/>
                <p:cNvSpPr/>
                <p:nvPr/>
              </p:nvSpPr>
              <p:spPr>
                <a:xfrm>
                  <a:off x="3519298" y="3910197"/>
                  <a:ext cx="29570" cy="29220"/>
                </a:xfrm>
                <a:custGeom>
                  <a:rect b="b" l="l" r="r" t="t"/>
                  <a:pathLst>
                    <a:path extrusionOk="0" h="918" w="929">
                      <a:moveTo>
                        <a:pt x="465" y="1"/>
                      </a:moveTo>
                      <a:cubicBezTo>
                        <a:pt x="203" y="1"/>
                        <a:pt x="0" y="203"/>
                        <a:pt x="0" y="453"/>
                      </a:cubicBezTo>
                      <a:cubicBezTo>
                        <a:pt x="0" y="715"/>
                        <a:pt x="203" y="918"/>
                        <a:pt x="465" y="918"/>
                      </a:cubicBezTo>
                      <a:cubicBezTo>
                        <a:pt x="715" y="918"/>
                        <a:pt x="929" y="715"/>
                        <a:pt x="929" y="453"/>
                      </a:cubicBezTo>
                      <a:cubicBezTo>
                        <a:pt x="929" y="203"/>
                        <a:pt x="715" y="1"/>
                        <a:pt x="465"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4037" name="Google Shape;4037;p54"/>
            <p:cNvGrpSpPr/>
            <p:nvPr/>
          </p:nvGrpSpPr>
          <p:grpSpPr>
            <a:xfrm>
              <a:off x="6547098" y="2715744"/>
              <a:ext cx="956596" cy="944315"/>
              <a:chOff x="3789173" y="2377690"/>
              <a:chExt cx="1098904" cy="1084796"/>
            </a:xfrm>
          </p:grpSpPr>
          <p:grpSp>
            <p:nvGrpSpPr>
              <p:cNvPr id="4038" name="Google Shape;4038;p54"/>
              <p:cNvGrpSpPr/>
              <p:nvPr/>
            </p:nvGrpSpPr>
            <p:grpSpPr>
              <a:xfrm>
                <a:off x="3789173" y="2377690"/>
                <a:ext cx="1098904" cy="1084796"/>
                <a:chOff x="3789173" y="2377690"/>
                <a:chExt cx="1098904" cy="1084796"/>
              </a:xfrm>
            </p:grpSpPr>
            <p:sp>
              <p:nvSpPr>
                <p:cNvPr id="4039" name="Google Shape;4039;p54"/>
                <p:cNvSpPr/>
                <p:nvPr/>
              </p:nvSpPr>
              <p:spPr>
                <a:xfrm>
                  <a:off x="3789173" y="2377690"/>
                  <a:ext cx="1098904" cy="1084796"/>
                </a:xfrm>
                <a:custGeom>
                  <a:rect b="b" l="l" r="r" t="t"/>
                  <a:pathLst>
                    <a:path extrusionOk="0" h="45134" w="45721">
                      <a:moveTo>
                        <a:pt x="22861" y="0"/>
                      </a:moveTo>
                      <a:cubicBezTo>
                        <a:pt x="22090" y="0"/>
                        <a:pt x="21319" y="295"/>
                        <a:pt x="20730" y="884"/>
                      </a:cubicBezTo>
                      <a:lnTo>
                        <a:pt x="1180" y="20446"/>
                      </a:lnTo>
                      <a:cubicBezTo>
                        <a:pt x="1" y="21613"/>
                        <a:pt x="1" y="23518"/>
                        <a:pt x="1180" y="24697"/>
                      </a:cubicBezTo>
                      <a:lnTo>
                        <a:pt x="20730" y="44259"/>
                      </a:lnTo>
                      <a:cubicBezTo>
                        <a:pt x="21319" y="44842"/>
                        <a:pt x="22090" y="45134"/>
                        <a:pt x="22861" y="45134"/>
                      </a:cubicBezTo>
                      <a:cubicBezTo>
                        <a:pt x="23632" y="45134"/>
                        <a:pt x="24403" y="44842"/>
                        <a:pt x="24992" y="44259"/>
                      </a:cubicBezTo>
                      <a:lnTo>
                        <a:pt x="44542" y="24697"/>
                      </a:lnTo>
                      <a:cubicBezTo>
                        <a:pt x="45721" y="23518"/>
                        <a:pt x="45721" y="21613"/>
                        <a:pt x="44542" y="20446"/>
                      </a:cubicBezTo>
                      <a:lnTo>
                        <a:pt x="36684" y="12576"/>
                      </a:lnTo>
                      <a:cubicBezTo>
                        <a:pt x="36267" y="12171"/>
                        <a:pt x="36363" y="11481"/>
                        <a:pt x="36851" y="11171"/>
                      </a:cubicBezTo>
                      <a:cubicBezTo>
                        <a:pt x="37565" y="10719"/>
                        <a:pt x="38327" y="10350"/>
                        <a:pt x="39125" y="10052"/>
                      </a:cubicBezTo>
                      <a:cubicBezTo>
                        <a:pt x="39613" y="9874"/>
                        <a:pt x="40054" y="9552"/>
                        <a:pt x="40399" y="9100"/>
                      </a:cubicBezTo>
                      <a:cubicBezTo>
                        <a:pt x="41173" y="8099"/>
                        <a:pt x="41220" y="6778"/>
                        <a:pt x="40518" y="5730"/>
                      </a:cubicBezTo>
                      <a:cubicBezTo>
                        <a:pt x="39932" y="4868"/>
                        <a:pt x="39013" y="4436"/>
                        <a:pt x="38094" y="4436"/>
                      </a:cubicBezTo>
                      <a:cubicBezTo>
                        <a:pt x="37349" y="4436"/>
                        <a:pt x="36606" y="4720"/>
                        <a:pt x="36041" y="5290"/>
                      </a:cubicBezTo>
                      <a:cubicBezTo>
                        <a:pt x="35732" y="5587"/>
                        <a:pt x="35505" y="5956"/>
                        <a:pt x="35362" y="6337"/>
                      </a:cubicBezTo>
                      <a:cubicBezTo>
                        <a:pt x="35077" y="7123"/>
                        <a:pt x="34720" y="7885"/>
                        <a:pt x="34267" y="8588"/>
                      </a:cubicBezTo>
                      <a:cubicBezTo>
                        <a:pt x="34091" y="8872"/>
                        <a:pt x="33797" y="9021"/>
                        <a:pt x="33498" y="9021"/>
                      </a:cubicBezTo>
                      <a:cubicBezTo>
                        <a:pt x="33271" y="9021"/>
                        <a:pt x="33042" y="8934"/>
                        <a:pt x="32862" y="8754"/>
                      </a:cubicBezTo>
                      <a:lnTo>
                        <a:pt x="24992" y="884"/>
                      </a:lnTo>
                      <a:cubicBezTo>
                        <a:pt x="24403" y="295"/>
                        <a:pt x="23632" y="0"/>
                        <a:pt x="22861" y="0"/>
                      </a:cubicBezTo>
                      <a:close/>
                    </a:path>
                  </a:pathLst>
                </a:custGeom>
                <a:solidFill>
                  <a:srgbClr val="4949E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40" name="Google Shape;4040;p54"/>
                <p:cNvSpPr/>
                <p:nvPr/>
              </p:nvSpPr>
              <p:spPr>
                <a:xfrm>
                  <a:off x="3885623" y="2465897"/>
                  <a:ext cx="287050" cy="287338"/>
                </a:xfrm>
                <a:custGeom>
                  <a:rect b="b" l="l" r="r" t="t"/>
                  <a:pathLst>
                    <a:path extrusionOk="0" h="11955" w="11943">
                      <a:moveTo>
                        <a:pt x="5977" y="0"/>
                      </a:moveTo>
                      <a:cubicBezTo>
                        <a:pt x="2679" y="0"/>
                        <a:pt x="0" y="2679"/>
                        <a:pt x="0" y="5977"/>
                      </a:cubicBezTo>
                      <a:cubicBezTo>
                        <a:pt x="0" y="9275"/>
                        <a:pt x="2679" y="11954"/>
                        <a:pt x="5977" y="11954"/>
                      </a:cubicBezTo>
                      <a:cubicBezTo>
                        <a:pt x="9275" y="11954"/>
                        <a:pt x="11942" y="9275"/>
                        <a:pt x="11942" y="5977"/>
                      </a:cubicBezTo>
                      <a:cubicBezTo>
                        <a:pt x="11942" y="2679"/>
                        <a:pt x="9275" y="0"/>
                        <a:pt x="5977" y="0"/>
                      </a:cubicBezTo>
                      <a:close/>
                    </a:path>
                  </a:pathLst>
                </a:custGeom>
                <a:solidFill>
                  <a:srgbClr val="4949E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041" name="Google Shape;4041;p54"/>
              <p:cNvGrpSpPr/>
              <p:nvPr/>
            </p:nvGrpSpPr>
            <p:grpSpPr>
              <a:xfrm>
                <a:off x="4151137" y="2732796"/>
                <a:ext cx="374986" cy="374572"/>
                <a:chOff x="3752358" y="3817349"/>
                <a:chExt cx="346056" cy="345674"/>
              </a:xfrm>
            </p:grpSpPr>
            <p:sp>
              <p:nvSpPr>
                <p:cNvPr id="4042" name="Google Shape;4042;p54"/>
                <p:cNvSpPr/>
                <p:nvPr/>
              </p:nvSpPr>
              <p:spPr>
                <a:xfrm>
                  <a:off x="3752358" y="3817349"/>
                  <a:ext cx="346056" cy="345674"/>
                </a:xfrm>
                <a:custGeom>
                  <a:rect b="b" l="l" r="r" t="t"/>
                  <a:pathLst>
                    <a:path extrusionOk="0" h="10860" w="10872">
                      <a:moveTo>
                        <a:pt x="5430" y="334"/>
                      </a:moveTo>
                      <a:cubicBezTo>
                        <a:pt x="8252" y="334"/>
                        <a:pt x="10526" y="2608"/>
                        <a:pt x="10526" y="5430"/>
                      </a:cubicBezTo>
                      <a:cubicBezTo>
                        <a:pt x="10526" y="8240"/>
                        <a:pt x="8228" y="10514"/>
                        <a:pt x="5430" y="10514"/>
                      </a:cubicBezTo>
                      <a:cubicBezTo>
                        <a:pt x="2620" y="10514"/>
                        <a:pt x="346" y="8240"/>
                        <a:pt x="346" y="5430"/>
                      </a:cubicBezTo>
                      <a:cubicBezTo>
                        <a:pt x="346" y="2608"/>
                        <a:pt x="2620" y="334"/>
                        <a:pt x="5430" y="334"/>
                      </a:cubicBezTo>
                      <a:close/>
                      <a:moveTo>
                        <a:pt x="5430" y="1"/>
                      </a:moveTo>
                      <a:cubicBezTo>
                        <a:pt x="3989" y="1"/>
                        <a:pt x="2620" y="560"/>
                        <a:pt x="1596" y="1584"/>
                      </a:cubicBezTo>
                      <a:cubicBezTo>
                        <a:pt x="572" y="2620"/>
                        <a:pt x="1" y="3989"/>
                        <a:pt x="1" y="5430"/>
                      </a:cubicBezTo>
                      <a:cubicBezTo>
                        <a:pt x="1" y="6871"/>
                        <a:pt x="572" y="8240"/>
                        <a:pt x="1596" y="9264"/>
                      </a:cubicBezTo>
                      <a:cubicBezTo>
                        <a:pt x="2620" y="10300"/>
                        <a:pt x="3989" y="10859"/>
                        <a:pt x="5430" y="10859"/>
                      </a:cubicBezTo>
                      <a:cubicBezTo>
                        <a:pt x="6882" y="10859"/>
                        <a:pt x="8252" y="10300"/>
                        <a:pt x="9276" y="9264"/>
                      </a:cubicBezTo>
                      <a:cubicBezTo>
                        <a:pt x="10300" y="8240"/>
                        <a:pt x="10871" y="6871"/>
                        <a:pt x="10871" y="5430"/>
                      </a:cubicBezTo>
                      <a:cubicBezTo>
                        <a:pt x="10871" y="3989"/>
                        <a:pt x="10300" y="2620"/>
                        <a:pt x="9276" y="1584"/>
                      </a:cubicBezTo>
                      <a:cubicBezTo>
                        <a:pt x="8252" y="560"/>
                        <a:pt x="6882" y="1"/>
                        <a:pt x="5430"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43" name="Google Shape;4043;p54"/>
                <p:cNvSpPr/>
                <p:nvPr/>
              </p:nvSpPr>
              <p:spPr>
                <a:xfrm>
                  <a:off x="3831933" y="3955682"/>
                  <a:ext cx="47809" cy="120540"/>
                </a:xfrm>
                <a:custGeom>
                  <a:rect b="b" l="l" r="r" t="t"/>
                  <a:pathLst>
                    <a:path extrusionOk="0" h="3787" w="1502">
                      <a:moveTo>
                        <a:pt x="1168" y="346"/>
                      </a:moveTo>
                      <a:lnTo>
                        <a:pt x="1168" y="3430"/>
                      </a:lnTo>
                      <a:lnTo>
                        <a:pt x="358" y="3430"/>
                      </a:lnTo>
                      <a:lnTo>
                        <a:pt x="358" y="346"/>
                      </a:lnTo>
                      <a:close/>
                      <a:moveTo>
                        <a:pt x="180" y="1"/>
                      </a:moveTo>
                      <a:cubicBezTo>
                        <a:pt x="96" y="1"/>
                        <a:pt x="1" y="72"/>
                        <a:pt x="1" y="179"/>
                      </a:cubicBezTo>
                      <a:lnTo>
                        <a:pt x="1" y="3608"/>
                      </a:lnTo>
                      <a:cubicBezTo>
                        <a:pt x="1" y="3703"/>
                        <a:pt x="72" y="3787"/>
                        <a:pt x="180" y="3787"/>
                      </a:cubicBezTo>
                      <a:lnTo>
                        <a:pt x="1323" y="3787"/>
                      </a:lnTo>
                      <a:cubicBezTo>
                        <a:pt x="1418" y="3787"/>
                        <a:pt x="1501" y="3715"/>
                        <a:pt x="1501" y="3608"/>
                      </a:cubicBezTo>
                      <a:lnTo>
                        <a:pt x="1501" y="179"/>
                      </a:lnTo>
                      <a:cubicBezTo>
                        <a:pt x="1501" y="72"/>
                        <a:pt x="1430" y="1"/>
                        <a:pt x="1323"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44" name="Google Shape;4044;p54"/>
                <p:cNvSpPr/>
                <p:nvPr/>
              </p:nvSpPr>
              <p:spPr>
                <a:xfrm>
                  <a:off x="3824739" y="3890112"/>
                  <a:ext cx="55002" cy="55002"/>
                </a:xfrm>
                <a:custGeom>
                  <a:rect b="b" l="l" r="r" t="t"/>
                  <a:pathLst>
                    <a:path extrusionOk="0" h="1728" w="1728">
                      <a:moveTo>
                        <a:pt x="870" y="334"/>
                      </a:moveTo>
                      <a:cubicBezTo>
                        <a:pt x="1156" y="334"/>
                        <a:pt x="1394" y="572"/>
                        <a:pt x="1394" y="846"/>
                      </a:cubicBezTo>
                      <a:cubicBezTo>
                        <a:pt x="1394" y="1132"/>
                        <a:pt x="1156" y="1370"/>
                        <a:pt x="870" y="1370"/>
                      </a:cubicBezTo>
                      <a:cubicBezTo>
                        <a:pt x="584" y="1370"/>
                        <a:pt x="346" y="1132"/>
                        <a:pt x="346" y="846"/>
                      </a:cubicBezTo>
                      <a:cubicBezTo>
                        <a:pt x="346" y="572"/>
                        <a:pt x="584" y="334"/>
                        <a:pt x="870" y="334"/>
                      </a:cubicBezTo>
                      <a:close/>
                      <a:moveTo>
                        <a:pt x="870" y="1"/>
                      </a:moveTo>
                      <a:cubicBezTo>
                        <a:pt x="394" y="1"/>
                        <a:pt x="1" y="394"/>
                        <a:pt x="1" y="870"/>
                      </a:cubicBezTo>
                      <a:cubicBezTo>
                        <a:pt x="1" y="1346"/>
                        <a:pt x="394" y="1727"/>
                        <a:pt x="870" y="1727"/>
                      </a:cubicBezTo>
                      <a:cubicBezTo>
                        <a:pt x="1346" y="1727"/>
                        <a:pt x="1727" y="1334"/>
                        <a:pt x="1727" y="870"/>
                      </a:cubicBezTo>
                      <a:cubicBezTo>
                        <a:pt x="1727" y="394"/>
                        <a:pt x="1346" y="1"/>
                        <a:pt x="870"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45" name="Google Shape;4045;p54"/>
                <p:cNvSpPr/>
                <p:nvPr/>
              </p:nvSpPr>
              <p:spPr>
                <a:xfrm>
                  <a:off x="3904696" y="3955682"/>
                  <a:ext cx="128148" cy="120540"/>
                </a:xfrm>
                <a:custGeom>
                  <a:rect b="b" l="l" r="r" t="t"/>
                  <a:pathLst>
                    <a:path extrusionOk="0" h="3787" w="4026">
                      <a:moveTo>
                        <a:pt x="191" y="1"/>
                      </a:moveTo>
                      <a:cubicBezTo>
                        <a:pt x="96" y="1"/>
                        <a:pt x="1" y="72"/>
                        <a:pt x="1" y="179"/>
                      </a:cubicBezTo>
                      <a:lnTo>
                        <a:pt x="1" y="3608"/>
                      </a:lnTo>
                      <a:cubicBezTo>
                        <a:pt x="1" y="3703"/>
                        <a:pt x="84" y="3787"/>
                        <a:pt x="191" y="3787"/>
                      </a:cubicBezTo>
                      <a:lnTo>
                        <a:pt x="1334" y="3787"/>
                      </a:lnTo>
                      <a:cubicBezTo>
                        <a:pt x="1418" y="3787"/>
                        <a:pt x="1513" y="3715"/>
                        <a:pt x="1513" y="3608"/>
                      </a:cubicBezTo>
                      <a:lnTo>
                        <a:pt x="1513" y="2382"/>
                      </a:lnTo>
                      <a:cubicBezTo>
                        <a:pt x="1513" y="1977"/>
                        <a:pt x="1596" y="1501"/>
                        <a:pt x="2037" y="1501"/>
                      </a:cubicBezTo>
                      <a:cubicBezTo>
                        <a:pt x="2347" y="1501"/>
                        <a:pt x="2477" y="1763"/>
                        <a:pt x="2525" y="2060"/>
                      </a:cubicBezTo>
                      <a:cubicBezTo>
                        <a:pt x="2537" y="2156"/>
                        <a:pt x="2608" y="2215"/>
                        <a:pt x="2692" y="2215"/>
                      </a:cubicBezTo>
                      <a:cubicBezTo>
                        <a:pt x="2787" y="2215"/>
                        <a:pt x="2870" y="2120"/>
                        <a:pt x="2847" y="2025"/>
                      </a:cubicBezTo>
                      <a:cubicBezTo>
                        <a:pt x="2763" y="1465"/>
                        <a:pt x="2477" y="1155"/>
                        <a:pt x="2013" y="1155"/>
                      </a:cubicBezTo>
                      <a:cubicBezTo>
                        <a:pt x="1465" y="1155"/>
                        <a:pt x="1156" y="1608"/>
                        <a:pt x="1156" y="2382"/>
                      </a:cubicBezTo>
                      <a:lnTo>
                        <a:pt x="1156" y="3430"/>
                      </a:lnTo>
                      <a:lnTo>
                        <a:pt x="346" y="3430"/>
                      </a:lnTo>
                      <a:lnTo>
                        <a:pt x="346" y="358"/>
                      </a:lnTo>
                      <a:lnTo>
                        <a:pt x="918" y="358"/>
                      </a:lnTo>
                      <a:lnTo>
                        <a:pt x="918" y="572"/>
                      </a:lnTo>
                      <a:cubicBezTo>
                        <a:pt x="918" y="632"/>
                        <a:pt x="930" y="679"/>
                        <a:pt x="977" y="715"/>
                      </a:cubicBezTo>
                      <a:cubicBezTo>
                        <a:pt x="1007" y="733"/>
                        <a:pt x="1043" y="742"/>
                        <a:pt x="1078" y="742"/>
                      </a:cubicBezTo>
                      <a:cubicBezTo>
                        <a:pt x="1114" y="742"/>
                        <a:pt x="1150" y="733"/>
                        <a:pt x="1180" y="715"/>
                      </a:cubicBezTo>
                      <a:cubicBezTo>
                        <a:pt x="1477" y="477"/>
                        <a:pt x="1835" y="358"/>
                        <a:pt x="2227" y="358"/>
                      </a:cubicBezTo>
                      <a:cubicBezTo>
                        <a:pt x="3204" y="358"/>
                        <a:pt x="3656" y="1191"/>
                        <a:pt x="3656" y="2001"/>
                      </a:cubicBezTo>
                      <a:lnTo>
                        <a:pt x="3656" y="3430"/>
                      </a:lnTo>
                      <a:lnTo>
                        <a:pt x="2847" y="3430"/>
                      </a:lnTo>
                      <a:lnTo>
                        <a:pt x="2847" y="2870"/>
                      </a:lnTo>
                      <a:cubicBezTo>
                        <a:pt x="2847" y="2775"/>
                        <a:pt x="2775" y="2703"/>
                        <a:pt x="2692" y="2703"/>
                      </a:cubicBezTo>
                      <a:cubicBezTo>
                        <a:pt x="2597" y="2703"/>
                        <a:pt x="2525" y="2775"/>
                        <a:pt x="2525" y="2870"/>
                      </a:cubicBezTo>
                      <a:lnTo>
                        <a:pt x="2525" y="3596"/>
                      </a:lnTo>
                      <a:cubicBezTo>
                        <a:pt x="2525" y="3691"/>
                        <a:pt x="2597" y="3775"/>
                        <a:pt x="2704" y="3775"/>
                      </a:cubicBezTo>
                      <a:lnTo>
                        <a:pt x="3847" y="3775"/>
                      </a:lnTo>
                      <a:cubicBezTo>
                        <a:pt x="3942" y="3775"/>
                        <a:pt x="4025" y="3703"/>
                        <a:pt x="4025" y="3596"/>
                      </a:cubicBezTo>
                      <a:lnTo>
                        <a:pt x="4025" y="1989"/>
                      </a:lnTo>
                      <a:cubicBezTo>
                        <a:pt x="4025" y="810"/>
                        <a:pt x="3299" y="1"/>
                        <a:pt x="2239" y="1"/>
                      </a:cubicBezTo>
                      <a:cubicBezTo>
                        <a:pt x="1894" y="1"/>
                        <a:pt x="1573" y="84"/>
                        <a:pt x="1275" y="251"/>
                      </a:cubicBezTo>
                      <a:lnTo>
                        <a:pt x="1275" y="179"/>
                      </a:lnTo>
                      <a:cubicBezTo>
                        <a:pt x="1275" y="84"/>
                        <a:pt x="1204" y="1"/>
                        <a:pt x="1096"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4046" name="Google Shape;4046;p54"/>
            <p:cNvGrpSpPr/>
            <p:nvPr/>
          </p:nvGrpSpPr>
          <p:grpSpPr>
            <a:xfrm>
              <a:off x="7034853" y="3222917"/>
              <a:ext cx="956596" cy="944252"/>
              <a:chOff x="4349489" y="2960313"/>
              <a:chExt cx="1098904" cy="1084724"/>
            </a:xfrm>
          </p:grpSpPr>
          <p:grpSp>
            <p:nvGrpSpPr>
              <p:cNvPr id="4047" name="Google Shape;4047;p54"/>
              <p:cNvGrpSpPr/>
              <p:nvPr/>
            </p:nvGrpSpPr>
            <p:grpSpPr>
              <a:xfrm>
                <a:off x="4349489" y="2960313"/>
                <a:ext cx="1098904" cy="1084724"/>
                <a:chOff x="4349489" y="2960313"/>
                <a:chExt cx="1098904" cy="1084724"/>
              </a:xfrm>
            </p:grpSpPr>
            <p:sp>
              <p:nvSpPr>
                <p:cNvPr id="4048" name="Google Shape;4048;p54"/>
                <p:cNvSpPr/>
                <p:nvPr/>
              </p:nvSpPr>
              <p:spPr>
                <a:xfrm>
                  <a:off x="4349489" y="2960313"/>
                  <a:ext cx="1098904" cy="1084724"/>
                </a:xfrm>
                <a:custGeom>
                  <a:rect b="b" l="l" r="r" t="t"/>
                  <a:pathLst>
                    <a:path extrusionOk="0" h="45131" w="45721">
                      <a:moveTo>
                        <a:pt x="22862" y="0"/>
                      </a:moveTo>
                      <a:cubicBezTo>
                        <a:pt x="22092" y="0"/>
                        <a:pt x="21324" y="295"/>
                        <a:pt x="20741" y="884"/>
                      </a:cubicBezTo>
                      <a:lnTo>
                        <a:pt x="12871" y="8743"/>
                      </a:lnTo>
                      <a:cubicBezTo>
                        <a:pt x="12697" y="8917"/>
                        <a:pt x="12470" y="9001"/>
                        <a:pt x="12243" y="9001"/>
                      </a:cubicBezTo>
                      <a:cubicBezTo>
                        <a:pt x="11942" y="9001"/>
                        <a:pt x="11642" y="8854"/>
                        <a:pt x="11466" y="8576"/>
                      </a:cubicBezTo>
                      <a:cubicBezTo>
                        <a:pt x="11014" y="7861"/>
                        <a:pt x="10645" y="7099"/>
                        <a:pt x="10347" y="6302"/>
                      </a:cubicBezTo>
                      <a:cubicBezTo>
                        <a:pt x="10168" y="5814"/>
                        <a:pt x="9847" y="5373"/>
                        <a:pt x="9394" y="5028"/>
                      </a:cubicBezTo>
                      <a:cubicBezTo>
                        <a:pt x="8866" y="4619"/>
                        <a:pt x="8248" y="4413"/>
                        <a:pt x="7630" y="4413"/>
                      </a:cubicBezTo>
                      <a:cubicBezTo>
                        <a:pt x="7078" y="4413"/>
                        <a:pt x="6525" y="4577"/>
                        <a:pt x="6037" y="4909"/>
                      </a:cubicBezTo>
                      <a:cubicBezTo>
                        <a:pt x="4465" y="5968"/>
                        <a:pt x="4310" y="8123"/>
                        <a:pt x="5584" y="9385"/>
                      </a:cubicBezTo>
                      <a:cubicBezTo>
                        <a:pt x="5894" y="9695"/>
                        <a:pt x="6251" y="9921"/>
                        <a:pt x="6632" y="10064"/>
                      </a:cubicBezTo>
                      <a:cubicBezTo>
                        <a:pt x="7418" y="10350"/>
                        <a:pt x="8180" y="10707"/>
                        <a:pt x="8882" y="11159"/>
                      </a:cubicBezTo>
                      <a:cubicBezTo>
                        <a:pt x="9382" y="11469"/>
                        <a:pt x="9466" y="12148"/>
                        <a:pt x="9049" y="12564"/>
                      </a:cubicBezTo>
                      <a:lnTo>
                        <a:pt x="1179" y="20434"/>
                      </a:lnTo>
                      <a:cubicBezTo>
                        <a:pt x="0" y="21613"/>
                        <a:pt x="0" y="23518"/>
                        <a:pt x="1179" y="24697"/>
                      </a:cubicBezTo>
                      <a:lnTo>
                        <a:pt x="20741" y="44247"/>
                      </a:lnTo>
                      <a:cubicBezTo>
                        <a:pt x="21324" y="44836"/>
                        <a:pt x="22092" y="45131"/>
                        <a:pt x="22862" y="45131"/>
                      </a:cubicBezTo>
                      <a:cubicBezTo>
                        <a:pt x="23631" y="45131"/>
                        <a:pt x="24402" y="44836"/>
                        <a:pt x="24992" y="44247"/>
                      </a:cubicBezTo>
                      <a:lnTo>
                        <a:pt x="44554" y="24697"/>
                      </a:lnTo>
                      <a:cubicBezTo>
                        <a:pt x="45720" y="23518"/>
                        <a:pt x="45720" y="21613"/>
                        <a:pt x="44554" y="20434"/>
                      </a:cubicBezTo>
                      <a:lnTo>
                        <a:pt x="24992" y="884"/>
                      </a:lnTo>
                      <a:cubicBezTo>
                        <a:pt x="24402" y="295"/>
                        <a:pt x="23631" y="0"/>
                        <a:pt x="22862" y="0"/>
                      </a:cubicBezTo>
                      <a:close/>
                    </a:path>
                  </a:pathLst>
                </a:custGeom>
                <a:solidFill>
                  <a:srgbClr val="FCBD2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49" name="Google Shape;4049;p54"/>
                <p:cNvSpPr/>
                <p:nvPr/>
              </p:nvSpPr>
              <p:spPr>
                <a:xfrm>
                  <a:off x="5065741" y="3026769"/>
                  <a:ext cx="287338" cy="287338"/>
                </a:xfrm>
                <a:custGeom>
                  <a:rect b="b" l="l" r="r" t="t"/>
                  <a:pathLst>
                    <a:path extrusionOk="0" h="11955" w="11955">
                      <a:moveTo>
                        <a:pt x="5978" y="1"/>
                      </a:moveTo>
                      <a:cubicBezTo>
                        <a:pt x="2680" y="1"/>
                        <a:pt x="1" y="2679"/>
                        <a:pt x="1" y="5978"/>
                      </a:cubicBezTo>
                      <a:cubicBezTo>
                        <a:pt x="1" y="9276"/>
                        <a:pt x="2680" y="11954"/>
                        <a:pt x="5978" y="11954"/>
                      </a:cubicBezTo>
                      <a:cubicBezTo>
                        <a:pt x="9276" y="11954"/>
                        <a:pt x="11955" y="9276"/>
                        <a:pt x="11955" y="5978"/>
                      </a:cubicBezTo>
                      <a:cubicBezTo>
                        <a:pt x="11955" y="2679"/>
                        <a:pt x="9276" y="1"/>
                        <a:pt x="5978" y="1"/>
                      </a:cubicBezTo>
                      <a:close/>
                    </a:path>
                  </a:pathLst>
                </a:custGeom>
                <a:solidFill>
                  <a:srgbClr val="FCBD2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050" name="Google Shape;4050;p54"/>
              <p:cNvGrpSpPr/>
              <p:nvPr/>
            </p:nvGrpSpPr>
            <p:grpSpPr>
              <a:xfrm>
                <a:off x="4732657" y="3315384"/>
                <a:ext cx="374952" cy="374572"/>
                <a:chOff x="4201447" y="3817349"/>
                <a:chExt cx="346024" cy="345674"/>
              </a:xfrm>
            </p:grpSpPr>
            <p:sp>
              <p:nvSpPr>
                <p:cNvPr id="4051" name="Google Shape;4051;p54"/>
                <p:cNvSpPr/>
                <p:nvPr/>
              </p:nvSpPr>
              <p:spPr>
                <a:xfrm>
                  <a:off x="4201447" y="3817349"/>
                  <a:ext cx="346024" cy="345674"/>
                </a:xfrm>
                <a:custGeom>
                  <a:rect b="b" l="l" r="r" t="t"/>
                  <a:pathLst>
                    <a:path extrusionOk="0" h="10860" w="10871">
                      <a:moveTo>
                        <a:pt x="5430" y="334"/>
                      </a:moveTo>
                      <a:cubicBezTo>
                        <a:pt x="8252" y="334"/>
                        <a:pt x="10526" y="2608"/>
                        <a:pt x="10526" y="5430"/>
                      </a:cubicBezTo>
                      <a:cubicBezTo>
                        <a:pt x="10526" y="8240"/>
                        <a:pt x="8252" y="10514"/>
                        <a:pt x="5430" y="10514"/>
                      </a:cubicBezTo>
                      <a:cubicBezTo>
                        <a:pt x="2620" y="10514"/>
                        <a:pt x="346" y="8240"/>
                        <a:pt x="346" y="5430"/>
                      </a:cubicBezTo>
                      <a:cubicBezTo>
                        <a:pt x="346" y="2608"/>
                        <a:pt x="2620" y="334"/>
                        <a:pt x="5430" y="334"/>
                      </a:cubicBezTo>
                      <a:close/>
                      <a:moveTo>
                        <a:pt x="5430" y="1"/>
                      </a:moveTo>
                      <a:cubicBezTo>
                        <a:pt x="3989" y="1"/>
                        <a:pt x="2620" y="560"/>
                        <a:pt x="1596" y="1584"/>
                      </a:cubicBezTo>
                      <a:cubicBezTo>
                        <a:pt x="572" y="2620"/>
                        <a:pt x="1" y="3989"/>
                        <a:pt x="1" y="5430"/>
                      </a:cubicBezTo>
                      <a:cubicBezTo>
                        <a:pt x="1" y="6871"/>
                        <a:pt x="572" y="8240"/>
                        <a:pt x="1596" y="9264"/>
                      </a:cubicBezTo>
                      <a:cubicBezTo>
                        <a:pt x="2620" y="10300"/>
                        <a:pt x="3989" y="10859"/>
                        <a:pt x="5430" y="10859"/>
                      </a:cubicBezTo>
                      <a:cubicBezTo>
                        <a:pt x="6882" y="10859"/>
                        <a:pt x="8252" y="10300"/>
                        <a:pt x="9276" y="9264"/>
                      </a:cubicBezTo>
                      <a:cubicBezTo>
                        <a:pt x="10299" y="8240"/>
                        <a:pt x="10871" y="6871"/>
                        <a:pt x="10871" y="5430"/>
                      </a:cubicBezTo>
                      <a:cubicBezTo>
                        <a:pt x="10871" y="3989"/>
                        <a:pt x="10299" y="2620"/>
                        <a:pt x="9276" y="1584"/>
                      </a:cubicBezTo>
                      <a:cubicBezTo>
                        <a:pt x="8252" y="560"/>
                        <a:pt x="6882" y="1"/>
                        <a:pt x="5430"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52" name="Google Shape;4052;p54"/>
                <p:cNvSpPr/>
                <p:nvPr/>
              </p:nvSpPr>
              <p:spPr>
                <a:xfrm>
                  <a:off x="4271569" y="3904531"/>
                  <a:ext cx="227394" cy="185728"/>
                </a:xfrm>
                <a:custGeom>
                  <a:rect b="b" l="l" r="r" t="t"/>
                  <a:pathLst>
                    <a:path extrusionOk="0" h="5835" w="7144">
                      <a:moveTo>
                        <a:pt x="4620" y="0"/>
                      </a:moveTo>
                      <a:cubicBezTo>
                        <a:pt x="3727" y="0"/>
                        <a:pt x="2977" y="691"/>
                        <a:pt x="2905" y="1572"/>
                      </a:cubicBezTo>
                      <a:cubicBezTo>
                        <a:pt x="2727" y="1548"/>
                        <a:pt x="2358" y="1441"/>
                        <a:pt x="2262" y="1405"/>
                      </a:cubicBezTo>
                      <a:cubicBezTo>
                        <a:pt x="1643" y="1203"/>
                        <a:pt x="1072" y="810"/>
                        <a:pt x="631" y="322"/>
                      </a:cubicBezTo>
                      <a:cubicBezTo>
                        <a:pt x="596" y="298"/>
                        <a:pt x="572" y="274"/>
                        <a:pt x="524" y="262"/>
                      </a:cubicBezTo>
                      <a:cubicBezTo>
                        <a:pt x="517" y="261"/>
                        <a:pt x="509" y="260"/>
                        <a:pt x="501" y="260"/>
                      </a:cubicBezTo>
                      <a:cubicBezTo>
                        <a:pt x="436" y="260"/>
                        <a:pt x="367" y="304"/>
                        <a:pt x="346" y="357"/>
                      </a:cubicBezTo>
                      <a:cubicBezTo>
                        <a:pt x="238" y="572"/>
                        <a:pt x="179" y="810"/>
                        <a:pt x="179" y="1048"/>
                      </a:cubicBezTo>
                      <a:cubicBezTo>
                        <a:pt x="179" y="1393"/>
                        <a:pt x="286" y="1727"/>
                        <a:pt x="476" y="1977"/>
                      </a:cubicBezTo>
                      <a:cubicBezTo>
                        <a:pt x="466" y="1975"/>
                        <a:pt x="456" y="1974"/>
                        <a:pt x="446" y="1974"/>
                      </a:cubicBezTo>
                      <a:cubicBezTo>
                        <a:pt x="397" y="1974"/>
                        <a:pt x="349" y="1997"/>
                        <a:pt x="310" y="2036"/>
                      </a:cubicBezTo>
                      <a:cubicBezTo>
                        <a:pt x="286" y="2060"/>
                        <a:pt x="286" y="2108"/>
                        <a:pt x="274" y="2143"/>
                      </a:cubicBezTo>
                      <a:lnTo>
                        <a:pt x="274" y="2203"/>
                      </a:lnTo>
                      <a:cubicBezTo>
                        <a:pt x="274" y="2655"/>
                        <a:pt x="476" y="3072"/>
                        <a:pt x="822" y="3358"/>
                      </a:cubicBezTo>
                      <a:cubicBezTo>
                        <a:pt x="786" y="3370"/>
                        <a:pt x="774" y="3405"/>
                        <a:pt x="762" y="3417"/>
                      </a:cubicBezTo>
                      <a:cubicBezTo>
                        <a:pt x="750" y="3465"/>
                        <a:pt x="727" y="3513"/>
                        <a:pt x="750" y="3548"/>
                      </a:cubicBezTo>
                      <a:cubicBezTo>
                        <a:pt x="893" y="4024"/>
                        <a:pt x="1262" y="4405"/>
                        <a:pt x="1727" y="4548"/>
                      </a:cubicBezTo>
                      <a:cubicBezTo>
                        <a:pt x="1310" y="4798"/>
                        <a:pt x="834" y="4941"/>
                        <a:pt x="334" y="4941"/>
                      </a:cubicBezTo>
                      <a:lnTo>
                        <a:pt x="191" y="4941"/>
                      </a:lnTo>
                      <a:cubicBezTo>
                        <a:pt x="107" y="4941"/>
                        <a:pt x="36" y="5001"/>
                        <a:pt x="12" y="5084"/>
                      </a:cubicBezTo>
                      <a:cubicBezTo>
                        <a:pt x="0" y="5156"/>
                        <a:pt x="48" y="5239"/>
                        <a:pt x="107" y="5263"/>
                      </a:cubicBezTo>
                      <a:cubicBezTo>
                        <a:pt x="727" y="5632"/>
                        <a:pt x="1465" y="5834"/>
                        <a:pt x="2191" y="5834"/>
                      </a:cubicBezTo>
                      <a:cubicBezTo>
                        <a:pt x="3072" y="5834"/>
                        <a:pt x="3905" y="5560"/>
                        <a:pt x="4596" y="5060"/>
                      </a:cubicBezTo>
                      <a:cubicBezTo>
                        <a:pt x="4691" y="5001"/>
                        <a:pt x="4691" y="4858"/>
                        <a:pt x="4620" y="4786"/>
                      </a:cubicBezTo>
                      <a:cubicBezTo>
                        <a:pt x="4587" y="4754"/>
                        <a:pt x="4544" y="4735"/>
                        <a:pt x="4499" y="4735"/>
                      </a:cubicBezTo>
                      <a:cubicBezTo>
                        <a:pt x="4463" y="4735"/>
                        <a:pt x="4426" y="4748"/>
                        <a:pt x="4394" y="4775"/>
                      </a:cubicBezTo>
                      <a:cubicBezTo>
                        <a:pt x="3763" y="5215"/>
                        <a:pt x="3013" y="5489"/>
                        <a:pt x="2191" y="5489"/>
                      </a:cubicBezTo>
                      <a:cubicBezTo>
                        <a:pt x="1727" y="5489"/>
                        <a:pt x="1262" y="5394"/>
                        <a:pt x="846" y="5239"/>
                      </a:cubicBezTo>
                      <a:cubicBezTo>
                        <a:pt x="1369" y="5144"/>
                        <a:pt x="1846" y="4917"/>
                        <a:pt x="2262" y="4584"/>
                      </a:cubicBezTo>
                      <a:cubicBezTo>
                        <a:pt x="2310" y="4536"/>
                        <a:pt x="2334" y="4477"/>
                        <a:pt x="2322" y="4417"/>
                      </a:cubicBezTo>
                      <a:cubicBezTo>
                        <a:pt x="2310" y="4346"/>
                        <a:pt x="2239" y="4286"/>
                        <a:pt x="2155" y="4286"/>
                      </a:cubicBezTo>
                      <a:cubicBezTo>
                        <a:pt x="1739" y="4263"/>
                        <a:pt x="1369" y="4048"/>
                        <a:pt x="1167" y="3691"/>
                      </a:cubicBezTo>
                      <a:cubicBezTo>
                        <a:pt x="1250" y="3691"/>
                        <a:pt x="1358" y="3667"/>
                        <a:pt x="1441" y="3643"/>
                      </a:cubicBezTo>
                      <a:cubicBezTo>
                        <a:pt x="1524" y="3632"/>
                        <a:pt x="1584" y="3572"/>
                        <a:pt x="1584" y="3489"/>
                      </a:cubicBezTo>
                      <a:cubicBezTo>
                        <a:pt x="1596" y="3405"/>
                        <a:pt x="1536" y="3334"/>
                        <a:pt x="1441" y="3298"/>
                      </a:cubicBezTo>
                      <a:cubicBezTo>
                        <a:pt x="1000" y="3191"/>
                        <a:pt x="667" y="2822"/>
                        <a:pt x="596" y="2381"/>
                      </a:cubicBezTo>
                      <a:lnTo>
                        <a:pt x="596" y="2381"/>
                      </a:lnTo>
                      <a:cubicBezTo>
                        <a:pt x="727" y="2405"/>
                        <a:pt x="869" y="2417"/>
                        <a:pt x="1000" y="2417"/>
                      </a:cubicBezTo>
                      <a:cubicBezTo>
                        <a:pt x="1084" y="2417"/>
                        <a:pt x="1143" y="2358"/>
                        <a:pt x="1167" y="2274"/>
                      </a:cubicBezTo>
                      <a:cubicBezTo>
                        <a:pt x="1179" y="2203"/>
                        <a:pt x="1131" y="2143"/>
                        <a:pt x="1072" y="2108"/>
                      </a:cubicBezTo>
                      <a:cubicBezTo>
                        <a:pt x="703" y="1881"/>
                        <a:pt x="476" y="1488"/>
                        <a:pt x="476" y="1048"/>
                      </a:cubicBezTo>
                      <a:cubicBezTo>
                        <a:pt x="476" y="953"/>
                        <a:pt x="488" y="846"/>
                        <a:pt x="524" y="738"/>
                      </a:cubicBezTo>
                      <a:cubicBezTo>
                        <a:pt x="965" y="1191"/>
                        <a:pt x="1524" y="1524"/>
                        <a:pt x="2120" y="1727"/>
                      </a:cubicBezTo>
                      <a:cubicBezTo>
                        <a:pt x="2120" y="1727"/>
                        <a:pt x="2715" y="1905"/>
                        <a:pt x="2929" y="1917"/>
                      </a:cubicBezTo>
                      <a:lnTo>
                        <a:pt x="3024" y="1917"/>
                      </a:lnTo>
                      <a:cubicBezTo>
                        <a:pt x="3096" y="1917"/>
                        <a:pt x="3167" y="1869"/>
                        <a:pt x="3191" y="1798"/>
                      </a:cubicBezTo>
                      <a:cubicBezTo>
                        <a:pt x="3203" y="1786"/>
                        <a:pt x="3203" y="1750"/>
                        <a:pt x="3203" y="1738"/>
                      </a:cubicBezTo>
                      <a:lnTo>
                        <a:pt x="3203" y="1703"/>
                      </a:lnTo>
                      <a:cubicBezTo>
                        <a:pt x="3203" y="953"/>
                        <a:pt x="3810" y="334"/>
                        <a:pt x="4572" y="334"/>
                      </a:cubicBezTo>
                      <a:cubicBezTo>
                        <a:pt x="4941" y="334"/>
                        <a:pt x="5287" y="488"/>
                        <a:pt x="5549" y="750"/>
                      </a:cubicBezTo>
                      <a:cubicBezTo>
                        <a:pt x="5585" y="787"/>
                        <a:pt x="5621" y="802"/>
                        <a:pt x="5663" y="802"/>
                      </a:cubicBezTo>
                      <a:cubicBezTo>
                        <a:pt x="5676" y="802"/>
                        <a:pt x="5689" y="801"/>
                        <a:pt x="5703" y="798"/>
                      </a:cubicBezTo>
                      <a:cubicBezTo>
                        <a:pt x="5882" y="762"/>
                        <a:pt x="6049" y="738"/>
                        <a:pt x="6203" y="679"/>
                      </a:cubicBezTo>
                      <a:lnTo>
                        <a:pt x="6203" y="679"/>
                      </a:lnTo>
                      <a:cubicBezTo>
                        <a:pt x="6120" y="762"/>
                        <a:pt x="6013" y="857"/>
                        <a:pt x="5894" y="917"/>
                      </a:cubicBezTo>
                      <a:cubicBezTo>
                        <a:pt x="5822" y="965"/>
                        <a:pt x="5787" y="1048"/>
                        <a:pt x="5822" y="1143"/>
                      </a:cubicBezTo>
                      <a:cubicBezTo>
                        <a:pt x="5846" y="1203"/>
                        <a:pt x="5930" y="1250"/>
                        <a:pt x="6001" y="1250"/>
                      </a:cubicBezTo>
                      <a:cubicBezTo>
                        <a:pt x="6144" y="1227"/>
                        <a:pt x="6287" y="1215"/>
                        <a:pt x="6418" y="1167"/>
                      </a:cubicBezTo>
                      <a:lnTo>
                        <a:pt x="6418" y="1167"/>
                      </a:lnTo>
                      <a:cubicBezTo>
                        <a:pt x="6299" y="1286"/>
                        <a:pt x="6168" y="1405"/>
                        <a:pt x="6013" y="1512"/>
                      </a:cubicBezTo>
                      <a:cubicBezTo>
                        <a:pt x="5965" y="1548"/>
                        <a:pt x="5941" y="1608"/>
                        <a:pt x="5941" y="1655"/>
                      </a:cubicBezTo>
                      <a:lnTo>
                        <a:pt x="5941" y="1679"/>
                      </a:lnTo>
                      <a:lnTo>
                        <a:pt x="5941" y="1703"/>
                      </a:lnTo>
                      <a:lnTo>
                        <a:pt x="5941" y="1727"/>
                      </a:lnTo>
                      <a:cubicBezTo>
                        <a:pt x="5941" y="2691"/>
                        <a:pt x="5572" y="3572"/>
                        <a:pt x="4977" y="4227"/>
                      </a:cubicBezTo>
                      <a:cubicBezTo>
                        <a:pt x="4918" y="4298"/>
                        <a:pt x="4918" y="4405"/>
                        <a:pt x="4977" y="4465"/>
                      </a:cubicBezTo>
                      <a:cubicBezTo>
                        <a:pt x="5011" y="4499"/>
                        <a:pt x="5053" y="4514"/>
                        <a:pt x="5096" y="4514"/>
                      </a:cubicBezTo>
                      <a:cubicBezTo>
                        <a:pt x="5143" y="4514"/>
                        <a:pt x="5190" y="4496"/>
                        <a:pt x="5227" y="4465"/>
                      </a:cubicBezTo>
                      <a:cubicBezTo>
                        <a:pt x="5894" y="3715"/>
                        <a:pt x="6263" y="2762"/>
                        <a:pt x="6287" y="1750"/>
                      </a:cubicBezTo>
                      <a:cubicBezTo>
                        <a:pt x="6596" y="1524"/>
                        <a:pt x="6846" y="1250"/>
                        <a:pt x="7061" y="917"/>
                      </a:cubicBezTo>
                      <a:cubicBezTo>
                        <a:pt x="7144" y="857"/>
                        <a:pt x="7132" y="750"/>
                        <a:pt x="7061" y="715"/>
                      </a:cubicBezTo>
                      <a:cubicBezTo>
                        <a:pt x="7029" y="683"/>
                        <a:pt x="6987" y="667"/>
                        <a:pt x="6937" y="667"/>
                      </a:cubicBezTo>
                      <a:cubicBezTo>
                        <a:pt x="6912" y="667"/>
                        <a:pt x="6886" y="671"/>
                        <a:pt x="6858" y="679"/>
                      </a:cubicBezTo>
                      <a:cubicBezTo>
                        <a:pt x="6775" y="726"/>
                        <a:pt x="6680" y="750"/>
                        <a:pt x="6596" y="786"/>
                      </a:cubicBezTo>
                      <a:cubicBezTo>
                        <a:pt x="6680" y="667"/>
                        <a:pt x="6763" y="512"/>
                        <a:pt x="6823" y="369"/>
                      </a:cubicBezTo>
                      <a:cubicBezTo>
                        <a:pt x="6834" y="310"/>
                        <a:pt x="6834" y="238"/>
                        <a:pt x="6787" y="191"/>
                      </a:cubicBezTo>
                      <a:cubicBezTo>
                        <a:pt x="6750" y="153"/>
                        <a:pt x="6703" y="135"/>
                        <a:pt x="6659" y="135"/>
                      </a:cubicBezTo>
                      <a:cubicBezTo>
                        <a:pt x="6632" y="135"/>
                        <a:pt x="6607" y="142"/>
                        <a:pt x="6584" y="155"/>
                      </a:cubicBezTo>
                      <a:cubicBezTo>
                        <a:pt x="6322" y="310"/>
                        <a:pt x="6061" y="393"/>
                        <a:pt x="5775" y="441"/>
                      </a:cubicBezTo>
                      <a:cubicBezTo>
                        <a:pt x="5465" y="143"/>
                        <a:pt x="5048" y="0"/>
                        <a:pt x="4620"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4053" name="Google Shape;4053;p54"/>
            <p:cNvGrpSpPr/>
            <p:nvPr/>
          </p:nvGrpSpPr>
          <p:grpSpPr>
            <a:xfrm>
              <a:off x="6529419" y="3711909"/>
              <a:ext cx="956596" cy="944315"/>
              <a:chOff x="3768864" y="3522050"/>
              <a:chExt cx="1098904" cy="1084796"/>
            </a:xfrm>
          </p:grpSpPr>
          <p:grpSp>
            <p:nvGrpSpPr>
              <p:cNvPr id="4054" name="Google Shape;4054;p54"/>
              <p:cNvGrpSpPr/>
              <p:nvPr/>
            </p:nvGrpSpPr>
            <p:grpSpPr>
              <a:xfrm>
                <a:off x="3768864" y="3522050"/>
                <a:ext cx="1098904" cy="1084796"/>
                <a:chOff x="3768864" y="3522050"/>
                <a:chExt cx="1098904" cy="1084796"/>
              </a:xfrm>
            </p:grpSpPr>
            <p:sp>
              <p:nvSpPr>
                <p:cNvPr id="4055" name="Google Shape;4055;p54"/>
                <p:cNvSpPr/>
                <p:nvPr/>
              </p:nvSpPr>
              <p:spPr>
                <a:xfrm>
                  <a:off x="3768864" y="3522050"/>
                  <a:ext cx="1098904" cy="1084796"/>
                </a:xfrm>
                <a:custGeom>
                  <a:rect b="b" l="l" r="r" t="t"/>
                  <a:pathLst>
                    <a:path extrusionOk="0" h="45134" w="45721">
                      <a:moveTo>
                        <a:pt x="22862" y="0"/>
                      </a:moveTo>
                      <a:cubicBezTo>
                        <a:pt x="22093" y="0"/>
                        <a:pt x="21325" y="295"/>
                        <a:pt x="20741" y="884"/>
                      </a:cubicBezTo>
                      <a:lnTo>
                        <a:pt x="1179" y="20446"/>
                      </a:lnTo>
                      <a:cubicBezTo>
                        <a:pt x="1" y="21613"/>
                        <a:pt x="1" y="23518"/>
                        <a:pt x="1179" y="24697"/>
                      </a:cubicBezTo>
                      <a:lnTo>
                        <a:pt x="20741" y="44259"/>
                      </a:lnTo>
                      <a:cubicBezTo>
                        <a:pt x="21325" y="44842"/>
                        <a:pt x="22093" y="45134"/>
                        <a:pt x="22862" y="45134"/>
                      </a:cubicBezTo>
                      <a:cubicBezTo>
                        <a:pt x="23631" y="45134"/>
                        <a:pt x="24402" y="44842"/>
                        <a:pt x="24992" y="44259"/>
                      </a:cubicBezTo>
                      <a:lnTo>
                        <a:pt x="44554" y="24697"/>
                      </a:lnTo>
                      <a:cubicBezTo>
                        <a:pt x="45721" y="23518"/>
                        <a:pt x="45721" y="21613"/>
                        <a:pt x="44554" y="20446"/>
                      </a:cubicBezTo>
                      <a:lnTo>
                        <a:pt x="36684" y="12576"/>
                      </a:lnTo>
                      <a:cubicBezTo>
                        <a:pt x="36279" y="12171"/>
                        <a:pt x="36362" y="11481"/>
                        <a:pt x="36850" y="11171"/>
                      </a:cubicBezTo>
                      <a:cubicBezTo>
                        <a:pt x="37565" y="10719"/>
                        <a:pt x="38327" y="10362"/>
                        <a:pt x="39124" y="10052"/>
                      </a:cubicBezTo>
                      <a:cubicBezTo>
                        <a:pt x="39613" y="9874"/>
                        <a:pt x="40053" y="9552"/>
                        <a:pt x="40410" y="9100"/>
                      </a:cubicBezTo>
                      <a:cubicBezTo>
                        <a:pt x="41172" y="8111"/>
                        <a:pt x="41220" y="6778"/>
                        <a:pt x="40518" y="5742"/>
                      </a:cubicBezTo>
                      <a:cubicBezTo>
                        <a:pt x="39931" y="4872"/>
                        <a:pt x="39013" y="4437"/>
                        <a:pt x="38094" y="4437"/>
                      </a:cubicBezTo>
                      <a:cubicBezTo>
                        <a:pt x="37352" y="4437"/>
                        <a:pt x="36610" y="4721"/>
                        <a:pt x="36041" y="5290"/>
                      </a:cubicBezTo>
                      <a:cubicBezTo>
                        <a:pt x="35731" y="5599"/>
                        <a:pt x="35505" y="5956"/>
                        <a:pt x="35362" y="6337"/>
                      </a:cubicBezTo>
                      <a:cubicBezTo>
                        <a:pt x="35076" y="7135"/>
                        <a:pt x="34719" y="7885"/>
                        <a:pt x="34267" y="8588"/>
                      </a:cubicBezTo>
                      <a:cubicBezTo>
                        <a:pt x="34091" y="8872"/>
                        <a:pt x="33796" y="9021"/>
                        <a:pt x="33498" y="9021"/>
                      </a:cubicBezTo>
                      <a:cubicBezTo>
                        <a:pt x="33271" y="9021"/>
                        <a:pt x="33042" y="8934"/>
                        <a:pt x="32862" y="8754"/>
                      </a:cubicBezTo>
                      <a:lnTo>
                        <a:pt x="24992" y="884"/>
                      </a:lnTo>
                      <a:cubicBezTo>
                        <a:pt x="24402" y="295"/>
                        <a:pt x="23631" y="0"/>
                        <a:pt x="22862" y="0"/>
                      </a:cubicBezTo>
                      <a:close/>
                    </a:path>
                  </a:pathLst>
                </a:custGeom>
                <a:solidFill>
                  <a:srgbClr val="EC3A3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56" name="Google Shape;4056;p54"/>
                <p:cNvSpPr/>
                <p:nvPr/>
              </p:nvSpPr>
              <p:spPr>
                <a:xfrm>
                  <a:off x="3887041" y="3641743"/>
                  <a:ext cx="287338" cy="287026"/>
                </a:xfrm>
                <a:custGeom>
                  <a:rect b="b" l="l" r="r" t="t"/>
                  <a:pathLst>
                    <a:path extrusionOk="0" h="11942" w="11955">
                      <a:moveTo>
                        <a:pt x="5978" y="0"/>
                      </a:moveTo>
                      <a:cubicBezTo>
                        <a:pt x="2680" y="0"/>
                        <a:pt x="1" y="2667"/>
                        <a:pt x="1" y="5977"/>
                      </a:cubicBezTo>
                      <a:cubicBezTo>
                        <a:pt x="1" y="9275"/>
                        <a:pt x="2680" y="11942"/>
                        <a:pt x="5978" y="11942"/>
                      </a:cubicBezTo>
                      <a:cubicBezTo>
                        <a:pt x="9276" y="11942"/>
                        <a:pt x="11955" y="9275"/>
                        <a:pt x="11955" y="5977"/>
                      </a:cubicBezTo>
                      <a:cubicBezTo>
                        <a:pt x="11955" y="2667"/>
                        <a:pt x="9276" y="0"/>
                        <a:pt x="5978" y="0"/>
                      </a:cubicBezTo>
                      <a:close/>
                    </a:path>
                  </a:pathLst>
                </a:custGeom>
                <a:solidFill>
                  <a:srgbClr val="EC3A3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057" name="Google Shape;4057;p54"/>
              <p:cNvGrpSpPr/>
              <p:nvPr/>
            </p:nvGrpSpPr>
            <p:grpSpPr>
              <a:xfrm>
                <a:off x="4139616" y="3871555"/>
                <a:ext cx="357419" cy="357005"/>
                <a:chOff x="7482229" y="3351230"/>
                <a:chExt cx="357419" cy="357005"/>
              </a:xfrm>
            </p:grpSpPr>
            <p:sp>
              <p:nvSpPr>
                <p:cNvPr id="4058" name="Google Shape;4058;p54"/>
                <p:cNvSpPr/>
                <p:nvPr/>
              </p:nvSpPr>
              <p:spPr>
                <a:xfrm>
                  <a:off x="7482229" y="3351230"/>
                  <a:ext cx="357419" cy="357005"/>
                </a:xfrm>
                <a:custGeom>
                  <a:rect b="b" l="l" r="r" t="t"/>
                  <a:pathLst>
                    <a:path extrusionOk="0" h="11216" w="11229">
                      <a:moveTo>
                        <a:pt x="5633" y="357"/>
                      </a:moveTo>
                      <a:cubicBezTo>
                        <a:pt x="8538" y="357"/>
                        <a:pt x="10883" y="2703"/>
                        <a:pt x="10883" y="5608"/>
                      </a:cubicBezTo>
                      <a:cubicBezTo>
                        <a:pt x="10883" y="8513"/>
                        <a:pt x="8538" y="10859"/>
                        <a:pt x="5633" y="10859"/>
                      </a:cubicBezTo>
                      <a:cubicBezTo>
                        <a:pt x="2728" y="10859"/>
                        <a:pt x="382" y="8513"/>
                        <a:pt x="382" y="5608"/>
                      </a:cubicBezTo>
                      <a:cubicBezTo>
                        <a:pt x="382" y="2703"/>
                        <a:pt x="2728" y="357"/>
                        <a:pt x="5633" y="357"/>
                      </a:cubicBezTo>
                      <a:close/>
                      <a:moveTo>
                        <a:pt x="5621" y="0"/>
                      </a:moveTo>
                      <a:cubicBezTo>
                        <a:pt x="4109" y="0"/>
                        <a:pt x="2716" y="572"/>
                        <a:pt x="1644" y="1631"/>
                      </a:cubicBezTo>
                      <a:cubicBezTo>
                        <a:pt x="584" y="2691"/>
                        <a:pt x="1" y="4108"/>
                        <a:pt x="1" y="5608"/>
                      </a:cubicBezTo>
                      <a:cubicBezTo>
                        <a:pt x="1" y="7108"/>
                        <a:pt x="584" y="8513"/>
                        <a:pt x="1644" y="9585"/>
                      </a:cubicBezTo>
                      <a:cubicBezTo>
                        <a:pt x="2704" y="10632"/>
                        <a:pt x="4109" y="11216"/>
                        <a:pt x="5621" y="11216"/>
                      </a:cubicBezTo>
                      <a:cubicBezTo>
                        <a:pt x="7121" y="11216"/>
                        <a:pt x="8526" y="10632"/>
                        <a:pt x="9597" y="9585"/>
                      </a:cubicBezTo>
                      <a:cubicBezTo>
                        <a:pt x="10645" y="8525"/>
                        <a:pt x="11229" y="7108"/>
                        <a:pt x="11229" y="5608"/>
                      </a:cubicBezTo>
                      <a:cubicBezTo>
                        <a:pt x="11229" y="4108"/>
                        <a:pt x="10669" y="2703"/>
                        <a:pt x="9597" y="1631"/>
                      </a:cubicBezTo>
                      <a:cubicBezTo>
                        <a:pt x="8538" y="572"/>
                        <a:pt x="7121" y="0"/>
                        <a:pt x="5621"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59" name="Google Shape;4059;p54"/>
                <p:cNvSpPr/>
                <p:nvPr/>
              </p:nvSpPr>
              <p:spPr>
                <a:xfrm>
                  <a:off x="7592138" y="3605616"/>
                  <a:ext cx="137983" cy="32530"/>
                </a:xfrm>
                <a:custGeom>
                  <a:rect b="b" l="l" r="r" t="t"/>
                  <a:pathLst>
                    <a:path extrusionOk="0" h="1022" w="4335">
                      <a:moveTo>
                        <a:pt x="202" y="1"/>
                      </a:moveTo>
                      <a:cubicBezTo>
                        <a:pt x="147" y="1"/>
                        <a:pt x="94" y="21"/>
                        <a:pt x="60" y="69"/>
                      </a:cubicBezTo>
                      <a:cubicBezTo>
                        <a:pt x="1" y="140"/>
                        <a:pt x="1" y="259"/>
                        <a:pt x="96" y="319"/>
                      </a:cubicBezTo>
                      <a:cubicBezTo>
                        <a:pt x="644" y="783"/>
                        <a:pt x="1370" y="1021"/>
                        <a:pt x="2168" y="1021"/>
                      </a:cubicBezTo>
                      <a:cubicBezTo>
                        <a:pt x="2954" y="1021"/>
                        <a:pt x="3680" y="771"/>
                        <a:pt x="4239" y="319"/>
                      </a:cubicBezTo>
                      <a:cubicBezTo>
                        <a:pt x="4323" y="259"/>
                        <a:pt x="4335" y="140"/>
                        <a:pt x="4263" y="69"/>
                      </a:cubicBezTo>
                      <a:cubicBezTo>
                        <a:pt x="4228" y="26"/>
                        <a:pt x="4170" y="4"/>
                        <a:pt x="4115" y="4"/>
                      </a:cubicBezTo>
                      <a:cubicBezTo>
                        <a:pt x="4078" y="4"/>
                        <a:pt x="4042" y="14"/>
                        <a:pt x="4013" y="33"/>
                      </a:cubicBezTo>
                      <a:cubicBezTo>
                        <a:pt x="3537" y="438"/>
                        <a:pt x="2882" y="664"/>
                        <a:pt x="2168" y="664"/>
                      </a:cubicBezTo>
                      <a:cubicBezTo>
                        <a:pt x="1465" y="664"/>
                        <a:pt x="810" y="438"/>
                        <a:pt x="322" y="33"/>
                      </a:cubicBezTo>
                      <a:cubicBezTo>
                        <a:pt x="286" y="12"/>
                        <a:pt x="244" y="1"/>
                        <a:pt x="202"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60" name="Google Shape;4060;p54"/>
                <p:cNvSpPr/>
                <p:nvPr/>
              </p:nvSpPr>
              <p:spPr>
                <a:xfrm>
                  <a:off x="7513709" y="3387962"/>
                  <a:ext cx="295987" cy="282014"/>
                </a:xfrm>
                <a:custGeom>
                  <a:rect b="b" l="l" r="r" t="t"/>
                  <a:pathLst>
                    <a:path extrusionOk="0" h="8860" w="9299">
                      <a:moveTo>
                        <a:pt x="6060" y="370"/>
                      </a:moveTo>
                      <a:cubicBezTo>
                        <a:pt x="6358" y="370"/>
                        <a:pt x="6596" y="608"/>
                        <a:pt x="6596" y="906"/>
                      </a:cubicBezTo>
                      <a:cubicBezTo>
                        <a:pt x="6596" y="1204"/>
                        <a:pt x="6358" y="1442"/>
                        <a:pt x="6060" y="1442"/>
                      </a:cubicBezTo>
                      <a:cubicBezTo>
                        <a:pt x="5763" y="1442"/>
                        <a:pt x="5525" y="1204"/>
                        <a:pt x="5525" y="906"/>
                      </a:cubicBezTo>
                      <a:cubicBezTo>
                        <a:pt x="5525" y="608"/>
                        <a:pt x="5763" y="370"/>
                        <a:pt x="6060" y="370"/>
                      </a:cubicBezTo>
                      <a:close/>
                      <a:moveTo>
                        <a:pt x="1322" y="2989"/>
                      </a:moveTo>
                      <a:cubicBezTo>
                        <a:pt x="1596" y="2989"/>
                        <a:pt x="1834" y="3097"/>
                        <a:pt x="2012" y="3263"/>
                      </a:cubicBezTo>
                      <a:cubicBezTo>
                        <a:pt x="1477" y="3680"/>
                        <a:pt x="1072" y="4240"/>
                        <a:pt x="881" y="4883"/>
                      </a:cubicBezTo>
                      <a:cubicBezTo>
                        <a:pt x="548" y="4716"/>
                        <a:pt x="334" y="4359"/>
                        <a:pt x="334" y="3990"/>
                      </a:cubicBezTo>
                      <a:cubicBezTo>
                        <a:pt x="334" y="3442"/>
                        <a:pt x="774" y="2989"/>
                        <a:pt x="1322" y="2989"/>
                      </a:cubicBezTo>
                      <a:close/>
                      <a:moveTo>
                        <a:pt x="7954" y="2989"/>
                      </a:moveTo>
                      <a:cubicBezTo>
                        <a:pt x="8501" y="2989"/>
                        <a:pt x="8942" y="3442"/>
                        <a:pt x="8942" y="3990"/>
                      </a:cubicBezTo>
                      <a:cubicBezTo>
                        <a:pt x="8966" y="4359"/>
                        <a:pt x="8739" y="4704"/>
                        <a:pt x="8394" y="4883"/>
                      </a:cubicBezTo>
                      <a:cubicBezTo>
                        <a:pt x="8216" y="4240"/>
                        <a:pt x="7811" y="3680"/>
                        <a:pt x="7263" y="3263"/>
                      </a:cubicBezTo>
                      <a:cubicBezTo>
                        <a:pt x="7442" y="3085"/>
                        <a:pt x="7692" y="2989"/>
                        <a:pt x="7954" y="2989"/>
                      </a:cubicBezTo>
                      <a:close/>
                      <a:moveTo>
                        <a:pt x="6072" y="1"/>
                      </a:moveTo>
                      <a:cubicBezTo>
                        <a:pt x="5632" y="1"/>
                        <a:pt x="5251" y="334"/>
                        <a:pt x="5191" y="763"/>
                      </a:cubicBezTo>
                      <a:lnTo>
                        <a:pt x="4596" y="953"/>
                      </a:lnTo>
                      <a:cubicBezTo>
                        <a:pt x="4525" y="989"/>
                        <a:pt x="4477" y="1049"/>
                        <a:pt x="4477" y="1120"/>
                      </a:cubicBezTo>
                      <a:lnTo>
                        <a:pt x="4477" y="2370"/>
                      </a:lnTo>
                      <a:cubicBezTo>
                        <a:pt x="3679" y="2394"/>
                        <a:pt x="2929" y="2632"/>
                        <a:pt x="2334" y="3025"/>
                      </a:cubicBezTo>
                      <a:cubicBezTo>
                        <a:pt x="2084" y="2751"/>
                        <a:pt x="1727" y="2608"/>
                        <a:pt x="1358" y="2608"/>
                      </a:cubicBezTo>
                      <a:cubicBezTo>
                        <a:pt x="607" y="2608"/>
                        <a:pt x="0" y="3216"/>
                        <a:pt x="0" y="3966"/>
                      </a:cubicBezTo>
                      <a:cubicBezTo>
                        <a:pt x="0" y="4513"/>
                        <a:pt x="345" y="5002"/>
                        <a:pt x="834" y="5216"/>
                      </a:cubicBezTo>
                      <a:cubicBezTo>
                        <a:pt x="822" y="5347"/>
                        <a:pt x="798" y="5478"/>
                        <a:pt x="798" y="5609"/>
                      </a:cubicBezTo>
                      <a:cubicBezTo>
                        <a:pt x="798" y="7395"/>
                        <a:pt x="2524" y="8859"/>
                        <a:pt x="4667" y="8859"/>
                      </a:cubicBezTo>
                      <a:cubicBezTo>
                        <a:pt x="5763" y="8859"/>
                        <a:pt x="6739" y="8490"/>
                        <a:pt x="7442" y="7871"/>
                      </a:cubicBezTo>
                      <a:cubicBezTo>
                        <a:pt x="7513" y="7811"/>
                        <a:pt x="7513" y="7692"/>
                        <a:pt x="7454" y="7621"/>
                      </a:cubicBezTo>
                      <a:cubicBezTo>
                        <a:pt x="7421" y="7588"/>
                        <a:pt x="7374" y="7570"/>
                        <a:pt x="7326" y="7570"/>
                      </a:cubicBezTo>
                      <a:cubicBezTo>
                        <a:pt x="7287" y="7570"/>
                        <a:pt x="7248" y="7582"/>
                        <a:pt x="7215" y="7609"/>
                      </a:cubicBezTo>
                      <a:cubicBezTo>
                        <a:pt x="6572" y="8157"/>
                        <a:pt x="5668" y="8514"/>
                        <a:pt x="4667" y="8514"/>
                      </a:cubicBezTo>
                      <a:cubicBezTo>
                        <a:pt x="2739" y="8514"/>
                        <a:pt x="1167" y="7216"/>
                        <a:pt x="1167" y="5633"/>
                      </a:cubicBezTo>
                      <a:cubicBezTo>
                        <a:pt x="1167" y="4037"/>
                        <a:pt x="2739" y="2739"/>
                        <a:pt x="4667" y="2739"/>
                      </a:cubicBezTo>
                      <a:cubicBezTo>
                        <a:pt x="6608" y="2739"/>
                        <a:pt x="8180" y="4037"/>
                        <a:pt x="8180" y="5633"/>
                      </a:cubicBezTo>
                      <a:cubicBezTo>
                        <a:pt x="8180" y="6133"/>
                        <a:pt x="8037" y="6597"/>
                        <a:pt x="7751" y="7014"/>
                      </a:cubicBezTo>
                      <a:cubicBezTo>
                        <a:pt x="7704" y="7085"/>
                        <a:pt x="7727" y="7169"/>
                        <a:pt x="7787" y="7228"/>
                      </a:cubicBezTo>
                      <a:cubicBezTo>
                        <a:pt x="7818" y="7264"/>
                        <a:pt x="7859" y="7280"/>
                        <a:pt x="7902" y="7280"/>
                      </a:cubicBezTo>
                      <a:cubicBezTo>
                        <a:pt x="7958" y="7280"/>
                        <a:pt x="8015" y="7252"/>
                        <a:pt x="8049" y="7204"/>
                      </a:cubicBezTo>
                      <a:cubicBezTo>
                        <a:pt x="8358" y="6740"/>
                        <a:pt x="8537" y="6192"/>
                        <a:pt x="8537" y="5621"/>
                      </a:cubicBezTo>
                      <a:cubicBezTo>
                        <a:pt x="8537" y="5490"/>
                        <a:pt x="8525" y="5359"/>
                        <a:pt x="8513" y="5228"/>
                      </a:cubicBezTo>
                      <a:cubicBezTo>
                        <a:pt x="8978" y="5014"/>
                        <a:pt x="9299" y="4525"/>
                        <a:pt x="9299" y="3978"/>
                      </a:cubicBezTo>
                      <a:cubicBezTo>
                        <a:pt x="9299" y="3228"/>
                        <a:pt x="8692" y="2620"/>
                        <a:pt x="7954" y="2620"/>
                      </a:cubicBezTo>
                      <a:cubicBezTo>
                        <a:pt x="7573" y="2620"/>
                        <a:pt x="7215" y="2775"/>
                        <a:pt x="6965" y="3037"/>
                      </a:cubicBezTo>
                      <a:cubicBezTo>
                        <a:pt x="6358" y="2656"/>
                        <a:pt x="5632" y="2406"/>
                        <a:pt x="4822" y="2382"/>
                      </a:cubicBezTo>
                      <a:lnTo>
                        <a:pt x="4822" y="1263"/>
                      </a:lnTo>
                      <a:lnTo>
                        <a:pt x="5215" y="1132"/>
                      </a:lnTo>
                      <a:cubicBezTo>
                        <a:pt x="5303" y="1507"/>
                        <a:pt x="5647" y="1780"/>
                        <a:pt x="6048" y="1780"/>
                      </a:cubicBezTo>
                      <a:cubicBezTo>
                        <a:pt x="6080" y="1780"/>
                        <a:pt x="6112" y="1779"/>
                        <a:pt x="6144" y="1775"/>
                      </a:cubicBezTo>
                      <a:cubicBezTo>
                        <a:pt x="6584" y="1727"/>
                        <a:pt x="6918" y="1382"/>
                        <a:pt x="6953" y="953"/>
                      </a:cubicBezTo>
                      <a:cubicBezTo>
                        <a:pt x="6977" y="430"/>
                        <a:pt x="6584" y="1"/>
                        <a:pt x="6072"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61" name="Google Shape;4061;p54"/>
                <p:cNvSpPr/>
                <p:nvPr/>
              </p:nvSpPr>
              <p:spPr>
                <a:xfrm>
                  <a:off x="7580393" y="3516460"/>
                  <a:ext cx="56880" cy="56880"/>
                </a:xfrm>
                <a:custGeom>
                  <a:rect b="b" l="l" r="r" t="t"/>
                  <a:pathLst>
                    <a:path extrusionOk="0" h="1787" w="1787">
                      <a:moveTo>
                        <a:pt x="894" y="345"/>
                      </a:moveTo>
                      <a:cubicBezTo>
                        <a:pt x="1191" y="345"/>
                        <a:pt x="1429" y="584"/>
                        <a:pt x="1429" y="881"/>
                      </a:cubicBezTo>
                      <a:cubicBezTo>
                        <a:pt x="1418" y="1179"/>
                        <a:pt x="1179" y="1417"/>
                        <a:pt x="894" y="1417"/>
                      </a:cubicBezTo>
                      <a:cubicBezTo>
                        <a:pt x="596" y="1417"/>
                        <a:pt x="358" y="1179"/>
                        <a:pt x="358" y="881"/>
                      </a:cubicBezTo>
                      <a:cubicBezTo>
                        <a:pt x="358" y="584"/>
                        <a:pt x="596" y="345"/>
                        <a:pt x="894" y="345"/>
                      </a:cubicBezTo>
                      <a:close/>
                      <a:moveTo>
                        <a:pt x="894" y="0"/>
                      </a:moveTo>
                      <a:cubicBezTo>
                        <a:pt x="406" y="0"/>
                        <a:pt x="1" y="405"/>
                        <a:pt x="1" y="893"/>
                      </a:cubicBezTo>
                      <a:cubicBezTo>
                        <a:pt x="1" y="1381"/>
                        <a:pt x="406" y="1786"/>
                        <a:pt x="894" y="1786"/>
                      </a:cubicBezTo>
                      <a:cubicBezTo>
                        <a:pt x="1394" y="1786"/>
                        <a:pt x="1787" y="1381"/>
                        <a:pt x="1787" y="893"/>
                      </a:cubicBezTo>
                      <a:cubicBezTo>
                        <a:pt x="1775" y="405"/>
                        <a:pt x="1394" y="0"/>
                        <a:pt x="894"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62" name="Google Shape;4062;p54"/>
                <p:cNvSpPr/>
                <p:nvPr/>
              </p:nvSpPr>
              <p:spPr>
                <a:xfrm>
                  <a:off x="7685750" y="3516460"/>
                  <a:ext cx="56880" cy="56880"/>
                </a:xfrm>
                <a:custGeom>
                  <a:rect b="b" l="l" r="r" t="t"/>
                  <a:pathLst>
                    <a:path extrusionOk="0" h="1787" w="1787">
                      <a:moveTo>
                        <a:pt x="894" y="345"/>
                      </a:moveTo>
                      <a:cubicBezTo>
                        <a:pt x="1191" y="345"/>
                        <a:pt x="1429" y="584"/>
                        <a:pt x="1429" y="881"/>
                      </a:cubicBezTo>
                      <a:cubicBezTo>
                        <a:pt x="1429" y="1179"/>
                        <a:pt x="1191" y="1417"/>
                        <a:pt x="894" y="1417"/>
                      </a:cubicBezTo>
                      <a:cubicBezTo>
                        <a:pt x="596" y="1417"/>
                        <a:pt x="358" y="1179"/>
                        <a:pt x="358" y="881"/>
                      </a:cubicBezTo>
                      <a:cubicBezTo>
                        <a:pt x="358" y="584"/>
                        <a:pt x="596" y="345"/>
                        <a:pt x="894" y="345"/>
                      </a:cubicBezTo>
                      <a:close/>
                      <a:moveTo>
                        <a:pt x="894" y="0"/>
                      </a:moveTo>
                      <a:cubicBezTo>
                        <a:pt x="405" y="0"/>
                        <a:pt x="1" y="405"/>
                        <a:pt x="1" y="893"/>
                      </a:cubicBezTo>
                      <a:cubicBezTo>
                        <a:pt x="1" y="1381"/>
                        <a:pt x="405" y="1786"/>
                        <a:pt x="894" y="1786"/>
                      </a:cubicBezTo>
                      <a:cubicBezTo>
                        <a:pt x="1382" y="1786"/>
                        <a:pt x="1787" y="1381"/>
                        <a:pt x="1787" y="893"/>
                      </a:cubicBezTo>
                      <a:cubicBezTo>
                        <a:pt x="1775" y="405"/>
                        <a:pt x="1382" y="0"/>
                        <a:pt x="894"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spTree>
  </p:cSld>
  <p:clrMapOvr>
    <a:masterClrMapping/>
  </p:clrMapOvr>
</p:sld>
</file>

<file path=ppt/theme/theme1.xml><?xml version="1.0" encoding="utf-8"?>
<a:theme xmlns:a="http://schemas.openxmlformats.org/drawingml/2006/main" xmlns:r="http://schemas.openxmlformats.org/officeDocument/2006/relationships" name="Welcome Winter! Infographics by Slidesgo">
  <a:themeElements>
    <a:clrScheme name="Simple Light">
      <a:dk1>
        <a:srgbClr val="212D35"/>
      </a:dk1>
      <a:lt1>
        <a:srgbClr val="567585"/>
      </a:lt1>
      <a:dk2>
        <a:srgbClr val="8BB6C5"/>
      </a:dk2>
      <a:lt2>
        <a:srgbClr val="BDD5DC"/>
      </a:lt2>
      <a:accent1>
        <a:srgbClr val="CD5E62"/>
      </a:accent1>
      <a:accent2>
        <a:srgbClr val="FFFFFF"/>
      </a:accent2>
      <a:accent3>
        <a:srgbClr val="D1C4B0"/>
      </a:accent3>
      <a:accent4>
        <a:srgbClr val="EAF9FD"/>
      </a:accent4>
      <a:accent5>
        <a:srgbClr val="FFFFFF"/>
      </a:accent5>
      <a:accent6>
        <a:srgbClr val="FFFFFF"/>
      </a:accent6>
      <a:hlink>
        <a:srgbClr val="212D35"/>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3.xml><?xml version="1.0" encoding="utf-8"?>
<a:theme xmlns:a="http://schemas.openxmlformats.org/drawingml/2006/main" xmlns:r="http://schemas.openxmlformats.org/officeDocument/2006/relationships" name="Slidesgo Final Pages">
  <a:themeElements>
    <a:clrScheme name="Simple Light">
      <a:dk1>
        <a:srgbClr val="000000"/>
      </a:dk1>
      <a:lt1>
        <a:srgbClr val="FFFFFF"/>
      </a:lt1>
      <a:dk2>
        <a:srgbClr val="595959"/>
      </a:dk2>
      <a:lt2>
        <a:srgbClr val="EEEEEE"/>
      </a:lt2>
      <a:accent1>
        <a:srgbClr val="FFAB40"/>
      </a:accent1>
      <a:accent2>
        <a:srgbClr val="212121"/>
      </a:accent2>
      <a:accent3>
        <a:srgbClr val="78909C"/>
      </a:accent3>
      <a:accent4>
        <a:srgbClr val="FFAB40"/>
      </a:accent4>
      <a:accent5>
        <a:srgbClr val="0097A7"/>
      </a:accent5>
      <a:accent6>
        <a:srgbClr val="EEFF41"/>
      </a:accent6>
      <a:hlink>
        <a:srgbClr val="869FB2"/>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