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6"/>
    <p:sldId id="257" r:id="rId17"/>
    <p:sldId id="258" r:id="rId18"/>
    <p:sldId id="259" r:id="rId19"/>
    <p:sldId id="260" r:id="rId20"/>
    <p:sldId id="261" r:id="rId21"/>
    <p:sldId id="262" r:id="rId22"/>
    <p:sldId id="263" r:id="rId23"/>
    <p:sldId id="264" r:id="rId24"/>
    <p:sldId id="265" r:id="rId25"/>
    <p:sldId id="266" r:id="rId26"/>
    <p:sldId id="267" r:id="rId27"/>
    <p:sldId id="268" r:id="rId28"/>
    <p:sldId id="269" r:id="rId29"/>
    <p:sldId id="270" r:id="rId30"/>
    <p:sldId id="271" r:id="rId31"/>
    <p:sldId id="272" r:id="rId32"/>
    <p:sldId id="273" r:id="rId33"/>
    <p:sldId id="274" r:id="rId34"/>
    <p:sldId id="275" r:id="rId35"/>
    <p:sldId id="276" r:id="rId36"/>
    <p:sldId id="277" r:id="rId37"/>
    <p:sldId id="278" r:id="rId38"/>
    <p:sldId id="279" r:id="rId39"/>
    <p:sldId id="280" r:id="rId40"/>
    <p:sldId id="281" r:id="rId41"/>
    <p:sldId id="282" r:id="rId42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Anton" charset="1" panose="00000500000000000000"/>
      <p:regular r:id="rId10"/>
    </p:embeddedFont>
    <p:embeddedFont>
      <p:font typeface="Anton Italics" charset="1" panose="00000500000000000000"/>
      <p:regular r:id="rId11"/>
    </p:embeddedFont>
    <p:embeddedFont>
      <p:font typeface="Rubik" charset="1" panose="00000000000000000000"/>
      <p:regular r:id="rId12"/>
    </p:embeddedFont>
    <p:embeddedFont>
      <p:font typeface="Rubik Bold" charset="1" panose="00000000000000000000"/>
      <p:regular r:id="rId13"/>
    </p:embeddedFont>
    <p:embeddedFont>
      <p:font typeface="Rubik Italics" charset="1" panose="00000000000000000000"/>
      <p:regular r:id="rId14"/>
    </p:embeddedFont>
    <p:embeddedFont>
      <p:font typeface="Rubik Bold Italics" charset="1" panose="00000000000000000000"/>
      <p:regular r:id="rId15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slides/slide1.xml" Type="http://schemas.openxmlformats.org/officeDocument/2006/relationships/slide"/><Relationship Id="rId17" Target="slides/slide2.xml" Type="http://schemas.openxmlformats.org/officeDocument/2006/relationships/slide"/><Relationship Id="rId18" Target="slides/slide3.xml" Type="http://schemas.openxmlformats.org/officeDocument/2006/relationships/slide"/><Relationship Id="rId19" Target="slides/slide4.xml" Type="http://schemas.openxmlformats.org/officeDocument/2006/relationships/slide"/><Relationship Id="rId2" Target="presProps.xml" Type="http://schemas.openxmlformats.org/officeDocument/2006/relationships/presProps"/><Relationship Id="rId20" Target="slides/slide5.xml" Type="http://schemas.openxmlformats.org/officeDocument/2006/relationships/slide"/><Relationship Id="rId21" Target="slides/slide6.xml" Type="http://schemas.openxmlformats.org/officeDocument/2006/relationships/slide"/><Relationship Id="rId22" Target="slides/slide7.xml" Type="http://schemas.openxmlformats.org/officeDocument/2006/relationships/slide"/><Relationship Id="rId23" Target="slides/slide8.xml" Type="http://schemas.openxmlformats.org/officeDocument/2006/relationships/slide"/><Relationship Id="rId24" Target="slides/slide9.xml" Type="http://schemas.openxmlformats.org/officeDocument/2006/relationships/slide"/><Relationship Id="rId25" Target="slides/slide10.xml" Type="http://schemas.openxmlformats.org/officeDocument/2006/relationships/slide"/><Relationship Id="rId26" Target="slides/slide11.xml" Type="http://schemas.openxmlformats.org/officeDocument/2006/relationships/slide"/><Relationship Id="rId27" Target="slides/slide12.xml" Type="http://schemas.openxmlformats.org/officeDocument/2006/relationships/slide"/><Relationship Id="rId28" Target="slides/slide13.xml" Type="http://schemas.openxmlformats.org/officeDocument/2006/relationships/slide"/><Relationship Id="rId29" Target="slides/slide14.xml" Type="http://schemas.openxmlformats.org/officeDocument/2006/relationships/slide"/><Relationship Id="rId3" Target="viewProps.xml" Type="http://schemas.openxmlformats.org/officeDocument/2006/relationships/viewProps"/><Relationship Id="rId30" Target="slides/slide15.xml" Type="http://schemas.openxmlformats.org/officeDocument/2006/relationships/slide"/><Relationship Id="rId31" Target="slides/slide16.xml" Type="http://schemas.openxmlformats.org/officeDocument/2006/relationships/slide"/><Relationship Id="rId32" Target="slides/slide17.xml" Type="http://schemas.openxmlformats.org/officeDocument/2006/relationships/slide"/><Relationship Id="rId33" Target="slides/slide18.xml" Type="http://schemas.openxmlformats.org/officeDocument/2006/relationships/slide"/><Relationship Id="rId34" Target="slides/slide19.xml" Type="http://schemas.openxmlformats.org/officeDocument/2006/relationships/slide"/><Relationship Id="rId35" Target="slides/slide20.xml" Type="http://schemas.openxmlformats.org/officeDocument/2006/relationships/slide"/><Relationship Id="rId36" Target="slides/slide21.xml" Type="http://schemas.openxmlformats.org/officeDocument/2006/relationships/slide"/><Relationship Id="rId37" Target="slides/slide22.xml" Type="http://schemas.openxmlformats.org/officeDocument/2006/relationships/slide"/><Relationship Id="rId38" Target="slides/slide23.xml" Type="http://schemas.openxmlformats.org/officeDocument/2006/relationships/slide"/><Relationship Id="rId39" Target="slides/slide24.xml" Type="http://schemas.openxmlformats.org/officeDocument/2006/relationships/slide"/><Relationship Id="rId4" Target="theme/theme1.xml" Type="http://schemas.openxmlformats.org/officeDocument/2006/relationships/theme"/><Relationship Id="rId40" Target="slides/slide25.xml" Type="http://schemas.openxmlformats.org/officeDocument/2006/relationships/slide"/><Relationship Id="rId41" Target="slides/slide26.xml" Type="http://schemas.openxmlformats.org/officeDocument/2006/relationships/slide"/><Relationship Id="rId42" Target="slides/slide27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gif" Type="http://schemas.openxmlformats.org/officeDocument/2006/relationships/image"/><Relationship Id="rId11" Target="../media/image10.gif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14" Target="../media/image13.gif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gif" Type="http://schemas.openxmlformats.org/officeDocument/2006/relationships/image"/><Relationship Id="rId5" Target="../media/image4.gif" Type="http://schemas.openxmlformats.org/officeDocument/2006/relationships/image"/><Relationship Id="rId6" Target="../media/image5.gif" Type="http://schemas.openxmlformats.org/officeDocument/2006/relationships/image"/><Relationship Id="rId7" Target="../media/image6.gif" Type="http://schemas.openxmlformats.org/officeDocument/2006/relationships/image"/><Relationship Id="rId8" Target="../media/image7.gif" Type="http://schemas.openxmlformats.org/officeDocument/2006/relationships/image"/><Relationship Id="rId9" Target="../media/image8.gif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14.gif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15.gif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gif" Type="http://schemas.openxmlformats.org/officeDocument/2006/relationships/image"/><Relationship Id="rId3" Target="../media/image11.png" Type="http://schemas.openxmlformats.org/officeDocument/2006/relationships/image"/><Relationship Id="rId4" Target="../media/image12.svg" Type="http://schemas.openxmlformats.org/officeDocument/2006/relationships/image"/><Relationship Id="rId5" Target="../media/image13.gif" Type="http://schemas.openxmlformats.org/officeDocument/2006/relationships/image"/><Relationship Id="rId6" Target="../media/image17.png" Type="http://schemas.openxmlformats.org/officeDocument/2006/relationships/image"/><Relationship Id="rId7" Target="../media/image18.svg" Type="http://schemas.openxmlformats.org/officeDocument/2006/relationships/image"/><Relationship Id="rId8" Target="../media/image19.png" Type="http://schemas.openxmlformats.org/officeDocument/2006/relationships/image"/><Relationship Id="rId9" Target="../media/image20.sv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.gif" Type="http://schemas.openxmlformats.org/officeDocument/2006/relationships/image"/><Relationship Id="rId3" Target="../media/image13.gif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21.jpeg" Type="http://schemas.openxmlformats.org/officeDocument/2006/relationships/image"/><Relationship Id="rId4" Target="../media/image22.jpeg" Type="http://schemas.openxmlformats.org/officeDocument/2006/relationships/image"/><Relationship Id="rId5" Target="../media/image23.pn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9.svg" Type="http://schemas.openxmlformats.org/officeDocument/2006/relationships/image"/><Relationship Id="rId11" Target="../media/image30.png" Type="http://schemas.openxmlformats.org/officeDocument/2006/relationships/image"/><Relationship Id="rId12" Target="../media/image31.svg" Type="http://schemas.openxmlformats.org/officeDocument/2006/relationships/image"/><Relationship Id="rId2" Target="../media/image13.gif" Type="http://schemas.openxmlformats.org/officeDocument/2006/relationships/image"/><Relationship Id="rId3" Target="../media/image8.gif" Type="http://schemas.openxmlformats.org/officeDocument/2006/relationships/image"/><Relationship Id="rId4" Target="../media/image7.gif" Type="http://schemas.openxmlformats.org/officeDocument/2006/relationships/image"/><Relationship Id="rId5" Target="../media/image24.png" Type="http://schemas.openxmlformats.org/officeDocument/2006/relationships/image"/><Relationship Id="rId6" Target="../media/image25.svg" Type="http://schemas.openxmlformats.org/officeDocument/2006/relationships/image"/><Relationship Id="rId7" Target="../media/image26.png" Type="http://schemas.openxmlformats.org/officeDocument/2006/relationships/image"/><Relationship Id="rId8" Target="../media/image27.svg" Type="http://schemas.openxmlformats.org/officeDocument/2006/relationships/image"/><Relationship Id="rId9" Target="../media/image28.pn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32.jpeg" Type="http://schemas.openxmlformats.org/officeDocument/2006/relationships/image"/><Relationship Id="rId4" Target="../media/image33.png" Type="http://schemas.openxmlformats.org/officeDocument/2006/relationships/image"/><Relationship Id="rId5" Target="../media/image34.jpeg" Type="http://schemas.openxmlformats.org/officeDocument/2006/relationships/image"/><Relationship Id="rId6" Target="../media/image35.jpeg" Type="http://schemas.openxmlformats.org/officeDocument/2006/relationships/image"/><Relationship Id="rId7" Target="../media/image36.gif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7.jpeg" Type="http://schemas.openxmlformats.org/officeDocument/2006/relationships/image"/><Relationship Id="rId3" Target="../media/image38.jpeg" Type="http://schemas.openxmlformats.org/officeDocument/2006/relationships/image"/><Relationship Id="rId4" Target="../media/image39.jpeg" Type="http://schemas.openxmlformats.org/officeDocument/2006/relationships/image"/><Relationship Id="rId5" Target="../media/image40.jpeg" Type="http://schemas.openxmlformats.org/officeDocument/2006/relationships/image"/><Relationship Id="rId6" Target="../media/image13.gif" Type="http://schemas.openxmlformats.org/officeDocument/2006/relationships/image"/><Relationship Id="rId7" Target="../media/image41.gif" Type="http://schemas.openxmlformats.org/officeDocument/2006/relationships/image"/><Relationship Id="rId8" Target="../media/image6.gif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42.gif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17.png" Type="http://schemas.openxmlformats.org/officeDocument/2006/relationships/image"/><Relationship Id="rId4" Target="../media/image18.svg" Type="http://schemas.openxmlformats.org/officeDocument/2006/relationships/image"/><Relationship Id="rId5" Target="../media/image43.gif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44.gif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45.gif" Type="http://schemas.openxmlformats.org/officeDocument/2006/relationships/image"/><Relationship Id="rId4" Target="../media/image46.gif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47.gif" Type="http://schemas.openxmlformats.org/officeDocument/2006/relationships/image"/><Relationship Id="rId4" Target="../media/image48.gif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49.gif" Type="http://schemas.openxmlformats.org/officeDocument/2006/relationships/image"/><Relationship Id="rId4" Target="../media/image50.gif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51.gif" Type="http://schemas.openxmlformats.org/officeDocument/2006/relationships/image"/><Relationship Id="rId4" Target="../media/image43.gif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52.gif" Type="http://schemas.openxmlformats.org/officeDocument/2006/relationships/image"/><Relationship Id="rId4" Target="../media/image53.gif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4.gif" Type="http://schemas.openxmlformats.org/officeDocument/2006/relationships/image"/><Relationship Id="rId4" Target="../media/image54.pn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7.gif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55.gif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56.png" Type="http://schemas.openxmlformats.org/officeDocument/2006/relationships/image"/><Relationship Id="rId4" Target="../media/image57.svg" Type="http://schemas.openxmlformats.org/officeDocument/2006/relationships/image"/><Relationship Id="rId5" Target="../media/image58.gif" Type="http://schemas.openxmlformats.org/officeDocument/2006/relationships/image"/><Relationship Id="rId6" Target="../media/image59.gif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11.png" Type="http://schemas.openxmlformats.org/officeDocument/2006/relationships/image"/><Relationship Id="rId4" Target="../media/image12.svg" Type="http://schemas.openxmlformats.org/officeDocument/2006/relationships/image"/><Relationship Id="rId5" Target="../media/image60.gif" Type="http://schemas.openxmlformats.org/officeDocument/2006/relationships/image"/><Relationship Id="rId6" Target="../media/image61.gif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52.gif" Type="http://schemas.openxmlformats.org/officeDocument/2006/relationships/image"/><Relationship Id="rId4" Target="../media/image62.gif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63.gif" Type="http://schemas.openxmlformats.org/officeDocument/2006/relationships/image"/><Relationship Id="rId4" Target="../media/image3.gif" Type="http://schemas.openxmlformats.org/officeDocument/2006/relationships/image"/><Relationship Id="rId5" Target="../media/image7.gif" Type="http://schemas.openxmlformats.org/officeDocument/2006/relationships/image"/><Relationship Id="rId6" Target="../media/image10.gif" Type="http://schemas.openxmlformats.org/officeDocument/2006/relationships/image"/><Relationship Id="rId7" Target="../media/image49.gif" Type="http://schemas.openxmlformats.org/officeDocument/2006/relationships/image"/><Relationship Id="rId8" Target="../media/image64.gif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gif" Type="http://schemas.openxmlformats.org/officeDocument/2006/relationships/image"/><Relationship Id="rId3" Target="../media/image65.png" Type="http://schemas.openxmlformats.org/officeDocument/2006/relationships/image"/><Relationship Id="rId4" Target="../media/image66.gif" Type="http://schemas.openxmlformats.org/officeDocument/2006/relationships/image"/><Relationship Id="rId5" Target="../media/image6.gif" Type="http://schemas.openxmlformats.org/officeDocument/2006/relationships/image"/><Relationship Id="rId6" Target="../media/image60.gif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.gif" Type="http://schemas.openxmlformats.org/officeDocument/2006/relationships/image"/><Relationship Id="rId11" Target="../media/image9.gif" Type="http://schemas.openxmlformats.org/officeDocument/2006/relationships/image"/><Relationship Id="rId12" Target="../media/image10.gif" Type="http://schemas.openxmlformats.org/officeDocument/2006/relationships/image"/><Relationship Id="rId13" Target="../media/image11.png" Type="http://schemas.openxmlformats.org/officeDocument/2006/relationships/image"/><Relationship Id="rId14" Target="../media/image12.svg" Type="http://schemas.openxmlformats.org/officeDocument/2006/relationships/image"/><Relationship Id="rId15" Target="../media/image14.gif" Type="http://schemas.openxmlformats.org/officeDocument/2006/relationships/image"/><Relationship Id="rId16" Target="../media/image15.gif" Type="http://schemas.openxmlformats.org/officeDocument/2006/relationships/image"/><Relationship Id="rId17" Target="../media/image16.gif" Type="http://schemas.openxmlformats.org/officeDocument/2006/relationships/image"/><Relationship Id="rId18" Target="../media/image17.png" Type="http://schemas.openxmlformats.org/officeDocument/2006/relationships/image"/><Relationship Id="rId19" Target="../media/image18.svg" Type="http://schemas.openxmlformats.org/officeDocument/2006/relationships/image"/><Relationship Id="rId2" Target="../media/image13.gif" Type="http://schemas.openxmlformats.org/officeDocument/2006/relationships/image"/><Relationship Id="rId20" Target="../media/image19.png" Type="http://schemas.openxmlformats.org/officeDocument/2006/relationships/image"/><Relationship Id="rId21" Target="../media/image20.svg" Type="http://schemas.openxmlformats.org/officeDocument/2006/relationships/image"/><Relationship Id="rId22" Target="../media/image24.png" Type="http://schemas.openxmlformats.org/officeDocument/2006/relationships/image"/><Relationship Id="rId23" Target="../media/image25.svg" Type="http://schemas.openxmlformats.org/officeDocument/2006/relationships/image"/><Relationship Id="rId24" Target="../media/image67.png" Type="http://schemas.openxmlformats.org/officeDocument/2006/relationships/image"/><Relationship Id="rId25" Target="../media/image68.svg" Type="http://schemas.openxmlformats.org/officeDocument/2006/relationships/image"/><Relationship Id="rId26" Target="../media/image69.png" Type="http://schemas.openxmlformats.org/officeDocument/2006/relationships/image"/><Relationship Id="rId27" Target="../media/image70.svg" Type="http://schemas.openxmlformats.org/officeDocument/2006/relationships/image"/><Relationship Id="rId28" Target="../media/image71.png" Type="http://schemas.openxmlformats.org/officeDocument/2006/relationships/image"/><Relationship Id="rId29" Target="../media/image72.svg" Type="http://schemas.openxmlformats.org/officeDocument/2006/relationships/image"/><Relationship Id="rId3" Target="../media/image1.png" Type="http://schemas.openxmlformats.org/officeDocument/2006/relationships/image"/><Relationship Id="rId30" Target="../media/image36.gif" Type="http://schemas.openxmlformats.org/officeDocument/2006/relationships/image"/><Relationship Id="rId31" Target="../media/image41.gif" Type="http://schemas.openxmlformats.org/officeDocument/2006/relationships/image"/><Relationship Id="rId32" Target="../media/image42.gif" Type="http://schemas.openxmlformats.org/officeDocument/2006/relationships/image"/><Relationship Id="rId33" Target="../media/image44.gif" Type="http://schemas.openxmlformats.org/officeDocument/2006/relationships/image"/><Relationship Id="rId34" Target="../media/image45.gif" Type="http://schemas.openxmlformats.org/officeDocument/2006/relationships/image"/><Relationship Id="rId35" Target="../media/image46.gif" Type="http://schemas.openxmlformats.org/officeDocument/2006/relationships/image"/><Relationship Id="rId36" Target="../media/image47.gif" Type="http://schemas.openxmlformats.org/officeDocument/2006/relationships/image"/><Relationship Id="rId37" Target="../media/image48.gif" Type="http://schemas.openxmlformats.org/officeDocument/2006/relationships/image"/><Relationship Id="rId38" Target="../media/image50.gif" Type="http://schemas.openxmlformats.org/officeDocument/2006/relationships/image"/><Relationship Id="rId4" Target="../media/image2.svg" Type="http://schemas.openxmlformats.org/officeDocument/2006/relationships/image"/><Relationship Id="rId5" Target="../media/image3.gif" Type="http://schemas.openxmlformats.org/officeDocument/2006/relationships/image"/><Relationship Id="rId6" Target="../media/image4.gif" Type="http://schemas.openxmlformats.org/officeDocument/2006/relationships/image"/><Relationship Id="rId7" Target="../media/image5.gif" Type="http://schemas.openxmlformats.org/officeDocument/2006/relationships/image"/><Relationship Id="rId8" Target="../media/image6.gif" Type="http://schemas.openxmlformats.org/officeDocument/2006/relationships/image"/><Relationship Id="rId9" Target="../media/image7.gif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752192" y="1706380"/>
            <a:ext cx="14783617" cy="6155360"/>
          </a:xfrm>
          <a:prstGeom prst="rect">
            <a:avLst/>
          </a:prstGeom>
        </p:spPr>
      </p:pic>
      <p:sp>
        <p:nvSpPr>
          <p:cNvPr name="TextBox 3" id="3"/>
          <p:cNvSpPr txBox="true"/>
          <p:nvPr/>
        </p:nvSpPr>
        <p:spPr>
          <a:xfrm rot="0">
            <a:off x="3626936" y="3842700"/>
            <a:ext cx="11034129" cy="31692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2732"/>
              </a:lnSpc>
            </a:pPr>
            <a:r>
              <a:rPr lang="en-US" sz="9094">
                <a:solidFill>
                  <a:srgbClr val="5186CD"/>
                </a:solidFill>
                <a:latin typeface="Anton"/>
              </a:rPr>
              <a:t>Animated</a:t>
            </a:r>
            <a:r>
              <a:rPr lang="en-US" sz="9094">
                <a:solidFill>
                  <a:srgbClr val="202F5A"/>
                </a:solidFill>
                <a:latin typeface="Anton"/>
              </a:rPr>
              <a:t> Mind</a:t>
            </a:r>
          </a:p>
          <a:p>
            <a:pPr algn="ctr">
              <a:lnSpc>
                <a:spcPts val="12732"/>
              </a:lnSpc>
              <a:spcBef>
                <a:spcPct val="0"/>
              </a:spcBef>
            </a:pPr>
            <a:r>
              <a:rPr lang="en-US" sz="9094">
                <a:solidFill>
                  <a:srgbClr val="202F5A"/>
                </a:solidFill>
                <a:latin typeface="Anton"/>
              </a:rPr>
              <a:t>Maps </a:t>
            </a:r>
            <a:r>
              <a:rPr lang="en-US" sz="9094">
                <a:solidFill>
                  <a:srgbClr val="5186CD"/>
                </a:solidFill>
                <a:latin typeface="Anton"/>
              </a:rPr>
              <a:t>for</a:t>
            </a:r>
            <a:r>
              <a:rPr lang="en-US" sz="9094">
                <a:solidFill>
                  <a:srgbClr val="202F5A"/>
                </a:solidFill>
                <a:latin typeface="Anton"/>
              </a:rPr>
              <a:t> Class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32437" y="-185354"/>
            <a:ext cx="3238981" cy="3012252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0624122" y="260754"/>
            <a:ext cx="2316979" cy="2120036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3104128" y="7968066"/>
            <a:ext cx="3133434" cy="241274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4122777">
            <a:off x="-764350" y="4597046"/>
            <a:ext cx="3586101" cy="5015526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8"/>
          <a:srcRect l="108" t="0" r="108" b="0"/>
          <a:stretch>
            <a:fillRect/>
          </a:stretch>
        </p:blipFill>
        <p:spPr>
          <a:xfrm flipH="false" flipV="false" rot="0">
            <a:off x="5733618" y="-255417"/>
            <a:ext cx="3014592" cy="2984446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/>
          <a:srcRect l="94" t="0" r="94" b="0"/>
          <a:stretch>
            <a:fillRect/>
          </a:stretch>
        </p:blipFill>
        <p:spPr>
          <a:xfrm flipH="false" flipV="false" rot="0">
            <a:off x="15917640" y="8051928"/>
            <a:ext cx="3153653" cy="3268035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10"/>
          <a:srcRect l="0" t="68" r="0" b="68"/>
          <a:stretch>
            <a:fillRect/>
          </a:stretch>
        </p:blipFill>
        <p:spPr>
          <a:xfrm flipH="false" flipV="false" rot="0">
            <a:off x="15917640" y="-510833"/>
            <a:ext cx="3698708" cy="3495279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13963764" y="4667068"/>
            <a:ext cx="4408098" cy="473989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636259">
            <a:off x="8843705" y="7726384"/>
            <a:ext cx="4342797" cy="411480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3785072" y="260754"/>
            <a:ext cx="1771546" cy="17804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-198366" y="3503412"/>
            <a:ext cx="1771546" cy="178044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028700" y="8893560"/>
            <a:ext cx="1771546" cy="178044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6829145" y="8284214"/>
            <a:ext cx="1771546" cy="178044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3586796" y="9258300"/>
            <a:ext cx="1771546" cy="1780448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3122076" y="-185354"/>
            <a:ext cx="1771546" cy="178044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8174227" y="704870"/>
            <a:ext cx="1771546" cy="178044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0">
            <a:off x="16881221" y="3234702"/>
            <a:ext cx="1771546" cy="1780448"/>
          </a:xfrm>
          <a:prstGeom prst="rect">
            <a:avLst/>
          </a:prstGeom>
        </p:spPr>
      </p:pic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541456" y="3503412"/>
            <a:ext cx="1735813" cy="1735813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8276093" y="3503412"/>
            <a:ext cx="1735813" cy="1735813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2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3820231" y="3503412"/>
            <a:ext cx="1735813" cy="1735813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C4CDC4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3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sp>
        <p:nvSpPr>
          <p:cNvPr name="TextBox 11" id="11"/>
          <p:cNvSpPr txBox="true"/>
          <p:nvPr/>
        </p:nvSpPr>
        <p:spPr>
          <a:xfrm rot="0">
            <a:off x="3409362" y="1049628"/>
            <a:ext cx="11469276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How to Use This Presentation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7086119" y="5803425"/>
            <a:ext cx="4115762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PowerPoint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351481" y="5803425"/>
            <a:ext cx="4115762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Google Slides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5390908" y="4189692"/>
            <a:ext cx="1771546" cy="178044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98366" y="3503412"/>
            <a:ext cx="1771546" cy="178044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2927" y="9258300"/>
            <a:ext cx="1771546" cy="178044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095017" y="9396776"/>
            <a:ext cx="1771546" cy="178044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122076" y="-185354"/>
            <a:ext cx="1771546" cy="178044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43659" y="-511127"/>
            <a:ext cx="1771546" cy="1780448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653656" y="2773462"/>
            <a:ext cx="1771546" cy="178044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1742209" y="-706339"/>
            <a:ext cx="5151571" cy="5990199"/>
          </a:xfrm>
          <a:prstGeom prst="rect">
            <a:avLst/>
          </a:prstGeom>
        </p:spPr>
      </p:pic>
      <p:sp>
        <p:nvSpPr>
          <p:cNvPr name="TextBox 23" id="23"/>
          <p:cNvSpPr txBox="true"/>
          <p:nvPr/>
        </p:nvSpPr>
        <p:spPr>
          <a:xfrm rot="0">
            <a:off x="6868772" y="6655529"/>
            <a:ext cx="4550456" cy="239882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Click on the "PowerPoint" button below this presentation preview. 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Start editing your presentation.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Download and install the fonts used in this presentation as listed on page 21. 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143659" y="6655529"/>
            <a:ext cx="4531406" cy="239882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Click on the "Google Slides" button below this presentation preview. Click on "Make a copy."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Start editing your presentation.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You need to sign in to your Google account.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2539428" y="6655529"/>
            <a:ext cx="4297419" cy="239882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Click on the "Canva" button under this presentation preview. Start editing your presentation.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You need to sign in to your Canva account.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2630257" y="5803425"/>
            <a:ext cx="4115762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Canva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143659" y="5339768"/>
            <a:ext cx="1735813" cy="1735813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878297" y="5339768"/>
            <a:ext cx="1735813" cy="1735813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2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422435" y="5339768"/>
            <a:ext cx="1735813" cy="1735813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C4CDC4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3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209244" y="379097"/>
            <a:ext cx="1771546" cy="178044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581760" y="3559320"/>
            <a:ext cx="1771546" cy="178044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2001865" y="9258300"/>
            <a:ext cx="1771546" cy="17804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980790" y="5143500"/>
            <a:ext cx="1771546" cy="178044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8733306" y="-890224"/>
            <a:ext cx="1771546" cy="178044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407785" y="1473603"/>
            <a:ext cx="1771546" cy="178044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948651" y="9258300"/>
            <a:ext cx="1771546" cy="1780448"/>
          </a:xfrm>
          <a:prstGeom prst="rect">
            <a:avLst/>
          </a:prstGeom>
        </p:spPr>
      </p:pic>
      <p:sp>
        <p:nvSpPr>
          <p:cNvPr name="TextBox 18" id="18"/>
          <p:cNvSpPr txBox="true"/>
          <p:nvPr/>
        </p:nvSpPr>
        <p:spPr>
          <a:xfrm rot="0">
            <a:off x="1028700" y="904875"/>
            <a:ext cx="10252326" cy="3660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799"/>
              </a:lnSpc>
            </a:pPr>
            <a:r>
              <a:rPr lang="en-US" sz="6999">
                <a:solidFill>
                  <a:srgbClr val="202F5A"/>
                </a:solidFill>
                <a:latin typeface="Anton"/>
              </a:rPr>
              <a:t>Download this presentation as a PowerPoint template</a:t>
            </a:r>
          </a:p>
          <a:p>
            <a:pPr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in 3 steps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6868772" y="7685920"/>
            <a:ext cx="4550456" cy="15987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143659" y="7685920"/>
            <a:ext cx="4531406" cy="15987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2539428" y="7685920"/>
            <a:ext cx="4297419" cy="119877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Enter "PowerPoint" in the search bar and click on the PowerPoint icon to download.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143659" y="5339768"/>
            <a:ext cx="1735813" cy="1735813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744947" y="5339768"/>
            <a:ext cx="1735813" cy="1735813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2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1920044" y="5339768"/>
            <a:ext cx="1735813" cy="1735813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C4CDC4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3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373527" y="4449544"/>
            <a:ext cx="1771546" cy="178044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083903" y="4253276"/>
            <a:ext cx="1771546" cy="178044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383317" y="9284713"/>
            <a:ext cx="1771546" cy="17804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9977257" y="3889902"/>
            <a:ext cx="1771546" cy="178044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827118" y="-262554"/>
            <a:ext cx="1771546" cy="178044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0283319" y="9396776"/>
            <a:ext cx="1771546" cy="178044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2422435" y="0"/>
            <a:ext cx="7917350" cy="4473303"/>
          </a:xfrm>
          <a:prstGeom prst="rect">
            <a:avLst/>
          </a:prstGeom>
        </p:spPr>
      </p:pic>
      <p:sp>
        <p:nvSpPr>
          <p:cNvPr name="TextBox 18" id="18"/>
          <p:cNvSpPr txBox="true"/>
          <p:nvPr/>
        </p:nvSpPr>
        <p:spPr>
          <a:xfrm rot="0">
            <a:off x="1028700" y="904875"/>
            <a:ext cx="10252326" cy="3660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Download this presentation as a Google Slide template in 3 steps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6735422" y="7685920"/>
            <a:ext cx="4550456" cy="15987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143659" y="7685920"/>
            <a:ext cx="4531406" cy="15987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2037037" y="7685920"/>
            <a:ext cx="5343035" cy="19988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398429" y="4361379"/>
            <a:ext cx="1735813" cy="1735813"/>
            <a:chOff x="0" y="0"/>
            <a:chExt cx="812800" cy="812800"/>
          </a:xfrm>
        </p:grpSpPr>
        <p:sp>
          <p:nvSpPr>
            <p:cNvPr name="Freeform 3" id="3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1.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8276093" y="4361379"/>
            <a:ext cx="1735813" cy="1735813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2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4155282" y="4361379"/>
            <a:ext cx="1735813" cy="1735813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3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209759" y="3063801"/>
            <a:ext cx="1903206" cy="191277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true" flipV="false" rot="0">
            <a:off x="15023188" y="3034394"/>
            <a:ext cx="2098561" cy="2109106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4380736" y="904875"/>
            <a:ext cx="9526528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Table Of Contents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809349">
            <a:off x="380151" y="-1656875"/>
            <a:ext cx="4342797" cy="411480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5942573" y="2558976"/>
            <a:ext cx="1771546" cy="178044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353299" y="3503412"/>
            <a:ext cx="1771546" cy="178044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694592" y="9258300"/>
            <a:ext cx="1771546" cy="1780448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2692270" y="9117237"/>
            <a:ext cx="1771546" cy="178044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5390908" y="8506552"/>
            <a:ext cx="1771546" cy="1780448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1653656" y="2773462"/>
            <a:ext cx="1771546" cy="178044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4403161">
            <a:off x="13869700" y="-1518863"/>
            <a:ext cx="4042791" cy="4114800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919372" y="8847198"/>
            <a:ext cx="2285601" cy="2602651"/>
          </a:xfrm>
          <a:prstGeom prst="rect">
            <a:avLst/>
          </a:prstGeom>
        </p:spPr>
      </p:pic>
      <p:sp>
        <p:nvSpPr>
          <p:cNvPr name="TextBox 24" id="24"/>
          <p:cNvSpPr txBox="true"/>
          <p:nvPr/>
        </p:nvSpPr>
        <p:spPr>
          <a:xfrm rot="0">
            <a:off x="7490963" y="6548812"/>
            <a:ext cx="3306074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Our Projects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7490963" y="7387099"/>
            <a:ext cx="330607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613299" y="6548812"/>
            <a:ext cx="3306074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About Us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613299" y="7387099"/>
            <a:ext cx="330607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3124425" y="6548812"/>
            <a:ext cx="3794478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Stats &amp; Numbers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3368628" y="7387099"/>
            <a:ext cx="330607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407250" y="1680326"/>
            <a:ext cx="6937859" cy="6926348"/>
            <a:chOff x="0" y="0"/>
            <a:chExt cx="9250479" cy="9235131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4314870"/>
              <a:ext cx="9250479" cy="26007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16441"/>
                </a:lnSpc>
                <a:spcBef>
                  <a:spcPct val="0"/>
                </a:spcBef>
              </a:pPr>
              <a:r>
                <a:rPr lang="en-US" sz="11744" u="none">
                  <a:solidFill>
                    <a:srgbClr val="202F5A"/>
                  </a:solidFill>
                  <a:latin typeface="Anton"/>
                </a:rPr>
                <a:t>About us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7490452"/>
              <a:ext cx="9250479" cy="174467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5402"/>
                </a:lnSpc>
                <a:spcBef>
                  <a:spcPct val="0"/>
                </a:spcBef>
              </a:pPr>
              <a:r>
                <a:rPr lang="en-US" sz="3859" u="none">
                  <a:solidFill>
                    <a:srgbClr val="202F5A"/>
                  </a:solidFill>
                  <a:latin typeface="Rubik"/>
                </a:rPr>
                <a:t>Elaborate on what you want</a:t>
              </a:r>
            </a:p>
            <a:p>
              <a:pPr algn="l" marL="0" indent="0" lvl="0">
                <a:lnSpc>
                  <a:spcPts val="5402"/>
                </a:lnSpc>
                <a:spcBef>
                  <a:spcPct val="0"/>
                </a:spcBef>
              </a:pPr>
              <a:r>
                <a:rPr lang="en-US" sz="3859" u="none">
                  <a:solidFill>
                    <a:srgbClr val="202F5A"/>
                  </a:solidFill>
                  <a:latin typeface="Rubik"/>
                </a:rPr>
                <a:t>to discuss. </a:t>
              </a:r>
            </a:p>
          </p:txBody>
        </p:sp>
        <p:grpSp>
          <p:nvGrpSpPr>
            <p:cNvPr name="Group 5" id="5"/>
            <p:cNvGrpSpPr/>
            <p:nvPr/>
          </p:nvGrpSpPr>
          <p:grpSpPr>
            <a:xfrm rot="0">
              <a:off x="0" y="0"/>
              <a:ext cx="3882951" cy="3882951"/>
              <a:chOff x="0" y="0"/>
              <a:chExt cx="812800" cy="81280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FFF4EC"/>
              </a:solidFill>
            </p:spPr>
          </p:sp>
          <p:sp>
            <p:nvSpPr>
              <p:cNvPr name="TextBox 7" id="7"/>
              <p:cNvSpPr txBox="true"/>
              <p:nvPr/>
            </p:nvSpPr>
            <p:spPr>
              <a:xfrm>
                <a:off x="76200" y="171450"/>
                <a:ext cx="660400" cy="5651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 marL="0" indent="0" lvl="0">
                  <a:lnSpc>
                    <a:spcPts val="4950"/>
                  </a:lnSpc>
                  <a:spcBef>
                    <a:spcPct val="0"/>
                  </a:spcBef>
                </a:pPr>
                <a:r>
                  <a:rPr lang="en-US" sz="5000" u="none">
                    <a:solidFill>
                      <a:srgbClr val="22394A"/>
                    </a:solidFill>
                    <a:latin typeface="Anton Bold"/>
                  </a:rPr>
                  <a:t>1.</a:t>
                </a:r>
              </a:p>
            </p:txBody>
          </p:sp>
        </p:grp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30290" y="2325220"/>
            <a:ext cx="7320209" cy="563656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5642990" y="138476"/>
            <a:ext cx="1771546" cy="178044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198366" y="3503412"/>
            <a:ext cx="1771546" cy="1780448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694371" y="8227013"/>
            <a:ext cx="1771546" cy="1780448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5061583" y="2325220"/>
            <a:ext cx="1771546" cy="178044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2692270" y="9117237"/>
            <a:ext cx="1771546" cy="17804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6949727" y="8954146"/>
            <a:ext cx="1771546" cy="1780448"/>
          </a:xfrm>
          <a:prstGeom prst="rect">
            <a:avLst/>
          </a:prstGeom>
        </p:spPr>
      </p:pic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3641" y="471541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27314" y="7477852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115251" y="7192123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794980" y="3204841"/>
            <a:ext cx="1771546" cy="1780448"/>
          </a:xfrm>
          <a:prstGeom prst="rect">
            <a:avLst/>
          </a:prstGeom>
        </p:spPr>
      </p:pic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2235379" y="890224"/>
            <a:ext cx="13817241" cy="5869191"/>
            <a:chOff x="0" y="0"/>
            <a:chExt cx="4700016" cy="1996440"/>
          </a:xfrm>
        </p:grpSpPr>
        <p:sp>
          <p:nvSpPr>
            <p:cNvPr name="Freeform 9" id="9"/>
            <p:cNvSpPr/>
            <p:nvPr/>
          </p:nvSpPr>
          <p:spPr>
            <a:xfrm>
              <a:off x="146050" y="220980"/>
              <a:ext cx="2059178" cy="1640967"/>
            </a:xfrm>
            <a:custGeom>
              <a:avLst/>
              <a:gdLst/>
              <a:ahLst/>
              <a:cxnLst/>
              <a:rect r="r" b="b" t="t" l="l"/>
              <a:pathLst>
                <a:path h="1640967" w="2059178">
                  <a:moveTo>
                    <a:pt x="2059051" y="1640967"/>
                  </a:moveTo>
                  <a:lnTo>
                    <a:pt x="0" y="1640967"/>
                  </a:lnTo>
                  <a:lnTo>
                    <a:pt x="0" y="0"/>
                  </a:lnTo>
                  <a:lnTo>
                    <a:pt x="2059178" y="0"/>
                  </a:lnTo>
                  <a:lnTo>
                    <a:pt x="2059178" y="1640967"/>
                  </a:lnTo>
                  <a:close/>
                </a:path>
              </a:pathLst>
            </a:custGeom>
            <a:blipFill>
              <a:blip r:embed="rId3"/>
              <a:stretch>
                <a:fillRect l="-9693" r="-9693" t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>
              <a:off x="2421382" y="245872"/>
              <a:ext cx="2052066" cy="1633855"/>
            </a:xfrm>
            <a:custGeom>
              <a:avLst/>
              <a:gdLst/>
              <a:ahLst/>
              <a:cxnLst/>
              <a:rect r="r" b="b" t="t" l="l"/>
              <a:pathLst>
                <a:path h="1633855" w="2052066">
                  <a:moveTo>
                    <a:pt x="2052066" y="1633855"/>
                  </a:moveTo>
                  <a:lnTo>
                    <a:pt x="0" y="1633855"/>
                  </a:lnTo>
                  <a:lnTo>
                    <a:pt x="0" y="0"/>
                  </a:lnTo>
                  <a:lnTo>
                    <a:pt x="2052066" y="0"/>
                  </a:lnTo>
                  <a:lnTo>
                    <a:pt x="2052066" y="1633855"/>
                  </a:lnTo>
                  <a:close/>
                </a:path>
              </a:pathLst>
            </a:custGeom>
            <a:blipFill>
              <a:blip r:embed="rId4"/>
              <a:stretch>
                <a:fillRect l="-9752" r="-9752" t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>
              <a:off x="0" y="0"/>
              <a:ext cx="4700016" cy="1996440"/>
            </a:xfrm>
            <a:custGeom>
              <a:avLst/>
              <a:gdLst/>
              <a:ahLst/>
              <a:cxnLst/>
              <a:rect r="r" b="b" t="t" l="l"/>
              <a:pathLst>
                <a:path h="1996440" w="4700016">
                  <a:moveTo>
                    <a:pt x="4700016" y="1996440"/>
                  </a:moveTo>
                  <a:lnTo>
                    <a:pt x="0" y="1996440"/>
                  </a:lnTo>
                  <a:lnTo>
                    <a:pt x="0" y="0"/>
                  </a:lnTo>
                  <a:lnTo>
                    <a:pt x="4700016" y="0"/>
                  </a:lnTo>
                  <a:lnTo>
                    <a:pt x="4700016" y="1996440"/>
                  </a:lnTo>
                  <a:close/>
                </a:path>
              </a:pathLst>
            </a:custGeom>
            <a:blipFill>
              <a:blip r:embed="rId5"/>
              <a:stretch>
                <a:fillRect l="0" r="0" t="-26" b="-26"/>
              </a:stretch>
            </a:blipFill>
          </p:spPr>
        </p:sp>
      </p:grpSp>
      <p:grpSp>
        <p:nvGrpSpPr>
          <p:cNvPr name="Group 12" id="12"/>
          <p:cNvGrpSpPr/>
          <p:nvPr/>
        </p:nvGrpSpPr>
        <p:grpSpPr>
          <a:xfrm rot="0">
            <a:off x="4213289" y="7477852"/>
            <a:ext cx="9861421" cy="2253975"/>
            <a:chOff x="0" y="0"/>
            <a:chExt cx="13148562" cy="3005300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-123825"/>
              <a:ext cx="13148562" cy="15377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97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202F5A"/>
                  </a:solidFill>
                  <a:latin typeface="Anton"/>
                </a:rPr>
                <a:t>Welcome To Presentation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0" y="1959337"/>
              <a:ext cx="13148562" cy="104596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220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202F5A"/>
                  </a:solidFill>
                  <a:latin typeface="Rubik"/>
                </a:rPr>
                <a:t>I'm Rain, and I'll be sharing with you my beautiful ideas. Follow me at @reallygreatsite to learn more. </a:t>
              </a:r>
            </a:p>
          </p:txBody>
        </p:sp>
      </p:grp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3641" y="471541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535187" y="8972571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144152" y="4606147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015810" y="2599211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574819" y="8972571"/>
            <a:ext cx="1771546" cy="178044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872500" y="530225"/>
            <a:ext cx="1771546" cy="1780448"/>
          </a:xfrm>
          <a:prstGeom prst="rect">
            <a:avLst/>
          </a:prstGeom>
        </p:spPr>
      </p:pic>
      <p:sp>
        <p:nvSpPr>
          <p:cNvPr name="AutoShape 9" id="9"/>
          <p:cNvSpPr/>
          <p:nvPr/>
        </p:nvSpPr>
        <p:spPr>
          <a:xfrm rot="0">
            <a:off x="2015792" y="5534025"/>
            <a:ext cx="13064837" cy="0"/>
          </a:xfrm>
          <a:prstGeom prst="line">
            <a:avLst/>
          </a:prstGeom>
          <a:ln cap="flat" w="171450">
            <a:solidFill>
              <a:srgbClr val="F09CAC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0" id="10"/>
          <p:cNvGrpSpPr/>
          <p:nvPr/>
        </p:nvGrpSpPr>
        <p:grpSpPr>
          <a:xfrm rot="0">
            <a:off x="868180" y="4606147"/>
            <a:ext cx="1855755" cy="1855755"/>
            <a:chOff x="0" y="0"/>
            <a:chExt cx="6350000" cy="6350000"/>
          </a:xfrm>
        </p:grpSpPr>
        <p:sp>
          <p:nvSpPr>
            <p:cNvPr name="Freeform 11" id="11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09CAC"/>
            </a:solidFill>
          </p:spPr>
        </p:sp>
      </p:grpSp>
      <p:grpSp>
        <p:nvGrpSpPr>
          <p:cNvPr name="Group 12" id="12"/>
          <p:cNvGrpSpPr/>
          <p:nvPr/>
        </p:nvGrpSpPr>
        <p:grpSpPr>
          <a:xfrm rot="0">
            <a:off x="5261912" y="4635087"/>
            <a:ext cx="1855755" cy="1855755"/>
            <a:chOff x="0" y="0"/>
            <a:chExt cx="6350000" cy="6350000"/>
          </a:xfrm>
        </p:grpSpPr>
        <p:sp>
          <p:nvSpPr>
            <p:cNvPr name="Freeform 13" id="13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09CAC"/>
            </a:solidFill>
          </p:spPr>
        </p:sp>
      </p:grpSp>
      <p:grpSp>
        <p:nvGrpSpPr>
          <p:cNvPr name="Group 14" id="14"/>
          <p:cNvGrpSpPr/>
          <p:nvPr/>
        </p:nvGrpSpPr>
        <p:grpSpPr>
          <a:xfrm rot="0">
            <a:off x="9655643" y="4635087"/>
            <a:ext cx="1855755" cy="1855755"/>
            <a:chOff x="0" y="0"/>
            <a:chExt cx="6350000" cy="6350000"/>
          </a:xfrm>
        </p:grpSpPr>
        <p:sp>
          <p:nvSpPr>
            <p:cNvPr name="Freeform 15" id="15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09CAC"/>
            </a:solidFill>
          </p:spPr>
        </p:sp>
      </p:grpSp>
      <p:grpSp>
        <p:nvGrpSpPr>
          <p:cNvPr name="Group 16" id="16"/>
          <p:cNvGrpSpPr/>
          <p:nvPr/>
        </p:nvGrpSpPr>
        <p:grpSpPr>
          <a:xfrm rot="0">
            <a:off x="14049375" y="4635087"/>
            <a:ext cx="1855755" cy="1855755"/>
            <a:chOff x="0" y="0"/>
            <a:chExt cx="6350000" cy="6350000"/>
          </a:xfrm>
        </p:grpSpPr>
        <p:sp>
          <p:nvSpPr>
            <p:cNvPr name="Freeform 17" id="17"/>
            <p:cNvSpPr/>
            <p:nvPr/>
          </p:nvSpPr>
          <p:spPr>
            <a:xfrm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F09CAC"/>
            </a:solidFill>
          </p:spPr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3"/>
          <a:srcRect l="94" t="0" r="94" b="0"/>
          <a:stretch>
            <a:fillRect/>
          </a:stretch>
        </p:blipFill>
        <p:spPr>
          <a:xfrm flipH="false" flipV="false" rot="0">
            <a:off x="10583521" y="310503"/>
            <a:ext cx="3153653" cy="3268035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4"/>
          <a:srcRect l="108" t="0" r="108" b="0"/>
          <a:stretch>
            <a:fillRect/>
          </a:stretch>
        </p:blipFill>
        <p:spPr>
          <a:xfrm flipH="false" flipV="false" rot="0">
            <a:off x="14049375" y="52618"/>
            <a:ext cx="3377999" cy="3344219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05205" y="4706023"/>
            <a:ext cx="1419805" cy="1409479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294850">
            <a:off x="5720246" y="4839153"/>
            <a:ext cx="1015196" cy="1484994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949204" y="4742373"/>
            <a:ext cx="1278158" cy="1583304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333913" y="4908957"/>
            <a:ext cx="1286678" cy="1345386"/>
          </a:xfrm>
          <a:prstGeom prst="rect">
            <a:avLst/>
          </a:prstGeom>
        </p:spPr>
      </p:pic>
      <p:sp>
        <p:nvSpPr>
          <p:cNvPr name="TextBox 24" id="24"/>
          <p:cNvSpPr txBox="true"/>
          <p:nvPr/>
        </p:nvSpPr>
        <p:spPr>
          <a:xfrm rot="0">
            <a:off x="1028700" y="1600902"/>
            <a:ext cx="8787463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Add a Timeline Page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028700" y="6890528"/>
            <a:ext cx="3494934" cy="1099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Add a</a:t>
            </a:r>
          </a:p>
          <a:p>
            <a:pPr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main point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028700" y="8339403"/>
            <a:ext cx="3364925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5422432" y="6890528"/>
            <a:ext cx="3494934" cy="1099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Add a</a:t>
            </a:r>
          </a:p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main point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5422432" y="8339403"/>
            <a:ext cx="3364925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9816163" y="6890528"/>
            <a:ext cx="3494934" cy="1099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Add a</a:t>
            </a:r>
          </a:p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main point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9816163" y="8339403"/>
            <a:ext cx="3364925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4209895" y="6890528"/>
            <a:ext cx="3494934" cy="1099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Add a</a:t>
            </a:r>
          </a:p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main point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4209895" y="8339403"/>
            <a:ext cx="3364925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5235843" y="7590968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27314" y="7477852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115251" y="7192123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705007" y="423422"/>
            <a:ext cx="1771546" cy="1780448"/>
          </a:xfrm>
          <a:prstGeom prst="rect">
            <a:avLst/>
          </a:prstGeom>
        </p:spPr>
      </p:pic>
      <p:grpSp>
        <p:nvGrpSpPr>
          <p:cNvPr name="Group 8" id="8"/>
          <p:cNvGrpSpPr>
            <a:grpSpLocks noChangeAspect="true"/>
          </p:cNvGrpSpPr>
          <p:nvPr/>
        </p:nvGrpSpPr>
        <p:grpSpPr>
          <a:xfrm rot="-506509">
            <a:off x="7225163" y="167814"/>
            <a:ext cx="4986219" cy="5246370"/>
            <a:chOff x="0" y="0"/>
            <a:chExt cx="5842000" cy="6146800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5842000" cy="6146800"/>
            </a:xfrm>
            <a:custGeom>
              <a:avLst/>
              <a:gdLst/>
              <a:ahLst/>
              <a:cxnLst/>
              <a:rect r="r" b="b" t="t" l="l"/>
              <a:pathLst>
                <a:path h="6146800" w="5842000">
                  <a:moveTo>
                    <a:pt x="5842000" y="6146800"/>
                  </a:moveTo>
                  <a:lnTo>
                    <a:pt x="0" y="6146800"/>
                  </a:lnTo>
                  <a:lnTo>
                    <a:pt x="0" y="0"/>
                  </a:lnTo>
                  <a:lnTo>
                    <a:pt x="5842000" y="0"/>
                  </a:lnTo>
                  <a:lnTo>
                    <a:pt x="5842000" y="6146800"/>
                  </a:lnTo>
                  <a:close/>
                </a:path>
              </a:pathLst>
            </a:custGeom>
            <a:blipFill>
              <a:blip r:embed="rId3"/>
              <a:stretch>
                <a:fillRect l="-28814" r="-28814" t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>
              <a:off x="0" y="0"/>
              <a:ext cx="5842000" cy="6146800"/>
            </a:xfrm>
            <a:custGeom>
              <a:avLst/>
              <a:gdLst/>
              <a:ahLst/>
              <a:cxnLst/>
              <a:rect r="r" b="b" t="t" l="l"/>
              <a:pathLst>
                <a:path h="6146800" w="5842000">
                  <a:moveTo>
                    <a:pt x="5842000" y="6146800"/>
                  </a:moveTo>
                  <a:lnTo>
                    <a:pt x="0" y="6146800"/>
                  </a:lnTo>
                  <a:lnTo>
                    <a:pt x="0" y="0"/>
                  </a:lnTo>
                  <a:lnTo>
                    <a:pt x="5842000" y="0"/>
                  </a:lnTo>
                  <a:lnTo>
                    <a:pt x="5842000" y="6146800"/>
                  </a:lnTo>
                  <a:close/>
                </a:path>
              </a:pathLst>
            </a:custGeom>
            <a:blipFill>
              <a:blip r:embed="rId4"/>
              <a:stretch>
                <a:fillRect l="0" r="0" t="-286" b="-286"/>
              </a:stretch>
            </a:blipFill>
          </p:spPr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-274224">
            <a:off x="48525" y="5020077"/>
            <a:ext cx="4986219" cy="5246370"/>
            <a:chOff x="0" y="0"/>
            <a:chExt cx="5842000" cy="6146800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5842000" cy="6146800"/>
            </a:xfrm>
            <a:custGeom>
              <a:avLst/>
              <a:gdLst/>
              <a:ahLst/>
              <a:cxnLst/>
              <a:rect r="r" b="b" t="t" l="l"/>
              <a:pathLst>
                <a:path h="6146800" w="5842000">
                  <a:moveTo>
                    <a:pt x="5842000" y="6146800"/>
                  </a:moveTo>
                  <a:lnTo>
                    <a:pt x="0" y="6146800"/>
                  </a:lnTo>
                  <a:lnTo>
                    <a:pt x="0" y="0"/>
                  </a:lnTo>
                  <a:lnTo>
                    <a:pt x="5842000" y="0"/>
                  </a:lnTo>
                  <a:lnTo>
                    <a:pt x="5842000" y="6146800"/>
                  </a:lnTo>
                  <a:close/>
                </a:path>
              </a:pathLst>
            </a:custGeom>
            <a:blipFill>
              <a:blip r:embed="rId5"/>
              <a:stretch>
                <a:fillRect l="-57880" r="-44" t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>
              <a:off x="0" y="0"/>
              <a:ext cx="5842000" cy="6146800"/>
            </a:xfrm>
            <a:custGeom>
              <a:avLst/>
              <a:gdLst/>
              <a:ahLst/>
              <a:cxnLst/>
              <a:rect r="r" b="b" t="t" l="l"/>
              <a:pathLst>
                <a:path h="6146800" w="5842000">
                  <a:moveTo>
                    <a:pt x="5842000" y="6146800"/>
                  </a:moveTo>
                  <a:lnTo>
                    <a:pt x="0" y="6146800"/>
                  </a:lnTo>
                  <a:lnTo>
                    <a:pt x="0" y="0"/>
                  </a:lnTo>
                  <a:lnTo>
                    <a:pt x="5842000" y="0"/>
                  </a:lnTo>
                  <a:lnTo>
                    <a:pt x="5842000" y="6146800"/>
                  </a:lnTo>
                  <a:close/>
                </a:path>
              </a:pathLst>
            </a:custGeom>
            <a:blipFill>
              <a:blip r:embed="rId4"/>
              <a:stretch>
                <a:fillRect l="0" r="0" t="-286" b="-286"/>
              </a:stretch>
            </a:blipFill>
          </p:spPr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307829">
            <a:off x="6869231" y="4997962"/>
            <a:ext cx="4986219" cy="5246370"/>
            <a:chOff x="0" y="0"/>
            <a:chExt cx="5842000" cy="6146800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5842000" cy="6146800"/>
            </a:xfrm>
            <a:custGeom>
              <a:avLst/>
              <a:gdLst/>
              <a:ahLst/>
              <a:cxnLst/>
              <a:rect r="r" b="b" t="t" l="l"/>
              <a:pathLst>
                <a:path h="6146800" w="5842000">
                  <a:moveTo>
                    <a:pt x="5842000" y="6146800"/>
                  </a:moveTo>
                  <a:lnTo>
                    <a:pt x="0" y="6146800"/>
                  </a:lnTo>
                  <a:lnTo>
                    <a:pt x="0" y="0"/>
                  </a:lnTo>
                  <a:lnTo>
                    <a:pt x="5842000" y="0"/>
                  </a:lnTo>
                  <a:lnTo>
                    <a:pt x="5842000" y="6146800"/>
                  </a:lnTo>
                  <a:close/>
                </a:path>
              </a:pathLst>
            </a:custGeom>
            <a:blipFill>
              <a:blip r:embed="rId6"/>
              <a:stretch>
                <a:fillRect l="-27508" r="-27508" t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>
              <a:off x="0" y="0"/>
              <a:ext cx="5842000" cy="6146800"/>
            </a:xfrm>
            <a:custGeom>
              <a:avLst/>
              <a:gdLst/>
              <a:ahLst/>
              <a:cxnLst/>
              <a:rect r="r" b="b" t="t" l="l"/>
              <a:pathLst>
                <a:path h="6146800" w="5842000">
                  <a:moveTo>
                    <a:pt x="5842000" y="6146800"/>
                  </a:moveTo>
                  <a:lnTo>
                    <a:pt x="0" y="6146800"/>
                  </a:lnTo>
                  <a:lnTo>
                    <a:pt x="0" y="0"/>
                  </a:lnTo>
                  <a:lnTo>
                    <a:pt x="5842000" y="0"/>
                  </a:lnTo>
                  <a:lnTo>
                    <a:pt x="5842000" y="6146800"/>
                  </a:lnTo>
                  <a:close/>
                </a:path>
              </a:pathLst>
            </a:custGeom>
            <a:blipFill>
              <a:blip r:embed="rId4"/>
              <a:stretch>
                <a:fillRect l="0" r="0" t="-286" b="-286"/>
              </a:stretch>
            </a:blipFill>
          </p:spPr>
        </p:sp>
      </p:grpSp>
      <p:pic>
        <p:nvPicPr>
          <p:cNvPr name="Picture 17" id="17"/>
          <p:cNvPicPr>
            <a:picLocks noChangeAspect="true"/>
          </p:cNvPicPr>
          <p:nvPr/>
        </p:nvPicPr>
        <p:blipFill>
          <a:blip r:embed="rId7"/>
          <a:srcRect l="266" t="0" r="266" b="0"/>
          <a:stretch>
            <a:fillRect/>
          </a:stretch>
        </p:blipFill>
        <p:spPr>
          <a:xfrm flipH="false" flipV="false" rot="0">
            <a:off x="5366739" y="4829757"/>
            <a:ext cx="2555807" cy="1959452"/>
          </a:xfrm>
          <a:prstGeom prst="rect">
            <a:avLst/>
          </a:prstGeom>
        </p:spPr>
      </p:pic>
      <p:sp>
        <p:nvSpPr>
          <p:cNvPr name="TextBox 18" id="18"/>
          <p:cNvSpPr txBox="true"/>
          <p:nvPr/>
        </p:nvSpPr>
        <p:spPr>
          <a:xfrm rot="0">
            <a:off x="1286974" y="1293429"/>
            <a:ext cx="4126561" cy="242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Write</a:t>
            </a:r>
          </a:p>
          <a:p>
            <a:pPr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Your Idea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260616" y="971550"/>
            <a:ext cx="399868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Briefly elaborate on what you want to discuss.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3260616" y="5939878"/>
            <a:ext cx="399868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Briefly elaborate on what you want to discuss. 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3260616" y="3455714"/>
            <a:ext cx="399868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Briefly elaborate on what you want to discuss.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3260616" y="8424042"/>
            <a:ext cx="3998684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1079752" y="4309400"/>
            <a:ext cx="2560546" cy="2701407"/>
            <a:chOff x="0" y="0"/>
            <a:chExt cx="2077720" cy="2192020"/>
          </a:xfrm>
        </p:grpSpPr>
        <p:sp>
          <p:nvSpPr>
            <p:cNvPr name="Freeform 3" id="3"/>
            <p:cNvSpPr/>
            <p:nvPr/>
          </p:nvSpPr>
          <p:spPr>
            <a:xfrm>
              <a:off x="-7620" y="-2540"/>
              <a:ext cx="2085340" cy="2194560"/>
            </a:xfrm>
            <a:custGeom>
              <a:avLst/>
              <a:gdLst/>
              <a:ahLst/>
              <a:cxnLst/>
              <a:rect r="r" b="b" t="t" l="l"/>
              <a:pathLst>
                <a:path h="2194560" w="2085340">
                  <a:moveTo>
                    <a:pt x="2085340" y="394970"/>
                  </a:moveTo>
                  <a:cubicBezTo>
                    <a:pt x="2084070" y="394970"/>
                    <a:pt x="2082800" y="394970"/>
                    <a:pt x="2081530" y="393700"/>
                  </a:cubicBezTo>
                  <a:cubicBezTo>
                    <a:pt x="2075180" y="392430"/>
                    <a:pt x="2067560" y="393700"/>
                    <a:pt x="2063750" y="387350"/>
                  </a:cubicBezTo>
                  <a:cubicBezTo>
                    <a:pt x="2062480" y="384810"/>
                    <a:pt x="2058670" y="382270"/>
                    <a:pt x="2056130" y="381000"/>
                  </a:cubicBezTo>
                  <a:cubicBezTo>
                    <a:pt x="2051050" y="375920"/>
                    <a:pt x="2044700" y="370840"/>
                    <a:pt x="2038350" y="365760"/>
                  </a:cubicBezTo>
                  <a:lnTo>
                    <a:pt x="2026920" y="354330"/>
                  </a:lnTo>
                  <a:cubicBezTo>
                    <a:pt x="2025650" y="353060"/>
                    <a:pt x="2025650" y="351790"/>
                    <a:pt x="2025650" y="350520"/>
                  </a:cubicBezTo>
                  <a:cubicBezTo>
                    <a:pt x="2023110" y="347980"/>
                    <a:pt x="2019300" y="345440"/>
                    <a:pt x="2015490" y="345440"/>
                  </a:cubicBezTo>
                  <a:cubicBezTo>
                    <a:pt x="2009140" y="344170"/>
                    <a:pt x="2002790" y="344170"/>
                    <a:pt x="1996440" y="342900"/>
                  </a:cubicBezTo>
                  <a:lnTo>
                    <a:pt x="1991360" y="342900"/>
                  </a:lnTo>
                  <a:cubicBezTo>
                    <a:pt x="1985010" y="340360"/>
                    <a:pt x="1979930" y="339090"/>
                    <a:pt x="1973580" y="340360"/>
                  </a:cubicBezTo>
                  <a:cubicBezTo>
                    <a:pt x="1971040" y="340360"/>
                    <a:pt x="1968500" y="340360"/>
                    <a:pt x="1967230" y="337820"/>
                  </a:cubicBezTo>
                  <a:cubicBezTo>
                    <a:pt x="1965960" y="335280"/>
                    <a:pt x="1963420" y="334010"/>
                    <a:pt x="1962150" y="332740"/>
                  </a:cubicBezTo>
                  <a:cubicBezTo>
                    <a:pt x="1959610" y="330200"/>
                    <a:pt x="1955800" y="328930"/>
                    <a:pt x="1953260" y="327660"/>
                  </a:cubicBezTo>
                  <a:cubicBezTo>
                    <a:pt x="1948180" y="323850"/>
                    <a:pt x="1944370" y="320040"/>
                    <a:pt x="1938020" y="320040"/>
                  </a:cubicBezTo>
                  <a:cubicBezTo>
                    <a:pt x="1932940" y="320040"/>
                    <a:pt x="1927860" y="318770"/>
                    <a:pt x="1922780" y="317500"/>
                  </a:cubicBezTo>
                  <a:cubicBezTo>
                    <a:pt x="1921510" y="317500"/>
                    <a:pt x="1921510" y="317500"/>
                    <a:pt x="1921510" y="316230"/>
                  </a:cubicBezTo>
                  <a:cubicBezTo>
                    <a:pt x="1917700" y="311150"/>
                    <a:pt x="1911350" y="309880"/>
                    <a:pt x="1905000" y="309880"/>
                  </a:cubicBezTo>
                  <a:cubicBezTo>
                    <a:pt x="1902460" y="309880"/>
                    <a:pt x="1899920" y="308610"/>
                    <a:pt x="1899920" y="307340"/>
                  </a:cubicBezTo>
                  <a:cubicBezTo>
                    <a:pt x="1898650" y="303530"/>
                    <a:pt x="1896110" y="302260"/>
                    <a:pt x="1893570" y="302260"/>
                  </a:cubicBezTo>
                  <a:cubicBezTo>
                    <a:pt x="1889760" y="302260"/>
                    <a:pt x="1885950" y="300990"/>
                    <a:pt x="1883410" y="302260"/>
                  </a:cubicBezTo>
                  <a:cubicBezTo>
                    <a:pt x="1873250" y="306070"/>
                    <a:pt x="1865630" y="298450"/>
                    <a:pt x="1856740" y="297180"/>
                  </a:cubicBezTo>
                  <a:lnTo>
                    <a:pt x="1855470" y="295910"/>
                  </a:lnTo>
                  <a:cubicBezTo>
                    <a:pt x="1852930" y="289560"/>
                    <a:pt x="1846580" y="289560"/>
                    <a:pt x="1840230" y="288290"/>
                  </a:cubicBezTo>
                  <a:cubicBezTo>
                    <a:pt x="1840230" y="287020"/>
                    <a:pt x="1841500" y="287020"/>
                    <a:pt x="1841500" y="285750"/>
                  </a:cubicBezTo>
                  <a:cubicBezTo>
                    <a:pt x="1840230" y="285750"/>
                    <a:pt x="1838960" y="287020"/>
                    <a:pt x="1836420" y="287020"/>
                  </a:cubicBezTo>
                  <a:cubicBezTo>
                    <a:pt x="1835150" y="287020"/>
                    <a:pt x="1832610" y="288290"/>
                    <a:pt x="1831340" y="287020"/>
                  </a:cubicBezTo>
                  <a:cubicBezTo>
                    <a:pt x="1828801" y="283210"/>
                    <a:pt x="1824990" y="279400"/>
                    <a:pt x="1824990" y="275590"/>
                  </a:cubicBezTo>
                  <a:cubicBezTo>
                    <a:pt x="1824990" y="271780"/>
                    <a:pt x="1821180" y="271780"/>
                    <a:pt x="1819911" y="270510"/>
                  </a:cubicBezTo>
                  <a:lnTo>
                    <a:pt x="1817371" y="270510"/>
                  </a:lnTo>
                  <a:cubicBezTo>
                    <a:pt x="1812291" y="265430"/>
                    <a:pt x="1807211" y="264160"/>
                    <a:pt x="1800861" y="267970"/>
                  </a:cubicBezTo>
                  <a:cubicBezTo>
                    <a:pt x="1799590" y="264160"/>
                    <a:pt x="1802131" y="259080"/>
                    <a:pt x="1797051" y="257810"/>
                  </a:cubicBezTo>
                  <a:lnTo>
                    <a:pt x="1797051" y="256540"/>
                  </a:lnTo>
                  <a:cubicBezTo>
                    <a:pt x="1799590" y="250190"/>
                    <a:pt x="1795780" y="246380"/>
                    <a:pt x="1790701" y="243840"/>
                  </a:cubicBezTo>
                  <a:cubicBezTo>
                    <a:pt x="1786890" y="241300"/>
                    <a:pt x="1785621" y="238760"/>
                    <a:pt x="1785621" y="234950"/>
                  </a:cubicBezTo>
                  <a:lnTo>
                    <a:pt x="1785621" y="229870"/>
                  </a:lnTo>
                  <a:cubicBezTo>
                    <a:pt x="1780541" y="228600"/>
                    <a:pt x="1778001" y="223520"/>
                    <a:pt x="1775461" y="219710"/>
                  </a:cubicBezTo>
                  <a:cubicBezTo>
                    <a:pt x="1774190" y="214630"/>
                    <a:pt x="1771651" y="210820"/>
                    <a:pt x="1769111" y="207010"/>
                  </a:cubicBezTo>
                  <a:cubicBezTo>
                    <a:pt x="1766571" y="203200"/>
                    <a:pt x="1761490" y="200660"/>
                    <a:pt x="1761490" y="194310"/>
                  </a:cubicBezTo>
                  <a:cubicBezTo>
                    <a:pt x="1761490" y="190500"/>
                    <a:pt x="1760220" y="186690"/>
                    <a:pt x="1758951" y="182880"/>
                  </a:cubicBezTo>
                  <a:cubicBezTo>
                    <a:pt x="1756411" y="177800"/>
                    <a:pt x="1753871" y="173990"/>
                    <a:pt x="1750061" y="168910"/>
                  </a:cubicBezTo>
                  <a:cubicBezTo>
                    <a:pt x="1752601" y="165100"/>
                    <a:pt x="1755140" y="162560"/>
                    <a:pt x="1751331" y="158750"/>
                  </a:cubicBezTo>
                  <a:lnTo>
                    <a:pt x="1751331" y="156210"/>
                  </a:lnTo>
                  <a:cubicBezTo>
                    <a:pt x="1751331" y="154940"/>
                    <a:pt x="1750061" y="153670"/>
                    <a:pt x="1750061" y="152400"/>
                  </a:cubicBezTo>
                  <a:cubicBezTo>
                    <a:pt x="1748790" y="151130"/>
                    <a:pt x="1746251" y="149860"/>
                    <a:pt x="1744981" y="148590"/>
                  </a:cubicBezTo>
                  <a:cubicBezTo>
                    <a:pt x="1741171" y="144780"/>
                    <a:pt x="1738631" y="139700"/>
                    <a:pt x="1732281" y="142240"/>
                  </a:cubicBezTo>
                  <a:cubicBezTo>
                    <a:pt x="1729741" y="137160"/>
                    <a:pt x="1728471" y="132080"/>
                    <a:pt x="1727201" y="127000"/>
                  </a:cubicBezTo>
                  <a:cubicBezTo>
                    <a:pt x="1725931" y="123190"/>
                    <a:pt x="1724661" y="120650"/>
                    <a:pt x="1723391" y="116840"/>
                  </a:cubicBezTo>
                  <a:lnTo>
                    <a:pt x="1723391" y="115570"/>
                  </a:lnTo>
                  <a:cubicBezTo>
                    <a:pt x="1725931" y="110490"/>
                    <a:pt x="1722121" y="106680"/>
                    <a:pt x="1722121" y="102870"/>
                  </a:cubicBezTo>
                  <a:cubicBezTo>
                    <a:pt x="1722121" y="100330"/>
                    <a:pt x="1719581" y="97790"/>
                    <a:pt x="1718311" y="95250"/>
                  </a:cubicBezTo>
                  <a:cubicBezTo>
                    <a:pt x="1717040" y="91440"/>
                    <a:pt x="1713231" y="88900"/>
                    <a:pt x="1713231" y="85090"/>
                  </a:cubicBezTo>
                  <a:lnTo>
                    <a:pt x="1713231" y="64770"/>
                  </a:lnTo>
                  <a:cubicBezTo>
                    <a:pt x="1711961" y="57150"/>
                    <a:pt x="1709421" y="53340"/>
                    <a:pt x="1700531" y="52070"/>
                  </a:cubicBezTo>
                  <a:cubicBezTo>
                    <a:pt x="1699261" y="52070"/>
                    <a:pt x="1697991" y="52070"/>
                    <a:pt x="1697991" y="50800"/>
                  </a:cubicBezTo>
                  <a:cubicBezTo>
                    <a:pt x="1695451" y="46990"/>
                    <a:pt x="1691641" y="45720"/>
                    <a:pt x="1686561" y="44450"/>
                  </a:cubicBezTo>
                  <a:cubicBezTo>
                    <a:pt x="1682751" y="44450"/>
                    <a:pt x="1680211" y="44450"/>
                    <a:pt x="1677671" y="45720"/>
                  </a:cubicBezTo>
                  <a:cubicBezTo>
                    <a:pt x="1671321" y="49530"/>
                    <a:pt x="1664971" y="53340"/>
                    <a:pt x="1659891" y="58420"/>
                  </a:cubicBezTo>
                  <a:cubicBezTo>
                    <a:pt x="1653541" y="63500"/>
                    <a:pt x="1648461" y="67310"/>
                    <a:pt x="1640841" y="63500"/>
                  </a:cubicBezTo>
                  <a:lnTo>
                    <a:pt x="1638301" y="63500"/>
                  </a:lnTo>
                  <a:cubicBezTo>
                    <a:pt x="1635761" y="62230"/>
                    <a:pt x="1631951" y="60960"/>
                    <a:pt x="1629411" y="59690"/>
                  </a:cubicBezTo>
                  <a:cubicBezTo>
                    <a:pt x="1628141" y="60960"/>
                    <a:pt x="1626871" y="62230"/>
                    <a:pt x="1623061" y="60960"/>
                  </a:cubicBezTo>
                  <a:cubicBezTo>
                    <a:pt x="1615441" y="59690"/>
                    <a:pt x="1609091" y="58420"/>
                    <a:pt x="1602741" y="53340"/>
                  </a:cubicBezTo>
                  <a:cubicBezTo>
                    <a:pt x="1601471" y="52070"/>
                    <a:pt x="1598931" y="52070"/>
                    <a:pt x="1597661" y="52070"/>
                  </a:cubicBezTo>
                  <a:cubicBezTo>
                    <a:pt x="1592581" y="50800"/>
                    <a:pt x="1586231" y="49530"/>
                    <a:pt x="1579881" y="46990"/>
                  </a:cubicBezTo>
                  <a:cubicBezTo>
                    <a:pt x="1584961" y="43180"/>
                    <a:pt x="1583691" y="40640"/>
                    <a:pt x="1581151" y="38100"/>
                  </a:cubicBezTo>
                  <a:cubicBezTo>
                    <a:pt x="1577341" y="33020"/>
                    <a:pt x="1572261" y="33020"/>
                    <a:pt x="1568451" y="35560"/>
                  </a:cubicBezTo>
                  <a:cubicBezTo>
                    <a:pt x="1559561" y="39370"/>
                    <a:pt x="1550671" y="44450"/>
                    <a:pt x="1540511" y="48260"/>
                  </a:cubicBezTo>
                  <a:cubicBezTo>
                    <a:pt x="1536701" y="50800"/>
                    <a:pt x="1531621" y="52070"/>
                    <a:pt x="1526541" y="53340"/>
                  </a:cubicBezTo>
                  <a:cubicBezTo>
                    <a:pt x="1522731" y="54610"/>
                    <a:pt x="1518921" y="53340"/>
                    <a:pt x="1515111" y="54610"/>
                  </a:cubicBezTo>
                  <a:cubicBezTo>
                    <a:pt x="1511301" y="55880"/>
                    <a:pt x="1507491" y="57150"/>
                    <a:pt x="1502411" y="55880"/>
                  </a:cubicBezTo>
                  <a:cubicBezTo>
                    <a:pt x="1501141" y="55880"/>
                    <a:pt x="1498601" y="57150"/>
                    <a:pt x="1497331" y="57150"/>
                  </a:cubicBezTo>
                  <a:cubicBezTo>
                    <a:pt x="1494791" y="58420"/>
                    <a:pt x="1493521" y="59690"/>
                    <a:pt x="1490981" y="58420"/>
                  </a:cubicBezTo>
                  <a:cubicBezTo>
                    <a:pt x="1485901" y="58420"/>
                    <a:pt x="1483361" y="60960"/>
                    <a:pt x="1480821" y="63500"/>
                  </a:cubicBezTo>
                  <a:cubicBezTo>
                    <a:pt x="1478281" y="66040"/>
                    <a:pt x="1475741" y="71120"/>
                    <a:pt x="1473201" y="72390"/>
                  </a:cubicBezTo>
                  <a:cubicBezTo>
                    <a:pt x="1469391" y="73660"/>
                    <a:pt x="1466851" y="76200"/>
                    <a:pt x="1464311" y="78740"/>
                  </a:cubicBezTo>
                  <a:cubicBezTo>
                    <a:pt x="1461771" y="81280"/>
                    <a:pt x="1459231" y="82550"/>
                    <a:pt x="1456691" y="83820"/>
                  </a:cubicBezTo>
                  <a:cubicBezTo>
                    <a:pt x="1452881" y="86360"/>
                    <a:pt x="1449071" y="87630"/>
                    <a:pt x="1445261" y="90170"/>
                  </a:cubicBezTo>
                  <a:cubicBezTo>
                    <a:pt x="1441451" y="93980"/>
                    <a:pt x="1436371" y="96520"/>
                    <a:pt x="1431291" y="96520"/>
                  </a:cubicBezTo>
                  <a:cubicBezTo>
                    <a:pt x="1426211" y="97790"/>
                    <a:pt x="1419861" y="97790"/>
                    <a:pt x="1414781" y="101600"/>
                  </a:cubicBezTo>
                  <a:cubicBezTo>
                    <a:pt x="1414781" y="101600"/>
                    <a:pt x="1413511" y="102870"/>
                    <a:pt x="1412241" y="102870"/>
                  </a:cubicBezTo>
                  <a:cubicBezTo>
                    <a:pt x="1407161" y="102870"/>
                    <a:pt x="1402081" y="101600"/>
                    <a:pt x="1397001" y="101600"/>
                  </a:cubicBezTo>
                  <a:cubicBezTo>
                    <a:pt x="1393191" y="101600"/>
                    <a:pt x="1386841" y="100330"/>
                    <a:pt x="1384301" y="106680"/>
                  </a:cubicBezTo>
                  <a:cubicBezTo>
                    <a:pt x="1384301" y="106680"/>
                    <a:pt x="1383031" y="107950"/>
                    <a:pt x="1381761" y="107950"/>
                  </a:cubicBezTo>
                  <a:cubicBezTo>
                    <a:pt x="1377951" y="109220"/>
                    <a:pt x="1374141" y="111760"/>
                    <a:pt x="1370331" y="113030"/>
                  </a:cubicBezTo>
                  <a:cubicBezTo>
                    <a:pt x="1370331" y="115570"/>
                    <a:pt x="1366521" y="116840"/>
                    <a:pt x="1363981" y="116840"/>
                  </a:cubicBezTo>
                  <a:cubicBezTo>
                    <a:pt x="1352551" y="115570"/>
                    <a:pt x="1342391" y="115570"/>
                    <a:pt x="1330961" y="111760"/>
                  </a:cubicBezTo>
                  <a:cubicBezTo>
                    <a:pt x="1325881" y="110490"/>
                    <a:pt x="1320801" y="107950"/>
                    <a:pt x="1314451" y="105410"/>
                  </a:cubicBezTo>
                  <a:cubicBezTo>
                    <a:pt x="1313181" y="105410"/>
                    <a:pt x="1311911" y="104140"/>
                    <a:pt x="1310641" y="104140"/>
                  </a:cubicBezTo>
                  <a:cubicBezTo>
                    <a:pt x="1301751" y="104140"/>
                    <a:pt x="1292861" y="105410"/>
                    <a:pt x="1282701" y="105410"/>
                  </a:cubicBezTo>
                  <a:lnTo>
                    <a:pt x="1281431" y="105410"/>
                  </a:lnTo>
                  <a:cubicBezTo>
                    <a:pt x="1276351" y="102870"/>
                    <a:pt x="1270001" y="104140"/>
                    <a:pt x="1264921" y="107950"/>
                  </a:cubicBezTo>
                  <a:cubicBezTo>
                    <a:pt x="1263651" y="109220"/>
                    <a:pt x="1261111" y="110490"/>
                    <a:pt x="1259841" y="110490"/>
                  </a:cubicBezTo>
                  <a:cubicBezTo>
                    <a:pt x="1253491" y="109220"/>
                    <a:pt x="1248411" y="107950"/>
                    <a:pt x="1242061" y="106680"/>
                  </a:cubicBezTo>
                  <a:cubicBezTo>
                    <a:pt x="1235711" y="105410"/>
                    <a:pt x="1230631" y="104140"/>
                    <a:pt x="1224281" y="104140"/>
                  </a:cubicBezTo>
                  <a:cubicBezTo>
                    <a:pt x="1219201" y="104140"/>
                    <a:pt x="1214121" y="102870"/>
                    <a:pt x="1209041" y="100330"/>
                  </a:cubicBezTo>
                  <a:cubicBezTo>
                    <a:pt x="1203961" y="97790"/>
                    <a:pt x="1198881" y="96520"/>
                    <a:pt x="1193801" y="93980"/>
                  </a:cubicBezTo>
                  <a:cubicBezTo>
                    <a:pt x="1191261" y="92710"/>
                    <a:pt x="1187451" y="92710"/>
                    <a:pt x="1183641" y="91440"/>
                  </a:cubicBezTo>
                  <a:cubicBezTo>
                    <a:pt x="1183641" y="87630"/>
                    <a:pt x="1184911" y="85090"/>
                    <a:pt x="1184911" y="82550"/>
                  </a:cubicBezTo>
                  <a:cubicBezTo>
                    <a:pt x="1178561" y="85090"/>
                    <a:pt x="1174751" y="83820"/>
                    <a:pt x="1170941" y="81280"/>
                  </a:cubicBezTo>
                  <a:cubicBezTo>
                    <a:pt x="1168401" y="80010"/>
                    <a:pt x="1164591" y="80010"/>
                    <a:pt x="1162051" y="78740"/>
                  </a:cubicBezTo>
                  <a:lnTo>
                    <a:pt x="1158241" y="78740"/>
                  </a:lnTo>
                  <a:cubicBezTo>
                    <a:pt x="1153161" y="76200"/>
                    <a:pt x="1146811" y="76200"/>
                    <a:pt x="1140461" y="76200"/>
                  </a:cubicBezTo>
                  <a:cubicBezTo>
                    <a:pt x="1132841" y="76200"/>
                    <a:pt x="1123951" y="74930"/>
                    <a:pt x="1116331" y="69850"/>
                  </a:cubicBezTo>
                  <a:cubicBezTo>
                    <a:pt x="1109981" y="66040"/>
                    <a:pt x="1102361" y="63500"/>
                    <a:pt x="1094741" y="64770"/>
                  </a:cubicBezTo>
                  <a:cubicBezTo>
                    <a:pt x="1090931" y="66040"/>
                    <a:pt x="1087121" y="68580"/>
                    <a:pt x="1083311" y="69850"/>
                  </a:cubicBezTo>
                  <a:cubicBezTo>
                    <a:pt x="1076961" y="72390"/>
                    <a:pt x="1071881" y="77470"/>
                    <a:pt x="1065531" y="80010"/>
                  </a:cubicBezTo>
                  <a:cubicBezTo>
                    <a:pt x="1059181" y="82550"/>
                    <a:pt x="1051561" y="85090"/>
                    <a:pt x="1043941" y="87630"/>
                  </a:cubicBezTo>
                  <a:cubicBezTo>
                    <a:pt x="1040131" y="88900"/>
                    <a:pt x="1036321" y="91440"/>
                    <a:pt x="1032511" y="92710"/>
                  </a:cubicBezTo>
                  <a:cubicBezTo>
                    <a:pt x="1026161" y="95250"/>
                    <a:pt x="1021081" y="96520"/>
                    <a:pt x="1014731" y="99060"/>
                  </a:cubicBezTo>
                  <a:cubicBezTo>
                    <a:pt x="1010921" y="100330"/>
                    <a:pt x="1005841" y="104140"/>
                    <a:pt x="1002031" y="105410"/>
                  </a:cubicBezTo>
                  <a:cubicBezTo>
                    <a:pt x="994411" y="107950"/>
                    <a:pt x="986791" y="111760"/>
                    <a:pt x="977901" y="113030"/>
                  </a:cubicBezTo>
                  <a:cubicBezTo>
                    <a:pt x="974091" y="114300"/>
                    <a:pt x="972821" y="116840"/>
                    <a:pt x="970281" y="118110"/>
                  </a:cubicBezTo>
                  <a:lnTo>
                    <a:pt x="958851" y="121920"/>
                  </a:lnTo>
                  <a:cubicBezTo>
                    <a:pt x="951231" y="124460"/>
                    <a:pt x="944881" y="127000"/>
                    <a:pt x="937261" y="128270"/>
                  </a:cubicBezTo>
                  <a:cubicBezTo>
                    <a:pt x="933451" y="129540"/>
                    <a:pt x="928371" y="130810"/>
                    <a:pt x="924561" y="132080"/>
                  </a:cubicBezTo>
                  <a:cubicBezTo>
                    <a:pt x="923291" y="132080"/>
                    <a:pt x="923291" y="133350"/>
                    <a:pt x="922021" y="133350"/>
                  </a:cubicBezTo>
                  <a:cubicBezTo>
                    <a:pt x="919481" y="135890"/>
                    <a:pt x="916941" y="138430"/>
                    <a:pt x="913131" y="139700"/>
                  </a:cubicBezTo>
                  <a:cubicBezTo>
                    <a:pt x="906781" y="142240"/>
                    <a:pt x="900431" y="144780"/>
                    <a:pt x="894081" y="146050"/>
                  </a:cubicBezTo>
                  <a:cubicBezTo>
                    <a:pt x="891541" y="147320"/>
                    <a:pt x="887731" y="147320"/>
                    <a:pt x="885191" y="147320"/>
                  </a:cubicBezTo>
                  <a:cubicBezTo>
                    <a:pt x="877571" y="148590"/>
                    <a:pt x="869951" y="152400"/>
                    <a:pt x="862331" y="154940"/>
                  </a:cubicBezTo>
                  <a:cubicBezTo>
                    <a:pt x="855981" y="157480"/>
                    <a:pt x="849631" y="158750"/>
                    <a:pt x="844551" y="161290"/>
                  </a:cubicBezTo>
                  <a:cubicBezTo>
                    <a:pt x="836931" y="163830"/>
                    <a:pt x="829311" y="166370"/>
                    <a:pt x="825501" y="173990"/>
                  </a:cubicBezTo>
                  <a:cubicBezTo>
                    <a:pt x="825501" y="175260"/>
                    <a:pt x="822961" y="175260"/>
                    <a:pt x="822961" y="175260"/>
                  </a:cubicBezTo>
                  <a:cubicBezTo>
                    <a:pt x="819151" y="176530"/>
                    <a:pt x="814071" y="177800"/>
                    <a:pt x="810261" y="179070"/>
                  </a:cubicBezTo>
                  <a:cubicBezTo>
                    <a:pt x="808991" y="180340"/>
                    <a:pt x="807721" y="179070"/>
                    <a:pt x="807721" y="177800"/>
                  </a:cubicBezTo>
                  <a:cubicBezTo>
                    <a:pt x="806451" y="172720"/>
                    <a:pt x="806451" y="166370"/>
                    <a:pt x="798831" y="163830"/>
                  </a:cubicBezTo>
                  <a:lnTo>
                    <a:pt x="797561" y="162560"/>
                  </a:lnTo>
                  <a:cubicBezTo>
                    <a:pt x="797561" y="156210"/>
                    <a:pt x="792481" y="153670"/>
                    <a:pt x="787401" y="151130"/>
                  </a:cubicBezTo>
                  <a:cubicBezTo>
                    <a:pt x="782321" y="148590"/>
                    <a:pt x="778511" y="147320"/>
                    <a:pt x="774701" y="142240"/>
                  </a:cubicBezTo>
                  <a:cubicBezTo>
                    <a:pt x="772161" y="138430"/>
                    <a:pt x="767081" y="135890"/>
                    <a:pt x="763271" y="132080"/>
                  </a:cubicBezTo>
                  <a:cubicBezTo>
                    <a:pt x="759461" y="129540"/>
                    <a:pt x="754381" y="128270"/>
                    <a:pt x="751841" y="123190"/>
                  </a:cubicBezTo>
                  <a:cubicBezTo>
                    <a:pt x="750571" y="120650"/>
                    <a:pt x="748031" y="119380"/>
                    <a:pt x="745491" y="116840"/>
                  </a:cubicBezTo>
                  <a:cubicBezTo>
                    <a:pt x="746761" y="116840"/>
                    <a:pt x="744221" y="116840"/>
                    <a:pt x="742951" y="115570"/>
                  </a:cubicBezTo>
                  <a:cubicBezTo>
                    <a:pt x="741681" y="114300"/>
                    <a:pt x="740411" y="114300"/>
                    <a:pt x="739141" y="113030"/>
                  </a:cubicBezTo>
                  <a:cubicBezTo>
                    <a:pt x="737871" y="110490"/>
                    <a:pt x="736601" y="107950"/>
                    <a:pt x="732791" y="107950"/>
                  </a:cubicBezTo>
                  <a:cubicBezTo>
                    <a:pt x="731521" y="107950"/>
                    <a:pt x="730251" y="106680"/>
                    <a:pt x="728981" y="105410"/>
                  </a:cubicBezTo>
                  <a:cubicBezTo>
                    <a:pt x="727711" y="105410"/>
                    <a:pt x="726441" y="104140"/>
                    <a:pt x="723901" y="104140"/>
                  </a:cubicBezTo>
                  <a:lnTo>
                    <a:pt x="708661" y="96520"/>
                  </a:lnTo>
                  <a:cubicBezTo>
                    <a:pt x="704851" y="93980"/>
                    <a:pt x="701041" y="90170"/>
                    <a:pt x="695961" y="88900"/>
                  </a:cubicBezTo>
                  <a:cubicBezTo>
                    <a:pt x="688341" y="86360"/>
                    <a:pt x="681991" y="82550"/>
                    <a:pt x="676911" y="76200"/>
                  </a:cubicBezTo>
                  <a:cubicBezTo>
                    <a:pt x="671831" y="69850"/>
                    <a:pt x="665481" y="66040"/>
                    <a:pt x="657861" y="62230"/>
                  </a:cubicBezTo>
                  <a:cubicBezTo>
                    <a:pt x="654051" y="59690"/>
                    <a:pt x="650241" y="58420"/>
                    <a:pt x="647701" y="57150"/>
                  </a:cubicBezTo>
                  <a:cubicBezTo>
                    <a:pt x="642621" y="53340"/>
                    <a:pt x="636271" y="50800"/>
                    <a:pt x="629921" y="48260"/>
                  </a:cubicBezTo>
                  <a:cubicBezTo>
                    <a:pt x="632461" y="44450"/>
                    <a:pt x="631191" y="44450"/>
                    <a:pt x="628651" y="43180"/>
                  </a:cubicBezTo>
                  <a:cubicBezTo>
                    <a:pt x="626111" y="41910"/>
                    <a:pt x="623571" y="41910"/>
                    <a:pt x="622301" y="40640"/>
                  </a:cubicBezTo>
                  <a:cubicBezTo>
                    <a:pt x="621031" y="36830"/>
                    <a:pt x="617221" y="36830"/>
                    <a:pt x="614681" y="34290"/>
                  </a:cubicBezTo>
                  <a:cubicBezTo>
                    <a:pt x="610871" y="30480"/>
                    <a:pt x="605791" y="26670"/>
                    <a:pt x="601981" y="22860"/>
                  </a:cubicBezTo>
                  <a:cubicBezTo>
                    <a:pt x="600711" y="21590"/>
                    <a:pt x="599441" y="20320"/>
                    <a:pt x="598171" y="20320"/>
                  </a:cubicBezTo>
                  <a:cubicBezTo>
                    <a:pt x="588011" y="19050"/>
                    <a:pt x="580391" y="12700"/>
                    <a:pt x="571501" y="8890"/>
                  </a:cubicBezTo>
                  <a:cubicBezTo>
                    <a:pt x="570231" y="7620"/>
                    <a:pt x="567691" y="6350"/>
                    <a:pt x="566421" y="6350"/>
                  </a:cubicBezTo>
                  <a:cubicBezTo>
                    <a:pt x="561341" y="6350"/>
                    <a:pt x="556261" y="7620"/>
                    <a:pt x="549911" y="7620"/>
                  </a:cubicBezTo>
                  <a:cubicBezTo>
                    <a:pt x="544831" y="7620"/>
                    <a:pt x="538481" y="6350"/>
                    <a:pt x="533401" y="5080"/>
                  </a:cubicBezTo>
                  <a:cubicBezTo>
                    <a:pt x="528321" y="3810"/>
                    <a:pt x="523241" y="3810"/>
                    <a:pt x="518161" y="1270"/>
                  </a:cubicBezTo>
                  <a:cubicBezTo>
                    <a:pt x="513081" y="0"/>
                    <a:pt x="509271" y="2540"/>
                    <a:pt x="505461" y="1270"/>
                  </a:cubicBezTo>
                  <a:cubicBezTo>
                    <a:pt x="502921" y="2540"/>
                    <a:pt x="496571" y="5080"/>
                    <a:pt x="492761" y="7620"/>
                  </a:cubicBezTo>
                  <a:cubicBezTo>
                    <a:pt x="487681" y="10160"/>
                    <a:pt x="482601" y="13970"/>
                    <a:pt x="477521" y="17780"/>
                  </a:cubicBezTo>
                  <a:cubicBezTo>
                    <a:pt x="471171" y="21590"/>
                    <a:pt x="463551" y="25400"/>
                    <a:pt x="455931" y="29210"/>
                  </a:cubicBezTo>
                  <a:cubicBezTo>
                    <a:pt x="454661" y="30480"/>
                    <a:pt x="452121" y="30480"/>
                    <a:pt x="449581" y="29210"/>
                  </a:cubicBezTo>
                  <a:cubicBezTo>
                    <a:pt x="447041" y="27940"/>
                    <a:pt x="444501" y="29210"/>
                    <a:pt x="441961" y="30480"/>
                  </a:cubicBezTo>
                  <a:cubicBezTo>
                    <a:pt x="438151" y="33020"/>
                    <a:pt x="433071" y="34290"/>
                    <a:pt x="429261" y="36830"/>
                  </a:cubicBezTo>
                  <a:cubicBezTo>
                    <a:pt x="422911" y="41910"/>
                    <a:pt x="416561" y="48260"/>
                    <a:pt x="407671" y="49530"/>
                  </a:cubicBezTo>
                  <a:cubicBezTo>
                    <a:pt x="402591" y="49530"/>
                    <a:pt x="397511" y="53340"/>
                    <a:pt x="392431" y="53340"/>
                  </a:cubicBezTo>
                  <a:cubicBezTo>
                    <a:pt x="388621" y="53340"/>
                    <a:pt x="386081" y="53340"/>
                    <a:pt x="382271" y="54610"/>
                  </a:cubicBezTo>
                  <a:cubicBezTo>
                    <a:pt x="377191" y="55880"/>
                    <a:pt x="372111" y="58420"/>
                    <a:pt x="365761" y="58420"/>
                  </a:cubicBezTo>
                  <a:cubicBezTo>
                    <a:pt x="358141" y="58420"/>
                    <a:pt x="351791" y="62230"/>
                    <a:pt x="344171" y="64770"/>
                  </a:cubicBezTo>
                  <a:cubicBezTo>
                    <a:pt x="336551" y="68580"/>
                    <a:pt x="330201" y="72390"/>
                    <a:pt x="322581" y="76200"/>
                  </a:cubicBezTo>
                  <a:cubicBezTo>
                    <a:pt x="317501" y="78740"/>
                    <a:pt x="312421" y="78740"/>
                    <a:pt x="306071" y="77470"/>
                  </a:cubicBezTo>
                  <a:cubicBezTo>
                    <a:pt x="302261" y="77470"/>
                    <a:pt x="299721" y="76200"/>
                    <a:pt x="297181" y="78740"/>
                  </a:cubicBezTo>
                  <a:lnTo>
                    <a:pt x="285751" y="86360"/>
                  </a:lnTo>
                  <a:cubicBezTo>
                    <a:pt x="280671" y="90170"/>
                    <a:pt x="276861" y="95250"/>
                    <a:pt x="273051" y="99060"/>
                  </a:cubicBezTo>
                  <a:cubicBezTo>
                    <a:pt x="267971" y="105410"/>
                    <a:pt x="265431" y="113030"/>
                    <a:pt x="257811" y="116840"/>
                  </a:cubicBezTo>
                  <a:cubicBezTo>
                    <a:pt x="256541" y="118110"/>
                    <a:pt x="255271" y="120650"/>
                    <a:pt x="254001" y="123190"/>
                  </a:cubicBezTo>
                  <a:cubicBezTo>
                    <a:pt x="252731" y="124460"/>
                    <a:pt x="252731" y="125730"/>
                    <a:pt x="251461" y="127000"/>
                  </a:cubicBezTo>
                  <a:cubicBezTo>
                    <a:pt x="247651" y="130810"/>
                    <a:pt x="243841" y="134620"/>
                    <a:pt x="241301" y="139700"/>
                  </a:cubicBezTo>
                  <a:cubicBezTo>
                    <a:pt x="238761" y="144780"/>
                    <a:pt x="232411" y="146050"/>
                    <a:pt x="229871" y="149860"/>
                  </a:cubicBezTo>
                  <a:cubicBezTo>
                    <a:pt x="226061" y="154940"/>
                    <a:pt x="218441" y="157480"/>
                    <a:pt x="213361" y="160020"/>
                  </a:cubicBezTo>
                  <a:cubicBezTo>
                    <a:pt x="205741" y="163830"/>
                    <a:pt x="199391" y="168910"/>
                    <a:pt x="195581" y="176530"/>
                  </a:cubicBezTo>
                  <a:cubicBezTo>
                    <a:pt x="195581" y="177800"/>
                    <a:pt x="195581" y="177800"/>
                    <a:pt x="194311" y="179070"/>
                  </a:cubicBezTo>
                  <a:cubicBezTo>
                    <a:pt x="185421" y="184150"/>
                    <a:pt x="176531" y="187960"/>
                    <a:pt x="167641" y="193040"/>
                  </a:cubicBezTo>
                  <a:cubicBezTo>
                    <a:pt x="161291" y="196850"/>
                    <a:pt x="153671" y="196850"/>
                    <a:pt x="147321" y="201930"/>
                  </a:cubicBezTo>
                  <a:cubicBezTo>
                    <a:pt x="144781" y="204470"/>
                    <a:pt x="140971" y="205740"/>
                    <a:pt x="137161" y="207010"/>
                  </a:cubicBezTo>
                  <a:cubicBezTo>
                    <a:pt x="129541" y="210820"/>
                    <a:pt x="121921" y="212090"/>
                    <a:pt x="116841" y="218440"/>
                  </a:cubicBezTo>
                  <a:cubicBezTo>
                    <a:pt x="110491" y="226060"/>
                    <a:pt x="101601" y="228600"/>
                    <a:pt x="95251" y="233680"/>
                  </a:cubicBezTo>
                  <a:cubicBezTo>
                    <a:pt x="86361" y="240030"/>
                    <a:pt x="77471" y="246380"/>
                    <a:pt x="68581" y="254000"/>
                  </a:cubicBezTo>
                  <a:cubicBezTo>
                    <a:pt x="63501" y="256540"/>
                    <a:pt x="58421" y="257810"/>
                    <a:pt x="53341" y="255270"/>
                  </a:cubicBezTo>
                  <a:cubicBezTo>
                    <a:pt x="50801" y="254000"/>
                    <a:pt x="48261" y="252730"/>
                    <a:pt x="46991" y="254000"/>
                  </a:cubicBezTo>
                  <a:cubicBezTo>
                    <a:pt x="41911" y="257810"/>
                    <a:pt x="35561" y="259080"/>
                    <a:pt x="29211" y="260350"/>
                  </a:cubicBezTo>
                  <a:cubicBezTo>
                    <a:pt x="27941" y="260350"/>
                    <a:pt x="26671" y="261620"/>
                    <a:pt x="25401" y="261620"/>
                  </a:cubicBezTo>
                  <a:cubicBezTo>
                    <a:pt x="22860" y="407670"/>
                    <a:pt x="16510" y="554990"/>
                    <a:pt x="10160" y="701040"/>
                  </a:cubicBezTo>
                  <a:cubicBezTo>
                    <a:pt x="3810" y="858520"/>
                    <a:pt x="13970" y="995680"/>
                    <a:pt x="12700" y="1153160"/>
                  </a:cubicBezTo>
                  <a:cubicBezTo>
                    <a:pt x="11430" y="1311910"/>
                    <a:pt x="0" y="1487170"/>
                    <a:pt x="13970" y="1644650"/>
                  </a:cubicBezTo>
                  <a:cubicBezTo>
                    <a:pt x="26670" y="1800860"/>
                    <a:pt x="41910" y="1957070"/>
                    <a:pt x="54610" y="2113280"/>
                  </a:cubicBezTo>
                  <a:lnTo>
                    <a:pt x="55880" y="2113280"/>
                  </a:lnTo>
                  <a:cubicBezTo>
                    <a:pt x="60960" y="2112010"/>
                    <a:pt x="66040" y="2112010"/>
                    <a:pt x="72390" y="2112010"/>
                  </a:cubicBezTo>
                  <a:cubicBezTo>
                    <a:pt x="80010" y="2110740"/>
                    <a:pt x="86360" y="2108200"/>
                    <a:pt x="93980" y="2108200"/>
                  </a:cubicBezTo>
                  <a:cubicBezTo>
                    <a:pt x="102870" y="2108200"/>
                    <a:pt x="111760" y="2109470"/>
                    <a:pt x="120650" y="2109470"/>
                  </a:cubicBezTo>
                  <a:cubicBezTo>
                    <a:pt x="129540" y="2109470"/>
                    <a:pt x="138430" y="2110740"/>
                    <a:pt x="146050" y="2112010"/>
                  </a:cubicBezTo>
                  <a:cubicBezTo>
                    <a:pt x="153670" y="2113280"/>
                    <a:pt x="160020" y="2113280"/>
                    <a:pt x="166370" y="2109470"/>
                  </a:cubicBezTo>
                  <a:lnTo>
                    <a:pt x="167640" y="2109470"/>
                  </a:lnTo>
                  <a:cubicBezTo>
                    <a:pt x="175260" y="2108200"/>
                    <a:pt x="182880" y="2106930"/>
                    <a:pt x="191770" y="2105660"/>
                  </a:cubicBezTo>
                  <a:cubicBezTo>
                    <a:pt x="194310" y="2105660"/>
                    <a:pt x="198120" y="2105660"/>
                    <a:pt x="199390" y="2106930"/>
                  </a:cubicBezTo>
                  <a:cubicBezTo>
                    <a:pt x="204470" y="2112010"/>
                    <a:pt x="209550" y="2110740"/>
                    <a:pt x="215900" y="2109470"/>
                  </a:cubicBezTo>
                  <a:cubicBezTo>
                    <a:pt x="222250" y="2108200"/>
                    <a:pt x="226060" y="2109470"/>
                    <a:pt x="231140" y="2112010"/>
                  </a:cubicBezTo>
                  <a:cubicBezTo>
                    <a:pt x="233680" y="2113280"/>
                    <a:pt x="236220" y="2113280"/>
                    <a:pt x="238760" y="2113280"/>
                  </a:cubicBezTo>
                  <a:lnTo>
                    <a:pt x="255270" y="2113280"/>
                  </a:lnTo>
                  <a:cubicBezTo>
                    <a:pt x="259080" y="2113280"/>
                    <a:pt x="262890" y="2115820"/>
                    <a:pt x="266700" y="2115820"/>
                  </a:cubicBezTo>
                  <a:cubicBezTo>
                    <a:pt x="271780" y="2117090"/>
                    <a:pt x="278130" y="2117090"/>
                    <a:pt x="283210" y="2117090"/>
                  </a:cubicBezTo>
                  <a:cubicBezTo>
                    <a:pt x="285750" y="2117090"/>
                    <a:pt x="288290" y="2119630"/>
                    <a:pt x="289560" y="2120900"/>
                  </a:cubicBezTo>
                  <a:cubicBezTo>
                    <a:pt x="300990" y="2124710"/>
                    <a:pt x="311150" y="2122170"/>
                    <a:pt x="322580" y="2122170"/>
                  </a:cubicBezTo>
                  <a:cubicBezTo>
                    <a:pt x="325120" y="2122170"/>
                    <a:pt x="327660" y="2119630"/>
                    <a:pt x="330200" y="2119630"/>
                  </a:cubicBezTo>
                  <a:cubicBezTo>
                    <a:pt x="339090" y="2118360"/>
                    <a:pt x="346710" y="2119630"/>
                    <a:pt x="354330" y="2123440"/>
                  </a:cubicBezTo>
                  <a:cubicBezTo>
                    <a:pt x="358140" y="2124710"/>
                    <a:pt x="363220" y="2124710"/>
                    <a:pt x="368300" y="2124710"/>
                  </a:cubicBezTo>
                  <a:lnTo>
                    <a:pt x="372110" y="2124710"/>
                  </a:lnTo>
                  <a:cubicBezTo>
                    <a:pt x="377190" y="2125981"/>
                    <a:pt x="381000" y="2128521"/>
                    <a:pt x="386080" y="2127250"/>
                  </a:cubicBezTo>
                  <a:cubicBezTo>
                    <a:pt x="392430" y="2125980"/>
                    <a:pt x="398780" y="2125980"/>
                    <a:pt x="406400" y="2124710"/>
                  </a:cubicBezTo>
                  <a:cubicBezTo>
                    <a:pt x="412750" y="2123440"/>
                    <a:pt x="419100" y="2124710"/>
                    <a:pt x="425450" y="2125981"/>
                  </a:cubicBezTo>
                  <a:cubicBezTo>
                    <a:pt x="426720" y="2125981"/>
                    <a:pt x="427990" y="2127251"/>
                    <a:pt x="429260" y="2125981"/>
                  </a:cubicBezTo>
                  <a:cubicBezTo>
                    <a:pt x="435610" y="2124710"/>
                    <a:pt x="440690" y="2122171"/>
                    <a:pt x="447040" y="2123441"/>
                  </a:cubicBezTo>
                  <a:cubicBezTo>
                    <a:pt x="452120" y="2124711"/>
                    <a:pt x="455930" y="2125981"/>
                    <a:pt x="461010" y="2127251"/>
                  </a:cubicBezTo>
                  <a:cubicBezTo>
                    <a:pt x="466090" y="2128521"/>
                    <a:pt x="469900" y="2129791"/>
                    <a:pt x="474980" y="2131061"/>
                  </a:cubicBezTo>
                  <a:cubicBezTo>
                    <a:pt x="481330" y="2132331"/>
                    <a:pt x="487680" y="2132331"/>
                    <a:pt x="492760" y="2133601"/>
                  </a:cubicBezTo>
                  <a:cubicBezTo>
                    <a:pt x="499110" y="2134871"/>
                    <a:pt x="502920" y="2139951"/>
                    <a:pt x="509270" y="2139951"/>
                  </a:cubicBezTo>
                  <a:cubicBezTo>
                    <a:pt x="515620" y="2139951"/>
                    <a:pt x="520700" y="2143761"/>
                    <a:pt x="527050" y="2146301"/>
                  </a:cubicBezTo>
                  <a:cubicBezTo>
                    <a:pt x="529590" y="2147571"/>
                    <a:pt x="532130" y="2147571"/>
                    <a:pt x="535940" y="2148841"/>
                  </a:cubicBezTo>
                  <a:cubicBezTo>
                    <a:pt x="543560" y="2150111"/>
                    <a:pt x="549910" y="2150111"/>
                    <a:pt x="557530" y="2151381"/>
                  </a:cubicBezTo>
                  <a:cubicBezTo>
                    <a:pt x="563880" y="2152651"/>
                    <a:pt x="570230" y="2155191"/>
                    <a:pt x="576580" y="2153921"/>
                  </a:cubicBezTo>
                  <a:cubicBezTo>
                    <a:pt x="586740" y="2152650"/>
                    <a:pt x="594360" y="2155191"/>
                    <a:pt x="603250" y="2157731"/>
                  </a:cubicBezTo>
                  <a:cubicBezTo>
                    <a:pt x="609600" y="2159001"/>
                    <a:pt x="614680" y="2162810"/>
                    <a:pt x="621030" y="2162810"/>
                  </a:cubicBezTo>
                  <a:cubicBezTo>
                    <a:pt x="628650" y="2164081"/>
                    <a:pt x="636270" y="2165350"/>
                    <a:pt x="641350" y="2170431"/>
                  </a:cubicBezTo>
                  <a:cubicBezTo>
                    <a:pt x="642620" y="2169160"/>
                    <a:pt x="643890" y="2169160"/>
                    <a:pt x="643890" y="2169160"/>
                  </a:cubicBezTo>
                  <a:cubicBezTo>
                    <a:pt x="647700" y="2170431"/>
                    <a:pt x="652780" y="2170431"/>
                    <a:pt x="656590" y="2171700"/>
                  </a:cubicBezTo>
                  <a:cubicBezTo>
                    <a:pt x="664210" y="2172971"/>
                    <a:pt x="670560" y="2175510"/>
                    <a:pt x="676910" y="2176780"/>
                  </a:cubicBezTo>
                  <a:cubicBezTo>
                    <a:pt x="680720" y="2178050"/>
                    <a:pt x="684530" y="2178050"/>
                    <a:pt x="687070" y="2180590"/>
                  </a:cubicBezTo>
                  <a:cubicBezTo>
                    <a:pt x="690880" y="2183130"/>
                    <a:pt x="694690" y="2184400"/>
                    <a:pt x="698500" y="2183130"/>
                  </a:cubicBezTo>
                  <a:cubicBezTo>
                    <a:pt x="702310" y="2183130"/>
                    <a:pt x="704850" y="2181860"/>
                    <a:pt x="708660" y="2183130"/>
                  </a:cubicBezTo>
                  <a:cubicBezTo>
                    <a:pt x="716280" y="2184400"/>
                    <a:pt x="722630" y="2188210"/>
                    <a:pt x="730250" y="2189480"/>
                  </a:cubicBezTo>
                  <a:cubicBezTo>
                    <a:pt x="732790" y="2190750"/>
                    <a:pt x="736600" y="2190750"/>
                    <a:pt x="740410" y="2189480"/>
                  </a:cubicBezTo>
                  <a:cubicBezTo>
                    <a:pt x="750570" y="2186940"/>
                    <a:pt x="760730" y="2186940"/>
                    <a:pt x="770890" y="2189480"/>
                  </a:cubicBezTo>
                  <a:cubicBezTo>
                    <a:pt x="777240" y="2190750"/>
                    <a:pt x="784860" y="2194560"/>
                    <a:pt x="791210" y="2192020"/>
                  </a:cubicBezTo>
                  <a:cubicBezTo>
                    <a:pt x="796290" y="2190750"/>
                    <a:pt x="800100" y="2190750"/>
                    <a:pt x="803910" y="2190750"/>
                  </a:cubicBezTo>
                  <a:cubicBezTo>
                    <a:pt x="806450" y="2190750"/>
                    <a:pt x="808990" y="2192020"/>
                    <a:pt x="810260" y="2190750"/>
                  </a:cubicBezTo>
                  <a:cubicBezTo>
                    <a:pt x="816610" y="2184400"/>
                    <a:pt x="824230" y="2186940"/>
                    <a:pt x="831850" y="2186940"/>
                  </a:cubicBezTo>
                  <a:cubicBezTo>
                    <a:pt x="836930" y="2188210"/>
                    <a:pt x="843280" y="2188210"/>
                    <a:pt x="848360" y="2185670"/>
                  </a:cubicBezTo>
                  <a:lnTo>
                    <a:pt x="850900" y="2185670"/>
                  </a:lnTo>
                  <a:cubicBezTo>
                    <a:pt x="858520" y="2185670"/>
                    <a:pt x="866140" y="2186940"/>
                    <a:pt x="873760" y="2186940"/>
                  </a:cubicBezTo>
                  <a:lnTo>
                    <a:pt x="876300" y="2186940"/>
                  </a:lnTo>
                  <a:cubicBezTo>
                    <a:pt x="881380" y="2185670"/>
                    <a:pt x="885190" y="2183130"/>
                    <a:pt x="890270" y="2181860"/>
                  </a:cubicBezTo>
                  <a:cubicBezTo>
                    <a:pt x="897890" y="2179320"/>
                    <a:pt x="905510" y="2178050"/>
                    <a:pt x="913130" y="2176780"/>
                  </a:cubicBezTo>
                  <a:cubicBezTo>
                    <a:pt x="919480" y="2175510"/>
                    <a:pt x="924560" y="2176780"/>
                    <a:pt x="930910" y="2175510"/>
                  </a:cubicBezTo>
                  <a:cubicBezTo>
                    <a:pt x="932180" y="2175510"/>
                    <a:pt x="933450" y="2175510"/>
                    <a:pt x="934720" y="2174240"/>
                  </a:cubicBezTo>
                  <a:cubicBezTo>
                    <a:pt x="938530" y="2171700"/>
                    <a:pt x="944880" y="2174240"/>
                    <a:pt x="946150" y="2169160"/>
                  </a:cubicBezTo>
                  <a:lnTo>
                    <a:pt x="947420" y="2169160"/>
                  </a:lnTo>
                  <a:cubicBezTo>
                    <a:pt x="949960" y="2169160"/>
                    <a:pt x="953770" y="2169160"/>
                    <a:pt x="956310" y="2166620"/>
                  </a:cubicBezTo>
                  <a:cubicBezTo>
                    <a:pt x="961390" y="2162810"/>
                    <a:pt x="965200" y="2164080"/>
                    <a:pt x="970280" y="2165350"/>
                  </a:cubicBezTo>
                  <a:cubicBezTo>
                    <a:pt x="976630" y="2166620"/>
                    <a:pt x="982980" y="2167890"/>
                    <a:pt x="988060" y="2166620"/>
                  </a:cubicBezTo>
                  <a:cubicBezTo>
                    <a:pt x="994410" y="2165350"/>
                    <a:pt x="1002030" y="2162810"/>
                    <a:pt x="1008380" y="2161540"/>
                  </a:cubicBezTo>
                  <a:cubicBezTo>
                    <a:pt x="1009650" y="2161540"/>
                    <a:pt x="1010920" y="2160270"/>
                    <a:pt x="1012190" y="2159000"/>
                  </a:cubicBezTo>
                  <a:cubicBezTo>
                    <a:pt x="1016000" y="2156460"/>
                    <a:pt x="1018540" y="2152650"/>
                    <a:pt x="1022350" y="2150110"/>
                  </a:cubicBezTo>
                  <a:cubicBezTo>
                    <a:pt x="1022350" y="2150110"/>
                    <a:pt x="1023620" y="2148840"/>
                    <a:pt x="1024890" y="2148840"/>
                  </a:cubicBezTo>
                  <a:cubicBezTo>
                    <a:pt x="1031240" y="2151380"/>
                    <a:pt x="1033780" y="2145030"/>
                    <a:pt x="1037590" y="2142490"/>
                  </a:cubicBezTo>
                  <a:cubicBezTo>
                    <a:pt x="1042670" y="2139950"/>
                    <a:pt x="1045210" y="2132330"/>
                    <a:pt x="1052830" y="2133600"/>
                  </a:cubicBezTo>
                  <a:lnTo>
                    <a:pt x="1054100" y="2133600"/>
                  </a:lnTo>
                  <a:cubicBezTo>
                    <a:pt x="1059180" y="2131060"/>
                    <a:pt x="1064260" y="2127250"/>
                    <a:pt x="1068070" y="2124710"/>
                  </a:cubicBezTo>
                  <a:cubicBezTo>
                    <a:pt x="1069340" y="2123440"/>
                    <a:pt x="1070610" y="2122171"/>
                    <a:pt x="1070610" y="2120900"/>
                  </a:cubicBezTo>
                  <a:cubicBezTo>
                    <a:pt x="1071880" y="2119630"/>
                    <a:pt x="1073150" y="2117090"/>
                    <a:pt x="1075690" y="2115821"/>
                  </a:cubicBezTo>
                  <a:cubicBezTo>
                    <a:pt x="1084580" y="2109471"/>
                    <a:pt x="1093470" y="2104391"/>
                    <a:pt x="1102360" y="2098041"/>
                  </a:cubicBezTo>
                  <a:cubicBezTo>
                    <a:pt x="1106170" y="2095501"/>
                    <a:pt x="1112520" y="2092961"/>
                    <a:pt x="1112520" y="2085341"/>
                  </a:cubicBezTo>
                  <a:cubicBezTo>
                    <a:pt x="1112520" y="2077721"/>
                    <a:pt x="1120140" y="2075181"/>
                    <a:pt x="1125220" y="2072641"/>
                  </a:cubicBezTo>
                  <a:cubicBezTo>
                    <a:pt x="1129030" y="2070101"/>
                    <a:pt x="1134110" y="2070101"/>
                    <a:pt x="1139190" y="2068831"/>
                  </a:cubicBezTo>
                  <a:cubicBezTo>
                    <a:pt x="1141730" y="2068831"/>
                    <a:pt x="1143000" y="2067560"/>
                    <a:pt x="1145540" y="2067560"/>
                  </a:cubicBezTo>
                  <a:cubicBezTo>
                    <a:pt x="1148080" y="2067560"/>
                    <a:pt x="1150620" y="2067560"/>
                    <a:pt x="1151890" y="2065021"/>
                  </a:cubicBezTo>
                  <a:cubicBezTo>
                    <a:pt x="1153160" y="2063750"/>
                    <a:pt x="1154430" y="2063750"/>
                    <a:pt x="1155700" y="2062481"/>
                  </a:cubicBezTo>
                  <a:cubicBezTo>
                    <a:pt x="1158240" y="2061210"/>
                    <a:pt x="1160780" y="2059941"/>
                    <a:pt x="1162050" y="2058671"/>
                  </a:cubicBezTo>
                  <a:lnTo>
                    <a:pt x="1169670" y="2058671"/>
                  </a:lnTo>
                  <a:cubicBezTo>
                    <a:pt x="1174750" y="2061210"/>
                    <a:pt x="1178560" y="2063750"/>
                    <a:pt x="1182370" y="2065021"/>
                  </a:cubicBezTo>
                  <a:cubicBezTo>
                    <a:pt x="1182370" y="2065021"/>
                    <a:pt x="1183640" y="2063750"/>
                    <a:pt x="1184910" y="2063750"/>
                  </a:cubicBezTo>
                  <a:cubicBezTo>
                    <a:pt x="1182370" y="2062480"/>
                    <a:pt x="1181100" y="2061210"/>
                    <a:pt x="1178560" y="2059940"/>
                  </a:cubicBezTo>
                  <a:cubicBezTo>
                    <a:pt x="1178560" y="2057400"/>
                    <a:pt x="1178560" y="2056130"/>
                    <a:pt x="1179830" y="2053590"/>
                  </a:cubicBezTo>
                  <a:cubicBezTo>
                    <a:pt x="1182370" y="2054860"/>
                    <a:pt x="1186180" y="2056130"/>
                    <a:pt x="1184910" y="2051050"/>
                  </a:cubicBezTo>
                  <a:lnTo>
                    <a:pt x="1186180" y="2049780"/>
                  </a:lnTo>
                  <a:cubicBezTo>
                    <a:pt x="1188720" y="2047240"/>
                    <a:pt x="1191260" y="2044700"/>
                    <a:pt x="1195070" y="2045970"/>
                  </a:cubicBezTo>
                  <a:cubicBezTo>
                    <a:pt x="1195070" y="2045970"/>
                    <a:pt x="1196340" y="2044700"/>
                    <a:pt x="1197610" y="2044700"/>
                  </a:cubicBezTo>
                  <a:lnTo>
                    <a:pt x="1205230" y="2048510"/>
                  </a:lnTo>
                  <a:cubicBezTo>
                    <a:pt x="1205230" y="2047240"/>
                    <a:pt x="1205230" y="2045970"/>
                    <a:pt x="1203960" y="2045970"/>
                  </a:cubicBezTo>
                  <a:lnTo>
                    <a:pt x="1205230" y="2045970"/>
                  </a:lnTo>
                  <a:cubicBezTo>
                    <a:pt x="1206500" y="2047240"/>
                    <a:pt x="1207770" y="2047240"/>
                    <a:pt x="1210310" y="2048510"/>
                  </a:cubicBezTo>
                  <a:cubicBezTo>
                    <a:pt x="1210310" y="2045970"/>
                    <a:pt x="1216660" y="2042160"/>
                    <a:pt x="1217930" y="2043430"/>
                  </a:cubicBezTo>
                  <a:lnTo>
                    <a:pt x="1219200" y="2043430"/>
                  </a:lnTo>
                  <a:cubicBezTo>
                    <a:pt x="1220470" y="2047240"/>
                    <a:pt x="1223010" y="2049780"/>
                    <a:pt x="1224280" y="2053590"/>
                  </a:cubicBezTo>
                  <a:cubicBezTo>
                    <a:pt x="1226820" y="2052320"/>
                    <a:pt x="1229360" y="2049780"/>
                    <a:pt x="1231900" y="2048510"/>
                  </a:cubicBezTo>
                  <a:cubicBezTo>
                    <a:pt x="1233170" y="2051050"/>
                    <a:pt x="1233170" y="2053590"/>
                    <a:pt x="1234440" y="2057400"/>
                  </a:cubicBezTo>
                  <a:cubicBezTo>
                    <a:pt x="1236980" y="2054860"/>
                    <a:pt x="1238250" y="2053590"/>
                    <a:pt x="1238250" y="2052321"/>
                  </a:cubicBezTo>
                  <a:cubicBezTo>
                    <a:pt x="1242060" y="2053591"/>
                    <a:pt x="1245870" y="2053591"/>
                    <a:pt x="1248410" y="2054860"/>
                  </a:cubicBezTo>
                  <a:cubicBezTo>
                    <a:pt x="1252220" y="2057400"/>
                    <a:pt x="1256030" y="2057400"/>
                    <a:pt x="1259840" y="2056131"/>
                  </a:cubicBezTo>
                  <a:cubicBezTo>
                    <a:pt x="1262380" y="2054860"/>
                    <a:pt x="1263650" y="2053591"/>
                    <a:pt x="1266190" y="2052321"/>
                  </a:cubicBezTo>
                  <a:cubicBezTo>
                    <a:pt x="1267460" y="2054860"/>
                    <a:pt x="1268730" y="2056131"/>
                    <a:pt x="1271270" y="2057400"/>
                  </a:cubicBezTo>
                  <a:cubicBezTo>
                    <a:pt x="1270000" y="2057400"/>
                    <a:pt x="1268730" y="2058671"/>
                    <a:pt x="1267460" y="2058671"/>
                  </a:cubicBezTo>
                  <a:cubicBezTo>
                    <a:pt x="1264920" y="2059941"/>
                    <a:pt x="1263650" y="2061210"/>
                    <a:pt x="1262380" y="2063750"/>
                  </a:cubicBezTo>
                  <a:cubicBezTo>
                    <a:pt x="1261110" y="2066290"/>
                    <a:pt x="1261110" y="2068830"/>
                    <a:pt x="1258570" y="2070100"/>
                  </a:cubicBezTo>
                  <a:cubicBezTo>
                    <a:pt x="1256030" y="2071371"/>
                    <a:pt x="1256030" y="2068830"/>
                    <a:pt x="1253490" y="2068830"/>
                  </a:cubicBezTo>
                  <a:cubicBezTo>
                    <a:pt x="1256030" y="2067560"/>
                    <a:pt x="1257300" y="2067560"/>
                    <a:pt x="1258570" y="2067560"/>
                  </a:cubicBezTo>
                  <a:lnTo>
                    <a:pt x="1258570" y="2065020"/>
                  </a:lnTo>
                  <a:cubicBezTo>
                    <a:pt x="1250950" y="2067560"/>
                    <a:pt x="1243330" y="2063750"/>
                    <a:pt x="1234440" y="2065020"/>
                  </a:cubicBezTo>
                  <a:cubicBezTo>
                    <a:pt x="1239520" y="2067560"/>
                    <a:pt x="1244600" y="2068830"/>
                    <a:pt x="1249680" y="2070100"/>
                  </a:cubicBezTo>
                  <a:lnTo>
                    <a:pt x="1247140" y="2072640"/>
                  </a:lnTo>
                  <a:cubicBezTo>
                    <a:pt x="1249680" y="2073910"/>
                    <a:pt x="1252220" y="2073910"/>
                    <a:pt x="1254760" y="2073910"/>
                  </a:cubicBezTo>
                  <a:lnTo>
                    <a:pt x="1254760" y="2075180"/>
                  </a:lnTo>
                  <a:cubicBezTo>
                    <a:pt x="1252220" y="2075180"/>
                    <a:pt x="1250950" y="2076450"/>
                    <a:pt x="1248410" y="2076450"/>
                  </a:cubicBezTo>
                  <a:lnTo>
                    <a:pt x="1248410" y="2077721"/>
                  </a:lnTo>
                  <a:lnTo>
                    <a:pt x="1259840" y="2077721"/>
                  </a:lnTo>
                  <a:cubicBezTo>
                    <a:pt x="1262380" y="2071371"/>
                    <a:pt x="1270000" y="2073910"/>
                    <a:pt x="1273810" y="2070100"/>
                  </a:cubicBezTo>
                  <a:lnTo>
                    <a:pt x="1276350" y="2070100"/>
                  </a:lnTo>
                  <a:lnTo>
                    <a:pt x="1272540" y="2073910"/>
                  </a:lnTo>
                  <a:cubicBezTo>
                    <a:pt x="1273810" y="2075181"/>
                    <a:pt x="1275080" y="2075181"/>
                    <a:pt x="1276350" y="2076450"/>
                  </a:cubicBezTo>
                  <a:cubicBezTo>
                    <a:pt x="1277620" y="2077720"/>
                    <a:pt x="1278890" y="2077721"/>
                    <a:pt x="1280160" y="2078990"/>
                  </a:cubicBezTo>
                  <a:cubicBezTo>
                    <a:pt x="1282700" y="2077720"/>
                    <a:pt x="1283970" y="2077720"/>
                    <a:pt x="1286510" y="2076450"/>
                  </a:cubicBezTo>
                  <a:cubicBezTo>
                    <a:pt x="1285240" y="2078990"/>
                    <a:pt x="1285240" y="2080260"/>
                    <a:pt x="1285240" y="2081530"/>
                  </a:cubicBezTo>
                  <a:lnTo>
                    <a:pt x="1291590" y="2081530"/>
                  </a:lnTo>
                  <a:lnTo>
                    <a:pt x="1291590" y="2077720"/>
                  </a:lnTo>
                  <a:cubicBezTo>
                    <a:pt x="1291590" y="2073910"/>
                    <a:pt x="1294130" y="2073910"/>
                    <a:pt x="1296670" y="2075180"/>
                  </a:cubicBezTo>
                  <a:cubicBezTo>
                    <a:pt x="1300480" y="2077720"/>
                    <a:pt x="1303020" y="2076450"/>
                    <a:pt x="1306830" y="2075180"/>
                  </a:cubicBezTo>
                  <a:cubicBezTo>
                    <a:pt x="1310640" y="2075180"/>
                    <a:pt x="1313180" y="2072640"/>
                    <a:pt x="1314450" y="2068830"/>
                  </a:cubicBezTo>
                  <a:lnTo>
                    <a:pt x="1309370" y="2068830"/>
                  </a:lnTo>
                  <a:cubicBezTo>
                    <a:pt x="1309370" y="2067560"/>
                    <a:pt x="1310640" y="2066290"/>
                    <a:pt x="1310640" y="2065020"/>
                  </a:cubicBezTo>
                  <a:lnTo>
                    <a:pt x="1310640" y="2059940"/>
                  </a:lnTo>
                  <a:lnTo>
                    <a:pt x="1311910" y="2059940"/>
                  </a:lnTo>
                  <a:cubicBezTo>
                    <a:pt x="1311910" y="2062480"/>
                    <a:pt x="1313180" y="2063750"/>
                    <a:pt x="1313180" y="2066290"/>
                  </a:cubicBezTo>
                  <a:cubicBezTo>
                    <a:pt x="1315720" y="2065020"/>
                    <a:pt x="1319530" y="2065020"/>
                    <a:pt x="1323340" y="2063750"/>
                  </a:cubicBezTo>
                  <a:lnTo>
                    <a:pt x="1323340" y="2067560"/>
                  </a:lnTo>
                  <a:cubicBezTo>
                    <a:pt x="1327150" y="2068831"/>
                    <a:pt x="1330960" y="2071371"/>
                    <a:pt x="1333500" y="2076450"/>
                  </a:cubicBezTo>
                  <a:cubicBezTo>
                    <a:pt x="1333500" y="2076450"/>
                    <a:pt x="1334770" y="2077721"/>
                    <a:pt x="1334770" y="2076450"/>
                  </a:cubicBezTo>
                  <a:lnTo>
                    <a:pt x="1346200" y="2072640"/>
                  </a:lnTo>
                  <a:cubicBezTo>
                    <a:pt x="1351280" y="2071370"/>
                    <a:pt x="1355090" y="2070100"/>
                    <a:pt x="1360170" y="2068830"/>
                  </a:cubicBezTo>
                  <a:cubicBezTo>
                    <a:pt x="1362710" y="2068830"/>
                    <a:pt x="1363980" y="2071370"/>
                    <a:pt x="1367790" y="2073910"/>
                  </a:cubicBezTo>
                  <a:cubicBezTo>
                    <a:pt x="1371600" y="2073910"/>
                    <a:pt x="1384300" y="2076450"/>
                    <a:pt x="1389380" y="2080260"/>
                  </a:cubicBezTo>
                  <a:cubicBezTo>
                    <a:pt x="1390650" y="2081530"/>
                    <a:pt x="1393190" y="2080260"/>
                    <a:pt x="1394460" y="2080260"/>
                  </a:cubicBezTo>
                  <a:cubicBezTo>
                    <a:pt x="1398270" y="2078990"/>
                    <a:pt x="1402080" y="2078990"/>
                    <a:pt x="1405890" y="2077720"/>
                  </a:cubicBezTo>
                  <a:lnTo>
                    <a:pt x="1407160" y="2078990"/>
                  </a:lnTo>
                  <a:cubicBezTo>
                    <a:pt x="1408430" y="2081530"/>
                    <a:pt x="1408430" y="2084070"/>
                    <a:pt x="1408430" y="2086610"/>
                  </a:cubicBezTo>
                  <a:cubicBezTo>
                    <a:pt x="1412240" y="2090421"/>
                    <a:pt x="1416050" y="2094231"/>
                    <a:pt x="1421130" y="2087881"/>
                  </a:cubicBezTo>
                  <a:cubicBezTo>
                    <a:pt x="1421130" y="2089151"/>
                    <a:pt x="1419860" y="2090421"/>
                    <a:pt x="1419860" y="2091691"/>
                  </a:cubicBezTo>
                  <a:cubicBezTo>
                    <a:pt x="1421130" y="2091691"/>
                    <a:pt x="1421130" y="2092961"/>
                    <a:pt x="1422400" y="2092961"/>
                  </a:cubicBezTo>
                  <a:cubicBezTo>
                    <a:pt x="1424940" y="2094231"/>
                    <a:pt x="1432560" y="2095501"/>
                    <a:pt x="1433830" y="2092961"/>
                  </a:cubicBezTo>
                  <a:cubicBezTo>
                    <a:pt x="1435100" y="2089151"/>
                    <a:pt x="1437640" y="2090421"/>
                    <a:pt x="1438910" y="2090421"/>
                  </a:cubicBezTo>
                  <a:cubicBezTo>
                    <a:pt x="1440180" y="2091691"/>
                    <a:pt x="1440180" y="2094231"/>
                    <a:pt x="1441450" y="2096771"/>
                  </a:cubicBezTo>
                  <a:lnTo>
                    <a:pt x="1441450" y="2087881"/>
                  </a:lnTo>
                  <a:cubicBezTo>
                    <a:pt x="1443990" y="2090421"/>
                    <a:pt x="1445260" y="2091691"/>
                    <a:pt x="1446530" y="2094231"/>
                  </a:cubicBezTo>
                  <a:cubicBezTo>
                    <a:pt x="1447800" y="2095501"/>
                    <a:pt x="1447800" y="2096771"/>
                    <a:pt x="1447800" y="2098041"/>
                  </a:cubicBezTo>
                  <a:cubicBezTo>
                    <a:pt x="1446530" y="2098041"/>
                    <a:pt x="1445260" y="2098041"/>
                    <a:pt x="1443990" y="2099311"/>
                  </a:cubicBezTo>
                  <a:lnTo>
                    <a:pt x="1440180" y="2099311"/>
                  </a:lnTo>
                  <a:cubicBezTo>
                    <a:pt x="1443990" y="2101851"/>
                    <a:pt x="1442720" y="2108201"/>
                    <a:pt x="1447800" y="2105661"/>
                  </a:cubicBezTo>
                  <a:cubicBezTo>
                    <a:pt x="1449070" y="2104391"/>
                    <a:pt x="1450340" y="2101851"/>
                    <a:pt x="1451610" y="2100581"/>
                  </a:cubicBezTo>
                  <a:cubicBezTo>
                    <a:pt x="1451610" y="2101851"/>
                    <a:pt x="1452880" y="2104391"/>
                    <a:pt x="1452880" y="2105661"/>
                  </a:cubicBezTo>
                  <a:cubicBezTo>
                    <a:pt x="1454150" y="2105661"/>
                    <a:pt x="1455420" y="2105661"/>
                    <a:pt x="1456690" y="2106931"/>
                  </a:cubicBezTo>
                  <a:cubicBezTo>
                    <a:pt x="1459230" y="2110741"/>
                    <a:pt x="1463040" y="2109471"/>
                    <a:pt x="1466850" y="2110741"/>
                  </a:cubicBezTo>
                  <a:cubicBezTo>
                    <a:pt x="1469390" y="2110741"/>
                    <a:pt x="1470660" y="2113281"/>
                    <a:pt x="1471930" y="2114551"/>
                  </a:cubicBezTo>
                  <a:cubicBezTo>
                    <a:pt x="1473200" y="2117091"/>
                    <a:pt x="1474470" y="2119631"/>
                    <a:pt x="1478280" y="2119631"/>
                  </a:cubicBezTo>
                  <a:cubicBezTo>
                    <a:pt x="1480820" y="2119631"/>
                    <a:pt x="1483360" y="2122171"/>
                    <a:pt x="1485900" y="2124711"/>
                  </a:cubicBezTo>
                  <a:cubicBezTo>
                    <a:pt x="1489710" y="2127251"/>
                    <a:pt x="1493520" y="2132331"/>
                    <a:pt x="1497330" y="2134871"/>
                  </a:cubicBezTo>
                  <a:cubicBezTo>
                    <a:pt x="1503680" y="2138681"/>
                    <a:pt x="1510030" y="2143761"/>
                    <a:pt x="1517650" y="2142491"/>
                  </a:cubicBezTo>
                  <a:cubicBezTo>
                    <a:pt x="1521460" y="2142491"/>
                    <a:pt x="1525270" y="2145031"/>
                    <a:pt x="1529080" y="2145031"/>
                  </a:cubicBezTo>
                  <a:cubicBezTo>
                    <a:pt x="1532890" y="2145031"/>
                    <a:pt x="1537970" y="2145031"/>
                    <a:pt x="1543050" y="2143761"/>
                  </a:cubicBezTo>
                  <a:cubicBezTo>
                    <a:pt x="1543050" y="2147571"/>
                    <a:pt x="1543050" y="2148841"/>
                    <a:pt x="1546860" y="2148841"/>
                  </a:cubicBezTo>
                  <a:cubicBezTo>
                    <a:pt x="1549400" y="2148841"/>
                    <a:pt x="1551940" y="2148841"/>
                    <a:pt x="1554480" y="2150111"/>
                  </a:cubicBezTo>
                  <a:cubicBezTo>
                    <a:pt x="1562100" y="2150111"/>
                    <a:pt x="1568450" y="2153921"/>
                    <a:pt x="1576070" y="2152651"/>
                  </a:cubicBezTo>
                  <a:cubicBezTo>
                    <a:pt x="1578610" y="2152651"/>
                    <a:pt x="1581150" y="2153921"/>
                    <a:pt x="1583690" y="2155191"/>
                  </a:cubicBezTo>
                  <a:cubicBezTo>
                    <a:pt x="1591310" y="2157731"/>
                    <a:pt x="1596390" y="2164081"/>
                    <a:pt x="1605280" y="2162811"/>
                  </a:cubicBezTo>
                  <a:cubicBezTo>
                    <a:pt x="1606550" y="2162811"/>
                    <a:pt x="1609090" y="2162811"/>
                    <a:pt x="1610360" y="2164081"/>
                  </a:cubicBezTo>
                  <a:cubicBezTo>
                    <a:pt x="1612900" y="2166621"/>
                    <a:pt x="1614170" y="2165351"/>
                    <a:pt x="1615440" y="2164081"/>
                  </a:cubicBezTo>
                  <a:cubicBezTo>
                    <a:pt x="1617980" y="2162811"/>
                    <a:pt x="1620520" y="2161541"/>
                    <a:pt x="1621790" y="2162811"/>
                  </a:cubicBezTo>
                  <a:cubicBezTo>
                    <a:pt x="1626870" y="2164081"/>
                    <a:pt x="1633220" y="2165351"/>
                    <a:pt x="1638300" y="2166621"/>
                  </a:cubicBezTo>
                  <a:lnTo>
                    <a:pt x="1643380" y="2166621"/>
                  </a:lnTo>
                  <a:cubicBezTo>
                    <a:pt x="1647190" y="2165351"/>
                    <a:pt x="1652270" y="2164081"/>
                    <a:pt x="1656080" y="2164081"/>
                  </a:cubicBezTo>
                  <a:cubicBezTo>
                    <a:pt x="1662430" y="2162811"/>
                    <a:pt x="1668780" y="2162811"/>
                    <a:pt x="1675130" y="2162811"/>
                  </a:cubicBezTo>
                  <a:lnTo>
                    <a:pt x="1677670" y="2162811"/>
                  </a:lnTo>
                  <a:cubicBezTo>
                    <a:pt x="1686560" y="2160271"/>
                    <a:pt x="1696720" y="2157731"/>
                    <a:pt x="1705610" y="2155191"/>
                  </a:cubicBezTo>
                  <a:cubicBezTo>
                    <a:pt x="1711960" y="2153921"/>
                    <a:pt x="1718310" y="2152651"/>
                    <a:pt x="1725930" y="2151381"/>
                  </a:cubicBezTo>
                  <a:cubicBezTo>
                    <a:pt x="1733550" y="2150111"/>
                    <a:pt x="1739900" y="2147571"/>
                    <a:pt x="1747520" y="2146301"/>
                  </a:cubicBezTo>
                  <a:cubicBezTo>
                    <a:pt x="1750060" y="2146301"/>
                    <a:pt x="1752600" y="2146301"/>
                    <a:pt x="1756410" y="2145031"/>
                  </a:cubicBezTo>
                  <a:cubicBezTo>
                    <a:pt x="1766570" y="2143761"/>
                    <a:pt x="1776730" y="2139951"/>
                    <a:pt x="1786889" y="2145031"/>
                  </a:cubicBezTo>
                  <a:lnTo>
                    <a:pt x="1802129" y="2148841"/>
                  </a:lnTo>
                  <a:cubicBezTo>
                    <a:pt x="1808479" y="2150111"/>
                    <a:pt x="1813559" y="2153921"/>
                    <a:pt x="1819909" y="2153921"/>
                  </a:cubicBezTo>
                  <a:cubicBezTo>
                    <a:pt x="1821179" y="2153921"/>
                    <a:pt x="1823719" y="2155191"/>
                    <a:pt x="1824989" y="2155191"/>
                  </a:cubicBezTo>
                  <a:cubicBezTo>
                    <a:pt x="1832609" y="2157731"/>
                    <a:pt x="1838959" y="2164081"/>
                    <a:pt x="1847849" y="2161541"/>
                  </a:cubicBezTo>
                  <a:cubicBezTo>
                    <a:pt x="1851659" y="2160271"/>
                    <a:pt x="1858009" y="2162811"/>
                    <a:pt x="1861819" y="2164081"/>
                  </a:cubicBezTo>
                  <a:cubicBezTo>
                    <a:pt x="1865629" y="2165351"/>
                    <a:pt x="1869439" y="2165351"/>
                    <a:pt x="1873249" y="2166621"/>
                  </a:cubicBezTo>
                  <a:lnTo>
                    <a:pt x="1873249" y="2169161"/>
                  </a:lnTo>
                  <a:cubicBezTo>
                    <a:pt x="1880869" y="2169161"/>
                    <a:pt x="1888489" y="2170431"/>
                    <a:pt x="1896109" y="2166621"/>
                  </a:cubicBezTo>
                  <a:cubicBezTo>
                    <a:pt x="1898649" y="2165351"/>
                    <a:pt x="1899919" y="2164081"/>
                    <a:pt x="1902459" y="2164081"/>
                  </a:cubicBezTo>
                  <a:cubicBezTo>
                    <a:pt x="1907539" y="2162811"/>
                    <a:pt x="1913889" y="2162811"/>
                    <a:pt x="1918969" y="2165351"/>
                  </a:cubicBezTo>
                  <a:cubicBezTo>
                    <a:pt x="1922779" y="2166621"/>
                    <a:pt x="1929129" y="2165351"/>
                    <a:pt x="1932939" y="2162811"/>
                  </a:cubicBezTo>
                  <a:cubicBezTo>
                    <a:pt x="1938019" y="2160271"/>
                    <a:pt x="1944369" y="2161541"/>
                    <a:pt x="1949450" y="2161541"/>
                  </a:cubicBezTo>
                  <a:cubicBezTo>
                    <a:pt x="1954530" y="2161541"/>
                    <a:pt x="1958339" y="2162811"/>
                    <a:pt x="1963420" y="2161541"/>
                  </a:cubicBezTo>
                  <a:cubicBezTo>
                    <a:pt x="1974850" y="2160271"/>
                    <a:pt x="1985010" y="2156461"/>
                    <a:pt x="1997710" y="2157731"/>
                  </a:cubicBezTo>
                  <a:cubicBezTo>
                    <a:pt x="2002789" y="2157731"/>
                    <a:pt x="2007870" y="2159001"/>
                    <a:pt x="2012950" y="2157731"/>
                  </a:cubicBezTo>
                  <a:cubicBezTo>
                    <a:pt x="2023110" y="2156461"/>
                    <a:pt x="2030729" y="2160271"/>
                    <a:pt x="2038350" y="2165351"/>
                  </a:cubicBezTo>
                  <a:cubicBezTo>
                    <a:pt x="2044700" y="2170431"/>
                    <a:pt x="2052320" y="2174241"/>
                    <a:pt x="2059939" y="2178051"/>
                  </a:cubicBezTo>
                  <a:cubicBezTo>
                    <a:pt x="2065019" y="2180591"/>
                    <a:pt x="2072639" y="2175511"/>
                    <a:pt x="2072639" y="2169161"/>
                  </a:cubicBezTo>
                  <a:lnTo>
                    <a:pt x="2072639" y="2157731"/>
                  </a:lnTo>
                  <a:cubicBezTo>
                    <a:pt x="2072639" y="2124711"/>
                    <a:pt x="2072639" y="2092961"/>
                    <a:pt x="2073910" y="2059941"/>
                  </a:cubicBezTo>
                  <a:cubicBezTo>
                    <a:pt x="2073910" y="2037081"/>
                    <a:pt x="2075180" y="2014221"/>
                    <a:pt x="2075180" y="1990091"/>
                  </a:cubicBezTo>
                  <a:cubicBezTo>
                    <a:pt x="2075180" y="1964691"/>
                    <a:pt x="2073910" y="447041"/>
                    <a:pt x="2073910" y="421641"/>
                  </a:cubicBezTo>
                  <a:cubicBezTo>
                    <a:pt x="2081530" y="410211"/>
                    <a:pt x="2078989" y="401321"/>
                    <a:pt x="2085339" y="394971"/>
                  </a:cubicBezTo>
                  <a:close/>
                  <a:moveTo>
                    <a:pt x="1263650" y="2052320"/>
                  </a:moveTo>
                  <a:cubicBezTo>
                    <a:pt x="1266190" y="2045970"/>
                    <a:pt x="1271270" y="2047240"/>
                    <a:pt x="1275080" y="2048510"/>
                  </a:cubicBezTo>
                  <a:cubicBezTo>
                    <a:pt x="1272540" y="2053590"/>
                    <a:pt x="1267460" y="2051050"/>
                    <a:pt x="1263650" y="2052320"/>
                  </a:cubicBezTo>
                  <a:close/>
                  <a:moveTo>
                    <a:pt x="1275080" y="2058670"/>
                  </a:moveTo>
                  <a:cubicBezTo>
                    <a:pt x="1276350" y="2056130"/>
                    <a:pt x="1276350" y="2052320"/>
                    <a:pt x="1280160" y="2052320"/>
                  </a:cubicBezTo>
                  <a:cubicBezTo>
                    <a:pt x="1281430" y="2052320"/>
                    <a:pt x="1283970" y="2053590"/>
                    <a:pt x="1285240" y="2053590"/>
                  </a:cubicBezTo>
                  <a:cubicBezTo>
                    <a:pt x="1283970" y="2056130"/>
                    <a:pt x="1282700" y="2057400"/>
                    <a:pt x="1281430" y="2059940"/>
                  </a:cubicBezTo>
                  <a:cubicBezTo>
                    <a:pt x="1280160" y="2059940"/>
                    <a:pt x="1277620" y="2059940"/>
                    <a:pt x="1275080" y="2058670"/>
                  </a:cubicBezTo>
                  <a:close/>
                  <a:moveTo>
                    <a:pt x="1280160" y="2071370"/>
                  </a:moveTo>
                  <a:cubicBezTo>
                    <a:pt x="1282700" y="2070100"/>
                    <a:pt x="1283970" y="2067560"/>
                    <a:pt x="1286510" y="2066290"/>
                  </a:cubicBezTo>
                  <a:cubicBezTo>
                    <a:pt x="1287780" y="2066290"/>
                    <a:pt x="1289050" y="2067560"/>
                    <a:pt x="1290320" y="2067560"/>
                  </a:cubicBezTo>
                  <a:cubicBezTo>
                    <a:pt x="1290320" y="2072640"/>
                    <a:pt x="1285240" y="2073910"/>
                    <a:pt x="1280160" y="2071370"/>
                  </a:cubicBezTo>
                  <a:close/>
                  <a:moveTo>
                    <a:pt x="1285240" y="2030730"/>
                  </a:moveTo>
                  <a:cubicBezTo>
                    <a:pt x="1286510" y="2032000"/>
                    <a:pt x="1286510" y="2033270"/>
                    <a:pt x="1289050" y="2034540"/>
                  </a:cubicBezTo>
                  <a:lnTo>
                    <a:pt x="1277620" y="2034540"/>
                  </a:lnTo>
                  <a:cubicBezTo>
                    <a:pt x="1277620" y="2033270"/>
                    <a:pt x="1277620" y="2032000"/>
                    <a:pt x="1278890" y="2030730"/>
                  </a:cubicBezTo>
                  <a:cubicBezTo>
                    <a:pt x="1283970" y="2030730"/>
                    <a:pt x="1285240" y="2030730"/>
                    <a:pt x="1285240" y="2025650"/>
                  </a:cubicBezTo>
                  <a:cubicBezTo>
                    <a:pt x="1289050" y="2026920"/>
                    <a:pt x="1294130" y="2023110"/>
                    <a:pt x="1295400" y="2029460"/>
                  </a:cubicBezTo>
                  <a:cubicBezTo>
                    <a:pt x="1291590" y="2030730"/>
                    <a:pt x="1289050" y="2030730"/>
                    <a:pt x="1285240" y="2030730"/>
                  </a:cubicBezTo>
                  <a:close/>
                </a:path>
              </a:pathLst>
            </a:custGeom>
            <a:blipFill>
              <a:blip r:embed="rId2"/>
              <a:stretch>
                <a:fillRect l="-29005" r="-29005" t="0" b="0"/>
              </a:stretch>
            </a:blipFill>
          </p:spPr>
        </p:sp>
      </p:grpSp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5602402" y="4309400"/>
            <a:ext cx="2560546" cy="2701407"/>
            <a:chOff x="0" y="0"/>
            <a:chExt cx="2077720" cy="2192020"/>
          </a:xfrm>
        </p:grpSpPr>
        <p:sp>
          <p:nvSpPr>
            <p:cNvPr name="Freeform 5" id="5"/>
            <p:cNvSpPr/>
            <p:nvPr/>
          </p:nvSpPr>
          <p:spPr>
            <a:xfrm>
              <a:off x="-7620" y="-2540"/>
              <a:ext cx="2085340" cy="2194560"/>
            </a:xfrm>
            <a:custGeom>
              <a:avLst/>
              <a:gdLst/>
              <a:ahLst/>
              <a:cxnLst/>
              <a:rect r="r" b="b" t="t" l="l"/>
              <a:pathLst>
                <a:path h="2194560" w="2085340">
                  <a:moveTo>
                    <a:pt x="2085340" y="394970"/>
                  </a:moveTo>
                  <a:cubicBezTo>
                    <a:pt x="2084070" y="394970"/>
                    <a:pt x="2082800" y="394970"/>
                    <a:pt x="2081530" y="393700"/>
                  </a:cubicBezTo>
                  <a:cubicBezTo>
                    <a:pt x="2075180" y="392430"/>
                    <a:pt x="2067560" y="393700"/>
                    <a:pt x="2063750" y="387350"/>
                  </a:cubicBezTo>
                  <a:cubicBezTo>
                    <a:pt x="2062480" y="384810"/>
                    <a:pt x="2058670" y="382270"/>
                    <a:pt x="2056130" y="381000"/>
                  </a:cubicBezTo>
                  <a:cubicBezTo>
                    <a:pt x="2051050" y="375920"/>
                    <a:pt x="2044700" y="370840"/>
                    <a:pt x="2038350" y="365760"/>
                  </a:cubicBezTo>
                  <a:lnTo>
                    <a:pt x="2026920" y="354330"/>
                  </a:lnTo>
                  <a:cubicBezTo>
                    <a:pt x="2025650" y="353060"/>
                    <a:pt x="2025650" y="351790"/>
                    <a:pt x="2025650" y="350520"/>
                  </a:cubicBezTo>
                  <a:cubicBezTo>
                    <a:pt x="2023110" y="347980"/>
                    <a:pt x="2019300" y="345440"/>
                    <a:pt x="2015490" y="345440"/>
                  </a:cubicBezTo>
                  <a:cubicBezTo>
                    <a:pt x="2009140" y="344170"/>
                    <a:pt x="2002790" y="344170"/>
                    <a:pt x="1996440" y="342900"/>
                  </a:cubicBezTo>
                  <a:lnTo>
                    <a:pt x="1991360" y="342900"/>
                  </a:lnTo>
                  <a:cubicBezTo>
                    <a:pt x="1985010" y="340360"/>
                    <a:pt x="1979930" y="339090"/>
                    <a:pt x="1973580" y="340360"/>
                  </a:cubicBezTo>
                  <a:cubicBezTo>
                    <a:pt x="1971040" y="340360"/>
                    <a:pt x="1968500" y="340360"/>
                    <a:pt x="1967230" y="337820"/>
                  </a:cubicBezTo>
                  <a:cubicBezTo>
                    <a:pt x="1965960" y="335280"/>
                    <a:pt x="1963420" y="334010"/>
                    <a:pt x="1962150" y="332740"/>
                  </a:cubicBezTo>
                  <a:cubicBezTo>
                    <a:pt x="1959610" y="330200"/>
                    <a:pt x="1955800" y="328930"/>
                    <a:pt x="1953260" y="327660"/>
                  </a:cubicBezTo>
                  <a:cubicBezTo>
                    <a:pt x="1948180" y="323850"/>
                    <a:pt x="1944370" y="320040"/>
                    <a:pt x="1938020" y="320040"/>
                  </a:cubicBezTo>
                  <a:cubicBezTo>
                    <a:pt x="1932940" y="320040"/>
                    <a:pt x="1927860" y="318770"/>
                    <a:pt x="1922780" y="317500"/>
                  </a:cubicBezTo>
                  <a:cubicBezTo>
                    <a:pt x="1921510" y="317500"/>
                    <a:pt x="1921510" y="317500"/>
                    <a:pt x="1921510" y="316230"/>
                  </a:cubicBezTo>
                  <a:cubicBezTo>
                    <a:pt x="1917700" y="311150"/>
                    <a:pt x="1911350" y="309880"/>
                    <a:pt x="1905000" y="309880"/>
                  </a:cubicBezTo>
                  <a:cubicBezTo>
                    <a:pt x="1902460" y="309880"/>
                    <a:pt x="1899920" y="308610"/>
                    <a:pt x="1899920" y="307340"/>
                  </a:cubicBezTo>
                  <a:cubicBezTo>
                    <a:pt x="1898650" y="303530"/>
                    <a:pt x="1896110" y="302260"/>
                    <a:pt x="1893570" y="302260"/>
                  </a:cubicBezTo>
                  <a:cubicBezTo>
                    <a:pt x="1889760" y="302260"/>
                    <a:pt x="1885950" y="300990"/>
                    <a:pt x="1883410" y="302260"/>
                  </a:cubicBezTo>
                  <a:cubicBezTo>
                    <a:pt x="1873250" y="306070"/>
                    <a:pt x="1865630" y="298450"/>
                    <a:pt x="1856740" y="297180"/>
                  </a:cubicBezTo>
                  <a:lnTo>
                    <a:pt x="1855470" y="295910"/>
                  </a:lnTo>
                  <a:cubicBezTo>
                    <a:pt x="1852930" y="289560"/>
                    <a:pt x="1846580" y="289560"/>
                    <a:pt x="1840230" y="288290"/>
                  </a:cubicBezTo>
                  <a:cubicBezTo>
                    <a:pt x="1840230" y="287020"/>
                    <a:pt x="1841500" y="287020"/>
                    <a:pt x="1841500" y="285750"/>
                  </a:cubicBezTo>
                  <a:cubicBezTo>
                    <a:pt x="1840230" y="285750"/>
                    <a:pt x="1838960" y="287020"/>
                    <a:pt x="1836420" y="287020"/>
                  </a:cubicBezTo>
                  <a:cubicBezTo>
                    <a:pt x="1835150" y="287020"/>
                    <a:pt x="1832610" y="288290"/>
                    <a:pt x="1831340" y="287020"/>
                  </a:cubicBezTo>
                  <a:cubicBezTo>
                    <a:pt x="1828801" y="283210"/>
                    <a:pt x="1824990" y="279400"/>
                    <a:pt x="1824990" y="275590"/>
                  </a:cubicBezTo>
                  <a:cubicBezTo>
                    <a:pt x="1824990" y="271780"/>
                    <a:pt x="1821180" y="271780"/>
                    <a:pt x="1819911" y="270510"/>
                  </a:cubicBezTo>
                  <a:lnTo>
                    <a:pt x="1817371" y="270510"/>
                  </a:lnTo>
                  <a:cubicBezTo>
                    <a:pt x="1812291" y="265430"/>
                    <a:pt x="1807211" y="264160"/>
                    <a:pt x="1800861" y="267970"/>
                  </a:cubicBezTo>
                  <a:cubicBezTo>
                    <a:pt x="1799590" y="264160"/>
                    <a:pt x="1802131" y="259080"/>
                    <a:pt x="1797051" y="257810"/>
                  </a:cubicBezTo>
                  <a:lnTo>
                    <a:pt x="1797051" y="256540"/>
                  </a:lnTo>
                  <a:cubicBezTo>
                    <a:pt x="1799590" y="250190"/>
                    <a:pt x="1795780" y="246380"/>
                    <a:pt x="1790701" y="243840"/>
                  </a:cubicBezTo>
                  <a:cubicBezTo>
                    <a:pt x="1786890" y="241300"/>
                    <a:pt x="1785621" y="238760"/>
                    <a:pt x="1785621" y="234950"/>
                  </a:cubicBezTo>
                  <a:lnTo>
                    <a:pt x="1785621" y="229870"/>
                  </a:lnTo>
                  <a:cubicBezTo>
                    <a:pt x="1780541" y="228600"/>
                    <a:pt x="1778001" y="223520"/>
                    <a:pt x="1775461" y="219710"/>
                  </a:cubicBezTo>
                  <a:cubicBezTo>
                    <a:pt x="1774190" y="214630"/>
                    <a:pt x="1771651" y="210820"/>
                    <a:pt x="1769111" y="207010"/>
                  </a:cubicBezTo>
                  <a:cubicBezTo>
                    <a:pt x="1766571" y="203200"/>
                    <a:pt x="1761490" y="200660"/>
                    <a:pt x="1761490" y="194310"/>
                  </a:cubicBezTo>
                  <a:cubicBezTo>
                    <a:pt x="1761490" y="190500"/>
                    <a:pt x="1760220" y="186690"/>
                    <a:pt x="1758951" y="182880"/>
                  </a:cubicBezTo>
                  <a:cubicBezTo>
                    <a:pt x="1756411" y="177800"/>
                    <a:pt x="1753871" y="173990"/>
                    <a:pt x="1750061" y="168910"/>
                  </a:cubicBezTo>
                  <a:cubicBezTo>
                    <a:pt x="1752601" y="165100"/>
                    <a:pt x="1755140" y="162560"/>
                    <a:pt x="1751331" y="158750"/>
                  </a:cubicBezTo>
                  <a:lnTo>
                    <a:pt x="1751331" y="156210"/>
                  </a:lnTo>
                  <a:cubicBezTo>
                    <a:pt x="1751331" y="154940"/>
                    <a:pt x="1750061" y="153670"/>
                    <a:pt x="1750061" y="152400"/>
                  </a:cubicBezTo>
                  <a:cubicBezTo>
                    <a:pt x="1748790" y="151130"/>
                    <a:pt x="1746251" y="149860"/>
                    <a:pt x="1744981" y="148590"/>
                  </a:cubicBezTo>
                  <a:cubicBezTo>
                    <a:pt x="1741171" y="144780"/>
                    <a:pt x="1738631" y="139700"/>
                    <a:pt x="1732281" y="142240"/>
                  </a:cubicBezTo>
                  <a:cubicBezTo>
                    <a:pt x="1729741" y="137160"/>
                    <a:pt x="1728471" y="132080"/>
                    <a:pt x="1727201" y="127000"/>
                  </a:cubicBezTo>
                  <a:cubicBezTo>
                    <a:pt x="1725931" y="123190"/>
                    <a:pt x="1724661" y="120650"/>
                    <a:pt x="1723391" y="116840"/>
                  </a:cubicBezTo>
                  <a:lnTo>
                    <a:pt x="1723391" y="115570"/>
                  </a:lnTo>
                  <a:cubicBezTo>
                    <a:pt x="1725931" y="110490"/>
                    <a:pt x="1722121" y="106680"/>
                    <a:pt x="1722121" y="102870"/>
                  </a:cubicBezTo>
                  <a:cubicBezTo>
                    <a:pt x="1722121" y="100330"/>
                    <a:pt x="1719581" y="97790"/>
                    <a:pt x="1718311" y="95250"/>
                  </a:cubicBezTo>
                  <a:cubicBezTo>
                    <a:pt x="1717040" y="91440"/>
                    <a:pt x="1713231" y="88900"/>
                    <a:pt x="1713231" y="85090"/>
                  </a:cubicBezTo>
                  <a:lnTo>
                    <a:pt x="1713231" y="64770"/>
                  </a:lnTo>
                  <a:cubicBezTo>
                    <a:pt x="1711961" y="57150"/>
                    <a:pt x="1709421" y="53340"/>
                    <a:pt x="1700531" y="52070"/>
                  </a:cubicBezTo>
                  <a:cubicBezTo>
                    <a:pt x="1699261" y="52070"/>
                    <a:pt x="1697991" y="52070"/>
                    <a:pt x="1697991" y="50800"/>
                  </a:cubicBezTo>
                  <a:cubicBezTo>
                    <a:pt x="1695451" y="46990"/>
                    <a:pt x="1691641" y="45720"/>
                    <a:pt x="1686561" y="44450"/>
                  </a:cubicBezTo>
                  <a:cubicBezTo>
                    <a:pt x="1682751" y="44450"/>
                    <a:pt x="1680211" y="44450"/>
                    <a:pt x="1677671" y="45720"/>
                  </a:cubicBezTo>
                  <a:cubicBezTo>
                    <a:pt x="1671321" y="49530"/>
                    <a:pt x="1664971" y="53340"/>
                    <a:pt x="1659891" y="58420"/>
                  </a:cubicBezTo>
                  <a:cubicBezTo>
                    <a:pt x="1653541" y="63500"/>
                    <a:pt x="1648461" y="67310"/>
                    <a:pt x="1640841" y="63500"/>
                  </a:cubicBezTo>
                  <a:lnTo>
                    <a:pt x="1638301" y="63500"/>
                  </a:lnTo>
                  <a:cubicBezTo>
                    <a:pt x="1635761" y="62230"/>
                    <a:pt x="1631951" y="60960"/>
                    <a:pt x="1629411" y="59690"/>
                  </a:cubicBezTo>
                  <a:cubicBezTo>
                    <a:pt x="1628141" y="60960"/>
                    <a:pt x="1626871" y="62230"/>
                    <a:pt x="1623061" y="60960"/>
                  </a:cubicBezTo>
                  <a:cubicBezTo>
                    <a:pt x="1615441" y="59690"/>
                    <a:pt x="1609091" y="58420"/>
                    <a:pt x="1602741" y="53340"/>
                  </a:cubicBezTo>
                  <a:cubicBezTo>
                    <a:pt x="1601471" y="52070"/>
                    <a:pt x="1598931" y="52070"/>
                    <a:pt x="1597661" y="52070"/>
                  </a:cubicBezTo>
                  <a:cubicBezTo>
                    <a:pt x="1592581" y="50800"/>
                    <a:pt x="1586231" y="49530"/>
                    <a:pt x="1579881" y="46990"/>
                  </a:cubicBezTo>
                  <a:cubicBezTo>
                    <a:pt x="1584961" y="43180"/>
                    <a:pt x="1583691" y="40640"/>
                    <a:pt x="1581151" y="38100"/>
                  </a:cubicBezTo>
                  <a:cubicBezTo>
                    <a:pt x="1577341" y="33020"/>
                    <a:pt x="1572261" y="33020"/>
                    <a:pt x="1568451" y="35560"/>
                  </a:cubicBezTo>
                  <a:cubicBezTo>
                    <a:pt x="1559561" y="39370"/>
                    <a:pt x="1550671" y="44450"/>
                    <a:pt x="1540511" y="48260"/>
                  </a:cubicBezTo>
                  <a:cubicBezTo>
                    <a:pt x="1536701" y="50800"/>
                    <a:pt x="1531621" y="52070"/>
                    <a:pt x="1526541" y="53340"/>
                  </a:cubicBezTo>
                  <a:cubicBezTo>
                    <a:pt x="1522731" y="54610"/>
                    <a:pt x="1518921" y="53340"/>
                    <a:pt x="1515111" y="54610"/>
                  </a:cubicBezTo>
                  <a:cubicBezTo>
                    <a:pt x="1511301" y="55880"/>
                    <a:pt x="1507491" y="57150"/>
                    <a:pt x="1502411" y="55880"/>
                  </a:cubicBezTo>
                  <a:cubicBezTo>
                    <a:pt x="1501141" y="55880"/>
                    <a:pt x="1498601" y="57150"/>
                    <a:pt x="1497331" y="57150"/>
                  </a:cubicBezTo>
                  <a:cubicBezTo>
                    <a:pt x="1494791" y="58420"/>
                    <a:pt x="1493521" y="59690"/>
                    <a:pt x="1490981" y="58420"/>
                  </a:cubicBezTo>
                  <a:cubicBezTo>
                    <a:pt x="1485901" y="58420"/>
                    <a:pt x="1483361" y="60960"/>
                    <a:pt x="1480821" y="63500"/>
                  </a:cubicBezTo>
                  <a:cubicBezTo>
                    <a:pt x="1478281" y="66040"/>
                    <a:pt x="1475741" y="71120"/>
                    <a:pt x="1473201" y="72390"/>
                  </a:cubicBezTo>
                  <a:cubicBezTo>
                    <a:pt x="1469391" y="73660"/>
                    <a:pt x="1466851" y="76200"/>
                    <a:pt x="1464311" y="78740"/>
                  </a:cubicBezTo>
                  <a:cubicBezTo>
                    <a:pt x="1461771" y="81280"/>
                    <a:pt x="1459231" y="82550"/>
                    <a:pt x="1456691" y="83820"/>
                  </a:cubicBezTo>
                  <a:cubicBezTo>
                    <a:pt x="1452881" y="86360"/>
                    <a:pt x="1449071" y="87630"/>
                    <a:pt x="1445261" y="90170"/>
                  </a:cubicBezTo>
                  <a:cubicBezTo>
                    <a:pt x="1441451" y="93980"/>
                    <a:pt x="1436371" y="96520"/>
                    <a:pt x="1431291" y="96520"/>
                  </a:cubicBezTo>
                  <a:cubicBezTo>
                    <a:pt x="1426211" y="97790"/>
                    <a:pt x="1419861" y="97790"/>
                    <a:pt x="1414781" y="101600"/>
                  </a:cubicBezTo>
                  <a:cubicBezTo>
                    <a:pt x="1414781" y="101600"/>
                    <a:pt x="1413511" y="102870"/>
                    <a:pt x="1412241" y="102870"/>
                  </a:cubicBezTo>
                  <a:cubicBezTo>
                    <a:pt x="1407161" y="102870"/>
                    <a:pt x="1402081" y="101600"/>
                    <a:pt x="1397001" y="101600"/>
                  </a:cubicBezTo>
                  <a:cubicBezTo>
                    <a:pt x="1393191" y="101600"/>
                    <a:pt x="1386841" y="100330"/>
                    <a:pt x="1384301" y="106680"/>
                  </a:cubicBezTo>
                  <a:cubicBezTo>
                    <a:pt x="1384301" y="106680"/>
                    <a:pt x="1383031" y="107950"/>
                    <a:pt x="1381761" y="107950"/>
                  </a:cubicBezTo>
                  <a:cubicBezTo>
                    <a:pt x="1377951" y="109220"/>
                    <a:pt x="1374141" y="111760"/>
                    <a:pt x="1370331" y="113030"/>
                  </a:cubicBezTo>
                  <a:cubicBezTo>
                    <a:pt x="1370331" y="115570"/>
                    <a:pt x="1366521" y="116840"/>
                    <a:pt x="1363981" y="116840"/>
                  </a:cubicBezTo>
                  <a:cubicBezTo>
                    <a:pt x="1352551" y="115570"/>
                    <a:pt x="1342391" y="115570"/>
                    <a:pt x="1330961" y="111760"/>
                  </a:cubicBezTo>
                  <a:cubicBezTo>
                    <a:pt x="1325881" y="110490"/>
                    <a:pt x="1320801" y="107950"/>
                    <a:pt x="1314451" y="105410"/>
                  </a:cubicBezTo>
                  <a:cubicBezTo>
                    <a:pt x="1313181" y="105410"/>
                    <a:pt x="1311911" y="104140"/>
                    <a:pt x="1310641" y="104140"/>
                  </a:cubicBezTo>
                  <a:cubicBezTo>
                    <a:pt x="1301751" y="104140"/>
                    <a:pt x="1292861" y="105410"/>
                    <a:pt x="1282701" y="105410"/>
                  </a:cubicBezTo>
                  <a:lnTo>
                    <a:pt x="1281431" y="105410"/>
                  </a:lnTo>
                  <a:cubicBezTo>
                    <a:pt x="1276351" y="102870"/>
                    <a:pt x="1270001" y="104140"/>
                    <a:pt x="1264921" y="107950"/>
                  </a:cubicBezTo>
                  <a:cubicBezTo>
                    <a:pt x="1263651" y="109220"/>
                    <a:pt x="1261111" y="110490"/>
                    <a:pt x="1259841" y="110490"/>
                  </a:cubicBezTo>
                  <a:cubicBezTo>
                    <a:pt x="1253491" y="109220"/>
                    <a:pt x="1248411" y="107950"/>
                    <a:pt x="1242061" y="106680"/>
                  </a:cubicBezTo>
                  <a:cubicBezTo>
                    <a:pt x="1235711" y="105410"/>
                    <a:pt x="1230631" y="104140"/>
                    <a:pt x="1224281" y="104140"/>
                  </a:cubicBezTo>
                  <a:cubicBezTo>
                    <a:pt x="1219201" y="104140"/>
                    <a:pt x="1214121" y="102870"/>
                    <a:pt x="1209041" y="100330"/>
                  </a:cubicBezTo>
                  <a:cubicBezTo>
                    <a:pt x="1203961" y="97790"/>
                    <a:pt x="1198881" y="96520"/>
                    <a:pt x="1193801" y="93980"/>
                  </a:cubicBezTo>
                  <a:cubicBezTo>
                    <a:pt x="1191261" y="92710"/>
                    <a:pt x="1187451" y="92710"/>
                    <a:pt x="1183641" y="91440"/>
                  </a:cubicBezTo>
                  <a:cubicBezTo>
                    <a:pt x="1183641" y="87630"/>
                    <a:pt x="1184911" y="85090"/>
                    <a:pt x="1184911" y="82550"/>
                  </a:cubicBezTo>
                  <a:cubicBezTo>
                    <a:pt x="1178561" y="85090"/>
                    <a:pt x="1174751" y="83820"/>
                    <a:pt x="1170941" y="81280"/>
                  </a:cubicBezTo>
                  <a:cubicBezTo>
                    <a:pt x="1168401" y="80010"/>
                    <a:pt x="1164591" y="80010"/>
                    <a:pt x="1162051" y="78740"/>
                  </a:cubicBezTo>
                  <a:lnTo>
                    <a:pt x="1158241" y="78740"/>
                  </a:lnTo>
                  <a:cubicBezTo>
                    <a:pt x="1153161" y="76200"/>
                    <a:pt x="1146811" y="76200"/>
                    <a:pt x="1140461" y="76200"/>
                  </a:cubicBezTo>
                  <a:cubicBezTo>
                    <a:pt x="1132841" y="76200"/>
                    <a:pt x="1123951" y="74930"/>
                    <a:pt x="1116331" y="69850"/>
                  </a:cubicBezTo>
                  <a:cubicBezTo>
                    <a:pt x="1109981" y="66040"/>
                    <a:pt x="1102361" y="63500"/>
                    <a:pt x="1094741" y="64770"/>
                  </a:cubicBezTo>
                  <a:cubicBezTo>
                    <a:pt x="1090931" y="66040"/>
                    <a:pt x="1087121" y="68580"/>
                    <a:pt x="1083311" y="69850"/>
                  </a:cubicBezTo>
                  <a:cubicBezTo>
                    <a:pt x="1076961" y="72390"/>
                    <a:pt x="1071881" y="77470"/>
                    <a:pt x="1065531" y="80010"/>
                  </a:cubicBezTo>
                  <a:cubicBezTo>
                    <a:pt x="1059181" y="82550"/>
                    <a:pt x="1051561" y="85090"/>
                    <a:pt x="1043941" y="87630"/>
                  </a:cubicBezTo>
                  <a:cubicBezTo>
                    <a:pt x="1040131" y="88900"/>
                    <a:pt x="1036321" y="91440"/>
                    <a:pt x="1032511" y="92710"/>
                  </a:cubicBezTo>
                  <a:cubicBezTo>
                    <a:pt x="1026161" y="95250"/>
                    <a:pt x="1021081" y="96520"/>
                    <a:pt x="1014731" y="99060"/>
                  </a:cubicBezTo>
                  <a:cubicBezTo>
                    <a:pt x="1010921" y="100330"/>
                    <a:pt x="1005841" y="104140"/>
                    <a:pt x="1002031" y="105410"/>
                  </a:cubicBezTo>
                  <a:cubicBezTo>
                    <a:pt x="994411" y="107950"/>
                    <a:pt x="986791" y="111760"/>
                    <a:pt x="977901" y="113030"/>
                  </a:cubicBezTo>
                  <a:cubicBezTo>
                    <a:pt x="974091" y="114300"/>
                    <a:pt x="972821" y="116840"/>
                    <a:pt x="970281" y="118110"/>
                  </a:cubicBezTo>
                  <a:lnTo>
                    <a:pt x="958851" y="121920"/>
                  </a:lnTo>
                  <a:cubicBezTo>
                    <a:pt x="951231" y="124460"/>
                    <a:pt x="944881" y="127000"/>
                    <a:pt x="937261" y="128270"/>
                  </a:cubicBezTo>
                  <a:cubicBezTo>
                    <a:pt x="933451" y="129540"/>
                    <a:pt x="928371" y="130810"/>
                    <a:pt x="924561" y="132080"/>
                  </a:cubicBezTo>
                  <a:cubicBezTo>
                    <a:pt x="923291" y="132080"/>
                    <a:pt x="923291" y="133350"/>
                    <a:pt x="922021" y="133350"/>
                  </a:cubicBezTo>
                  <a:cubicBezTo>
                    <a:pt x="919481" y="135890"/>
                    <a:pt x="916941" y="138430"/>
                    <a:pt x="913131" y="139700"/>
                  </a:cubicBezTo>
                  <a:cubicBezTo>
                    <a:pt x="906781" y="142240"/>
                    <a:pt x="900431" y="144780"/>
                    <a:pt x="894081" y="146050"/>
                  </a:cubicBezTo>
                  <a:cubicBezTo>
                    <a:pt x="891541" y="147320"/>
                    <a:pt x="887731" y="147320"/>
                    <a:pt x="885191" y="147320"/>
                  </a:cubicBezTo>
                  <a:cubicBezTo>
                    <a:pt x="877571" y="148590"/>
                    <a:pt x="869951" y="152400"/>
                    <a:pt x="862331" y="154940"/>
                  </a:cubicBezTo>
                  <a:cubicBezTo>
                    <a:pt x="855981" y="157480"/>
                    <a:pt x="849631" y="158750"/>
                    <a:pt x="844551" y="161290"/>
                  </a:cubicBezTo>
                  <a:cubicBezTo>
                    <a:pt x="836931" y="163830"/>
                    <a:pt x="829311" y="166370"/>
                    <a:pt x="825501" y="173990"/>
                  </a:cubicBezTo>
                  <a:cubicBezTo>
                    <a:pt x="825501" y="175260"/>
                    <a:pt x="822961" y="175260"/>
                    <a:pt x="822961" y="175260"/>
                  </a:cubicBezTo>
                  <a:cubicBezTo>
                    <a:pt x="819151" y="176530"/>
                    <a:pt x="814071" y="177800"/>
                    <a:pt x="810261" y="179070"/>
                  </a:cubicBezTo>
                  <a:cubicBezTo>
                    <a:pt x="808991" y="180340"/>
                    <a:pt x="807721" y="179070"/>
                    <a:pt x="807721" y="177800"/>
                  </a:cubicBezTo>
                  <a:cubicBezTo>
                    <a:pt x="806451" y="172720"/>
                    <a:pt x="806451" y="166370"/>
                    <a:pt x="798831" y="163830"/>
                  </a:cubicBezTo>
                  <a:lnTo>
                    <a:pt x="797561" y="162560"/>
                  </a:lnTo>
                  <a:cubicBezTo>
                    <a:pt x="797561" y="156210"/>
                    <a:pt x="792481" y="153670"/>
                    <a:pt x="787401" y="151130"/>
                  </a:cubicBezTo>
                  <a:cubicBezTo>
                    <a:pt x="782321" y="148590"/>
                    <a:pt x="778511" y="147320"/>
                    <a:pt x="774701" y="142240"/>
                  </a:cubicBezTo>
                  <a:cubicBezTo>
                    <a:pt x="772161" y="138430"/>
                    <a:pt x="767081" y="135890"/>
                    <a:pt x="763271" y="132080"/>
                  </a:cubicBezTo>
                  <a:cubicBezTo>
                    <a:pt x="759461" y="129540"/>
                    <a:pt x="754381" y="128270"/>
                    <a:pt x="751841" y="123190"/>
                  </a:cubicBezTo>
                  <a:cubicBezTo>
                    <a:pt x="750571" y="120650"/>
                    <a:pt x="748031" y="119380"/>
                    <a:pt x="745491" y="116840"/>
                  </a:cubicBezTo>
                  <a:cubicBezTo>
                    <a:pt x="746761" y="116840"/>
                    <a:pt x="744221" y="116840"/>
                    <a:pt x="742951" y="115570"/>
                  </a:cubicBezTo>
                  <a:cubicBezTo>
                    <a:pt x="741681" y="114300"/>
                    <a:pt x="740411" y="114300"/>
                    <a:pt x="739141" y="113030"/>
                  </a:cubicBezTo>
                  <a:cubicBezTo>
                    <a:pt x="737871" y="110490"/>
                    <a:pt x="736601" y="107950"/>
                    <a:pt x="732791" y="107950"/>
                  </a:cubicBezTo>
                  <a:cubicBezTo>
                    <a:pt x="731521" y="107950"/>
                    <a:pt x="730251" y="106680"/>
                    <a:pt x="728981" y="105410"/>
                  </a:cubicBezTo>
                  <a:cubicBezTo>
                    <a:pt x="727711" y="105410"/>
                    <a:pt x="726441" y="104140"/>
                    <a:pt x="723901" y="104140"/>
                  </a:cubicBezTo>
                  <a:lnTo>
                    <a:pt x="708661" y="96520"/>
                  </a:lnTo>
                  <a:cubicBezTo>
                    <a:pt x="704851" y="93980"/>
                    <a:pt x="701041" y="90170"/>
                    <a:pt x="695961" y="88900"/>
                  </a:cubicBezTo>
                  <a:cubicBezTo>
                    <a:pt x="688341" y="86360"/>
                    <a:pt x="681991" y="82550"/>
                    <a:pt x="676911" y="76200"/>
                  </a:cubicBezTo>
                  <a:cubicBezTo>
                    <a:pt x="671831" y="69850"/>
                    <a:pt x="665481" y="66040"/>
                    <a:pt x="657861" y="62230"/>
                  </a:cubicBezTo>
                  <a:cubicBezTo>
                    <a:pt x="654051" y="59690"/>
                    <a:pt x="650241" y="58420"/>
                    <a:pt x="647701" y="57150"/>
                  </a:cubicBezTo>
                  <a:cubicBezTo>
                    <a:pt x="642621" y="53340"/>
                    <a:pt x="636271" y="50800"/>
                    <a:pt x="629921" y="48260"/>
                  </a:cubicBezTo>
                  <a:cubicBezTo>
                    <a:pt x="632461" y="44450"/>
                    <a:pt x="631191" y="44450"/>
                    <a:pt x="628651" y="43180"/>
                  </a:cubicBezTo>
                  <a:cubicBezTo>
                    <a:pt x="626111" y="41910"/>
                    <a:pt x="623571" y="41910"/>
                    <a:pt x="622301" y="40640"/>
                  </a:cubicBezTo>
                  <a:cubicBezTo>
                    <a:pt x="621031" y="36830"/>
                    <a:pt x="617221" y="36830"/>
                    <a:pt x="614681" y="34290"/>
                  </a:cubicBezTo>
                  <a:cubicBezTo>
                    <a:pt x="610871" y="30480"/>
                    <a:pt x="605791" y="26670"/>
                    <a:pt x="601981" y="22860"/>
                  </a:cubicBezTo>
                  <a:cubicBezTo>
                    <a:pt x="600711" y="21590"/>
                    <a:pt x="599441" y="20320"/>
                    <a:pt x="598171" y="20320"/>
                  </a:cubicBezTo>
                  <a:cubicBezTo>
                    <a:pt x="588011" y="19050"/>
                    <a:pt x="580391" y="12700"/>
                    <a:pt x="571501" y="8890"/>
                  </a:cubicBezTo>
                  <a:cubicBezTo>
                    <a:pt x="570231" y="7620"/>
                    <a:pt x="567691" y="6350"/>
                    <a:pt x="566421" y="6350"/>
                  </a:cubicBezTo>
                  <a:cubicBezTo>
                    <a:pt x="561341" y="6350"/>
                    <a:pt x="556261" y="7620"/>
                    <a:pt x="549911" y="7620"/>
                  </a:cubicBezTo>
                  <a:cubicBezTo>
                    <a:pt x="544831" y="7620"/>
                    <a:pt x="538481" y="6350"/>
                    <a:pt x="533401" y="5080"/>
                  </a:cubicBezTo>
                  <a:cubicBezTo>
                    <a:pt x="528321" y="3810"/>
                    <a:pt x="523241" y="3810"/>
                    <a:pt x="518161" y="1270"/>
                  </a:cubicBezTo>
                  <a:cubicBezTo>
                    <a:pt x="513081" y="0"/>
                    <a:pt x="509271" y="2540"/>
                    <a:pt x="505461" y="1270"/>
                  </a:cubicBezTo>
                  <a:cubicBezTo>
                    <a:pt x="502921" y="2540"/>
                    <a:pt x="496571" y="5080"/>
                    <a:pt x="492761" y="7620"/>
                  </a:cubicBezTo>
                  <a:cubicBezTo>
                    <a:pt x="487681" y="10160"/>
                    <a:pt x="482601" y="13970"/>
                    <a:pt x="477521" y="17780"/>
                  </a:cubicBezTo>
                  <a:cubicBezTo>
                    <a:pt x="471171" y="21590"/>
                    <a:pt x="463551" y="25400"/>
                    <a:pt x="455931" y="29210"/>
                  </a:cubicBezTo>
                  <a:cubicBezTo>
                    <a:pt x="454661" y="30480"/>
                    <a:pt x="452121" y="30480"/>
                    <a:pt x="449581" y="29210"/>
                  </a:cubicBezTo>
                  <a:cubicBezTo>
                    <a:pt x="447041" y="27940"/>
                    <a:pt x="444501" y="29210"/>
                    <a:pt x="441961" y="30480"/>
                  </a:cubicBezTo>
                  <a:cubicBezTo>
                    <a:pt x="438151" y="33020"/>
                    <a:pt x="433071" y="34290"/>
                    <a:pt x="429261" y="36830"/>
                  </a:cubicBezTo>
                  <a:cubicBezTo>
                    <a:pt x="422911" y="41910"/>
                    <a:pt x="416561" y="48260"/>
                    <a:pt x="407671" y="49530"/>
                  </a:cubicBezTo>
                  <a:cubicBezTo>
                    <a:pt x="402591" y="49530"/>
                    <a:pt x="397511" y="53340"/>
                    <a:pt x="392431" y="53340"/>
                  </a:cubicBezTo>
                  <a:cubicBezTo>
                    <a:pt x="388621" y="53340"/>
                    <a:pt x="386081" y="53340"/>
                    <a:pt x="382271" y="54610"/>
                  </a:cubicBezTo>
                  <a:cubicBezTo>
                    <a:pt x="377191" y="55880"/>
                    <a:pt x="372111" y="58420"/>
                    <a:pt x="365761" y="58420"/>
                  </a:cubicBezTo>
                  <a:cubicBezTo>
                    <a:pt x="358141" y="58420"/>
                    <a:pt x="351791" y="62230"/>
                    <a:pt x="344171" y="64770"/>
                  </a:cubicBezTo>
                  <a:cubicBezTo>
                    <a:pt x="336551" y="68580"/>
                    <a:pt x="330201" y="72390"/>
                    <a:pt x="322581" y="76200"/>
                  </a:cubicBezTo>
                  <a:cubicBezTo>
                    <a:pt x="317501" y="78740"/>
                    <a:pt x="312421" y="78740"/>
                    <a:pt x="306071" y="77470"/>
                  </a:cubicBezTo>
                  <a:cubicBezTo>
                    <a:pt x="302261" y="77470"/>
                    <a:pt x="299721" y="76200"/>
                    <a:pt x="297181" y="78740"/>
                  </a:cubicBezTo>
                  <a:lnTo>
                    <a:pt x="285751" y="86360"/>
                  </a:lnTo>
                  <a:cubicBezTo>
                    <a:pt x="280671" y="90170"/>
                    <a:pt x="276861" y="95250"/>
                    <a:pt x="273051" y="99060"/>
                  </a:cubicBezTo>
                  <a:cubicBezTo>
                    <a:pt x="267971" y="105410"/>
                    <a:pt x="265431" y="113030"/>
                    <a:pt x="257811" y="116840"/>
                  </a:cubicBezTo>
                  <a:cubicBezTo>
                    <a:pt x="256541" y="118110"/>
                    <a:pt x="255271" y="120650"/>
                    <a:pt x="254001" y="123190"/>
                  </a:cubicBezTo>
                  <a:cubicBezTo>
                    <a:pt x="252731" y="124460"/>
                    <a:pt x="252731" y="125730"/>
                    <a:pt x="251461" y="127000"/>
                  </a:cubicBezTo>
                  <a:cubicBezTo>
                    <a:pt x="247651" y="130810"/>
                    <a:pt x="243841" y="134620"/>
                    <a:pt x="241301" y="139700"/>
                  </a:cubicBezTo>
                  <a:cubicBezTo>
                    <a:pt x="238761" y="144780"/>
                    <a:pt x="232411" y="146050"/>
                    <a:pt x="229871" y="149860"/>
                  </a:cubicBezTo>
                  <a:cubicBezTo>
                    <a:pt x="226061" y="154940"/>
                    <a:pt x="218441" y="157480"/>
                    <a:pt x="213361" y="160020"/>
                  </a:cubicBezTo>
                  <a:cubicBezTo>
                    <a:pt x="205741" y="163830"/>
                    <a:pt x="199391" y="168910"/>
                    <a:pt x="195581" y="176530"/>
                  </a:cubicBezTo>
                  <a:cubicBezTo>
                    <a:pt x="195581" y="177800"/>
                    <a:pt x="195581" y="177800"/>
                    <a:pt x="194311" y="179070"/>
                  </a:cubicBezTo>
                  <a:cubicBezTo>
                    <a:pt x="185421" y="184150"/>
                    <a:pt x="176531" y="187960"/>
                    <a:pt x="167641" y="193040"/>
                  </a:cubicBezTo>
                  <a:cubicBezTo>
                    <a:pt x="161291" y="196850"/>
                    <a:pt x="153671" y="196850"/>
                    <a:pt x="147321" y="201930"/>
                  </a:cubicBezTo>
                  <a:cubicBezTo>
                    <a:pt x="144781" y="204470"/>
                    <a:pt x="140971" y="205740"/>
                    <a:pt x="137161" y="207010"/>
                  </a:cubicBezTo>
                  <a:cubicBezTo>
                    <a:pt x="129541" y="210820"/>
                    <a:pt x="121921" y="212090"/>
                    <a:pt x="116841" y="218440"/>
                  </a:cubicBezTo>
                  <a:cubicBezTo>
                    <a:pt x="110491" y="226060"/>
                    <a:pt x="101601" y="228600"/>
                    <a:pt x="95251" y="233680"/>
                  </a:cubicBezTo>
                  <a:cubicBezTo>
                    <a:pt x="86361" y="240030"/>
                    <a:pt x="77471" y="246380"/>
                    <a:pt x="68581" y="254000"/>
                  </a:cubicBezTo>
                  <a:cubicBezTo>
                    <a:pt x="63501" y="256540"/>
                    <a:pt x="58421" y="257810"/>
                    <a:pt x="53341" y="255270"/>
                  </a:cubicBezTo>
                  <a:cubicBezTo>
                    <a:pt x="50801" y="254000"/>
                    <a:pt x="48261" y="252730"/>
                    <a:pt x="46991" y="254000"/>
                  </a:cubicBezTo>
                  <a:cubicBezTo>
                    <a:pt x="41911" y="257810"/>
                    <a:pt x="35561" y="259080"/>
                    <a:pt x="29211" y="260350"/>
                  </a:cubicBezTo>
                  <a:cubicBezTo>
                    <a:pt x="27941" y="260350"/>
                    <a:pt x="26671" y="261620"/>
                    <a:pt x="25401" y="261620"/>
                  </a:cubicBezTo>
                  <a:cubicBezTo>
                    <a:pt x="22860" y="407670"/>
                    <a:pt x="16510" y="554990"/>
                    <a:pt x="10160" y="701040"/>
                  </a:cubicBezTo>
                  <a:cubicBezTo>
                    <a:pt x="3810" y="858520"/>
                    <a:pt x="13970" y="995680"/>
                    <a:pt x="12700" y="1153160"/>
                  </a:cubicBezTo>
                  <a:cubicBezTo>
                    <a:pt x="11430" y="1311910"/>
                    <a:pt x="0" y="1487170"/>
                    <a:pt x="13970" y="1644650"/>
                  </a:cubicBezTo>
                  <a:cubicBezTo>
                    <a:pt x="26670" y="1800860"/>
                    <a:pt x="41910" y="1957070"/>
                    <a:pt x="54610" y="2113280"/>
                  </a:cubicBezTo>
                  <a:lnTo>
                    <a:pt x="55880" y="2113280"/>
                  </a:lnTo>
                  <a:cubicBezTo>
                    <a:pt x="60960" y="2112010"/>
                    <a:pt x="66040" y="2112010"/>
                    <a:pt x="72390" y="2112010"/>
                  </a:cubicBezTo>
                  <a:cubicBezTo>
                    <a:pt x="80010" y="2110740"/>
                    <a:pt x="86360" y="2108200"/>
                    <a:pt x="93980" y="2108200"/>
                  </a:cubicBezTo>
                  <a:cubicBezTo>
                    <a:pt x="102870" y="2108200"/>
                    <a:pt x="111760" y="2109470"/>
                    <a:pt x="120650" y="2109470"/>
                  </a:cubicBezTo>
                  <a:cubicBezTo>
                    <a:pt x="129540" y="2109470"/>
                    <a:pt x="138430" y="2110740"/>
                    <a:pt x="146050" y="2112010"/>
                  </a:cubicBezTo>
                  <a:cubicBezTo>
                    <a:pt x="153670" y="2113280"/>
                    <a:pt x="160020" y="2113280"/>
                    <a:pt x="166370" y="2109470"/>
                  </a:cubicBezTo>
                  <a:lnTo>
                    <a:pt x="167640" y="2109470"/>
                  </a:lnTo>
                  <a:cubicBezTo>
                    <a:pt x="175260" y="2108200"/>
                    <a:pt x="182880" y="2106930"/>
                    <a:pt x="191770" y="2105660"/>
                  </a:cubicBezTo>
                  <a:cubicBezTo>
                    <a:pt x="194310" y="2105660"/>
                    <a:pt x="198120" y="2105660"/>
                    <a:pt x="199390" y="2106930"/>
                  </a:cubicBezTo>
                  <a:cubicBezTo>
                    <a:pt x="204470" y="2112010"/>
                    <a:pt x="209550" y="2110740"/>
                    <a:pt x="215900" y="2109470"/>
                  </a:cubicBezTo>
                  <a:cubicBezTo>
                    <a:pt x="222250" y="2108200"/>
                    <a:pt x="226060" y="2109470"/>
                    <a:pt x="231140" y="2112010"/>
                  </a:cubicBezTo>
                  <a:cubicBezTo>
                    <a:pt x="233680" y="2113280"/>
                    <a:pt x="236220" y="2113280"/>
                    <a:pt x="238760" y="2113280"/>
                  </a:cubicBezTo>
                  <a:lnTo>
                    <a:pt x="255270" y="2113280"/>
                  </a:lnTo>
                  <a:cubicBezTo>
                    <a:pt x="259080" y="2113280"/>
                    <a:pt x="262890" y="2115820"/>
                    <a:pt x="266700" y="2115820"/>
                  </a:cubicBezTo>
                  <a:cubicBezTo>
                    <a:pt x="271780" y="2117090"/>
                    <a:pt x="278130" y="2117090"/>
                    <a:pt x="283210" y="2117090"/>
                  </a:cubicBezTo>
                  <a:cubicBezTo>
                    <a:pt x="285750" y="2117090"/>
                    <a:pt x="288290" y="2119630"/>
                    <a:pt x="289560" y="2120900"/>
                  </a:cubicBezTo>
                  <a:cubicBezTo>
                    <a:pt x="300990" y="2124710"/>
                    <a:pt x="311150" y="2122170"/>
                    <a:pt x="322580" y="2122170"/>
                  </a:cubicBezTo>
                  <a:cubicBezTo>
                    <a:pt x="325120" y="2122170"/>
                    <a:pt x="327660" y="2119630"/>
                    <a:pt x="330200" y="2119630"/>
                  </a:cubicBezTo>
                  <a:cubicBezTo>
                    <a:pt x="339090" y="2118360"/>
                    <a:pt x="346710" y="2119630"/>
                    <a:pt x="354330" y="2123440"/>
                  </a:cubicBezTo>
                  <a:cubicBezTo>
                    <a:pt x="358140" y="2124710"/>
                    <a:pt x="363220" y="2124710"/>
                    <a:pt x="368300" y="2124710"/>
                  </a:cubicBezTo>
                  <a:lnTo>
                    <a:pt x="372110" y="2124710"/>
                  </a:lnTo>
                  <a:cubicBezTo>
                    <a:pt x="377190" y="2125981"/>
                    <a:pt x="381000" y="2128521"/>
                    <a:pt x="386080" y="2127250"/>
                  </a:cubicBezTo>
                  <a:cubicBezTo>
                    <a:pt x="392430" y="2125980"/>
                    <a:pt x="398780" y="2125980"/>
                    <a:pt x="406400" y="2124710"/>
                  </a:cubicBezTo>
                  <a:cubicBezTo>
                    <a:pt x="412750" y="2123440"/>
                    <a:pt x="419100" y="2124710"/>
                    <a:pt x="425450" y="2125981"/>
                  </a:cubicBezTo>
                  <a:cubicBezTo>
                    <a:pt x="426720" y="2125981"/>
                    <a:pt x="427990" y="2127251"/>
                    <a:pt x="429260" y="2125981"/>
                  </a:cubicBezTo>
                  <a:cubicBezTo>
                    <a:pt x="435610" y="2124710"/>
                    <a:pt x="440690" y="2122171"/>
                    <a:pt x="447040" y="2123441"/>
                  </a:cubicBezTo>
                  <a:cubicBezTo>
                    <a:pt x="452120" y="2124711"/>
                    <a:pt x="455930" y="2125981"/>
                    <a:pt x="461010" y="2127251"/>
                  </a:cubicBezTo>
                  <a:cubicBezTo>
                    <a:pt x="466090" y="2128521"/>
                    <a:pt x="469900" y="2129791"/>
                    <a:pt x="474980" y="2131061"/>
                  </a:cubicBezTo>
                  <a:cubicBezTo>
                    <a:pt x="481330" y="2132331"/>
                    <a:pt x="487680" y="2132331"/>
                    <a:pt x="492760" y="2133601"/>
                  </a:cubicBezTo>
                  <a:cubicBezTo>
                    <a:pt x="499110" y="2134871"/>
                    <a:pt x="502920" y="2139951"/>
                    <a:pt x="509270" y="2139951"/>
                  </a:cubicBezTo>
                  <a:cubicBezTo>
                    <a:pt x="515620" y="2139951"/>
                    <a:pt x="520700" y="2143761"/>
                    <a:pt x="527050" y="2146301"/>
                  </a:cubicBezTo>
                  <a:cubicBezTo>
                    <a:pt x="529590" y="2147571"/>
                    <a:pt x="532130" y="2147571"/>
                    <a:pt x="535940" y="2148841"/>
                  </a:cubicBezTo>
                  <a:cubicBezTo>
                    <a:pt x="543560" y="2150111"/>
                    <a:pt x="549910" y="2150111"/>
                    <a:pt x="557530" y="2151381"/>
                  </a:cubicBezTo>
                  <a:cubicBezTo>
                    <a:pt x="563880" y="2152651"/>
                    <a:pt x="570230" y="2155191"/>
                    <a:pt x="576580" y="2153921"/>
                  </a:cubicBezTo>
                  <a:cubicBezTo>
                    <a:pt x="586740" y="2152650"/>
                    <a:pt x="594360" y="2155191"/>
                    <a:pt x="603250" y="2157731"/>
                  </a:cubicBezTo>
                  <a:cubicBezTo>
                    <a:pt x="609600" y="2159001"/>
                    <a:pt x="614680" y="2162810"/>
                    <a:pt x="621030" y="2162810"/>
                  </a:cubicBezTo>
                  <a:cubicBezTo>
                    <a:pt x="628650" y="2164081"/>
                    <a:pt x="636270" y="2165350"/>
                    <a:pt x="641350" y="2170431"/>
                  </a:cubicBezTo>
                  <a:cubicBezTo>
                    <a:pt x="642620" y="2169160"/>
                    <a:pt x="643890" y="2169160"/>
                    <a:pt x="643890" y="2169160"/>
                  </a:cubicBezTo>
                  <a:cubicBezTo>
                    <a:pt x="647700" y="2170431"/>
                    <a:pt x="652780" y="2170431"/>
                    <a:pt x="656590" y="2171700"/>
                  </a:cubicBezTo>
                  <a:cubicBezTo>
                    <a:pt x="664210" y="2172971"/>
                    <a:pt x="670560" y="2175510"/>
                    <a:pt x="676910" y="2176780"/>
                  </a:cubicBezTo>
                  <a:cubicBezTo>
                    <a:pt x="680720" y="2178050"/>
                    <a:pt x="684530" y="2178050"/>
                    <a:pt x="687070" y="2180590"/>
                  </a:cubicBezTo>
                  <a:cubicBezTo>
                    <a:pt x="690880" y="2183130"/>
                    <a:pt x="694690" y="2184400"/>
                    <a:pt x="698500" y="2183130"/>
                  </a:cubicBezTo>
                  <a:cubicBezTo>
                    <a:pt x="702310" y="2183130"/>
                    <a:pt x="704850" y="2181860"/>
                    <a:pt x="708660" y="2183130"/>
                  </a:cubicBezTo>
                  <a:cubicBezTo>
                    <a:pt x="716280" y="2184400"/>
                    <a:pt x="722630" y="2188210"/>
                    <a:pt x="730250" y="2189480"/>
                  </a:cubicBezTo>
                  <a:cubicBezTo>
                    <a:pt x="732790" y="2190750"/>
                    <a:pt x="736600" y="2190750"/>
                    <a:pt x="740410" y="2189480"/>
                  </a:cubicBezTo>
                  <a:cubicBezTo>
                    <a:pt x="750570" y="2186940"/>
                    <a:pt x="760730" y="2186940"/>
                    <a:pt x="770890" y="2189480"/>
                  </a:cubicBezTo>
                  <a:cubicBezTo>
                    <a:pt x="777240" y="2190750"/>
                    <a:pt x="784860" y="2194560"/>
                    <a:pt x="791210" y="2192020"/>
                  </a:cubicBezTo>
                  <a:cubicBezTo>
                    <a:pt x="796290" y="2190750"/>
                    <a:pt x="800100" y="2190750"/>
                    <a:pt x="803910" y="2190750"/>
                  </a:cubicBezTo>
                  <a:cubicBezTo>
                    <a:pt x="806450" y="2190750"/>
                    <a:pt x="808990" y="2192020"/>
                    <a:pt x="810260" y="2190750"/>
                  </a:cubicBezTo>
                  <a:cubicBezTo>
                    <a:pt x="816610" y="2184400"/>
                    <a:pt x="824230" y="2186940"/>
                    <a:pt x="831850" y="2186940"/>
                  </a:cubicBezTo>
                  <a:cubicBezTo>
                    <a:pt x="836930" y="2188210"/>
                    <a:pt x="843280" y="2188210"/>
                    <a:pt x="848360" y="2185670"/>
                  </a:cubicBezTo>
                  <a:lnTo>
                    <a:pt x="850900" y="2185670"/>
                  </a:lnTo>
                  <a:cubicBezTo>
                    <a:pt x="858520" y="2185670"/>
                    <a:pt x="866140" y="2186940"/>
                    <a:pt x="873760" y="2186940"/>
                  </a:cubicBezTo>
                  <a:lnTo>
                    <a:pt x="876300" y="2186940"/>
                  </a:lnTo>
                  <a:cubicBezTo>
                    <a:pt x="881380" y="2185670"/>
                    <a:pt x="885190" y="2183130"/>
                    <a:pt x="890270" y="2181860"/>
                  </a:cubicBezTo>
                  <a:cubicBezTo>
                    <a:pt x="897890" y="2179320"/>
                    <a:pt x="905510" y="2178050"/>
                    <a:pt x="913130" y="2176780"/>
                  </a:cubicBezTo>
                  <a:cubicBezTo>
                    <a:pt x="919480" y="2175510"/>
                    <a:pt x="924560" y="2176780"/>
                    <a:pt x="930910" y="2175510"/>
                  </a:cubicBezTo>
                  <a:cubicBezTo>
                    <a:pt x="932180" y="2175510"/>
                    <a:pt x="933450" y="2175510"/>
                    <a:pt x="934720" y="2174240"/>
                  </a:cubicBezTo>
                  <a:cubicBezTo>
                    <a:pt x="938530" y="2171700"/>
                    <a:pt x="944880" y="2174240"/>
                    <a:pt x="946150" y="2169160"/>
                  </a:cubicBezTo>
                  <a:lnTo>
                    <a:pt x="947420" y="2169160"/>
                  </a:lnTo>
                  <a:cubicBezTo>
                    <a:pt x="949960" y="2169160"/>
                    <a:pt x="953770" y="2169160"/>
                    <a:pt x="956310" y="2166620"/>
                  </a:cubicBezTo>
                  <a:cubicBezTo>
                    <a:pt x="961390" y="2162810"/>
                    <a:pt x="965200" y="2164080"/>
                    <a:pt x="970280" y="2165350"/>
                  </a:cubicBezTo>
                  <a:cubicBezTo>
                    <a:pt x="976630" y="2166620"/>
                    <a:pt x="982980" y="2167890"/>
                    <a:pt x="988060" y="2166620"/>
                  </a:cubicBezTo>
                  <a:cubicBezTo>
                    <a:pt x="994410" y="2165350"/>
                    <a:pt x="1002030" y="2162810"/>
                    <a:pt x="1008380" y="2161540"/>
                  </a:cubicBezTo>
                  <a:cubicBezTo>
                    <a:pt x="1009650" y="2161540"/>
                    <a:pt x="1010920" y="2160270"/>
                    <a:pt x="1012190" y="2159000"/>
                  </a:cubicBezTo>
                  <a:cubicBezTo>
                    <a:pt x="1016000" y="2156460"/>
                    <a:pt x="1018540" y="2152650"/>
                    <a:pt x="1022350" y="2150110"/>
                  </a:cubicBezTo>
                  <a:cubicBezTo>
                    <a:pt x="1022350" y="2150110"/>
                    <a:pt x="1023620" y="2148840"/>
                    <a:pt x="1024890" y="2148840"/>
                  </a:cubicBezTo>
                  <a:cubicBezTo>
                    <a:pt x="1031240" y="2151380"/>
                    <a:pt x="1033780" y="2145030"/>
                    <a:pt x="1037590" y="2142490"/>
                  </a:cubicBezTo>
                  <a:cubicBezTo>
                    <a:pt x="1042670" y="2139950"/>
                    <a:pt x="1045210" y="2132330"/>
                    <a:pt x="1052830" y="2133600"/>
                  </a:cubicBezTo>
                  <a:lnTo>
                    <a:pt x="1054100" y="2133600"/>
                  </a:lnTo>
                  <a:cubicBezTo>
                    <a:pt x="1059180" y="2131060"/>
                    <a:pt x="1064260" y="2127250"/>
                    <a:pt x="1068070" y="2124710"/>
                  </a:cubicBezTo>
                  <a:cubicBezTo>
                    <a:pt x="1069340" y="2123440"/>
                    <a:pt x="1070610" y="2122171"/>
                    <a:pt x="1070610" y="2120900"/>
                  </a:cubicBezTo>
                  <a:cubicBezTo>
                    <a:pt x="1071880" y="2119630"/>
                    <a:pt x="1073150" y="2117090"/>
                    <a:pt x="1075690" y="2115821"/>
                  </a:cubicBezTo>
                  <a:cubicBezTo>
                    <a:pt x="1084580" y="2109471"/>
                    <a:pt x="1093470" y="2104391"/>
                    <a:pt x="1102360" y="2098041"/>
                  </a:cubicBezTo>
                  <a:cubicBezTo>
                    <a:pt x="1106170" y="2095501"/>
                    <a:pt x="1112520" y="2092961"/>
                    <a:pt x="1112520" y="2085341"/>
                  </a:cubicBezTo>
                  <a:cubicBezTo>
                    <a:pt x="1112520" y="2077721"/>
                    <a:pt x="1120140" y="2075181"/>
                    <a:pt x="1125220" y="2072641"/>
                  </a:cubicBezTo>
                  <a:cubicBezTo>
                    <a:pt x="1129030" y="2070101"/>
                    <a:pt x="1134110" y="2070101"/>
                    <a:pt x="1139190" y="2068831"/>
                  </a:cubicBezTo>
                  <a:cubicBezTo>
                    <a:pt x="1141730" y="2068831"/>
                    <a:pt x="1143000" y="2067560"/>
                    <a:pt x="1145540" y="2067560"/>
                  </a:cubicBezTo>
                  <a:cubicBezTo>
                    <a:pt x="1148080" y="2067560"/>
                    <a:pt x="1150620" y="2067560"/>
                    <a:pt x="1151890" y="2065021"/>
                  </a:cubicBezTo>
                  <a:cubicBezTo>
                    <a:pt x="1153160" y="2063750"/>
                    <a:pt x="1154430" y="2063750"/>
                    <a:pt x="1155700" y="2062481"/>
                  </a:cubicBezTo>
                  <a:cubicBezTo>
                    <a:pt x="1158240" y="2061210"/>
                    <a:pt x="1160780" y="2059941"/>
                    <a:pt x="1162050" y="2058671"/>
                  </a:cubicBezTo>
                  <a:lnTo>
                    <a:pt x="1169670" y="2058671"/>
                  </a:lnTo>
                  <a:cubicBezTo>
                    <a:pt x="1174750" y="2061210"/>
                    <a:pt x="1178560" y="2063750"/>
                    <a:pt x="1182370" y="2065021"/>
                  </a:cubicBezTo>
                  <a:cubicBezTo>
                    <a:pt x="1182370" y="2065021"/>
                    <a:pt x="1183640" y="2063750"/>
                    <a:pt x="1184910" y="2063750"/>
                  </a:cubicBezTo>
                  <a:cubicBezTo>
                    <a:pt x="1182370" y="2062480"/>
                    <a:pt x="1181100" y="2061210"/>
                    <a:pt x="1178560" y="2059940"/>
                  </a:cubicBezTo>
                  <a:cubicBezTo>
                    <a:pt x="1178560" y="2057400"/>
                    <a:pt x="1178560" y="2056130"/>
                    <a:pt x="1179830" y="2053590"/>
                  </a:cubicBezTo>
                  <a:cubicBezTo>
                    <a:pt x="1182370" y="2054860"/>
                    <a:pt x="1186180" y="2056130"/>
                    <a:pt x="1184910" y="2051050"/>
                  </a:cubicBezTo>
                  <a:lnTo>
                    <a:pt x="1186180" y="2049780"/>
                  </a:lnTo>
                  <a:cubicBezTo>
                    <a:pt x="1188720" y="2047240"/>
                    <a:pt x="1191260" y="2044700"/>
                    <a:pt x="1195070" y="2045970"/>
                  </a:cubicBezTo>
                  <a:cubicBezTo>
                    <a:pt x="1195070" y="2045970"/>
                    <a:pt x="1196340" y="2044700"/>
                    <a:pt x="1197610" y="2044700"/>
                  </a:cubicBezTo>
                  <a:lnTo>
                    <a:pt x="1205230" y="2048510"/>
                  </a:lnTo>
                  <a:cubicBezTo>
                    <a:pt x="1205230" y="2047240"/>
                    <a:pt x="1205230" y="2045970"/>
                    <a:pt x="1203960" y="2045970"/>
                  </a:cubicBezTo>
                  <a:lnTo>
                    <a:pt x="1205230" y="2045970"/>
                  </a:lnTo>
                  <a:cubicBezTo>
                    <a:pt x="1206500" y="2047240"/>
                    <a:pt x="1207770" y="2047240"/>
                    <a:pt x="1210310" y="2048510"/>
                  </a:cubicBezTo>
                  <a:cubicBezTo>
                    <a:pt x="1210310" y="2045970"/>
                    <a:pt x="1216660" y="2042160"/>
                    <a:pt x="1217930" y="2043430"/>
                  </a:cubicBezTo>
                  <a:lnTo>
                    <a:pt x="1219200" y="2043430"/>
                  </a:lnTo>
                  <a:cubicBezTo>
                    <a:pt x="1220470" y="2047240"/>
                    <a:pt x="1223010" y="2049780"/>
                    <a:pt x="1224280" y="2053590"/>
                  </a:cubicBezTo>
                  <a:cubicBezTo>
                    <a:pt x="1226820" y="2052320"/>
                    <a:pt x="1229360" y="2049780"/>
                    <a:pt x="1231900" y="2048510"/>
                  </a:cubicBezTo>
                  <a:cubicBezTo>
                    <a:pt x="1233170" y="2051050"/>
                    <a:pt x="1233170" y="2053590"/>
                    <a:pt x="1234440" y="2057400"/>
                  </a:cubicBezTo>
                  <a:cubicBezTo>
                    <a:pt x="1236980" y="2054860"/>
                    <a:pt x="1238250" y="2053590"/>
                    <a:pt x="1238250" y="2052321"/>
                  </a:cubicBezTo>
                  <a:cubicBezTo>
                    <a:pt x="1242060" y="2053591"/>
                    <a:pt x="1245870" y="2053591"/>
                    <a:pt x="1248410" y="2054860"/>
                  </a:cubicBezTo>
                  <a:cubicBezTo>
                    <a:pt x="1252220" y="2057400"/>
                    <a:pt x="1256030" y="2057400"/>
                    <a:pt x="1259840" y="2056131"/>
                  </a:cubicBezTo>
                  <a:cubicBezTo>
                    <a:pt x="1262380" y="2054860"/>
                    <a:pt x="1263650" y="2053591"/>
                    <a:pt x="1266190" y="2052321"/>
                  </a:cubicBezTo>
                  <a:cubicBezTo>
                    <a:pt x="1267460" y="2054860"/>
                    <a:pt x="1268730" y="2056131"/>
                    <a:pt x="1271270" y="2057400"/>
                  </a:cubicBezTo>
                  <a:cubicBezTo>
                    <a:pt x="1270000" y="2057400"/>
                    <a:pt x="1268730" y="2058671"/>
                    <a:pt x="1267460" y="2058671"/>
                  </a:cubicBezTo>
                  <a:cubicBezTo>
                    <a:pt x="1264920" y="2059941"/>
                    <a:pt x="1263650" y="2061210"/>
                    <a:pt x="1262380" y="2063750"/>
                  </a:cubicBezTo>
                  <a:cubicBezTo>
                    <a:pt x="1261110" y="2066290"/>
                    <a:pt x="1261110" y="2068830"/>
                    <a:pt x="1258570" y="2070100"/>
                  </a:cubicBezTo>
                  <a:cubicBezTo>
                    <a:pt x="1256030" y="2071371"/>
                    <a:pt x="1256030" y="2068830"/>
                    <a:pt x="1253490" y="2068830"/>
                  </a:cubicBezTo>
                  <a:cubicBezTo>
                    <a:pt x="1256030" y="2067560"/>
                    <a:pt x="1257300" y="2067560"/>
                    <a:pt x="1258570" y="2067560"/>
                  </a:cubicBezTo>
                  <a:lnTo>
                    <a:pt x="1258570" y="2065020"/>
                  </a:lnTo>
                  <a:cubicBezTo>
                    <a:pt x="1250950" y="2067560"/>
                    <a:pt x="1243330" y="2063750"/>
                    <a:pt x="1234440" y="2065020"/>
                  </a:cubicBezTo>
                  <a:cubicBezTo>
                    <a:pt x="1239520" y="2067560"/>
                    <a:pt x="1244600" y="2068830"/>
                    <a:pt x="1249680" y="2070100"/>
                  </a:cubicBezTo>
                  <a:lnTo>
                    <a:pt x="1247140" y="2072640"/>
                  </a:lnTo>
                  <a:cubicBezTo>
                    <a:pt x="1249680" y="2073910"/>
                    <a:pt x="1252220" y="2073910"/>
                    <a:pt x="1254760" y="2073910"/>
                  </a:cubicBezTo>
                  <a:lnTo>
                    <a:pt x="1254760" y="2075180"/>
                  </a:lnTo>
                  <a:cubicBezTo>
                    <a:pt x="1252220" y="2075180"/>
                    <a:pt x="1250950" y="2076450"/>
                    <a:pt x="1248410" y="2076450"/>
                  </a:cubicBezTo>
                  <a:lnTo>
                    <a:pt x="1248410" y="2077721"/>
                  </a:lnTo>
                  <a:lnTo>
                    <a:pt x="1259840" y="2077721"/>
                  </a:lnTo>
                  <a:cubicBezTo>
                    <a:pt x="1262380" y="2071371"/>
                    <a:pt x="1270000" y="2073910"/>
                    <a:pt x="1273810" y="2070100"/>
                  </a:cubicBezTo>
                  <a:lnTo>
                    <a:pt x="1276350" y="2070100"/>
                  </a:lnTo>
                  <a:lnTo>
                    <a:pt x="1272540" y="2073910"/>
                  </a:lnTo>
                  <a:cubicBezTo>
                    <a:pt x="1273810" y="2075181"/>
                    <a:pt x="1275080" y="2075181"/>
                    <a:pt x="1276350" y="2076450"/>
                  </a:cubicBezTo>
                  <a:cubicBezTo>
                    <a:pt x="1277620" y="2077720"/>
                    <a:pt x="1278890" y="2077721"/>
                    <a:pt x="1280160" y="2078990"/>
                  </a:cubicBezTo>
                  <a:cubicBezTo>
                    <a:pt x="1282700" y="2077720"/>
                    <a:pt x="1283970" y="2077720"/>
                    <a:pt x="1286510" y="2076450"/>
                  </a:cubicBezTo>
                  <a:cubicBezTo>
                    <a:pt x="1285240" y="2078990"/>
                    <a:pt x="1285240" y="2080260"/>
                    <a:pt x="1285240" y="2081530"/>
                  </a:cubicBezTo>
                  <a:lnTo>
                    <a:pt x="1291590" y="2081530"/>
                  </a:lnTo>
                  <a:lnTo>
                    <a:pt x="1291590" y="2077720"/>
                  </a:lnTo>
                  <a:cubicBezTo>
                    <a:pt x="1291590" y="2073910"/>
                    <a:pt x="1294130" y="2073910"/>
                    <a:pt x="1296670" y="2075180"/>
                  </a:cubicBezTo>
                  <a:cubicBezTo>
                    <a:pt x="1300480" y="2077720"/>
                    <a:pt x="1303020" y="2076450"/>
                    <a:pt x="1306830" y="2075180"/>
                  </a:cubicBezTo>
                  <a:cubicBezTo>
                    <a:pt x="1310640" y="2075180"/>
                    <a:pt x="1313180" y="2072640"/>
                    <a:pt x="1314450" y="2068830"/>
                  </a:cubicBezTo>
                  <a:lnTo>
                    <a:pt x="1309370" y="2068830"/>
                  </a:lnTo>
                  <a:cubicBezTo>
                    <a:pt x="1309370" y="2067560"/>
                    <a:pt x="1310640" y="2066290"/>
                    <a:pt x="1310640" y="2065020"/>
                  </a:cubicBezTo>
                  <a:lnTo>
                    <a:pt x="1310640" y="2059940"/>
                  </a:lnTo>
                  <a:lnTo>
                    <a:pt x="1311910" y="2059940"/>
                  </a:lnTo>
                  <a:cubicBezTo>
                    <a:pt x="1311910" y="2062480"/>
                    <a:pt x="1313180" y="2063750"/>
                    <a:pt x="1313180" y="2066290"/>
                  </a:cubicBezTo>
                  <a:cubicBezTo>
                    <a:pt x="1315720" y="2065020"/>
                    <a:pt x="1319530" y="2065020"/>
                    <a:pt x="1323340" y="2063750"/>
                  </a:cubicBezTo>
                  <a:lnTo>
                    <a:pt x="1323340" y="2067560"/>
                  </a:lnTo>
                  <a:cubicBezTo>
                    <a:pt x="1327150" y="2068831"/>
                    <a:pt x="1330960" y="2071371"/>
                    <a:pt x="1333500" y="2076450"/>
                  </a:cubicBezTo>
                  <a:cubicBezTo>
                    <a:pt x="1333500" y="2076450"/>
                    <a:pt x="1334770" y="2077721"/>
                    <a:pt x="1334770" y="2076450"/>
                  </a:cubicBezTo>
                  <a:lnTo>
                    <a:pt x="1346200" y="2072640"/>
                  </a:lnTo>
                  <a:cubicBezTo>
                    <a:pt x="1351280" y="2071370"/>
                    <a:pt x="1355090" y="2070100"/>
                    <a:pt x="1360170" y="2068830"/>
                  </a:cubicBezTo>
                  <a:cubicBezTo>
                    <a:pt x="1362710" y="2068830"/>
                    <a:pt x="1363980" y="2071370"/>
                    <a:pt x="1367790" y="2073910"/>
                  </a:cubicBezTo>
                  <a:cubicBezTo>
                    <a:pt x="1371600" y="2073910"/>
                    <a:pt x="1384300" y="2076450"/>
                    <a:pt x="1389380" y="2080260"/>
                  </a:cubicBezTo>
                  <a:cubicBezTo>
                    <a:pt x="1390650" y="2081530"/>
                    <a:pt x="1393190" y="2080260"/>
                    <a:pt x="1394460" y="2080260"/>
                  </a:cubicBezTo>
                  <a:cubicBezTo>
                    <a:pt x="1398270" y="2078990"/>
                    <a:pt x="1402080" y="2078990"/>
                    <a:pt x="1405890" y="2077720"/>
                  </a:cubicBezTo>
                  <a:lnTo>
                    <a:pt x="1407160" y="2078990"/>
                  </a:lnTo>
                  <a:cubicBezTo>
                    <a:pt x="1408430" y="2081530"/>
                    <a:pt x="1408430" y="2084070"/>
                    <a:pt x="1408430" y="2086610"/>
                  </a:cubicBezTo>
                  <a:cubicBezTo>
                    <a:pt x="1412240" y="2090421"/>
                    <a:pt x="1416050" y="2094231"/>
                    <a:pt x="1421130" y="2087881"/>
                  </a:cubicBezTo>
                  <a:cubicBezTo>
                    <a:pt x="1421130" y="2089151"/>
                    <a:pt x="1419860" y="2090421"/>
                    <a:pt x="1419860" y="2091691"/>
                  </a:cubicBezTo>
                  <a:cubicBezTo>
                    <a:pt x="1421130" y="2091691"/>
                    <a:pt x="1421130" y="2092961"/>
                    <a:pt x="1422400" y="2092961"/>
                  </a:cubicBezTo>
                  <a:cubicBezTo>
                    <a:pt x="1424940" y="2094231"/>
                    <a:pt x="1432560" y="2095501"/>
                    <a:pt x="1433830" y="2092961"/>
                  </a:cubicBezTo>
                  <a:cubicBezTo>
                    <a:pt x="1435100" y="2089151"/>
                    <a:pt x="1437640" y="2090421"/>
                    <a:pt x="1438910" y="2090421"/>
                  </a:cubicBezTo>
                  <a:cubicBezTo>
                    <a:pt x="1440180" y="2091691"/>
                    <a:pt x="1440180" y="2094231"/>
                    <a:pt x="1441450" y="2096771"/>
                  </a:cubicBezTo>
                  <a:lnTo>
                    <a:pt x="1441450" y="2087881"/>
                  </a:lnTo>
                  <a:cubicBezTo>
                    <a:pt x="1443990" y="2090421"/>
                    <a:pt x="1445260" y="2091691"/>
                    <a:pt x="1446530" y="2094231"/>
                  </a:cubicBezTo>
                  <a:cubicBezTo>
                    <a:pt x="1447800" y="2095501"/>
                    <a:pt x="1447800" y="2096771"/>
                    <a:pt x="1447800" y="2098041"/>
                  </a:cubicBezTo>
                  <a:cubicBezTo>
                    <a:pt x="1446530" y="2098041"/>
                    <a:pt x="1445260" y="2098041"/>
                    <a:pt x="1443990" y="2099311"/>
                  </a:cubicBezTo>
                  <a:lnTo>
                    <a:pt x="1440180" y="2099311"/>
                  </a:lnTo>
                  <a:cubicBezTo>
                    <a:pt x="1443990" y="2101851"/>
                    <a:pt x="1442720" y="2108201"/>
                    <a:pt x="1447800" y="2105661"/>
                  </a:cubicBezTo>
                  <a:cubicBezTo>
                    <a:pt x="1449070" y="2104391"/>
                    <a:pt x="1450340" y="2101851"/>
                    <a:pt x="1451610" y="2100581"/>
                  </a:cubicBezTo>
                  <a:cubicBezTo>
                    <a:pt x="1451610" y="2101851"/>
                    <a:pt x="1452880" y="2104391"/>
                    <a:pt x="1452880" y="2105661"/>
                  </a:cubicBezTo>
                  <a:cubicBezTo>
                    <a:pt x="1454150" y="2105661"/>
                    <a:pt x="1455420" y="2105661"/>
                    <a:pt x="1456690" y="2106931"/>
                  </a:cubicBezTo>
                  <a:cubicBezTo>
                    <a:pt x="1459230" y="2110741"/>
                    <a:pt x="1463040" y="2109471"/>
                    <a:pt x="1466850" y="2110741"/>
                  </a:cubicBezTo>
                  <a:cubicBezTo>
                    <a:pt x="1469390" y="2110741"/>
                    <a:pt x="1470660" y="2113281"/>
                    <a:pt x="1471930" y="2114551"/>
                  </a:cubicBezTo>
                  <a:cubicBezTo>
                    <a:pt x="1473200" y="2117091"/>
                    <a:pt x="1474470" y="2119631"/>
                    <a:pt x="1478280" y="2119631"/>
                  </a:cubicBezTo>
                  <a:cubicBezTo>
                    <a:pt x="1480820" y="2119631"/>
                    <a:pt x="1483360" y="2122171"/>
                    <a:pt x="1485900" y="2124711"/>
                  </a:cubicBezTo>
                  <a:cubicBezTo>
                    <a:pt x="1489710" y="2127251"/>
                    <a:pt x="1493520" y="2132331"/>
                    <a:pt x="1497330" y="2134871"/>
                  </a:cubicBezTo>
                  <a:cubicBezTo>
                    <a:pt x="1503680" y="2138681"/>
                    <a:pt x="1510030" y="2143761"/>
                    <a:pt x="1517650" y="2142491"/>
                  </a:cubicBezTo>
                  <a:cubicBezTo>
                    <a:pt x="1521460" y="2142491"/>
                    <a:pt x="1525270" y="2145031"/>
                    <a:pt x="1529080" y="2145031"/>
                  </a:cubicBezTo>
                  <a:cubicBezTo>
                    <a:pt x="1532890" y="2145031"/>
                    <a:pt x="1537970" y="2145031"/>
                    <a:pt x="1543050" y="2143761"/>
                  </a:cubicBezTo>
                  <a:cubicBezTo>
                    <a:pt x="1543050" y="2147571"/>
                    <a:pt x="1543050" y="2148841"/>
                    <a:pt x="1546860" y="2148841"/>
                  </a:cubicBezTo>
                  <a:cubicBezTo>
                    <a:pt x="1549400" y="2148841"/>
                    <a:pt x="1551940" y="2148841"/>
                    <a:pt x="1554480" y="2150111"/>
                  </a:cubicBezTo>
                  <a:cubicBezTo>
                    <a:pt x="1562100" y="2150111"/>
                    <a:pt x="1568450" y="2153921"/>
                    <a:pt x="1576070" y="2152651"/>
                  </a:cubicBezTo>
                  <a:cubicBezTo>
                    <a:pt x="1578610" y="2152651"/>
                    <a:pt x="1581150" y="2153921"/>
                    <a:pt x="1583690" y="2155191"/>
                  </a:cubicBezTo>
                  <a:cubicBezTo>
                    <a:pt x="1591310" y="2157731"/>
                    <a:pt x="1596390" y="2164081"/>
                    <a:pt x="1605280" y="2162811"/>
                  </a:cubicBezTo>
                  <a:cubicBezTo>
                    <a:pt x="1606550" y="2162811"/>
                    <a:pt x="1609090" y="2162811"/>
                    <a:pt x="1610360" y="2164081"/>
                  </a:cubicBezTo>
                  <a:cubicBezTo>
                    <a:pt x="1612900" y="2166621"/>
                    <a:pt x="1614170" y="2165351"/>
                    <a:pt x="1615440" y="2164081"/>
                  </a:cubicBezTo>
                  <a:cubicBezTo>
                    <a:pt x="1617980" y="2162811"/>
                    <a:pt x="1620520" y="2161541"/>
                    <a:pt x="1621790" y="2162811"/>
                  </a:cubicBezTo>
                  <a:cubicBezTo>
                    <a:pt x="1626870" y="2164081"/>
                    <a:pt x="1633220" y="2165351"/>
                    <a:pt x="1638300" y="2166621"/>
                  </a:cubicBezTo>
                  <a:lnTo>
                    <a:pt x="1643380" y="2166621"/>
                  </a:lnTo>
                  <a:cubicBezTo>
                    <a:pt x="1647190" y="2165351"/>
                    <a:pt x="1652270" y="2164081"/>
                    <a:pt x="1656080" y="2164081"/>
                  </a:cubicBezTo>
                  <a:cubicBezTo>
                    <a:pt x="1662430" y="2162811"/>
                    <a:pt x="1668780" y="2162811"/>
                    <a:pt x="1675130" y="2162811"/>
                  </a:cubicBezTo>
                  <a:lnTo>
                    <a:pt x="1677670" y="2162811"/>
                  </a:lnTo>
                  <a:cubicBezTo>
                    <a:pt x="1686560" y="2160271"/>
                    <a:pt x="1696720" y="2157731"/>
                    <a:pt x="1705610" y="2155191"/>
                  </a:cubicBezTo>
                  <a:cubicBezTo>
                    <a:pt x="1711960" y="2153921"/>
                    <a:pt x="1718310" y="2152651"/>
                    <a:pt x="1725930" y="2151381"/>
                  </a:cubicBezTo>
                  <a:cubicBezTo>
                    <a:pt x="1733550" y="2150111"/>
                    <a:pt x="1739900" y="2147571"/>
                    <a:pt x="1747520" y="2146301"/>
                  </a:cubicBezTo>
                  <a:cubicBezTo>
                    <a:pt x="1750060" y="2146301"/>
                    <a:pt x="1752600" y="2146301"/>
                    <a:pt x="1756410" y="2145031"/>
                  </a:cubicBezTo>
                  <a:cubicBezTo>
                    <a:pt x="1766570" y="2143761"/>
                    <a:pt x="1776730" y="2139951"/>
                    <a:pt x="1786889" y="2145031"/>
                  </a:cubicBezTo>
                  <a:lnTo>
                    <a:pt x="1802129" y="2148841"/>
                  </a:lnTo>
                  <a:cubicBezTo>
                    <a:pt x="1808479" y="2150111"/>
                    <a:pt x="1813559" y="2153921"/>
                    <a:pt x="1819909" y="2153921"/>
                  </a:cubicBezTo>
                  <a:cubicBezTo>
                    <a:pt x="1821179" y="2153921"/>
                    <a:pt x="1823719" y="2155191"/>
                    <a:pt x="1824989" y="2155191"/>
                  </a:cubicBezTo>
                  <a:cubicBezTo>
                    <a:pt x="1832609" y="2157731"/>
                    <a:pt x="1838959" y="2164081"/>
                    <a:pt x="1847849" y="2161541"/>
                  </a:cubicBezTo>
                  <a:cubicBezTo>
                    <a:pt x="1851659" y="2160271"/>
                    <a:pt x="1858009" y="2162811"/>
                    <a:pt x="1861819" y="2164081"/>
                  </a:cubicBezTo>
                  <a:cubicBezTo>
                    <a:pt x="1865629" y="2165351"/>
                    <a:pt x="1869439" y="2165351"/>
                    <a:pt x="1873249" y="2166621"/>
                  </a:cubicBezTo>
                  <a:lnTo>
                    <a:pt x="1873249" y="2169161"/>
                  </a:lnTo>
                  <a:cubicBezTo>
                    <a:pt x="1880869" y="2169161"/>
                    <a:pt x="1888489" y="2170431"/>
                    <a:pt x="1896109" y="2166621"/>
                  </a:cubicBezTo>
                  <a:cubicBezTo>
                    <a:pt x="1898649" y="2165351"/>
                    <a:pt x="1899919" y="2164081"/>
                    <a:pt x="1902459" y="2164081"/>
                  </a:cubicBezTo>
                  <a:cubicBezTo>
                    <a:pt x="1907539" y="2162811"/>
                    <a:pt x="1913889" y="2162811"/>
                    <a:pt x="1918969" y="2165351"/>
                  </a:cubicBezTo>
                  <a:cubicBezTo>
                    <a:pt x="1922779" y="2166621"/>
                    <a:pt x="1929129" y="2165351"/>
                    <a:pt x="1932939" y="2162811"/>
                  </a:cubicBezTo>
                  <a:cubicBezTo>
                    <a:pt x="1938019" y="2160271"/>
                    <a:pt x="1944369" y="2161541"/>
                    <a:pt x="1949450" y="2161541"/>
                  </a:cubicBezTo>
                  <a:cubicBezTo>
                    <a:pt x="1954530" y="2161541"/>
                    <a:pt x="1958339" y="2162811"/>
                    <a:pt x="1963420" y="2161541"/>
                  </a:cubicBezTo>
                  <a:cubicBezTo>
                    <a:pt x="1974850" y="2160271"/>
                    <a:pt x="1985010" y="2156461"/>
                    <a:pt x="1997710" y="2157731"/>
                  </a:cubicBezTo>
                  <a:cubicBezTo>
                    <a:pt x="2002789" y="2157731"/>
                    <a:pt x="2007870" y="2159001"/>
                    <a:pt x="2012950" y="2157731"/>
                  </a:cubicBezTo>
                  <a:cubicBezTo>
                    <a:pt x="2023110" y="2156461"/>
                    <a:pt x="2030729" y="2160271"/>
                    <a:pt x="2038350" y="2165351"/>
                  </a:cubicBezTo>
                  <a:cubicBezTo>
                    <a:pt x="2044700" y="2170431"/>
                    <a:pt x="2052320" y="2174241"/>
                    <a:pt x="2059939" y="2178051"/>
                  </a:cubicBezTo>
                  <a:cubicBezTo>
                    <a:pt x="2065019" y="2180591"/>
                    <a:pt x="2072639" y="2175511"/>
                    <a:pt x="2072639" y="2169161"/>
                  </a:cubicBezTo>
                  <a:lnTo>
                    <a:pt x="2072639" y="2157731"/>
                  </a:lnTo>
                  <a:cubicBezTo>
                    <a:pt x="2072639" y="2124711"/>
                    <a:pt x="2072639" y="2092961"/>
                    <a:pt x="2073910" y="2059941"/>
                  </a:cubicBezTo>
                  <a:cubicBezTo>
                    <a:pt x="2073910" y="2037081"/>
                    <a:pt x="2075180" y="2014221"/>
                    <a:pt x="2075180" y="1990091"/>
                  </a:cubicBezTo>
                  <a:cubicBezTo>
                    <a:pt x="2075180" y="1964691"/>
                    <a:pt x="2073910" y="447041"/>
                    <a:pt x="2073910" y="421641"/>
                  </a:cubicBezTo>
                  <a:cubicBezTo>
                    <a:pt x="2081530" y="410211"/>
                    <a:pt x="2078989" y="401321"/>
                    <a:pt x="2085339" y="394971"/>
                  </a:cubicBezTo>
                  <a:close/>
                  <a:moveTo>
                    <a:pt x="1263650" y="2052320"/>
                  </a:moveTo>
                  <a:cubicBezTo>
                    <a:pt x="1266190" y="2045970"/>
                    <a:pt x="1271270" y="2047240"/>
                    <a:pt x="1275080" y="2048510"/>
                  </a:cubicBezTo>
                  <a:cubicBezTo>
                    <a:pt x="1272540" y="2053590"/>
                    <a:pt x="1267460" y="2051050"/>
                    <a:pt x="1263650" y="2052320"/>
                  </a:cubicBezTo>
                  <a:close/>
                  <a:moveTo>
                    <a:pt x="1275080" y="2058670"/>
                  </a:moveTo>
                  <a:cubicBezTo>
                    <a:pt x="1276350" y="2056130"/>
                    <a:pt x="1276350" y="2052320"/>
                    <a:pt x="1280160" y="2052320"/>
                  </a:cubicBezTo>
                  <a:cubicBezTo>
                    <a:pt x="1281430" y="2052320"/>
                    <a:pt x="1283970" y="2053590"/>
                    <a:pt x="1285240" y="2053590"/>
                  </a:cubicBezTo>
                  <a:cubicBezTo>
                    <a:pt x="1283970" y="2056130"/>
                    <a:pt x="1282700" y="2057400"/>
                    <a:pt x="1281430" y="2059940"/>
                  </a:cubicBezTo>
                  <a:cubicBezTo>
                    <a:pt x="1280160" y="2059940"/>
                    <a:pt x="1277620" y="2059940"/>
                    <a:pt x="1275080" y="2058670"/>
                  </a:cubicBezTo>
                  <a:close/>
                  <a:moveTo>
                    <a:pt x="1280160" y="2071370"/>
                  </a:moveTo>
                  <a:cubicBezTo>
                    <a:pt x="1282700" y="2070100"/>
                    <a:pt x="1283970" y="2067560"/>
                    <a:pt x="1286510" y="2066290"/>
                  </a:cubicBezTo>
                  <a:cubicBezTo>
                    <a:pt x="1287780" y="2066290"/>
                    <a:pt x="1289050" y="2067560"/>
                    <a:pt x="1290320" y="2067560"/>
                  </a:cubicBezTo>
                  <a:cubicBezTo>
                    <a:pt x="1290320" y="2072640"/>
                    <a:pt x="1285240" y="2073910"/>
                    <a:pt x="1280160" y="2071370"/>
                  </a:cubicBezTo>
                  <a:close/>
                  <a:moveTo>
                    <a:pt x="1285240" y="2030730"/>
                  </a:moveTo>
                  <a:cubicBezTo>
                    <a:pt x="1286510" y="2032000"/>
                    <a:pt x="1286510" y="2033270"/>
                    <a:pt x="1289050" y="2034540"/>
                  </a:cubicBezTo>
                  <a:lnTo>
                    <a:pt x="1277620" y="2034540"/>
                  </a:lnTo>
                  <a:cubicBezTo>
                    <a:pt x="1277620" y="2033270"/>
                    <a:pt x="1277620" y="2032000"/>
                    <a:pt x="1278890" y="2030730"/>
                  </a:cubicBezTo>
                  <a:cubicBezTo>
                    <a:pt x="1283970" y="2030730"/>
                    <a:pt x="1285240" y="2030730"/>
                    <a:pt x="1285240" y="2025650"/>
                  </a:cubicBezTo>
                  <a:cubicBezTo>
                    <a:pt x="1289050" y="2026920"/>
                    <a:pt x="1294130" y="2023110"/>
                    <a:pt x="1295400" y="2029460"/>
                  </a:cubicBezTo>
                  <a:cubicBezTo>
                    <a:pt x="1291590" y="2030730"/>
                    <a:pt x="1289050" y="2030730"/>
                    <a:pt x="1285240" y="2030730"/>
                  </a:cubicBezTo>
                  <a:close/>
                </a:path>
              </a:pathLst>
            </a:custGeom>
            <a:blipFill>
              <a:blip r:embed="rId3"/>
              <a:stretch>
                <a:fillRect l="0" r="0" t="-3635" b="-38671"/>
              </a:stretch>
            </a:blipFill>
          </p:spPr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10125052" y="4309400"/>
            <a:ext cx="2560546" cy="2701407"/>
            <a:chOff x="0" y="0"/>
            <a:chExt cx="2077720" cy="2192020"/>
          </a:xfrm>
        </p:grpSpPr>
        <p:sp>
          <p:nvSpPr>
            <p:cNvPr name="Freeform 7" id="7"/>
            <p:cNvSpPr/>
            <p:nvPr/>
          </p:nvSpPr>
          <p:spPr>
            <a:xfrm>
              <a:off x="-7620" y="-2540"/>
              <a:ext cx="2085340" cy="2194560"/>
            </a:xfrm>
            <a:custGeom>
              <a:avLst/>
              <a:gdLst/>
              <a:ahLst/>
              <a:cxnLst/>
              <a:rect r="r" b="b" t="t" l="l"/>
              <a:pathLst>
                <a:path h="2194560" w="2085340">
                  <a:moveTo>
                    <a:pt x="2085340" y="394970"/>
                  </a:moveTo>
                  <a:cubicBezTo>
                    <a:pt x="2084070" y="394970"/>
                    <a:pt x="2082800" y="394970"/>
                    <a:pt x="2081530" y="393700"/>
                  </a:cubicBezTo>
                  <a:cubicBezTo>
                    <a:pt x="2075180" y="392430"/>
                    <a:pt x="2067560" y="393700"/>
                    <a:pt x="2063750" y="387350"/>
                  </a:cubicBezTo>
                  <a:cubicBezTo>
                    <a:pt x="2062480" y="384810"/>
                    <a:pt x="2058670" y="382270"/>
                    <a:pt x="2056130" y="381000"/>
                  </a:cubicBezTo>
                  <a:cubicBezTo>
                    <a:pt x="2051050" y="375920"/>
                    <a:pt x="2044700" y="370840"/>
                    <a:pt x="2038350" y="365760"/>
                  </a:cubicBezTo>
                  <a:lnTo>
                    <a:pt x="2026920" y="354330"/>
                  </a:lnTo>
                  <a:cubicBezTo>
                    <a:pt x="2025650" y="353060"/>
                    <a:pt x="2025650" y="351790"/>
                    <a:pt x="2025650" y="350520"/>
                  </a:cubicBezTo>
                  <a:cubicBezTo>
                    <a:pt x="2023110" y="347980"/>
                    <a:pt x="2019300" y="345440"/>
                    <a:pt x="2015490" y="345440"/>
                  </a:cubicBezTo>
                  <a:cubicBezTo>
                    <a:pt x="2009140" y="344170"/>
                    <a:pt x="2002790" y="344170"/>
                    <a:pt x="1996440" y="342900"/>
                  </a:cubicBezTo>
                  <a:lnTo>
                    <a:pt x="1991360" y="342900"/>
                  </a:lnTo>
                  <a:cubicBezTo>
                    <a:pt x="1985010" y="340360"/>
                    <a:pt x="1979930" y="339090"/>
                    <a:pt x="1973580" y="340360"/>
                  </a:cubicBezTo>
                  <a:cubicBezTo>
                    <a:pt x="1971040" y="340360"/>
                    <a:pt x="1968500" y="340360"/>
                    <a:pt x="1967230" y="337820"/>
                  </a:cubicBezTo>
                  <a:cubicBezTo>
                    <a:pt x="1965960" y="335280"/>
                    <a:pt x="1963420" y="334010"/>
                    <a:pt x="1962150" y="332740"/>
                  </a:cubicBezTo>
                  <a:cubicBezTo>
                    <a:pt x="1959610" y="330200"/>
                    <a:pt x="1955800" y="328930"/>
                    <a:pt x="1953260" y="327660"/>
                  </a:cubicBezTo>
                  <a:cubicBezTo>
                    <a:pt x="1948180" y="323850"/>
                    <a:pt x="1944370" y="320040"/>
                    <a:pt x="1938020" y="320040"/>
                  </a:cubicBezTo>
                  <a:cubicBezTo>
                    <a:pt x="1932940" y="320040"/>
                    <a:pt x="1927860" y="318770"/>
                    <a:pt x="1922780" y="317500"/>
                  </a:cubicBezTo>
                  <a:cubicBezTo>
                    <a:pt x="1921510" y="317500"/>
                    <a:pt x="1921510" y="317500"/>
                    <a:pt x="1921510" y="316230"/>
                  </a:cubicBezTo>
                  <a:cubicBezTo>
                    <a:pt x="1917700" y="311150"/>
                    <a:pt x="1911350" y="309880"/>
                    <a:pt x="1905000" y="309880"/>
                  </a:cubicBezTo>
                  <a:cubicBezTo>
                    <a:pt x="1902460" y="309880"/>
                    <a:pt x="1899920" y="308610"/>
                    <a:pt x="1899920" y="307340"/>
                  </a:cubicBezTo>
                  <a:cubicBezTo>
                    <a:pt x="1898650" y="303530"/>
                    <a:pt x="1896110" y="302260"/>
                    <a:pt x="1893570" y="302260"/>
                  </a:cubicBezTo>
                  <a:cubicBezTo>
                    <a:pt x="1889760" y="302260"/>
                    <a:pt x="1885950" y="300990"/>
                    <a:pt x="1883410" y="302260"/>
                  </a:cubicBezTo>
                  <a:cubicBezTo>
                    <a:pt x="1873250" y="306070"/>
                    <a:pt x="1865630" y="298450"/>
                    <a:pt x="1856740" y="297180"/>
                  </a:cubicBezTo>
                  <a:lnTo>
                    <a:pt x="1855470" y="295910"/>
                  </a:lnTo>
                  <a:cubicBezTo>
                    <a:pt x="1852930" y="289560"/>
                    <a:pt x="1846580" y="289560"/>
                    <a:pt x="1840230" y="288290"/>
                  </a:cubicBezTo>
                  <a:cubicBezTo>
                    <a:pt x="1840230" y="287020"/>
                    <a:pt x="1841500" y="287020"/>
                    <a:pt x="1841500" y="285750"/>
                  </a:cubicBezTo>
                  <a:cubicBezTo>
                    <a:pt x="1840230" y="285750"/>
                    <a:pt x="1838960" y="287020"/>
                    <a:pt x="1836420" y="287020"/>
                  </a:cubicBezTo>
                  <a:cubicBezTo>
                    <a:pt x="1835150" y="287020"/>
                    <a:pt x="1832610" y="288290"/>
                    <a:pt x="1831340" y="287020"/>
                  </a:cubicBezTo>
                  <a:cubicBezTo>
                    <a:pt x="1828801" y="283210"/>
                    <a:pt x="1824990" y="279400"/>
                    <a:pt x="1824990" y="275590"/>
                  </a:cubicBezTo>
                  <a:cubicBezTo>
                    <a:pt x="1824990" y="271780"/>
                    <a:pt x="1821180" y="271780"/>
                    <a:pt x="1819911" y="270510"/>
                  </a:cubicBezTo>
                  <a:lnTo>
                    <a:pt x="1817371" y="270510"/>
                  </a:lnTo>
                  <a:cubicBezTo>
                    <a:pt x="1812291" y="265430"/>
                    <a:pt x="1807211" y="264160"/>
                    <a:pt x="1800861" y="267970"/>
                  </a:cubicBezTo>
                  <a:cubicBezTo>
                    <a:pt x="1799590" y="264160"/>
                    <a:pt x="1802131" y="259080"/>
                    <a:pt x="1797051" y="257810"/>
                  </a:cubicBezTo>
                  <a:lnTo>
                    <a:pt x="1797051" y="256540"/>
                  </a:lnTo>
                  <a:cubicBezTo>
                    <a:pt x="1799590" y="250190"/>
                    <a:pt x="1795780" y="246380"/>
                    <a:pt x="1790701" y="243840"/>
                  </a:cubicBezTo>
                  <a:cubicBezTo>
                    <a:pt x="1786890" y="241300"/>
                    <a:pt x="1785621" y="238760"/>
                    <a:pt x="1785621" y="234950"/>
                  </a:cubicBezTo>
                  <a:lnTo>
                    <a:pt x="1785621" y="229870"/>
                  </a:lnTo>
                  <a:cubicBezTo>
                    <a:pt x="1780541" y="228600"/>
                    <a:pt x="1778001" y="223520"/>
                    <a:pt x="1775461" y="219710"/>
                  </a:cubicBezTo>
                  <a:cubicBezTo>
                    <a:pt x="1774190" y="214630"/>
                    <a:pt x="1771651" y="210820"/>
                    <a:pt x="1769111" y="207010"/>
                  </a:cubicBezTo>
                  <a:cubicBezTo>
                    <a:pt x="1766571" y="203200"/>
                    <a:pt x="1761490" y="200660"/>
                    <a:pt x="1761490" y="194310"/>
                  </a:cubicBezTo>
                  <a:cubicBezTo>
                    <a:pt x="1761490" y="190500"/>
                    <a:pt x="1760220" y="186690"/>
                    <a:pt x="1758951" y="182880"/>
                  </a:cubicBezTo>
                  <a:cubicBezTo>
                    <a:pt x="1756411" y="177800"/>
                    <a:pt x="1753871" y="173990"/>
                    <a:pt x="1750061" y="168910"/>
                  </a:cubicBezTo>
                  <a:cubicBezTo>
                    <a:pt x="1752601" y="165100"/>
                    <a:pt x="1755140" y="162560"/>
                    <a:pt x="1751331" y="158750"/>
                  </a:cubicBezTo>
                  <a:lnTo>
                    <a:pt x="1751331" y="156210"/>
                  </a:lnTo>
                  <a:cubicBezTo>
                    <a:pt x="1751331" y="154940"/>
                    <a:pt x="1750061" y="153670"/>
                    <a:pt x="1750061" y="152400"/>
                  </a:cubicBezTo>
                  <a:cubicBezTo>
                    <a:pt x="1748790" y="151130"/>
                    <a:pt x="1746251" y="149860"/>
                    <a:pt x="1744981" y="148590"/>
                  </a:cubicBezTo>
                  <a:cubicBezTo>
                    <a:pt x="1741171" y="144780"/>
                    <a:pt x="1738631" y="139700"/>
                    <a:pt x="1732281" y="142240"/>
                  </a:cubicBezTo>
                  <a:cubicBezTo>
                    <a:pt x="1729741" y="137160"/>
                    <a:pt x="1728471" y="132080"/>
                    <a:pt x="1727201" y="127000"/>
                  </a:cubicBezTo>
                  <a:cubicBezTo>
                    <a:pt x="1725931" y="123190"/>
                    <a:pt x="1724661" y="120650"/>
                    <a:pt x="1723391" y="116840"/>
                  </a:cubicBezTo>
                  <a:lnTo>
                    <a:pt x="1723391" y="115570"/>
                  </a:lnTo>
                  <a:cubicBezTo>
                    <a:pt x="1725931" y="110490"/>
                    <a:pt x="1722121" y="106680"/>
                    <a:pt x="1722121" y="102870"/>
                  </a:cubicBezTo>
                  <a:cubicBezTo>
                    <a:pt x="1722121" y="100330"/>
                    <a:pt x="1719581" y="97790"/>
                    <a:pt x="1718311" y="95250"/>
                  </a:cubicBezTo>
                  <a:cubicBezTo>
                    <a:pt x="1717040" y="91440"/>
                    <a:pt x="1713231" y="88900"/>
                    <a:pt x="1713231" y="85090"/>
                  </a:cubicBezTo>
                  <a:lnTo>
                    <a:pt x="1713231" y="64770"/>
                  </a:lnTo>
                  <a:cubicBezTo>
                    <a:pt x="1711961" y="57150"/>
                    <a:pt x="1709421" y="53340"/>
                    <a:pt x="1700531" y="52070"/>
                  </a:cubicBezTo>
                  <a:cubicBezTo>
                    <a:pt x="1699261" y="52070"/>
                    <a:pt x="1697991" y="52070"/>
                    <a:pt x="1697991" y="50800"/>
                  </a:cubicBezTo>
                  <a:cubicBezTo>
                    <a:pt x="1695451" y="46990"/>
                    <a:pt x="1691641" y="45720"/>
                    <a:pt x="1686561" y="44450"/>
                  </a:cubicBezTo>
                  <a:cubicBezTo>
                    <a:pt x="1682751" y="44450"/>
                    <a:pt x="1680211" y="44450"/>
                    <a:pt x="1677671" y="45720"/>
                  </a:cubicBezTo>
                  <a:cubicBezTo>
                    <a:pt x="1671321" y="49530"/>
                    <a:pt x="1664971" y="53340"/>
                    <a:pt x="1659891" y="58420"/>
                  </a:cubicBezTo>
                  <a:cubicBezTo>
                    <a:pt x="1653541" y="63500"/>
                    <a:pt x="1648461" y="67310"/>
                    <a:pt x="1640841" y="63500"/>
                  </a:cubicBezTo>
                  <a:lnTo>
                    <a:pt x="1638301" y="63500"/>
                  </a:lnTo>
                  <a:cubicBezTo>
                    <a:pt x="1635761" y="62230"/>
                    <a:pt x="1631951" y="60960"/>
                    <a:pt x="1629411" y="59690"/>
                  </a:cubicBezTo>
                  <a:cubicBezTo>
                    <a:pt x="1628141" y="60960"/>
                    <a:pt x="1626871" y="62230"/>
                    <a:pt x="1623061" y="60960"/>
                  </a:cubicBezTo>
                  <a:cubicBezTo>
                    <a:pt x="1615441" y="59690"/>
                    <a:pt x="1609091" y="58420"/>
                    <a:pt x="1602741" y="53340"/>
                  </a:cubicBezTo>
                  <a:cubicBezTo>
                    <a:pt x="1601471" y="52070"/>
                    <a:pt x="1598931" y="52070"/>
                    <a:pt x="1597661" y="52070"/>
                  </a:cubicBezTo>
                  <a:cubicBezTo>
                    <a:pt x="1592581" y="50800"/>
                    <a:pt x="1586231" y="49530"/>
                    <a:pt x="1579881" y="46990"/>
                  </a:cubicBezTo>
                  <a:cubicBezTo>
                    <a:pt x="1584961" y="43180"/>
                    <a:pt x="1583691" y="40640"/>
                    <a:pt x="1581151" y="38100"/>
                  </a:cubicBezTo>
                  <a:cubicBezTo>
                    <a:pt x="1577341" y="33020"/>
                    <a:pt x="1572261" y="33020"/>
                    <a:pt x="1568451" y="35560"/>
                  </a:cubicBezTo>
                  <a:cubicBezTo>
                    <a:pt x="1559561" y="39370"/>
                    <a:pt x="1550671" y="44450"/>
                    <a:pt x="1540511" y="48260"/>
                  </a:cubicBezTo>
                  <a:cubicBezTo>
                    <a:pt x="1536701" y="50800"/>
                    <a:pt x="1531621" y="52070"/>
                    <a:pt x="1526541" y="53340"/>
                  </a:cubicBezTo>
                  <a:cubicBezTo>
                    <a:pt x="1522731" y="54610"/>
                    <a:pt x="1518921" y="53340"/>
                    <a:pt x="1515111" y="54610"/>
                  </a:cubicBezTo>
                  <a:cubicBezTo>
                    <a:pt x="1511301" y="55880"/>
                    <a:pt x="1507491" y="57150"/>
                    <a:pt x="1502411" y="55880"/>
                  </a:cubicBezTo>
                  <a:cubicBezTo>
                    <a:pt x="1501141" y="55880"/>
                    <a:pt x="1498601" y="57150"/>
                    <a:pt x="1497331" y="57150"/>
                  </a:cubicBezTo>
                  <a:cubicBezTo>
                    <a:pt x="1494791" y="58420"/>
                    <a:pt x="1493521" y="59690"/>
                    <a:pt x="1490981" y="58420"/>
                  </a:cubicBezTo>
                  <a:cubicBezTo>
                    <a:pt x="1485901" y="58420"/>
                    <a:pt x="1483361" y="60960"/>
                    <a:pt x="1480821" y="63500"/>
                  </a:cubicBezTo>
                  <a:cubicBezTo>
                    <a:pt x="1478281" y="66040"/>
                    <a:pt x="1475741" y="71120"/>
                    <a:pt x="1473201" y="72390"/>
                  </a:cubicBezTo>
                  <a:cubicBezTo>
                    <a:pt x="1469391" y="73660"/>
                    <a:pt x="1466851" y="76200"/>
                    <a:pt x="1464311" y="78740"/>
                  </a:cubicBezTo>
                  <a:cubicBezTo>
                    <a:pt x="1461771" y="81280"/>
                    <a:pt x="1459231" y="82550"/>
                    <a:pt x="1456691" y="83820"/>
                  </a:cubicBezTo>
                  <a:cubicBezTo>
                    <a:pt x="1452881" y="86360"/>
                    <a:pt x="1449071" y="87630"/>
                    <a:pt x="1445261" y="90170"/>
                  </a:cubicBezTo>
                  <a:cubicBezTo>
                    <a:pt x="1441451" y="93980"/>
                    <a:pt x="1436371" y="96520"/>
                    <a:pt x="1431291" y="96520"/>
                  </a:cubicBezTo>
                  <a:cubicBezTo>
                    <a:pt x="1426211" y="97790"/>
                    <a:pt x="1419861" y="97790"/>
                    <a:pt x="1414781" y="101600"/>
                  </a:cubicBezTo>
                  <a:cubicBezTo>
                    <a:pt x="1414781" y="101600"/>
                    <a:pt x="1413511" y="102870"/>
                    <a:pt x="1412241" y="102870"/>
                  </a:cubicBezTo>
                  <a:cubicBezTo>
                    <a:pt x="1407161" y="102870"/>
                    <a:pt x="1402081" y="101600"/>
                    <a:pt x="1397001" y="101600"/>
                  </a:cubicBezTo>
                  <a:cubicBezTo>
                    <a:pt x="1393191" y="101600"/>
                    <a:pt x="1386841" y="100330"/>
                    <a:pt x="1384301" y="106680"/>
                  </a:cubicBezTo>
                  <a:cubicBezTo>
                    <a:pt x="1384301" y="106680"/>
                    <a:pt x="1383031" y="107950"/>
                    <a:pt x="1381761" y="107950"/>
                  </a:cubicBezTo>
                  <a:cubicBezTo>
                    <a:pt x="1377951" y="109220"/>
                    <a:pt x="1374141" y="111760"/>
                    <a:pt x="1370331" y="113030"/>
                  </a:cubicBezTo>
                  <a:cubicBezTo>
                    <a:pt x="1370331" y="115570"/>
                    <a:pt x="1366521" y="116840"/>
                    <a:pt x="1363981" y="116840"/>
                  </a:cubicBezTo>
                  <a:cubicBezTo>
                    <a:pt x="1352551" y="115570"/>
                    <a:pt x="1342391" y="115570"/>
                    <a:pt x="1330961" y="111760"/>
                  </a:cubicBezTo>
                  <a:cubicBezTo>
                    <a:pt x="1325881" y="110490"/>
                    <a:pt x="1320801" y="107950"/>
                    <a:pt x="1314451" y="105410"/>
                  </a:cubicBezTo>
                  <a:cubicBezTo>
                    <a:pt x="1313181" y="105410"/>
                    <a:pt x="1311911" y="104140"/>
                    <a:pt x="1310641" y="104140"/>
                  </a:cubicBezTo>
                  <a:cubicBezTo>
                    <a:pt x="1301751" y="104140"/>
                    <a:pt x="1292861" y="105410"/>
                    <a:pt x="1282701" y="105410"/>
                  </a:cubicBezTo>
                  <a:lnTo>
                    <a:pt x="1281431" y="105410"/>
                  </a:lnTo>
                  <a:cubicBezTo>
                    <a:pt x="1276351" y="102870"/>
                    <a:pt x="1270001" y="104140"/>
                    <a:pt x="1264921" y="107950"/>
                  </a:cubicBezTo>
                  <a:cubicBezTo>
                    <a:pt x="1263651" y="109220"/>
                    <a:pt x="1261111" y="110490"/>
                    <a:pt x="1259841" y="110490"/>
                  </a:cubicBezTo>
                  <a:cubicBezTo>
                    <a:pt x="1253491" y="109220"/>
                    <a:pt x="1248411" y="107950"/>
                    <a:pt x="1242061" y="106680"/>
                  </a:cubicBezTo>
                  <a:cubicBezTo>
                    <a:pt x="1235711" y="105410"/>
                    <a:pt x="1230631" y="104140"/>
                    <a:pt x="1224281" y="104140"/>
                  </a:cubicBezTo>
                  <a:cubicBezTo>
                    <a:pt x="1219201" y="104140"/>
                    <a:pt x="1214121" y="102870"/>
                    <a:pt x="1209041" y="100330"/>
                  </a:cubicBezTo>
                  <a:cubicBezTo>
                    <a:pt x="1203961" y="97790"/>
                    <a:pt x="1198881" y="96520"/>
                    <a:pt x="1193801" y="93980"/>
                  </a:cubicBezTo>
                  <a:cubicBezTo>
                    <a:pt x="1191261" y="92710"/>
                    <a:pt x="1187451" y="92710"/>
                    <a:pt x="1183641" y="91440"/>
                  </a:cubicBezTo>
                  <a:cubicBezTo>
                    <a:pt x="1183641" y="87630"/>
                    <a:pt x="1184911" y="85090"/>
                    <a:pt x="1184911" y="82550"/>
                  </a:cubicBezTo>
                  <a:cubicBezTo>
                    <a:pt x="1178561" y="85090"/>
                    <a:pt x="1174751" y="83820"/>
                    <a:pt x="1170941" y="81280"/>
                  </a:cubicBezTo>
                  <a:cubicBezTo>
                    <a:pt x="1168401" y="80010"/>
                    <a:pt x="1164591" y="80010"/>
                    <a:pt x="1162051" y="78740"/>
                  </a:cubicBezTo>
                  <a:lnTo>
                    <a:pt x="1158241" y="78740"/>
                  </a:lnTo>
                  <a:cubicBezTo>
                    <a:pt x="1153161" y="76200"/>
                    <a:pt x="1146811" y="76200"/>
                    <a:pt x="1140461" y="76200"/>
                  </a:cubicBezTo>
                  <a:cubicBezTo>
                    <a:pt x="1132841" y="76200"/>
                    <a:pt x="1123951" y="74930"/>
                    <a:pt x="1116331" y="69850"/>
                  </a:cubicBezTo>
                  <a:cubicBezTo>
                    <a:pt x="1109981" y="66040"/>
                    <a:pt x="1102361" y="63500"/>
                    <a:pt x="1094741" y="64770"/>
                  </a:cubicBezTo>
                  <a:cubicBezTo>
                    <a:pt x="1090931" y="66040"/>
                    <a:pt x="1087121" y="68580"/>
                    <a:pt x="1083311" y="69850"/>
                  </a:cubicBezTo>
                  <a:cubicBezTo>
                    <a:pt x="1076961" y="72390"/>
                    <a:pt x="1071881" y="77470"/>
                    <a:pt x="1065531" y="80010"/>
                  </a:cubicBezTo>
                  <a:cubicBezTo>
                    <a:pt x="1059181" y="82550"/>
                    <a:pt x="1051561" y="85090"/>
                    <a:pt x="1043941" y="87630"/>
                  </a:cubicBezTo>
                  <a:cubicBezTo>
                    <a:pt x="1040131" y="88900"/>
                    <a:pt x="1036321" y="91440"/>
                    <a:pt x="1032511" y="92710"/>
                  </a:cubicBezTo>
                  <a:cubicBezTo>
                    <a:pt x="1026161" y="95250"/>
                    <a:pt x="1021081" y="96520"/>
                    <a:pt x="1014731" y="99060"/>
                  </a:cubicBezTo>
                  <a:cubicBezTo>
                    <a:pt x="1010921" y="100330"/>
                    <a:pt x="1005841" y="104140"/>
                    <a:pt x="1002031" y="105410"/>
                  </a:cubicBezTo>
                  <a:cubicBezTo>
                    <a:pt x="994411" y="107950"/>
                    <a:pt x="986791" y="111760"/>
                    <a:pt x="977901" y="113030"/>
                  </a:cubicBezTo>
                  <a:cubicBezTo>
                    <a:pt x="974091" y="114300"/>
                    <a:pt x="972821" y="116840"/>
                    <a:pt x="970281" y="118110"/>
                  </a:cubicBezTo>
                  <a:lnTo>
                    <a:pt x="958851" y="121920"/>
                  </a:lnTo>
                  <a:cubicBezTo>
                    <a:pt x="951231" y="124460"/>
                    <a:pt x="944881" y="127000"/>
                    <a:pt x="937261" y="128270"/>
                  </a:cubicBezTo>
                  <a:cubicBezTo>
                    <a:pt x="933451" y="129540"/>
                    <a:pt x="928371" y="130810"/>
                    <a:pt x="924561" y="132080"/>
                  </a:cubicBezTo>
                  <a:cubicBezTo>
                    <a:pt x="923291" y="132080"/>
                    <a:pt x="923291" y="133350"/>
                    <a:pt x="922021" y="133350"/>
                  </a:cubicBezTo>
                  <a:cubicBezTo>
                    <a:pt x="919481" y="135890"/>
                    <a:pt x="916941" y="138430"/>
                    <a:pt x="913131" y="139700"/>
                  </a:cubicBezTo>
                  <a:cubicBezTo>
                    <a:pt x="906781" y="142240"/>
                    <a:pt x="900431" y="144780"/>
                    <a:pt x="894081" y="146050"/>
                  </a:cubicBezTo>
                  <a:cubicBezTo>
                    <a:pt x="891541" y="147320"/>
                    <a:pt x="887731" y="147320"/>
                    <a:pt x="885191" y="147320"/>
                  </a:cubicBezTo>
                  <a:cubicBezTo>
                    <a:pt x="877571" y="148590"/>
                    <a:pt x="869951" y="152400"/>
                    <a:pt x="862331" y="154940"/>
                  </a:cubicBezTo>
                  <a:cubicBezTo>
                    <a:pt x="855981" y="157480"/>
                    <a:pt x="849631" y="158750"/>
                    <a:pt x="844551" y="161290"/>
                  </a:cubicBezTo>
                  <a:cubicBezTo>
                    <a:pt x="836931" y="163830"/>
                    <a:pt x="829311" y="166370"/>
                    <a:pt x="825501" y="173990"/>
                  </a:cubicBezTo>
                  <a:cubicBezTo>
                    <a:pt x="825501" y="175260"/>
                    <a:pt x="822961" y="175260"/>
                    <a:pt x="822961" y="175260"/>
                  </a:cubicBezTo>
                  <a:cubicBezTo>
                    <a:pt x="819151" y="176530"/>
                    <a:pt x="814071" y="177800"/>
                    <a:pt x="810261" y="179070"/>
                  </a:cubicBezTo>
                  <a:cubicBezTo>
                    <a:pt x="808991" y="180340"/>
                    <a:pt x="807721" y="179070"/>
                    <a:pt x="807721" y="177800"/>
                  </a:cubicBezTo>
                  <a:cubicBezTo>
                    <a:pt x="806451" y="172720"/>
                    <a:pt x="806451" y="166370"/>
                    <a:pt x="798831" y="163830"/>
                  </a:cubicBezTo>
                  <a:lnTo>
                    <a:pt x="797561" y="162560"/>
                  </a:lnTo>
                  <a:cubicBezTo>
                    <a:pt x="797561" y="156210"/>
                    <a:pt x="792481" y="153670"/>
                    <a:pt x="787401" y="151130"/>
                  </a:cubicBezTo>
                  <a:cubicBezTo>
                    <a:pt x="782321" y="148590"/>
                    <a:pt x="778511" y="147320"/>
                    <a:pt x="774701" y="142240"/>
                  </a:cubicBezTo>
                  <a:cubicBezTo>
                    <a:pt x="772161" y="138430"/>
                    <a:pt x="767081" y="135890"/>
                    <a:pt x="763271" y="132080"/>
                  </a:cubicBezTo>
                  <a:cubicBezTo>
                    <a:pt x="759461" y="129540"/>
                    <a:pt x="754381" y="128270"/>
                    <a:pt x="751841" y="123190"/>
                  </a:cubicBezTo>
                  <a:cubicBezTo>
                    <a:pt x="750571" y="120650"/>
                    <a:pt x="748031" y="119380"/>
                    <a:pt x="745491" y="116840"/>
                  </a:cubicBezTo>
                  <a:cubicBezTo>
                    <a:pt x="746761" y="116840"/>
                    <a:pt x="744221" y="116840"/>
                    <a:pt x="742951" y="115570"/>
                  </a:cubicBezTo>
                  <a:cubicBezTo>
                    <a:pt x="741681" y="114300"/>
                    <a:pt x="740411" y="114300"/>
                    <a:pt x="739141" y="113030"/>
                  </a:cubicBezTo>
                  <a:cubicBezTo>
                    <a:pt x="737871" y="110490"/>
                    <a:pt x="736601" y="107950"/>
                    <a:pt x="732791" y="107950"/>
                  </a:cubicBezTo>
                  <a:cubicBezTo>
                    <a:pt x="731521" y="107950"/>
                    <a:pt x="730251" y="106680"/>
                    <a:pt x="728981" y="105410"/>
                  </a:cubicBezTo>
                  <a:cubicBezTo>
                    <a:pt x="727711" y="105410"/>
                    <a:pt x="726441" y="104140"/>
                    <a:pt x="723901" y="104140"/>
                  </a:cubicBezTo>
                  <a:lnTo>
                    <a:pt x="708661" y="96520"/>
                  </a:lnTo>
                  <a:cubicBezTo>
                    <a:pt x="704851" y="93980"/>
                    <a:pt x="701041" y="90170"/>
                    <a:pt x="695961" y="88900"/>
                  </a:cubicBezTo>
                  <a:cubicBezTo>
                    <a:pt x="688341" y="86360"/>
                    <a:pt x="681991" y="82550"/>
                    <a:pt x="676911" y="76200"/>
                  </a:cubicBezTo>
                  <a:cubicBezTo>
                    <a:pt x="671831" y="69850"/>
                    <a:pt x="665481" y="66040"/>
                    <a:pt x="657861" y="62230"/>
                  </a:cubicBezTo>
                  <a:cubicBezTo>
                    <a:pt x="654051" y="59690"/>
                    <a:pt x="650241" y="58420"/>
                    <a:pt x="647701" y="57150"/>
                  </a:cubicBezTo>
                  <a:cubicBezTo>
                    <a:pt x="642621" y="53340"/>
                    <a:pt x="636271" y="50800"/>
                    <a:pt x="629921" y="48260"/>
                  </a:cubicBezTo>
                  <a:cubicBezTo>
                    <a:pt x="632461" y="44450"/>
                    <a:pt x="631191" y="44450"/>
                    <a:pt x="628651" y="43180"/>
                  </a:cubicBezTo>
                  <a:cubicBezTo>
                    <a:pt x="626111" y="41910"/>
                    <a:pt x="623571" y="41910"/>
                    <a:pt x="622301" y="40640"/>
                  </a:cubicBezTo>
                  <a:cubicBezTo>
                    <a:pt x="621031" y="36830"/>
                    <a:pt x="617221" y="36830"/>
                    <a:pt x="614681" y="34290"/>
                  </a:cubicBezTo>
                  <a:cubicBezTo>
                    <a:pt x="610871" y="30480"/>
                    <a:pt x="605791" y="26670"/>
                    <a:pt x="601981" y="22860"/>
                  </a:cubicBezTo>
                  <a:cubicBezTo>
                    <a:pt x="600711" y="21590"/>
                    <a:pt x="599441" y="20320"/>
                    <a:pt x="598171" y="20320"/>
                  </a:cubicBezTo>
                  <a:cubicBezTo>
                    <a:pt x="588011" y="19050"/>
                    <a:pt x="580391" y="12700"/>
                    <a:pt x="571501" y="8890"/>
                  </a:cubicBezTo>
                  <a:cubicBezTo>
                    <a:pt x="570231" y="7620"/>
                    <a:pt x="567691" y="6350"/>
                    <a:pt x="566421" y="6350"/>
                  </a:cubicBezTo>
                  <a:cubicBezTo>
                    <a:pt x="561341" y="6350"/>
                    <a:pt x="556261" y="7620"/>
                    <a:pt x="549911" y="7620"/>
                  </a:cubicBezTo>
                  <a:cubicBezTo>
                    <a:pt x="544831" y="7620"/>
                    <a:pt x="538481" y="6350"/>
                    <a:pt x="533401" y="5080"/>
                  </a:cubicBezTo>
                  <a:cubicBezTo>
                    <a:pt x="528321" y="3810"/>
                    <a:pt x="523241" y="3810"/>
                    <a:pt x="518161" y="1270"/>
                  </a:cubicBezTo>
                  <a:cubicBezTo>
                    <a:pt x="513081" y="0"/>
                    <a:pt x="509271" y="2540"/>
                    <a:pt x="505461" y="1270"/>
                  </a:cubicBezTo>
                  <a:cubicBezTo>
                    <a:pt x="502921" y="2540"/>
                    <a:pt x="496571" y="5080"/>
                    <a:pt x="492761" y="7620"/>
                  </a:cubicBezTo>
                  <a:cubicBezTo>
                    <a:pt x="487681" y="10160"/>
                    <a:pt x="482601" y="13970"/>
                    <a:pt x="477521" y="17780"/>
                  </a:cubicBezTo>
                  <a:cubicBezTo>
                    <a:pt x="471171" y="21590"/>
                    <a:pt x="463551" y="25400"/>
                    <a:pt x="455931" y="29210"/>
                  </a:cubicBezTo>
                  <a:cubicBezTo>
                    <a:pt x="454661" y="30480"/>
                    <a:pt x="452121" y="30480"/>
                    <a:pt x="449581" y="29210"/>
                  </a:cubicBezTo>
                  <a:cubicBezTo>
                    <a:pt x="447041" y="27940"/>
                    <a:pt x="444501" y="29210"/>
                    <a:pt x="441961" y="30480"/>
                  </a:cubicBezTo>
                  <a:cubicBezTo>
                    <a:pt x="438151" y="33020"/>
                    <a:pt x="433071" y="34290"/>
                    <a:pt x="429261" y="36830"/>
                  </a:cubicBezTo>
                  <a:cubicBezTo>
                    <a:pt x="422911" y="41910"/>
                    <a:pt x="416561" y="48260"/>
                    <a:pt x="407671" y="49530"/>
                  </a:cubicBezTo>
                  <a:cubicBezTo>
                    <a:pt x="402591" y="49530"/>
                    <a:pt x="397511" y="53340"/>
                    <a:pt x="392431" y="53340"/>
                  </a:cubicBezTo>
                  <a:cubicBezTo>
                    <a:pt x="388621" y="53340"/>
                    <a:pt x="386081" y="53340"/>
                    <a:pt x="382271" y="54610"/>
                  </a:cubicBezTo>
                  <a:cubicBezTo>
                    <a:pt x="377191" y="55880"/>
                    <a:pt x="372111" y="58420"/>
                    <a:pt x="365761" y="58420"/>
                  </a:cubicBezTo>
                  <a:cubicBezTo>
                    <a:pt x="358141" y="58420"/>
                    <a:pt x="351791" y="62230"/>
                    <a:pt x="344171" y="64770"/>
                  </a:cubicBezTo>
                  <a:cubicBezTo>
                    <a:pt x="336551" y="68580"/>
                    <a:pt x="330201" y="72390"/>
                    <a:pt x="322581" y="76200"/>
                  </a:cubicBezTo>
                  <a:cubicBezTo>
                    <a:pt x="317501" y="78740"/>
                    <a:pt x="312421" y="78740"/>
                    <a:pt x="306071" y="77470"/>
                  </a:cubicBezTo>
                  <a:cubicBezTo>
                    <a:pt x="302261" y="77470"/>
                    <a:pt x="299721" y="76200"/>
                    <a:pt x="297181" y="78740"/>
                  </a:cubicBezTo>
                  <a:lnTo>
                    <a:pt x="285751" y="86360"/>
                  </a:lnTo>
                  <a:cubicBezTo>
                    <a:pt x="280671" y="90170"/>
                    <a:pt x="276861" y="95250"/>
                    <a:pt x="273051" y="99060"/>
                  </a:cubicBezTo>
                  <a:cubicBezTo>
                    <a:pt x="267971" y="105410"/>
                    <a:pt x="265431" y="113030"/>
                    <a:pt x="257811" y="116840"/>
                  </a:cubicBezTo>
                  <a:cubicBezTo>
                    <a:pt x="256541" y="118110"/>
                    <a:pt x="255271" y="120650"/>
                    <a:pt x="254001" y="123190"/>
                  </a:cubicBezTo>
                  <a:cubicBezTo>
                    <a:pt x="252731" y="124460"/>
                    <a:pt x="252731" y="125730"/>
                    <a:pt x="251461" y="127000"/>
                  </a:cubicBezTo>
                  <a:cubicBezTo>
                    <a:pt x="247651" y="130810"/>
                    <a:pt x="243841" y="134620"/>
                    <a:pt x="241301" y="139700"/>
                  </a:cubicBezTo>
                  <a:cubicBezTo>
                    <a:pt x="238761" y="144780"/>
                    <a:pt x="232411" y="146050"/>
                    <a:pt x="229871" y="149860"/>
                  </a:cubicBezTo>
                  <a:cubicBezTo>
                    <a:pt x="226061" y="154940"/>
                    <a:pt x="218441" y="157480"/>
                    <a:pt x="213361" y="160020"/>
                  </a:cubicBezTo>
                  <a:cubicBezTo>
                    <a:pt x="205741" y="163830"/>
                    <a:pt x="199391" y="168910"/>
                    <a:pt x="195581" y="176530"/>
                  </a:cubicBezTo>
                  <a:cubicBezTo>
                    <a:pt x="195581" y="177800"/>
                    <a:pt x="195581" y="177800"/>
                    <a:pt x="194311" y="179070"/>
                  </a:cubicBezTo>
                  <a:cubicBezTo>
                    <a:pt x="185421" y="184150"/>
                    <a:pt x="176531" y="187960"/>
                    <a:pt x="167641" y="193040"/>
                  </a:cubicBezTo>
                  <a:cubicBezTo>
                    <a:pt x="161291" y="196850"/>
                    <a:pt x="153671" y="196850"/>
                    <a:pt x="147321" y="201930"/>
                  </a:cubicBezTo>
                  <a:cubicBezTo>
                    <a:pt x="144781" y="204470"/>
                    <a:pt x="140971" y="205740"/>
                    <a:pt x="137161" y="207010"/>
                  </a:cubicBezTo>
                  <a:cubicBezTo>
                    <a:pt x="129541" y="210820"/>
                    <a:pt x="121921" y="212090"/>
                    <a:pt x="116841" y="218440"/>
                  </a:cubicBezTo>
                  <a:cubicBezTo>
                    <a:pt x="110491" y="226060"/>
                    <a:pt x="101601" y="228600"/>
                    <a:pt x="95251" y="233680"/>
                  </a:cubicBezTo>
                  <a:cubicBezTo>
                    <a:pt x="86361" y="240030"/>
                    <a:pt x="77471" y="246380"/>
                    <a:pt x="68581" y="254000"/>
                  </a:cubicBezTo>
                  <a:cubicBezTo>
                    <a:pt x="63501" y="256540"/>
                    <a:pt x="58421" y="257810"/>
                    <a:pt x="53341" y="255270"/>
                  </a:cubicBezTo>
                  <a:cubicBezTo>
                    <a:pt x="50801" y="254000"/>
                    <a:pt x="48261" y="252730"/>
                    <a:pt x="46991" y="254000"/>
                  </a:cubicBezTo>
                  <a:cubicBezTo>
                    <a:pt x="41911" y="257810"/>
                    <a:pt x="35561" y="259080"/>
                    <a:pt x="29211" y="260350"/>
                  </a:cubicBezTo>
                  <a:cubicBezTo>
                    <a:pt x="27941" y="260350"/>
                    <a:pt x="26671" y="261620"/>
                    <a:pt x="25401" y="261620"/>
                  </a:cubicBezTo>
                  <a:cubicBezTo>
                    <a:pt x="22860" y="407670"/>
                    <a:pt x="16510" y="554990"/>
                    <a:pt x="10160" y="701040"/>
                  </a:cubicBezTo>
                  <a:cubicBezTo>
                    <a:pt x="3810" y="858520"/>
                    <a:pt x="13970" y="995680"/>
                    <a:pt x="12700" y="1153160"/>
                  </a:cubicBezTo>
                  <a:cubicBezTo>
                    <a:pt x="11430" y="1311910"/>
                    <a:pt x="0" y="1487170"/>
                    <a:pt x="13970" y="1644650"/>
                  </a:cubicBezTo>
                  <a:cubicBezTo>
                    <a:pt x="26670" y="1800860"/>
                    <a:pt x="41910" y="1957070"/>
                    <a:pt x="54610" y="2113280"/>
                  </a:cubicBezTo>
                  <a:lnTo>
                    <a:pt x="55880" y="2113280"/>
                  </a:lnTo>
                  <a:cubicBezTo>
                    <a:pt x="60960" y="2112010"/>
                    <a:pt x="66040" y="2112010"/>
                    <a:pt x="72390" y="2112010"/>
                  </a:cubicBezTo>
                  <a:cubicBezTo>
                    <a:pt x="80010" y="2110740"/>
                    <a:pt x="86360" y="2108200"/>
                    <a:pt x="93980" y="2108200"/>
                  </a:cubicBezTo>
                  <a:cubicBezTo>
                    <a:pt x="102870" y="2108200"/>
                    <a:pt x="111760" y="2109470"/>
                    <a:pt x="120650" y="2109470"/>
                  </a:cubicBezTo>
                  <a:cubicBezTo>
                    <a:pt x="129540" y="2109470"/>
                    <a:pt x="138430" y="2110740"/>
                    <a:pt x="146050" y="2112010"/>
                  </a:cubicBezTo>
                  <a:cubicBezTo>
                    <a:pt x="153670" y="2113280"/>
                    <a:pt x="160020" y="2113280"/>
                    <a:pt x="166370" y="2109470"/>
                  </a:cubicBezTo>
                  <a:lnTo>
                    <a:pt x="167640" y="2109470"/>
                  </a:lnTo>
                  <a:cubicBezTo>
                    <a:pt x="175260" y="2108200"/>
                    <a:pt x="182880" y="2106930"/>
                    <a:pt x="191770" y="2105660"/>
                  </a:cubicBezTo>
                  <a:cubicBezTo>
                    <a:pt x="194310" y="2105660"/>
                    <a:pt x="198120" y="2105660"/>
                    <a:pt x="199390" y="2106930"/>
                  </a:cubicBezTo>
                  <a:cubicBezTo>
                    <a:pt x="204470" y="2112010"/>
                    <a:pt x="209550" y="2110740"/>
                    <a:pt x="215900" y="2109470"/>
                  </a:cubicBezTo>
                  <a:cubicBezTo>
                    <a:pt x="222250" y="2108200"/>
                    <a:pt x="226060" y="2109470"/>
                    <a:pt x="231140" y="2112010"/>
                  </a:cubicBezTo>
                  <a:cubicBezTo>
                    <a:pt x="233680" y="2113280"/>
                    <a:pt x="236220" y="2113280"/>
                    <a:pt x="238760" y="2113280"/>
                  </a:cubicBezTo>
                  <a:lnTo>
                    <a:pt x="255270" y="2113280"/>
                  </a:lnTo>
                  <a:cubicBezTo>
                    <a:pt x="259080" y="2113280"/>
                    <a:pt x="262890" y="2115820"/>
                    <a:pt x="266700" y="2115820"/>
                  </a:cubicBezTo>
                  <a:cubicBezTo>
                    <a:pt x="271780" y="2117090"/>
                    <a:pt x="278130" y="2117090"/>
                    <a:pt x="283210" y="2117090"/>
                  </a:cubicBezTo>
                  <a:cubicBezTo>
                    <a:pt x="285750" y="2117090"/>
                    <a:pt x="288290" y="2119630"/>
                    <a:pt x="289560" y="2120900"/>
                  </a:cubicBezTo>
                  <a:cubicBezTo>
                    <a:pt x="300990" y="2124710"/>
                    <a:pt x="311150" y="2122170"/>
                    <a:pt x="322580" y="2122170"/>
                  </a:cubicBezTo>
                  <a:cubicBezTo>
                    <a:pt x="325120" y="2122170"/>
                    <a:pt x="327660" y="2119630"/>
                    <a:pt x="330200" y="2119630"/>
                  </a:cubicBezTo>
                  <a:cubicBezTo>
                    <a:pt x="339090" y="2118360"/>
                    <a:pt x="346710" y="2119630"/>
                    <a:pt x="354330" y="2123440"/>
                  </a:cubicBezTo>
                  <a:cubicBezTo>
                    <a:pt x="358140" y="2124710"/>
                    <a:pt x="363220" y="2124710"/>
                    <a:pt x="368300" y="2124710"/>
                  </a:cubicBezTo>
                  <a:lnTo>
                    <a:pt x="372110" y="2124710"/>
                  </a:lnTo>
                  <a:cubicBezTo>
                    <a:pt x="377190" y="2125981"/>
                    <a:pt x="381000" y="2128521"/>
                    <a:pt x="386080" y="2127250"/>
                  </a:cubicBezTo>
                  <a:cubicBezTo>
                    <a:pt x="392430" y="2125980"/>
                    <a:pt x="398780" y="2125980"/>
                    <a:pt x="406400" y="2124710"/>
                  </a:cubicBezTo>
                  <a:cubicBezTo>
                    <a:pt x="412750" y="2123440"/>
                    <a:pt x="419100" y="2124710"/>
                    <a:pt x="425450" y="2125981"/>
                  </a:cubicBezTo>
                  <a:cubicBezTo>
                    <a:pt x="426720" y="2125981"/>
                    <a:pt x="427990" y="2127251"/>
                    <a:pt x="429260" y="2125981"/>
                  </a:cubicBezTo>
                  <a:cubicBezTo>
                    <a:pt x="435610" y="2124710"/>
                    <a:pt x="440690" y="2122171"/>
                    <a:pt x="447040" y="2123441"/>
                  </a:cubicBezTo>
                  <a:cubicBezTo>
                    <a:pt x="452120" y="2124711"/>
                    <a:pt x="455930" y="2125981"/>
                    <a:pt x="461010" y="2127251"/>
                  </a:cubicBezTo>
                  <a:cubicBezTo>
                    <a:pt x="466090" y="2128521"/>
                    <a:pt x="469900" y="2129791"/>
                    <a:pt x="474980" y="2131061"/>
                  </a:cubicBezTo>
                  <a:cubicBezTo>
                    <a:pt x="481330" y="2132331"/>
                    <a:pt x="487680" y="2132331"/>
                    <a:pt x="492760" y="2133601"/>
                  </a:cubicBezTo>
                  <a:cubicBezTo>
                    <a:pt x="499110" y="2134871"/>
                    <a:pt x="502920" y="2139951"/>
                    <a:pt x="509270" y="2139951"/>
                  </a:cubicBezTo>
                  <a:cubicBezTo>
                    <a:pt x="515620" y="2139951"/>
                    <a:pt x="520700" y="2143761"/>
                    <a:pt x="527050" y="2146301"/>
                  </a:cubicBezTo>
                  <a:cubicBezTo>
                    <a:pt x="529590" y="2147571"/>
                    <a:pt x="532130" y="2147571"/>
                    <a:pt x="535940" y="2148841"/>
                  </a:cubicBezTo>
                  <a:cubicBezTo>
                    <a:pt x="543560" y="2150111"/>
                    <a:pt x="549910" y="2150111"/>
                    <a:pt x="557530" y="2151381"/>
                  </a:cubicBezTo>
                  <a:cubicBezTo>
                    <a:pt x="563880" y="2152651"/>
                    <a:pt x="570230" y="2155191"/>
                    <a:pt x="576580" y="2153921"/>
                  </a:cubicBezTo>
                  <a:cubicBezTo>
                    <a:pt x="586740" y="2152650"/>
                    <a:pt x="594360" y="2155191"/>
                    <a:pt x="603250" y="2157731"/>
                  </a:cubicBezTo>
                  <a:cubicBezTo>
                    <a:pt x="609600" y="2159001"/>
                    <a:pt x="614680" y="2162810"/>
                    <a:pt x="621030" y="2162810"/>
                  </a:cubicBezTo>
                  <a:cubicBezTo>
                    <a:pt x="628650" y="2164081"/>
                    <a:pt x="636270" y="2165350"/>
                    <a:pt x="641350" y="2170431"/>
                  </a:cubicBezTo>
                  <a:cubicBezTo>
                    <a:pt x="642620" y="2169160"/>
                    <a:pt x="643890" y="2169160"/>
                    <a:pt x="643890" y="2169160"/>
                  </a:cubicBezTo>
                  <a:cubicBezTo>
                    <a:pt x="647700" y="2170431"/>
                    <a:pt x="652780" y="2170431"/>
                    <a:pt x="656590" y="2171700"/>
                  </a:cubicBezTo>
                  <a:cubicBezTo>
                    <a:pt x="664210" y="2172971"/>
                    <a:pt x="670560" y="2175510"/>
                    <a:pt x="676910" y="2176780"/>
                  </a:cubicBezTo>
                  <a:cubicBezTo>
                    <a:pt x="680720" y="2178050"/>
                    <a:pt x="684530" y="2178050"/>
                    <a:pt x="687070" y="2180590"/>
                  </a:cubicBezTo>
                  <a:cubicBezTo>
                    <a:pt x="690880" y="2183130"/>
                    <a:pt x="694690" y="2184400"/>
                    <a:pt x="698500" y="2183130"/>
                  </a:cubicBezTo>
                  <a:cubicBezTo>
                    <a:pt x="702310" y="2183130"/>
                    <a:pt x="704850" y="2181860"/>
                    <a:pt x="708660" y="2183130"/>
                  </a:cubicBezTo>
                  <a:cubicBezTo>
                    <a:pt x="716280" y="2184400"/>
                    <a:pt x="722630" y="2188210"/>
                    <a:pt x="730250" y="2189480"/>
                  </a:cubicBezTo>
                  <a:cubicBezTo>
                    <a:pt x="732790" y="2190750"/>
                    <a:pt x="736600" y="2190750"/>
                    <a:pt x="740410" y="2189480"/>
                  </a:cubicBezTo>
                  <a:cubicBezTo>
                    <a:pt x="750570" y="2186940"/>
                    <a:pt x="760730" y="2186940"/>
                    <a:pt x="770890" y="2189480"/>
                  </a:cubicBezTo>
                  <a:cubicBezTo>
                    <a:pt x="777240" y="2190750"/>
                    <a:pt x="784860" y="2194560"/>
                    <a:pt x="791210" y="2192020"/>
                  </a:cubicBezTo>
                  <a:cubicBezTo>
                    <a:pt x="796290" y="2190750"/>
                    <a:pt x="800100" y="2190750"/>
                    <a:pt x="803910" y="2190750"/>
                  </a:cubicBezTo>
                  <a:cubicBezTo>
                    <a:pt x="806450" y="2190750"/>
                    <a:pt x="808990" y="2192020"/>
                    <a:pt x="810260" y="2190750"/>
                  </a:cubicBezTo>
                  <a:cubicBezTo>
                    <a:pt x="816610" y="2184400"/>
                    <a:pt x="824230" y="2186940"/>
                    <a:pt x="831850" y="2186940"/>
                  </a:cubicBezTo>
                  <a:cubicBezTo>
                    <a:pt x="836930" y="2188210"/>
                    <a:pt x="843280" y="2188210"/>
                    <a:pt x="848360" y="2185670"/>
                  </a:cubicBezTo>
                  <a:lnTo>
                    <a:pt x="850900" y="2185670"/>
                  </a:lnTo>
                  <a:cubicBezTo>
                    <a:pt x="858520" y="2185670"/>
                    <a:pt x="866140" y="2186940"/>
                    <a:pt x="873760" y="2186940"/>
                  </a:cubicBezTo>
                  <a:lnTo>
                    <a:pt x="876300" y="2186940"/>
                  </a:lnTo>
                  <a:cubicBezTo>
                    <a:pt x="881380" y="2185670"/>
                    <a:pt x="885190" y="2183130"/>
                    <a:pt x="890270" y="2181860"/>
                  </a:cubicBezTo>
                  <a:cubicBezTo>
                    <a:pt x="897890" y="2179320"/>
                    <a:pt x="905510" y="2178050"/>
                    <a:pt x="913130" y="2176780"/>
                  </a:cubicBezTo>
                  <a:cubicBezTo>
                    <a:pt x="919480" y="2175510"/>
                    <a:pt x="924560" y="2176780"/>
                    <a:pt x="930910" y="2175510"/>
                  </a:cubicBezTo>
                  <a:cubicBezTo>
                    <a:pt x="932180" y="2175510"/>
                    <a:pt x="933450" y="2175510"/>
                    <a:pt x="934720" y="2174240"/>
                  </a:cubicBezTo>
                  <a:cubicBezTo>
                    <a:pt x="938530" y="2171700"/>
                    <a:pt x="944880" y="2174240"/>
                    <a:pt x="946150" y="2169160"/>
                  </a:cubicBezTo>
                  <a:lnTo>
                    <a:pt x="947420" y="2169160"/>
                  </a:lnTo>
                  <a:cubicBezTo>
                    <a:pt x="949960" y="2169160"/>
                    <a:pt x="953770" y="2169160"/>
                    <a:pt x="956310" y="2166620"/>
                  </a:cubicBezTo>
                  <a:cubicBezTo>
                    <a:pt x="961390" y="2162810"/>
                    <a:pt x="965200" y="2164080"/>
                    <a:pt x="970280" y="2165350"/>
                  </a:cubicBezTo>
                  <a:cubicBezTo>
                    <a:pt x="976630" y="2166620"/>
                    <a:pt x="982980" y="2167890"/>
                    <a:pt x="988060" y="2166620"/>
                  </a:cubicBezTo>
                  <a:cubicBezTo>
                    <a:pt x="994410" y="2165350"/>
                    <a:pt x="1002030" y="2162810"/>
                    <a:pt x="1008380" y="2161540"/>
                  </a:cubicBezTo>
                  <a:cubicBezTo>
                    <a:pt x="1009650" y="2161540"/>
                    <a:pt x="1010920" y="2160270"/>
                    <a:pt x="1012190" y="2159000"/>
                  </a:cubicBezTo>
                  <a:cubicBezTo>
                    <a:pt x="1016000" y="2156460"/>
                    <a:pt x="1018540" y="2152650"/>
                    <a:pt x="1022350" y="2150110"/>
                  </a:cubicBezTo>
                  <a:cubicBezTo>
                    <a:pt x="1022350" y="2150110"/>
                    <a:pt x="1023620" y="2148840"/>
                    <a:pt x="1024890" y="2148840"/>
                  </a:cubicBezTo>
                  <a:cubicBezTo>
                    <a:pt x="1031240" y="2151380"/>
                    <a:pt x="1033780" y="2145030"/>
                    <a:pt x="1037590" y="2142490"/>
                  </a:cubicBezTo>
                  <a:cubicBezTo>
                    <a:pt x="1042670" y="2139950"/>
                    <a:pt x="1045210" y="2132330"/>
                    <a:pt x="1052830" y="2133600"/>
                  </a:cubicBezTo>
                  <a:lnTo>
                    <a:pt x="1054100" y="2133600"/>
                  </a:lnTo>
                  <a:cubicBezTo>
                    <a:pt x="1059180" y="2131060"/>
                    <a:pt x="1064260" y="2127250"/>
                    <a:pt x="1068070" y="2124710"/>
                  </a:cubicBezTo>
                  <a:cubicBezTo>
                    <a:pt x="1069340" y="2123440"/>
                    <a:pt x="1070610" y="2122171"/>
                    <a:pt x="1070610" y="2120900"/>
                  </a:cubicBezTo>
                  <a:cubicBezTo>
                    <a:pt x="1071880" y="2119630"/>
                    <a:pt x="1073150" y="2117090"/>
                    <a:pt x="1075690" y="2115821"/>
                  </a:cubicBezTo>
                  <a:cubicBezTo>
                    <a:pt x="1084580" y="2109471"/>
                    <a:pt x="1093470" y="2104391"/>
                    <a:pt x="1102360" y="2098041"/>
                  </a:cubicBezTo>
                  <a:cubicBezTo>
                    <a:pt x="1106170" y="2095501"/>
                    <a:pt x="1112520" y="2092961"/>
                    <a:pt x="1112520" y="2085341"/>
                  </a:cubicBezTo>
                  <a:cubicBezTo>
                    <a:pt x="1112520" y="2077721"/>
                    <a:pt x="1120140" y="2075181"/>
                    <a:pt x="1125220" y="2072641"/>
                  </a:cubicBezTo>
                  <a:cubicBezTo>
                    <a:pt x="1129030" y="2070101"/>
                    <a:pt x="1134110" y="2070101"/>
                    <a:pt x="1139190" y="2068831"/>
                  </a:cubicBezTo>
                  <a:cubicBezTo>
                    <a:pt x="1141730" y="2068831"/>
                    <a:pt x="1143000" y="2067560"/>
                    <a:pt x="1145540" y="2067560"/>
                  </a:cubicBezTo>
                  <a:cubicBezTo>
                    <a:pt x="1148080" y="2067560"/>
                    <a:pt x="1150620" y="2067560"/>
                    <a:pt x="1151890" y="2065021"/>
                  </a:cubicBezTo>
                  <a:cubicBezTo>
                    <a:pt x="1153160" y="2063750"/>
                    <a:pt x="1154430" y="2063750"/>
                    <a:pt x="1155700" y="2062481"/>
                  </a:cubicBezTo>
                  <a:cubicBezTo>
                    <a:pt x="1158240" y="2061210"/>
                    <a:pt x="1160780" y="2059941"/>
                    <a:pt x="1162050" y="2058671"/>
                  </a:cubicBezTo>
                  <a:lnTo>
                    <a:pt x="1169670" y="2058671"/>
                  </a:lnTo>
                  <a:cubicBezTo>
                    <a:pt x="1174750" y="2061210"/>
                    <a:pt x="1178560" y="2063750"/>
                    <a:pt x="1182370" y="2065021"/>
                  </a:cubicBezTo>
                  <a:cubicBezTo>
                    <a:pt x="1182370" y="2065021"/>
                    <a:pt x="1183640" y="2063750"/>
                    <a:pt x="1184910" y="2063750"/>
                  </a:cubicBezTo>
                  <a:cubicBezTo>
                    <a:pt x="1182370" y="2062480"/>
                    <a:pt x="1181100" y="2061210"/>
                    <a:pt x="1178560" y="2059940"/>
                  </a:cubicBezTo>
                  <a:cubicBezTo>
                    <a:pt x="1178560" y="2057400"/>
                    <a:pt x="1178560" y="2056130"/>
                    <a:pt x="1179830" y="2053590"/>
                  </a:cubicBezTo>
                  <a:cubicBezTo>
                    <a:pt x="1182370" y="2054860"/>
                    <a:pt x="1186180" y="2056130"/>
                    <a:pt x="1184910" y="2051050"/>
                  </a:cubicBezTo>
                  <a:lnTo>
                    <a:pt x="1186180" y="2049780"/>
                  </a:lnTo>
                  <a:cubicBezTo>
                    <a:pt x="1188720" y="2047240"/>
                    <a:pt x="1191260" y="2044700"/>
                    <a:pt x="1195070" y="2045970"/>
                  </a:cubicBezTo>
                  <a:cubicBezTo>
                    <a:pt x="1195070" y="2045970"/>
                    <a:pt x="1196340" y="2044700"/>
                    <a:pt x="1197610" y="2044700"/>
                  </a:cubicBezTo>
                  <a:lnTo>
                    <a:pt x="1205230" y="2048510"/>
                  </a:lnTo>
                  <a:cubicBezTo>
                    <a:pt x="1205230" y="2047240"/>
                    <a:pt x="1205230" y="2045970"/>
                    <a:pt x="1203960" y="2045970"/>
                  </a:cubicBezTo>
                  <a:lnTo>
                    <a:pt x="1205230" y="2045970"/>
                  </a:lnTo>
                  <a:cubicBezTo>
                    <a:pt x="1206500" y="2047240"/>
                    <a:pt x="1207770" y="2047240"/>
                    <a:pt x="1210310" y="2048510"/>
                  </a:cubicBezTo>
                  <a:cubicBezTo>
                    <a:pt x="1210310" y="2045970"/>
                    <a:pt x="1216660" y="2042160"/>
                    <a:pt x="1217930" y="2043430"/>
                  </a:cubicBezTo>
                  <a:lnTo>
                    <a:pt x="1219200" y="2043430"/>
                  </a:lnTo>
                  <a:cubicBezTo>
                    <a:pt x="1220470" y="2047240"/>
                    <a:pt x="1223010" y="2049780"/>
                    <a:pt x="1224280" y="2053590"/>
                  </a:cubicBezTo>
                  <a:cubicBezTo>
                    <a:pt x="1226820" y="2052320"/>
                    <a:pt x="1229360" y="2049780"/>
                    <a:pt x="1231900" y="2048510"/>
                  </a:cubicBezTo>
                  <a:cubicBezTo>
                    <a:pt x="1233170" y="2051050"/>
                    <a:pt x="1233170" y="2053590"/>
                    <a:pt x="1234440" y="2057400"/>
                  </a:cubicBezTo>
                  <a:cubicBezTo>
                    <a:pt x="1236980" y="2054860"/>
                    <a:pt x="1238250" y="2053590"/>
                    <a:pt x="1238250" y="2052321"/>
                  </a:cubicBezTo>
                  <a:cubicBezTo>
                    <a:pt x="1242060" y="2053591"/>
                    <a:pt x="1245870" y="2053591"/>
                    <a:pt x="1248410" y="2054860"/>
                  </a:cubicBezTo>
                  <a:cubicBezTo>
                    <a:pt x="1252220" y="2057400"/>
                    <a:pt x="1256030" y="2057400"/>
                    <a:pt x="1259840" y="2056131"/>
                  </a:cubicBezTo>
                  <a:cubicBezTo>
                    <a:pt x="1262380" y="2054860"/>
                    <a:pt x="1263650" y="2053591"/>
                    <a:pt x="1266190" y="2052321"/>
                  </a:cubicBezTo>
                  <a:cubicBezTo>
                    <a:pt x="1267460" y="2054860"/>
                    <a:pt x="1268730" y="2056131"/>
                    <a:pt x="1271270" y="2057400"/>
                  </a:cubicBezTo>
                  <a:cubicBezTo>
                    <a:pt x="1270000" y="2057400"/>
                    <a:pt x="1268730" y="2058671"/>
                    <a:pt x="1267460" y="2058671"/>
                  </a:cubicBezTo>
                  <a:cubicBezTo>
                    <a:pt x="1264920" y="2059941"/>
                    <a:pt x="1263650" y="2061210"/>
                    <a:pt x="1262380" y="2063750"/>
                  </a:cubicBezTo>
                  <a:cubicBezTo>
                    <a:pt x="1261110" y="2066290"/>
                    <a:pt x="1261110" y="2068830"/>
                    <a:pt x="1258570" y="2070100"/>
                  </a:cubicBezTo>
                  <a:cubicBezTo>
                    <a:pt x="1256030" y="2071371"/>
                    <a:pt x="1256030" y="2068830"/>
                    <a:pt x="1253490" y="2068830"/>
                  </a:cubicBezTo>
                  <a:cubicBezTo>
                    <a:pt x="1256030" y="2067560"/>
                    <a:pt x="1257300" y="2067560"/>
                    <a:pt x="1258570" y="2067560"/>
                  </a:cubicBezTo>
                  <a:lnTo>
                    <a:pt x="1258570" y="2065020"/>
                  </a:lnTo>
                  <a:cubicBezTo>
                    <a:pt x="1250950" y="2067560"/>
                    <a:pt x="1243330" y="2063750"/>
                    <a:pt x="1234440" y="2065020"/>
                  </a:cubicBezTo>
                  <a:cubicBezTo>
                    <a:pt x="1239520" y="2067560"/>
                    <a:pt x="1244600" y="2068830"/>
                    <a:pt x="1249680" y="2070100"/>
                  </a:cubicBezTo>
                  <a:lnTo>
                    <a:pt x="1247140" y="2072640"/>
                  </a:lnTo>
                  <a:cubicBezTo>
                    <a:pt x="1249680" y="2073910"/>
                    <a:pt x="1252220" y="2073910"/>
                    <a:pt x="1254760" y="2073910"/>
                  </a:cubicBezTo>
                  <a:lnTo>
                    <a:pt x="1254760" y="2075180"/>
                  </a:lnTo>
                  <a:cubicBezTo>
                    <a:pt x="1252220" y="2075180"/>
                    <a:pt x="1250950" y="2076450"/>
                    <a:pt x="1248410" y="2076450"/>
                  </a:cubicBezTo>
                  <a:lnTo>
                    <a:pt x="1248410" y="2077721"/>
                  </a:lnTo>
                  <a:lnTo>
                    <a:pt x="1259840" y="2077721"/>
                  </a:lnTo>
                  <a:cubicBezTo>
                    <a:pt x="1262380" y="2071371"/>
                    <a:pt x="1270000" y="2073910"/>
                    <a:pt x="1273810" y="2070100"/>
                  </a:cubicBezTo>
                  <a:lnTo>
                    <a:pt x="1276350" y="2070100"/>
                  </a:lnTo>
                  <a:lnTo>
                    <a:pt x="1272540" y="2073910"/>
                  </a:lnTo>
                  <a:cubicBezTo>
                    <a:pt x="1273810" y="2075181"/>
                    <a:pt x="1275080" y="2075181"/>
                    <a:pt x="1276350" y="2076450"/>
                  </a:cubicBezTo>
                  <a:cubicBezTo>
                    <a:pt x="1277620" y="2077720"/>
                    <a:pt x="1278890" y="2077721"/>
                    <a:pt x="1280160" y="2078990"/>
                  </a:cubicBezTo>
                  <a:cubicBezTo>
                    <a:pt x="1282700" y="2077720"/>
                    <a:pt x="1283970" y="2077720"/>
                    <a:pt x="1286510" y="2076450"/>
                  </a:cubicBezTo>
                  <a:cubicBezTo>
                    <a:pt x="1285240" y="2078990"/>
                    <a:pt x="1285240" y="2080260"/>
                    <a:pt x="1285240" y="2081530"/>
                  </a:cubicBezTo>
                  <a:lnTo>
                    <a:pt x="1291590" y="2081530"/>
                  </a:lnTo>
                  <a:lnTo>
                    <a:pt x="1291590" y="2077720"/>
                  </a:lnTo>
                  <a:cubicBezTo>
                    <a:pt x="1291590" y="2073910"/>
                    <a:pt x="1294130" y="2073910"/>
                    <a:pt x="1296670" y="2075180"/>
                  </a:cubicBezTo>
                  <a:cubicBezTo>
                    <a:pt x="1300480" y="2077720"/>
                    <a:pt x="1303020" y="2076450"/>
                    <a:pt x="1306830" y="2075180"/>
                  </a:cubicBezTo>
                  <a:cubicBezTo>
                    <a:pt x="1310640" y="2075180"/>
                    <a:pt x="1313180" y="2072640"/>
                    <a:pt x="1314450" y="2068830"/>
                  </a:cubicBezTo>
                  <a:lnTo>
                    <a:pt x="1309370" y="2068830"/>
                  </a:lnTo>
                  <a:cubicBezTo>
                    <a:pt x="1309370" y="2067560"/>
                    <a:pt x="1310640" y="2066290"/>
                    <a:pt x="1310640" y="2065020"/>
                  </a:cubicBezTo>
                  <a:lnTo>
                    <a:pt x="1310640" y="2059940"/>
                  </a:lnTo>
                  <a:lnTo>
                    <a:pt x="1311910" y="2059940"/>
                  </a:lnTo>
                  <a:cubicBezTo>
                    <a:pt x="1311910" y="2062480"/>
                    <a:pt x="1313180" y="2063750"/>
                    <a:pt x="1313180" y="2066290"/>
                  </a:cubicBezTo>
                  <a:cubicBezTo>
                    <a:pt x="1315720" y="2065020"/>
                    <a:pt x="1319530" y="2065020"/>
                    <a:pt x="1323340" y="2063750"/>
                  </a:cubicBezTo>
                  <a:lnTo>
                    <a:pt x="1323340" y="2067560"/>
                  </a:lnTo>
                  <a:cubicBezTo>
                    <a:pt x="1327150" y="2068831"/>
                    <a:pt x="1330960" y="2071371"/>
                    <a:pt x="1333500" y="2076450"/>
                  </a:cubicBezTo>
                  <a:cubicBezTo>
                    <a:pt x="1333500" y="2076450"/>
                    <a:pt x="1334770" y="2077721"/>
                    <a:pt x="1334770" y="2076450"/>
                  </a:cubicBezTo>
                  <a:lnTo>
                    <a:pt x="1346200" y="2072640"/>
                  </a:lnTo>
                  <a:cubicBezTo>
                    <a:pt x="1351280" y="2071370"/>
                    <a:pt x="1355090" y="2070100"/>
                    <a:pt x="1360170" y="2068830"/>
                  </a:cubicBezTo>
                  <a:cubicBezTo>
                    <a:pt x="1362710" y="2068830"/>
                    <a:pt x="1363980" y="2071370"/>
                    <a:pt x="1367790" y="2073910"/>
                  </a:cubicBezTo>
                  <a:cubicBezTo>
                    <a:pt x="1371600" y="2073910"/>
                    <a:pt x="1384300" y="2076450"/>
                    <a:pt x="1389380" y="2080260"/>
                  </a:cubicBezTo>
                  <a:cubicBezTo>
                    <a:pt x="1390650" y="2081530"/>
                    <a:pt x="1393190" y="2080260"/>
                    <a:pt x="1394460" y="2080260"/>
                  </a:cubicBezTo>
                  <a:cubicBezTo>
                    <a:pt x="1398270" y="2078990"/>
                    <a:pt x="1402080" y="2078990"/>
                    <a:pt x="1405890" y="2077720"/>
                  </a:cubicBezTo>
                  <a:lnTo>
                    <a:pt x="1407160" y="2078990"/>
                  </a:lnTo>
                  <a:cubicBezTo>
                    <a:pt x="1408430" y="2081530"/>
                    <a:pt x="1408430" y="2084070"/>
                    <a:pt x="1408430" y="2086610"/>
                  </a:cubicBezTo>
                  <a:cubicBezTo>
                    <a:pt x="1412240" y="2090421"/>
                    <a:pt x="1416050" y="2094231"/>
                    <a:pt x="1421130" y="2087881"/>
                  </a:cubicBezTo>
                  <a:cubicBezTo>
                    <a:pt x="1421130" y="2089151"/>
                    <a:pt x="1419860" y="2090421"/>
                    <a:pt x="1419860" y="2091691"/>
                  </a:cubicBezTo>
                  <a:cubicBezTo>
                    <a:pt x="1421130" y="2091691"/>
                    <a:pt x="1421130" y="2092961"/>
                    <a:pt x="1422400" y="2092961"/>
                  </a:cubicBezTo>
                  <a:cubicBezTo>
                    <a:pt x="1424940" y="2094231"/>
                    <a:pt x="1432560" y="2095501"/>
                    <a:pt x="1433830" y="2092961"/>
                  </a:cubicBezTo>
                  <a:cubicBezTo>
                    <a:pt x="1435100" y="2089151"/>
                    <a:pt x="1437640" y="2090421"/>
                    <a:pt x="1438910" y="2090421"/>
                  </a:cubicBezTo>
                  <a:cubicBezTo>
                    <a:pt x="1440180" y="2091691"/>
                    <a:pt x="1440180" y="2094231"/>
                    <a:pt x="1441450" y="2096771"/>
                  </a:cubicBezTo>
                  <a:lnTo>
                    <a:pt x="1441450" y="2087881"/>
                  </a:lnTo>
                  <a:cubicBezTo>
                    <a:pt x="1443990" y="2090421"/>
                    <a:pt x="1445260" y="2091691"/>
                    <a:pt x="1446530" y="2094231"/>
                  </a:cubicBezTo>
                  <a:cubicBezTo>
                    <a:pt x="1447800" y="2095501"/>
                    <a:pt x="1447800" y="2096771"/>
                    <a:pt x="1447800" y="2098041"/>
                  </a:cubicBezTo>
                  <a:cubicBezTo>
                    <a:pt x="1446530" y="2098041"/>
                    <a:pt x="1445260" y="2098041"/>
                    <a:pt x="1443990" y="2099311"/>
                  </a:cubicBezTo>
                  <a:lnTo>
                    <a:pt x="1440180" y="2099311"/>
                  </a:lnTo>
                  <a:cubicBezTo>
                    <a:pt x="1443990" y="2101851"/>
                    <a:pt x="1442720" y="2108201"/>
                    <a:pt x="1447800" y="2105661"/>
                  </a:cubicBezTo>
                  <a:cubicBezTo>
                    <a:pt x="1449070" y="2104391"/>
                    <a:pt x="1450340" y="2101851"/>
                    <a:pt x="1451610" y="2100581"/>
                  </a:cubicBezTo>
                  <a:cubicBezTo>
                    <a:pt x="1451610" y="2101851"/>
                    <a:pt x="1452880" y="2104391"/>
                    <a:pt x="1452880" y="2105661"/>
                  </a:cubicBezTo>
                  <a:cubicBezTo>
                    <a:pt x="1454150" y="2105661"/>
                    <a:pt x="1455420" y="2105661"/>
                    <a:pt x="1456690" y="2106931"/>
                  </a:cubicBezTo>
                  <a:cubicBezTo>
                    <a:pt x="1459230" y="2110741"/>
                    <a:pt x="1463040" y="2109471"/>
                    <a:pt x="1466850" y="2110741"/>
                  </a:cubicBezTo>
                  <a:cubicBezTo>
                    <a:pt x="1469390" y="2110741"/>
                    <a:pt x="1470660" y="2113281"/>
                    <a:pt x="1471930" y="2114551"/>
                  </a:cubicBezTo>
                  <a:cubicBezTo>
                    <a:pt x="1473200" y="2117091"/>
                    <a:pt x="1474470" y="2119631"/>
                    <a:pt x="1478280" y="2119631"/>
                  </a:cubicBezTo>
                  <a:cubicBezTo>
                    <a:pt x="1480820" y="2119631"/>
                    <a:pt x="1483360" y="2122171"/>
                    <a:pt x="1485900" y="2124711"/>
                  </a:cubicBezTo>
                  <a:cubicBezTo>
                    <a:pt x="1489710" y="2127251"/>
                    <a:pt x="1493520" y="2132331"/>
                    <a:pt x="1497330" y="2134871"/>
                  </a:cubicBezTo>
                  <a:cubicBezTo>
                    <a:pt x="1503680" y="2138681"/>
                    <a:pt x="1510030" y="2143761"/>
                    <a:pt x="1517650" y="2142491"/>
                  </a:cubicBezTo>
                  <a:cubicBezTo>
                    <a:pt x="1521460" y="2142491"/>
                    <a:pt x="1525270" y="2145031"/>
                    <a:pt x="1529080" y="2145031"/>
                  </a:cubicBezTo>
                  <a:cubicBezTo>
                    <a:pt x="1532890" y="2145031"/>
                    <a:pt x="1537970" y="2145031"/>
                    <a:pt x="1543050" y="2143761"/>
                  </a:cubicBezTo>
                  <a:cubicBezTo>
                    <a:pt x="1543050" y="2147571"/>
                    <a:pt x="1543050" y="2148841"/>
                    <a:pt x="1546860" y="2148841"/>
                  </a:cubicBezTo>
                  <a:cubicBezTo>
                    <a:pt x="1549400" y="2148841"/>
                    <a:pt x="1551940" y="2148841"/>
                    <a:pt x="1554480" y="2150111"/>
                  </a:cubicBezTo>
                  <a:cubicBezTo>
                    <a:pt x="1562100" y="2150111"/>
                    <a:pt x="1568450" y="2153921"/>
                    <a:pt x="1576070" y="2152651"/>
                  </a:cubicBezTo>
                  <a:cubicBezTo>
                    <a:pt x="1578610" y="2152651"/>
                    <a:pt x="1581150" y="2153921"/>
                    <a:pt x="1583690" y="2155191"/>
                  </a:cubicBezTo>
                  <a:cubicBezTo>
                    <a:pt x="1591310" y="2157731"/>
                    <a:pt x="1596390" y="2164081"/>
                    <a:pt x="1605280" y="2162811"/>
                  </a:cubicBezTo>
                  <a:cubicBezTo>
                    <a:pt x="1606550" y="2162811"/>
                    <a:pt x="1609090" y="2162811"/>
                    <a:pt x="1610360" y="2164081"/>
                  </a:cubicBezTo>
                  <a:cubicBezTo>
                    <a:pt x="1612900" y="2166621"/>
                    <a:pt x="1614170" y="2165351"/>
                    <a:pt x="1615440" y="2164081"/>
                  </a:cubicBezTo>
                  <a:cubicBezTo>
                    <a:pt x="1617980" y="2162811"/>
                    <a:pt x="1620520" y="2161541"/>
                    <a:pt x="1621790" y="2162811"/>
                  </a:cubicBezTo>
                  <a:cubicBezTo>
                    <a:pt x="1626870" y="2164081"/>
                    <a:pt x="1633220" y="2165351"/>
                    <a:pt x="1638300" y="2166621"/>
                  </a:cubicBezTo>
                  <a:lnTo>
                    <a:pt x="1643380" y="2166621"/>
                  </a:lnTo>
                  <a:cubicBezTo>
                    <a:pt x="1647190" y="2165351"/>
                    <a:pt x="1652270" y="2164081"/>
                    <a:pt x="1656080" y="2164081"/>
                  </a:cubicBezTo>
                  <a:cubicBezTo>
                    <a:pt x="1662430" y="2162811"/>
                    <a:pt x="1668780" y="2162811"/>
                    <a:pt x="1675130" y="2162811"/>
                  </a:cubicBezTo>
                  <a:lnTo>
                    <a:pt x="1677670" y="2162811"/>
                  </a:lnTo>
                  <a:cubicBezTo>
                    <a:pt x="1686560" y="2160271"/>
                    <a:pt x="1696720" y="2157731"/>
                    <a:pt x="1705610" y="2155191"/>
                  </a:cubicBezTo>
                  <a:cubicBezTo>
                    <a:pt x="1711960" y="2153921"/>
                    <a:pt x="1718310" y="2152651"/>
                    <a:pt x="1725930" y="2151381"/>
                  </a:cubicBezTo>
                  <a:cubicBezTo>
                    <a:pt x="1733550" y="2150111"/>
                    <a:pt x="1739900" y="2147571"/>
                    <a:pt x="1747520" y="2146301"/>
                  </a:cubicBezTo>
                  <a:cubicBezTo>
                    <a:pt x="1750060" y="2146301"/>
                    <a:pt x="1752600" y="2146301"/>
                    <a:pt x="1756410" y="2145031"/>
                  </a:cubicBezTo>
                  <a:cubicBezTo>
                    <a:pt x="1766570" y="2143761"/>
                    <a:pt x="1776730" y="2139951"/>
                    <a:pt x="1786889" y="2145031"/>
                  </a:cubicBezTo>
                  <a:lnTo>
                    <a:pt x="1802129" y="2148841"/>
                  </a:lnTo>
                  <a:cubicBezTo>
                    <a:pt x="1808479" y="2150111"/>
                    <a:pt x="1813559" y="2153921"/>
                    <a:pt x="1819909" y="2153921"/>
                  </a:cubicBezTo>
                  <a:cubicBezTo>
                    <a:pt x="1821179" y="2153921"/>
                    <a:pt x="1823719" y="2155191"/>
                    <a:pt x="1824989" y="2155191"/>
                  </a:cubicBezTo>
                  <a:cubicBezTo>
                    <a:pt x="1832609" y="2157731"/>
                    <a:pt x="1838959" y="2164081"/>
                    <a:pt x="1847849" y="2161541"/>
                  </a:cubicBezTo>
                  <a:cubicBezTo>
                    <a:pt x="1851659" y="2160271"/>
                    <a:pt x="1858009" y="2162811"/>
                    <a:pt x="1861819" y="2164081"/>
                  </a:cubicBezTo>
                  <a:cubicBezTo>
                    <a:pt x="1865629" y="2165351"/>
                    <a:pt x="1869439" y="2165351"/>
                    <a:pt x="1873249" y="2166621"/>
                  </a:cubicBezTo>
                  <a:lnTo>
                    <a:pt x="1873249" y="2169161"/>
                  </a:lnTo>
                  <a:cubicBezTo>
                    <a:pt x="1880869" y="2169161"/>
                    <a:pt x="1888489" y="2170431"/>
                    <a:pt x="1896109" y="2166621"/>
                  </a:cubicBezTo>
                  <a:cubicBezTo>
                    <a:pt x="1898649" y="2165351"/>
                    <a:pt x="1899919" y="2164081"/>
                    <a:pt x="1902459" y="2164081"/>
                  </a:cubicBezTo>
                  <a:cubicBezTo>
                    <a:pt x="1907539" y="2162811"/>
                    <a:pt x="1913889" y="2162811"/>
                    <a:pt x="1918969" y="2165351"/>
                  </a:cubicBezTo>
                  <a:cubicBezTo>
                    <a:pt x="1922779" y="2166621"/>
                    <a:pt x="1929129" y="2165351"/>
                    <a:pt x="1932939" y="2162811"/>
                  </a:cubicBezTo>
                  <a:cubicBezTo>
                    <a:pt x="1938019" y="2160271"/>
                    <a:pt x="1944369" y="2161541"/>
                    <a:pt x="1949450" y="2161541"/>
                  </a:cubicBezTo>
                  <a:cubicBezTo>
                    <a:pt x="1954530" y="2161541"/>
                    <a:pt x="1958339" y="2162811"/>
                    <a:pt x="1963420" y="2161541"/>
                  </a:cubicBezTo>
                  <a:cubicBezTo>
                    <a:pt x="1974850" y="2160271"/>
                    <a:pt x="1985010" y="2156461"/>
                    <a:pt x="1997710" y="2157731"/>
                  </a:cubicBezTo>
                  <a:cubicBezTo>
                    <a:pt x="2002789" y="2157731"/>
                    <a:pt x="2007870" y="2159001"/>
                    <a:pt x="2012950" y="2157731"/>
                  </a:cubicBezTo>
                  <a:cubicBezTo>
                    <a:pt x="2023110" y="2156461"/>
                    <a:pt x="2030729" y="2160271"/>
                    <a:pt x="2038350" y="2165351"/>
                  </a:cubicBezTo>
                  <a:cubicBezTo>
                    <a:pt x="2044700" y="2170431"/>
                    <a:pt x="2052320" y="2174241"/>
                    <a:pt x="2059939" y="2178051"/>
                  </a:cubicBezTo>
                  <a:cubicBezTo>
                    <a:pt x="2065019" y="2180591"/>
                    <a:pt x="2072639" y="2175511"/>
                    <a:pt x="2072639" y="2169161"/>
                  </a:cubicBezTo>
                  <a:lnTo>
                    <a:pt x="2072639" y="2157731"/>
                  </a:lnTo>
                  <a:cubicBezTo>
                    <a:pt x="2072639" y="2124711"/>
                    <a:pt x="2072639" y="2092961"/>
                    <a:pt x="2073910" y="2059941"/>
                  </a:cubicBezTo>
                  <a:cubicBezTo>
                    <a:pt x="2073910" y="2037081"/>
                    <a:pt x="2075180" y="2014221"/>
                    <a:pt x="2075180" y="1990091"/>
                  </a:cubicBezTo>
                  <a:cubicBezTo>
                    <a:pt x="2075180" y="1964691"/>
                    <a:pt x="2073910" y="447041"/>
                    <a:pt x="2073910" y="421641"/>
                  </a:cubicBezTo>
                  <a:cubicBezTo>
                    <a:pt x="2081530" y="410211"/>
                    <a:pt x="2078989" y="401321"/>
                    <a:pt x="2085339" y="394971"/>
                  </a:cubicBezTo>
                  <a:close/>
                  <a:moveTo>
                    <a:pt x="1263650" y="2052320"/>
                  </a:moveTo>
                  <a:cubicBezTo>
                    <a:pt x="1266190" y="2045970"/>
                    <a:pt x="1271270" y="2047240"/>
                    <a:pt x="1275080" y="2048510"/>
                  </a:cubicBezTo>
                  <a:cubicBezTo>
                    <a:pt x="1272540" y="2053590"/>
                    <a:pt x="1267460" y="2051050"/>
                    <a:pt x="1263650" y="2052320"/>
                  </a:cubicBezTo>
                  <a:close/>
                  <a:moveTo>
                    <a:pt x="1275080" y="2058670"/>
                  </a:moveTo>
                  <a:cubicBezTo>
                    <a:pt x="1276350" y="2056130"/>
                    <a:pt x="1276350" y="2052320"/>
                    <a:pt x="1280160" y="2052320"/>
                  </a:cubicBezTo>
                  <a:cubicBezTo>
                    <a:pt x="1281430" y="2052320"/>
                    <a:pt x="1283970" y="2053590"/>
                    <a:pt x="1285240" y="2053590"/>
                  </a:cubicBezTo>
                  <a:cubicBezTo>
                    <a:pt x="1283970" y="2056130"/>
                    <a:pt x="1282700" y="2057400"/>
                    <a:pt x="1281430" y="2059940"/>
                  </a:cubicBezTo>
                  <a:cubicBezTo>
                    <a:pt x="1280160" y="2059940"/>
                    <a:pt x="1277620" y="2059940"/>
                    <a:pt x="1275080" y="2058670"/>
                  </a:cubicBezTo>
                  <a:close/>
                  <a:moveTo>
                    <a:pt x="1280160" y="2071370"/>
                  </a:moveTo>
                  <a:cubicBezTo>
                    <a:pt x="1282700" y="2070100"/>
                    <a:pt x="1283970" y="2067560"/>
                    <a:pt x="1286510" y="2066290"/>
                  </a:cubicBezTo>
                  <a:cubicBezTo>
                    <a:pt x="1287780" y="2066290"/>
                    <a:pt x="1289050" y="2067560"/>
                    <a:pt x="1290320" y="2067560"/>
                  </a:cubicBezTo>
                  <a:cubicBezTo>
                    <a:pt x="1290320" y="2072640"/>
                    <a:pt x="1285240" y="2073910"/>
                    <a:pt x="1280160" y="2071370"/>
                  </a:cubicBezTo>
                  <a:close/>
                  <a:moveTo>
                    <a:pt x="1285240" y="2030730"/>
                  </a:moveTo>
                  <a:cubicBezTo>
                    <a:pt x="1286510" y="2032000"/>
                    <a:pt x="1286510" y="2033270"/>
                    <a:pt x="1289050" y="2034540"/>
                  </a:cubicBezTo>
                  <a:lnTo>
                    <a:pt x="1277620" y="2034540"/>
                  </a:lnTo>
                  <a:cubicBezTo>
                    <a:pt x="1277620" y="2033270"/>
                    <a:pt x="1277620" y="2032000"/>
                    <a:pt x="1278890" y="2030730"/>
                  </a:cubicBezTo>
                  <a:cubicBezTo>
                    <a:pt x="1283970" y="2030730"/>
                    <a:pt x="1285240" y="2030730"/>
                    <a:pt x="1285240" y="2025650"/>
                  </a:cubicBezTo>
                  <a:cubicBezTo>
                    <a:pt x="1289050" y="2026920"/>
                    <a:pt x="1294130" y="2023110"/>
                    <a:pt x="1295400" y="2029460"/>
                  </a:cubicBezTo>
                  <a:cubicBezTo>
                    <a:pt x="1291590" y="2030730"/>
                    <a:pt x="1289050" y="2030730"/>
                    <a:pt x="1285240" y="2030730"/>
                  </a:cubicBezTo>
                  <a:close/>
                </a:path>
              </a:pathLst>
            </a:custGeom>
            <a:blipFill>
              <a:blip r:embed="rId4"/>
              <a:stretch>
                <a:fillRect l="-97406" r="-29005" t="0" b="-43288"/>
              </a:stretch>
            </a:blip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14647702" y="4309400"/>
            <a:ext cx="2560546" cy="2701407"/>
            <a:chOff x="0" y="0"/>
            <a:chExt cx="2077720" cy="2192020"/>
          </a:xfrm>
        </p:grpSpPr>
        <p:sp>
          <p:nvSpPr>
            <p:cNvPr name="Freeform 9" id="9"/>
            <p:cNvSpPr/>
            <p:nvPr/>
          </p:nvSpPr>
          <p:spPr>
            <a:xfrm>
              <a:off x="-7620" y="-2540"/>
              <a:ext cx="2085340" cy="2194560"/>
            </a:xfrm>
            <a:custGeom>
              <a:avLst/>
              <a:gdLst/>
              <a:ahLst/>
              <a:cxnLst/>
              <a:rect r="r" b="b" t="t" l="l"/>
              <a:pathLst>
                <a:path h="2194560" w="2085340">
                  <a:moveTo>
                    <a:pt x="2085340" y="394970"/>
                  </a:moveTo>
                  <a:cubicBezTo>
                    <a:pt x="2084070" y="394970"/>
                    <a:pt x="2082800" y="394970"/>
                    <a:pt x="2081530" y="393700"/>
                  </a:cubicBezTo>
                  <a:cubicBezTo>
                    <a:pt x="2075180" y="392430"/>
                    <a:pt x="2067560" y="393700"/>
                    <a:pt x="2063750" y="387350"/>
                  </a:cubicBezTo>
                  <a:cubicBezTo>
                    <a:pt x="2062480" y="384810"/>
                    <a:pt x="2058670" y="382270"/>
                    <a:pt x="2056130" y="381000"/>
                  </a:cubicBezTo>
                  <a:cubicBezTo>
                    <a:pt x="2051050" y="375920"/>
                    <a:pt x="2044700" y="370840"/>
                    <a:pt x="2038350" y="365760"/>
                  </a:cubicBezTo>
                  <a:lnTo>
                    <a:pt x="2026920" y="354330"/>
                  </a:lnTo>
                  <a:cubicBezTo>
                    <a:pt x="2025650" y="353060"/>
                    <a:pt x="2025650" y="351790"/>
                    <a:pt x="2025650" y="350520"/>
                  </a:cubicBezTo>
                  <a:cubicBezTo>
                    <a:pt x="2023110" y="347980"/>
                    <a:pt x="2019300" y="345440"/>
                    <a:pt x="2015490" y="345440"/>
                  </a:cubicBezTo>
                  <a:cubicBezTo>
                    <a:pt x="2009140" y="344170"/>
                    <a:pt x="2002790" y="344170"/>
                    <a:pt x="1996440" y="342900"/>
                  </a:cubicBezTo>
                  <a:lnTo>
                    <a:pt x="1991360" y="342900"/>
                  </a:lnTo>
                  <a:cubicBezTo>
                    <a:pt x="1985010" y="340360"/>
                    <a:pt x="1979930" y="339090"/>
                    <a:pt x="1973580" y="340360"/>
                  </a:cubicBezTo>
                  <a:cubicBezTo>
                    <a:pt x="1971040" y="340360"/>
                    <a:pt x="1968500" y="340360"/>
                    <a:pt x="1967230" y="337820"/>
                  </a:cubicBezTo>
                  <a:cubicBezTo>
                    <a:pt x="1965960" y="335280"/>
                    <a:pt x="1963420" y="334010"/>
                    <a:pt x="1962150" y="332740"/>
                  </a:cubicBezTo>
                  <a:cubicBezTo>
                    <a:pt x="1959610" y="330200"/>
                    <a:pt x="1955800" y="328930"/>
                    <a:pt x="1953260" y="327660"/>
                  </a:cubicBezTo>
                  <a:cubicBezTo>
                    <a:pt x="1948180" y="323850"/>
                    <a:pt x="1944370" y="320040"/>
                    <a:pt x="1938020" y="320040"/>
                  </a:cubicBezTo>
                  <a:cubicBezTo>
                    <a:pt x="1932940" y="320040"/>
                    <a:pt x="1927860" y="318770"/>
                    <a:pt x="1922780" y="317500"/>
                  </a:cubicBezTo>
                  <a:cubicBezTo>
                    <a:pt x="1921510" y="317500"/>
                    <a:pt x="1921510" y="317500"/>
                    <a:pt x="1921510" y="316230"/>
                  </a:cubicBezTo>
                  <a:cubicBezTo>
                    <a:pt x="1917700" y="311150"/>
                    <a:pt x="1911350" y="309880"/>
                    <a:pt x="1905000" y="309880"/>
                  </a:cubicBezTo>
                  <a:cubicBezTo>
                    <a:pt x="1902460" y="309880"/>
                    <a:pt x="1899920" y="308610"/>
                    <a:pt x="1899920" y="307340"/>
                  </a:cubicBezTo>
                  <a:cubicBezTo>
                    <a:pt x="1898650" y="303530"/>
                    <a:pt x="1896110" y="302260"/>
                    <a:pt x="1893570" y="302260"/>
                  </a:cubicBezTo>
                  <a:cubicBezTo>
                    <a:pt x="1889760" y="302260"/>
                    <a:pt x="1885950" y="300990"/>
                    <a:pt x="1883410" y="302260"/>
                  </a:cubicBezTo>
                  <a:cubicBezTo>
                    <a:pt x="1873250" y="306070"/>
                    <a:pt x="1865630" y="298450"/>
                    <a:pt x="1856740" y="297180"/>
                  </a:cubicBezTo>
                  <a:lnTo>
                    <a:pt x="1855470" y="295910"/>
                  </a:lnTo>
                  <a:cubicBezTo>
                    <a:pt x="1852930" y="289560"/>
                    <a:pt x="1846580" y="289560"/>
                    <a:pt x="1840230" y="288290"/>
                  </a:cubicBezTo>
                  <a:cubicBezTo>
                    <a:pt x="1840230" y="287020"/>
                    <a:pt x="1841500" y="287020"/>
                    <a:pt x="1841500" y="285750"/>
                  </a:cubicBezTo>
                  <a:cubicBezTo>
                    <a:pt x="1840230" y="285750"/>
                    <a:pt x="1838960" y="287020"/>
                    <a:pt x="1836420" y="287020"/>
                  </a:cubicBezTo>
                  <a:cubicBezTo>
                    <a:pt x="1835150" y="287020"/>
                    <a:pt x="1832610" y="288290"/>
                    <a:pt x="1831340" y="287020"/>
                  </a:cubicBezTo>
                  <a:cubicBezTo>
                    <a:pt x="1828801" y="283210"/>
                    <a:pt x="1824990" y="279400"/>
                    <a:pt x="1824990" y="275590"/>
                  </a:cubicBezTo>
                  <a:cubicBezTo>
                    <a:pt x="1824990" y="271780"/>
                    <a:pt x="1821180" y="271780"/>
                    <a:pt x="1819911" y="270510"/>
                  </a:cubicBezTo>
                  <a:lnTo>
                    <a:pt x="1817371" y="270510"/>
                  </a:lnTo>
                  <a:cubicBezTo>
                    <a:pt x="1812291" y="265430"/>
                    <a:pt x="1807211" y="264160"/>
                    <a:pt x="1800861" y="267970"/>
                  </a:cubicBezTo>
                  <a:cubicBezTo>
                    <a:pt x="1799590" y="264160"/>
                    <a:pt x="1802131" y="259080"/>
                    <a:pt x="1797051" y="257810"/>
                  </a:cubicBezTo>
                  <a:lnTo>
                    <a:pt x="1797051" y="256540"/>
                  </a:lnTo>
                  <a:cubicBezTo>
                    <a:pt x="1799590" y="250190"/>
                    <a:pt x="1795780" y="246380"/>
                    <a:pt x="1790701" y="243840"/>
                  </a:cubicBezTo>
                  <a:cubicBezTo>
                    <a:pt x="1786890" y="241300"/>
                    <a:pt x="1785621" y="238760"/>
                    <a:pt x="1785621" y="234950"/>
                  </a:cubicBezTo>
                  <a:lnTo>
                    <a:pt x="1785621" y="229870"/>
                  </a:lnTo>
                  <a:cubicBezTo>
                    <a:pt x="1780541" y="228600"/>
                    <a:pt x="1778001" y="223520"/>
                    <a:pt x="1775461" y="219710"/>
                  </a:cubicBezTo>
                  <a:cubicBezTo>
                    <a:pt x="1774190" y="214630"/>
                    <a:pt x="1771651" y="210820"/>
                    <a:pt x="1769111" y="207010"/>
                  </a:cubicBezTo>
                  <a:cubicBezTo>
                    <a:pt x="1766571" y="203200"/>
                    <a:pt x="1761490" y="200660"/>
                    <a:pt x="1761490" y="194310"/>
                  </a:cubicBezTo>
                  <a:cubicBezTo>
                    <a:pt x="1761490" y="190500"/>
                    <a:pt x="1760220" y="186690"/>
                    <a:pt x="1758951" y="182880"/>
                  </a:cubicBezTo>
                  <a:cubicBezTo>
                    <a:pt x="1756411" y="177800"/>
                    <a:pt x="1753871" y="173990"/>
                    <a:pt x="1750061" y="168910"/>
                  </a:cubicBezTo>
                  <a:cubicBezTo>
                    <a:pt x="1752601" y="165100"/>
                    <a:pt x="1755140" y="162560"/>
                    <a:pt x="1751331" y="158750"/>
                  </a:cubicBezTo>
                  <a:lnTo>
                    <a:pt x="1751331" y="156210"/>
                  </a:lnTo>
                  <a:cubicBezTo>
                    <a:pt x="1751331" y="154940"/>
                    <a:pt x="1750061" y="153670"/>
                    <a:pt x="1750061" y="152400"/>
                  </a:cubicBezTo>
                  <a:cubicBezTo>
                    <a:pt x="1748790" y="151130"/>
                    <a:pt x="1746251" y="149860"/>
                    <a:pt x="1744981" y="148590"/>
                  </a:cubicBezTo>
                  <a:cubicBezTo>
                    <a:pt x="1741171" y="144780"/>
                    <a:pt x="1738631" y="139700"/>
                    <a:pt x="1732281" y="142240"/>
                  </a:cubicBezTo>
                  <a:cubicBezTo>
                    <a:pt x="1729741" y="137160"/>
                    <a:pt x="1728471" y="132080"/>
                    <a:pt x="1727201" y="127000"/>
                  </a:cubicBezTo>
                  <a:cubicBezTo>
                    <a:pt x="1725931" y="123190"/>
                    <a:pt x="1724661" y="120650"/>
                    <a:pt x="1723391" y="116840"/>
                  </a:cubicBezTo>
                  <a:lnTo>
                    <a:pt x="1723391" y="115570"/>
                  </a:lnTo>
                  <a:cubicBezTo>
                    <a:pt x="1725931" y="110490"/>
                    <a:pt x="1722121" y="106680"/>
                    <a:pt x="1722121" y="102870"/>
                  </a:cubicBezTo>
                  <a:cubicBezTo>
                    <a:pt x="1722121" y="100330"/>
                    <a:pt x="1719581" y="97790"/>
                    <a:pt x="1718311" y="95250"/>
                  </a:cubicBezTo>
                  <a:cubicBezTo>
                    <a:pt x="1717040" y="91440"/>
                    <a:pt x="1713231" y="88900"/>
                    <a:pt x="1713231" y="85090"/>
                  </a:cubicBezTo>
                  <a:lnTo>
                    <a:pt x="1713231" y="64770"/>
                  </a:lnTo>
                  <a:cubicBezTo>
                    <a:pt x="1711961" y="57150"/>
                    <a:pt x="1709421" y="53340"/>
                    <a:pt x="1700531" y="52070"/>
                  </a:cubicBezTo>
                  <a:cubicBezTo>
                    <a:pt x="1699261" y="52070"/>
                    <a:pt x="1697991" y="52070"/>
                    <a:pt x="1697991" y="50800"/>
                  </a:cubicBezTo>
                  <a:cubicBezTo>
                    <a:pt x="1695451" y="46990"/>
                    <a:pt x="1691641" y="45720"/>
                    <a:pt x="1686561" y="44450"/>
                  </a:cubicBezTo>
                  <a:cubicBezTo>
                    <a:pt x="1682751" y="44450"/>
                    <a:pt x="1680211" y="44450"/>
                    <a:pt x="1677671" y="45720"/>
                  </a:cubicBezTo>
                  <a:cubicBezTo>
                    <a:pt x="1671321" y="49530"/>
                    <a:pt x="1664971" y="53340"/>
                    <a:pt x="1659891" y="58420"/>
                  </a:cubicBezTo>
                  <a:cubicBezTo>
                    <a:pt x="1653541" y="63500"/>
                    <a:pt x="1648461" y="67310"/>
                    <a:pt x="1640841" y="63500"/>
                  </a:cubicBezTo>
                  <a:lnTo>
                    <a:pt x="1638301" y="63500"/>
                  </a:lnTo>
                  <a:cubicBezTo>
                    <a:pt x="1635761" y="62230"/>
                    <a:pt x="1631951" y="60960"/>
                    <a:pt x="1629411" y="59690"/>
                  </a:cubicBezTo>
                  <a:cubicBezTo>
                    <a:pt x="1628141" y="60960"/>
                    <a:pt x="1626871" y="62230"/>
                    <a:pt x="1623061" y="60960"/>
                  </a:cubicBezTo>
                  <a:cubicBezTo>
                    <a:pt x="1615441" y="59690"/>
                    <a:pt x="1609091" y="58420"/>
                    <a:pt x="1602741" y="53340"/>
                  </a:cubicBezTo>
                  <a:cubicBezTo>
                    <a:pt x="1601471" y="52070"/>
                    <a:pt x="1598931" y="52070"/>
                    <a:pt x="1597661" y="52070"/>
                  </a:cubicBezTo>
                  <a:cubicBezTo>
                    <a:pt x="1592581" y="50800"/>
                    <a:pt x="1586231" y="49530"/>
                    <a:pt x="1579881" y="46990"/>
                  </a:cubicBezTo>
                  <a:cubicBezTo>
                    <a:pt x="1584961" y="43180"/>
                    <a:pt x="1583691" y="40640"/>
                    <a:pt x="1581151" y="38100"/>
                  </a:cubicBezTo>
                  <a:cubicBezTo>
                    <a:pt x="1577341" y="33020"/>
                    <a:pt x="1572261" y="33020"/>
                    <a:pt x="1568451" y="35560"/>
                  </a:cubicBezTo>
                  <a:cubicBezTo>
                    <a:pt x="1559561" y="39370"/>
                    <a:pt x="1550671" y="44450"/>
                    <a:pt x="1540511" y="48260"/>
                  </a:cubicBezTo>
                  <a:cubicBezTo>
                    <a:pt x="1536701" y="50800"/>
                    <a:pt x="1531621" y="52070"/>
                    <a:pt x="1526541" y="53340"/>
                  </a:cubicBezTo>
                  <a:cubicBezTo>
                    <a:pt x="1522731" y="54610"/>
                    <a:pt x="1518921" y="53340"/>
                    <a:pt x="1515111" y="54610"/>
                  </a:cubicBezTo>
                  <a:cubicBezTo>
                    <a:pt x="1511301" y="55880"/>
                    <a:pt x="1507491" y="57150"/>
                    <a:pt x="1502411" y="55880"/>
                  </a:cubicBezTo>
                  <a:cubicBezTo>
                    <a:pt x="1501141" y="55880"/>
                    <a:pt x="1498601" y="57150"/>
                    <a:pt x="1497331" y="57150"/>
                  </a:cubicBezTo>
                  <a:cubicBezTo>
                    <a:pt x="1494791" y="58420"/>
                    <a:pt x="1493521" y="59690"/>
                    <a:pt x="1490981" y="58420"/>
                  </a:cubicBezTo>
                  <a:cubicBezTo>
                    <a:pt x="1485901" y="58420"/>
                    <a:pt x="1483361" y="60960"/>
                    <a:pt x="1480821" y="63500"/>
                  </a:cubicBezTo>
                  <a:cubicBezTo>
                    <a:pt x="1478281" y="66040"/>
                    <a:pt x="1475741" y="71120"/>
                    <a:pt x="1473201" y="72390"/>
                  </a:cubicBezTo>
                  <a:cubicBezTo>
                    <a:pt x="1469391" y="73660"/>
                    <a:pt x="1466851" y="76200"/>
                    <a:pt x="1464311" y="78740"/>
                  </a:cubicBezTo>
                  <a:cubicBezTo>
                    <a:pt x="1461771" y="81280"/>
                    <a:pt x="1459231" y="82550"/>
                    <a:pt x="1456691" y="83820"/>
                  </a:cubicBezTo>
                  <a:cubicBezTo>
                    <a:pt x="1452881" y="86360"/>
                    <a:pt x="1449071" y="87630"/>
                    <a:pt x="1445261" y="90170"/>
                  </a:cubicBezTo>
                  <a:cubicBezTo>
                    <a:pt x="1441451" y="93980"/>
                    <a:pt x="1436371" y="96520"/>
                    <a:pt x="1431291" y="96520"/>
                  </a:cubicBezTo>
                  <a:cubicBezTo>
                    <a:pt x="1426211" y="97790"/>
                    <a:pt x="1419861" y="97790"/>
                    <a:pt x="1414781" y="101600"/>
                  </a:cubicBezTo>
                  <a:cubicBezTo>
                    <a:pt x="1414781" y="101600"/>
                    <a:pt x="1413511" y="102870"/>
                    <a:pt x="1412241" y="102870"/>
                  </a:cubicBezTo>
                  <a:cubicBezTo>
                    <a:pt x="1407161" y="102870"/>
                    <a:pt x="1402081" y="101600"/>
                    <a:pt x="1397001" y="101600"/>
                  </a:cubicBezTo>
                  <a:cubicBezTo>
                    <a:pt x="1393191" y="101600"/>
                    <a:pt x="1386841" y="100330"/>
                    <a:pt x="1384301" y="106680"/>
                  </a:cubicBezTo>
                  <a:cubicBezTo>
                    <a:pt x="1384301" y="106680"/>
                    <a:pt x="1383031" y="107950"/>
                    <a:pt x="1381761" y="107950"/>
                  </a:cubicBezTo>
                  <a:cubicBezTo>
                    <a:pt x="1377951" y="109220"/>
                    <a:pt x="1374141" y="111760"/>
                    <a:pt x="1370331" y="113030"/>
                  </a:cubicBezTo>
                  <a:cubicBezTo>
                    <a:pt x="1370331" y="115570"/>
                    <a:pt x="1366521" y="116840"/>
                    <a:pt x="1363981" y="116840"/>
                  </a:cubicBezTo>
                  <a:cubicBezTo>
                    <a:pt x="1352551" y="115570"/>
                    <a:pt x="1342391" y="115570"/>
                    <a:pt x="1330961" y="111760"/>
                  </a:cubicBezTo>
                  <a:cubicBezTo>
                    <a:pt x="1325881" y="110490"/>
                    <a:pt x="1320801" y="107950"/>
                    <a:pt x="1314451" y="105410"/>
                  </a:cubicBezTo>
                  <a:cubicBezTo>
                    <a:pt x="1313181" y="105410"/>
                    <a:pt x="1311911" y="104140"/>
                    <a:pt x="1310641" y="104140"/>
                  </a:cubicBezTo>
                  <a:cubicBezTo>
                    <a:pt x="1301751" y="104140"/>
                    <a:pt x="1292861" y="105410"/>
                    <a:pt x="1282701" y="105410"/>
                  </a:cubicBezTo>
                  <a:lnTo>
                    <a:pt x="1281431" y="105410"/>
                  </a:lnTo>
                  <a:cubicBezTo>
                    <a:pt x="1276351" y="102870"/>
                    <a:pt x="1270001" y="104140"/>
                    <a:pt x="1264921" y="107950"/>
                  </a:cubicBezTo>
                  <a:cubicBezTo>
                    <a:pt x="1263651" y="109220"/>
                    <a:pt x="1261111" y="110490"/>
                    <a:pt x="1259841" y="110490"/>
                  </a:cubicBezTo>
                  <a:cubicBezTo>
                    <a:pt x="1253491" y="109220"/>
                    <a:pt x="1248411" y="107950"/>
                    <a:pt x="1242061" y="106680"/>
                  </a:cubicBezTo>
                  <a:cubicBezTo>
                    <a:pt x="1235711" y="105410"/>
                    <a:pt x="1230631" y="104140"/>
                    <a:pt x="1224281" y="104140"/>
                  </a:cubicBezTo>
                  <a:cubicBezTo>
                    <a:pt x="1219201" y="104140"/>
                    <a:pt x="1214121" y="102870"/>
                    <a:pt x="1209041" y="100330"/>
                  </a:cubicBezTo>
                  <a:cubicBezTo>
                    <a:pt x="1203961" y="97790"/>
                    <a:pt x="1198881" y="96520"/>
                    <a:pt x="1193801" y="93980"/>
                  </a:cubicBezTo>
                  <a:cubicBezTo>
                    <a:pt x="1191261" y="92710"/>
                    <a:pt x="1187451" y="92710"/>
                    <a:pt x="1183641" y="91440"/>
                  </a:cubicBezTo>
                  <a:cubicBezTo>
                    <a:pt x="1183641" y="87630"/>
                    <a:pt x="1184911" y="85090"/>
                    <a:pt x="1184911" y="82550"/>
                  </a:cubicBezTo>
                  <a:cubicBezTo>
                    <a:pt x="1178561" y="85090"/>
                    <a:pt x="1174751" y="83820"/>
                    <a:pt x="1170941" y="81280"/>
                  </a:cubicBezTo>
                  <a:cubicBezTo>
                    <a:pt x="1168401" y="80010"/>
                    <a:pt x="1164591" y="80010"/>
                    <a:pt x="1162051" y="78740"/>
                  </a:cubicBezTo>
                  <a:lnTo>
                    <a:pt x="1158241" y="78740"/>
                  </a:lnTo>
                  <a:cubicBezTo>
                    <a:pt x="1153161" y="76200"/>
                    <a:pt x="1146811" y="76200"/>
                    <a:pt x="1140461" y="76200"/>
                  </a:cubicBezTo>
                  <a:cubicBezTo>
                    <a:pt x="1132841" y="76200"/>
                    <a:pt x="1123951" y="74930"/>
                    <a:pt x="1116331" y="69850"/>
                  </a:cubicBezTo>
                  <a:cubicBezTo>
                    <a:pt x="1109981" y="66040"/>
                    <a:pt x="1102361" y="63500"/>
                    <a:pt x="1094741" y="64770"/>
                  </a:cubicBezTo>
                  <a:cubicBezTo>
                    <a:pt x="1090931" y="66040"/>
                    <a:pt x="1087121" y="68580"/>
                    <a:pt x="1083311" y="69850"/>
                  </a:cubicBezTo>
                  <a:cubicBezTo>
                    <a:pt x="1076961" y="72390"/>
                    <a:pt x="1071881" y="77470"/>
                    <a:pt x="1065531" y="80010"/>
                  </a:cubicBezTo>
                  <a:cubicBezTo>
                    <a:pt x="1059181" y="82550"/>
                    <a:pt x="1051561" y="85090"/>
                    <a:pt x="1043941" y="87630"/>
                  </a:cubicBezTo>
                  <a:cubicBezTo>
                    <a:pt x="1040131" y="88900"/>
                    <a:pt x="1036321" y="91440"/>
                    <a:pt x="1032511" y="92710"/>
                  </a:cubicBezTo>
                  <a:cubicBezTo>
                    <a:pt x="1026161" y="95250"/>
                    <a:pt x="1021081" y="96520"/>
                    <a:pt x="1014731" y="99060"/>
                  </a:cubicBezTo>
                  <a:cubicBezTo>
                    <a:pt x="1010921" y="100330"/>
                    <a:pt x="1005841" y="104140"/>
                    <a:pt x="1002031" y="105410"/>
                  </a:cubicBezTo>
                  <a:cubicBezTo>
                    <a:pt x="994411" y="107950"/>
                    <a:pt x="986791" y="111760"/>
                    <a:pt x="977901" y="113030"/>
                  </a:cubicBezTo>
                  <a:cubicBezTo>
                    <a:pt x="974091" y="114300"/>
                    <a:pt x="972821" y="116840"/>
                    <a:pt x="970281" y="118110"/>
                  </a:cubicBezTo>
                  <a:lnTo>
                    <a:pt x="958851" y="121920"/>
                  </a:lnTo>
                  <a:cubicBezTo>
                    <a:pt x="951231" y="124460"/>
                    <a:pt x="944881" y="127000"/>
                    <a:pt x="937261" y="128270"/>
                  </a:cubicBezTo>
                  <a:cubicBezTo>
                    <a:pt x="933451" y="129540"/>
                    <a:pt x="928371" y="130810"/>
                    <a:pt x="924561" y="132080"/>
                  </a:cubicBezTo>
                  <a:cubicBezTo>
                    <a:pt x="923291" y="132080"/>
                    <a:pt x="923291" y="133350"/>
                    <a:pt x="922021" y="133350"/>
                  </a:cubicBezTo>
                  <a:cubicBezTo>
                    <a:pt x="919481" y="135890"/>
                    <a:pt x="916941" y="138430"/>
                    <a:pt x="913131" y="139700"/>
                  </a:cubicBezTo>
                  <a:cubicBezTo>
                    <a:pt x="906781" y="142240"/>
                    <a:pt x="900431" y="144780"/>
                    <a:pt x="894081" y="146050"/>
                  </a:cubicBezTo>
                  <a:cubicBezTo>
                    <a:pt x="891541" y="147320"/>
                    <a:pt x="887731" y="147320"/>
                    <a:pt x="885191" y="147320"/>
                  </a:cubicBezTo>
                  <a:cubicBezTo>
                    <a:pt x="877571" y="148590"/>
                    <a:pt x="869951" y="152400"/>
                    <a:pt x="862331" y="154940"/>
                  </a:cubicBezTo>
                  <a:cubicBezTo>
                    <a:pt x="855981" y="157480"/>
                    <a:pt x="849631" y="158750"/>
                    <a:pt x="844551" y="161290"/>
                  </a:cubicBezTo>
                  <a:cubicBezTo>
                    <a:pt x="836931" y="163830"/>
                    <a:pt x="829311" y="166370"/>
                    <a:pt x="825501" y="173990"/>
                  </a:cubicBezTo>
                  <a:cubicBezTo>
                    <a:pt x="825501" y="175260"/>
                    <a:pt x="822961" y="175260"/>
                    <a:pt x="822961" y="175260"/>
                  </a:cubicBezTo>
                  <a:cubicBezTo>
                    <a:pt x="819151" y="176530"/>
                    <a:pt x="814071" y="177800"/>
                    <a:pt x="810261" y="179070"/>
                  </a:cubicBezTo>
                  <a:cubicBezTo>
                    <a:pt x="808991" y="180340"/>
                    <a:pt x="807721" y="179070"/>
                    <a:pt x="807721" y="177800"/>
                  </a:cubicBezTo>
                  <a:cubicBezTo>
                    <a:pt x="806451" y="172720"/>
                    <a:pt x="806451" y="166370"/>
                    <a:pt x="798831" y="163830"/>
                  </a:cubicBezTo>
                  <a:lnTo>
                    <a:pt x="797561" y="162560"/>
                  </a:lnTo>
                  <a:cubicBezTo>
                    <a:pt x="797561" y="156210"/>
                    <a:pt x="792481" y="153670"/>
                    <a:pt x="787401" y="151130"/>
                  </a:cubicBezTo>
                  <a:cubicBezTo>
                    <a:pt x="782321" y="148590"/>
                    <a:pt x="778511" y="147320"/>
                    <a:pt x="774701" y="142240"/>
                  </a:cubicBezTo>
                  <a:cubicBezTo>
                    <a:pt x="772161" y="138430"/>
                    <a:pt x="767081" y="135890"/>
                    <a:pt x="763271" y="132080"/>
                  </a:cubicBezTo>
                  <a:cubicBezTo>
                    <a:pt x="759461" y="129540"/>
                    <a:pt x="754381" y="128270"/>
                    <a:pt x="751841" y="123190"/>
                  </a:cubicBezTo>
                  <a:cubicBezTo>
                    <a:pt x="750571" y="120650"/>
                    <a:pt x="748031" y="119380"/>
                    <a:pt x="745491" y="116840"/>
                  </a:cubicBezTo>
                  <a:cubicBezTo>
                    <a:pt x="746761" y="116840"/>
                    <a:pt x="744221" y="116840"/>
                    <a:pt x="742951" y="115570"/>
                  </a:cubicBezTo>
                  <a:cubicBezTo>
                    <a:pt x="741681" y="114300"/>
                    <a:pt x="740411" y="114300"/>
                    <a:pt x="739141" y="113030"/>
                  </a:cubicBezTo>
                  <a:cubicBezTo>
                    <a:pt x="737871" y="110490"/>
                    <a:pt x="736601" y="107950"/>
                    <a:pt x="732791" y="107950"/>
                  </a:cubicBezTo>
                  <a:cubicBezTo>
                    <a:pt x="731521" y="107950"/>
                    <a:pt x="730251" y="106680"/>
                    <a:pt x="728981" y="105410"/>
                  </a:cubicBezTo>
                  <a:cubicBezTo>
                    <a:pt x="727711" y="105410"/>
                    <a:pt x="726441" y="104140"/>
                    <a:pt x="723901" y="104140"/>
                  </a:cubicBezTo>
                  <a:lnTo>
                    <a:pt x="708661" y="96520"/>
                  </a:lnTo>
                  <a:cubicBezTo>
                    <a:pt x="704851" y="93980"/>
                    <a:pt x="701041" y="90170"/>
                    <a:pt x="695961" y="88900"/>
                  </a:cubicBezTo>
                  <a:cubicBezTo>
                    <a:pt x="688341" y="86360"/>
                    <a:pt x="681991" y="82550"/>
                    <a:pt x="676911" y="76200"/>
                  </a:cubicBezTo>
                  <a:cubicBezTo>
                    <a:pt x="671831" y="69850"/>
                    <a:pt x="665481" y="66040"/>
                    <a:pt x="657861" y="62230"/>
                  </a:cubicBezTo>
                  <a:cubicBezTo>
                    <a:pt x="654051" y="59690"/>
                    <a:pt x="650241" y="58420"/>
                    <a:pt x="647701" y="57150"/>
                  </a:cubicBezTo>
                  <a:cubicBezTo>
                    <a:pt x="642621" y="53340"/>
                    <a:pt x="636271" y="50800"/>
                    <a:pt x="629921" y="48260"/>
                  </a:cubicBezTo>
                  <a:cubicBezTo>
                    <a:pt x="632461" y="44450"/>
                    <a:pt x="631191" y="44450"/>
                    <a:pt x="628651" y="43180"/>
                  </a:cubicBezTo>
                  <a:cubicBezTo>
                    <a:pt x="626111" y="41910"/>
                    <a:pt x="623571" y="41910"/>
                    <a:pt x="622301" y="40640"/>
                  </a:cubicBezTo>
                  <a:cubicBezTo>
                    <a:pt x="621031" y="36830"/>
                    <a:pt x="617221" y="36830"/>
                    <a:pt x="614681" y="34290"/>
                  </a:cubicBezTo>
                  <a:cubicBezTo>
                    <a:pt x="610871" y="30480"/>
                    <a:pt x="605791" y="26670"/>
                    <a:pt x="601981" y="22860"/>
                  </a:cubicBezTo>
                  <a:cubicBezTo>
                    <a:pt x="600711" y="21590"/>
                    <a:pt x="599441" y="20320"/>
                    <a:pt x="598171" y="20320"/>
                  </a:cubicBezTo>
                  <a:cubicBezTo>
                    <a:pt x="588011" y="19050"/>
                    <a:pt x="580391" y="12700"/>
                    <a:pt x="571501" y="8890"/>
                  </a:cubicBezTo>
                  <a:cubicBezTo>
                    <a:pt x="570231" y="7620"/>
                    <a:pt x="567691" y="6350"/>
                    <a:pt x="566421" y="6350"/>
                  </a:cubicBezTo>
                  <a:cubicBezTo>
                    <a:pt x="561341" y="6350"/>
                    <a:pt x="556261" y="7620"/>
                    <a:pt x="549911" y="7620"/>
                  </a:cubicBezTo>
                  <a:cubicBezTo>
                    <a:pt x="544831" y="7620"/>
                    <a:pt x="538481" y="6350"/>
                    <a:pt x="533401" y="5080"/>
                  </a:cubicBezTo>
                  <a:cubicBezTo>
                    <a:pt x="528321" y="3810"/>
                    <a:pt x="523241" y="3810"/>
                    <a:pt x="518161" y="1270"/>
                  </a:cubicBezTo>
                  <a:cubicBezTo>
                    <a:pt x="513081" y="0"/>
                    <a:pt x="509271" y="2540"/>
                    <a:pt x="505461" y="1270"/>
                  </a:cubicBezTo>
                  <a:cubicBezTo>
                    <a:pt x="502921" y="2540"/>
                    <a:pt x="496571" y="5080"/>
                    <a:pt x="492761" y="7620"/>
                  </a:cubicBezTo>
                  <a:cubicBezTo>
                    <a:pt x="487681" y="10160"/>
                    <a:pt x="482601" y="13970"/>
                    <a:pt x="477521" y="17780"/>
                  </a:cubicBezTo>
                  <a:cubicBezTo>
                    <a:pt x="471171" y="21590"/>
                    <a:pt x="463551" y="25400"/>
                    <a:pt x="455931" y="29210"/>
                  </a:cubicBezTo>
                  <a:cubicBezTo>
                    <a:pt x="454661" y="30480"/>
                    <a:pt x="452121" y="30480"/>
                    <a:pt x="449581" y="29210"/>
                  </a:cubicBezTo>
                  <a:cubicBezTo>
                    <a:pt x="447041" y="27940"/>
                    <a:pt x="444501" y="29210"/>
                    <a:pt x="441961" y="30480"/>
                  </a:cubicBezTo>
                  <a:cubicBezTo>
                    <a:pt x="438151" y="33020"/>
                    <a:pt x="433071" y="34290"/>
                    <a:pt x="429261" y="36830"/>
                  </a:cubicBezTo>
                  <a:cubicBezTo>
                    <a:pt x="422911" y="41910"/>
                    <a:pt x="416561" y="48260"/>
                    <a:pt x="407671" y="49530"/>
                  </a:cubicBezTo>
                  <a:cubicBezTo>
                    <a:pt x="402591" y="49530"/>
                    <a:pt x="397511" y="53340"/>
                    <a:pt x="392431" y="53340"/>
                  </a:cubicBezTo>
                  <a:cubicBezTo>
                    <a:pt x="388621" y="53340"/>
                    <a:pt x="386081" y="53340"/>
                    <a:pt x="382271" y="54610"/>
                  </a:cubicBezTo>
                  <a:cubicBezTo>
                    <a:pt x="377191" y="55880"/>
                    <a:pt x="372111" y="58420"/>
                    <a:pt x="365761" y="58420"/>
                  </a:cubicBezTo>
                  <a:cubicBezTo>
                    <a:pt x="358141" y="58420"/>
                    <a:pt x="351791" y="62230"/>
                    <a:pt x="344171" y="64770"/>
                  </a:cubicBezTo>
                  <a:cubicBezTo>
                    <a:pt x="336551" y="68580"/>
                    <a:pt x="330201" y="72390"/>
                    <a:pt x="322581" y="76200"/>
                  </a:cubicBezTo>
                  <a:cubicBezTo>
                    <a:pt x="317501" y="78740"/>
                    <a:pt x="312421" y="78740"/>
                    <a:pt x="306071" y="77470"/>
                  </a:cubicBezTo>
                  <a:cubicBezTo>
                    <a:pt x="302261" y="77470"/>
                    <a:pt x="299721" y="76200"/>
                    <a:pt x="297181" y="78740"/>
                  </a:cubicBezTo>
                  <a:lnTo>
                    <a:pt x="285751" y="86360"/>
                  </a:lnTo>
                  <a:cubicBezTo>
                    <a:pt x="280671" y="90170"/>
                    <a:pt x="276861" y="95250"/>
                    <a:pt x="273051" y="99060"/>
                  </a:cubicBezTo>
                  <a:cubicBezTo>
                    <a:pt x="267971" y="105410"/>
                    <a:pt x="265431" y="113030"/>
                    <a:pt x="257811" y="116840"/>
                  </a:cubicBezTo>
                  <a:cubicBezTo>
                    <a:pt x="256541" y="118110"/>
                    <a:pt x="255271" y="120650"/>
                    <a:pt x="254001" y="123190"/>
                  </a:cubicBezTo>
                  <a:cubicBezTo>
                    <a:pt x="252731" y="124460"/>
                    <a:pt x="252731" y="125730"/>
                    <a:pt x="251461" y="127000"/>
                  </a:cubicBezTo>
                  <a:cubicBezTo>
                    <a:pt x="247651" y="130810"/>
                    <a:pt x="243841" y="134620"/>
                    <a:pt x="241301" y="139700"/>
                  </a:cubicBezTo>
                  <a:cubicBezTo>
                    <a:pt x="238761" y="144780"/>
                    <a:pt x="232411" y="146050"/>
                    <a:pt x="229871" y="149860"/>
                  </a:cubicBezTo>
                  <a:cubicBezTo>
                    <a:pt x="226061" y="154940"/>
                    <a:pt x="218441" y="157480"/>
                    <a:pt x="213361" y="160020"/>
                  </a:cubicBezTo>
                  <a:cubicBezTo>
                    <a:pt x="205741" y="163830"/>
                    <a:pt x="199391" y="168910"/>
                    <a:pt x="195581" y="176530"/>
                  </a:cubicBezTo>
                  <a:cubicBezTo>
                    <a:pt x="195581" y="177800"/>
                    <a:pt x="195581" y="177800"/>
                    <a:pt x="194311" y="179070"/>
                  </a:cubicBezTo>
                  <a:cubicBezTo>
                    <a:pt x="185421" y="184150"/>
                    <a:pt x="176531" y="187960"/>
                    <a:pt x="167641" y="193040"/>
                  </a:cubicBezTo>
                  <a:cubicBezTo>
                    <a:pt x="161291" y="196850"/>
                    <a:pt x="153671" y="196850"/>
                    <a:pt x="147321" y="201930"/>
                  </a:cubicBezTo>
                  <a:cubicBezTo>
                    <a:pt x="144781" y="204470"/>
                    <a:pt x="140971" y="205740"/>
                    <a:pt x="137161" y="207010"/>
                  </a:cubicBezTo>
                  <a:cubicBezTo>
                    <a:pt x="129541" y="210820"/>
                    <a:pt x="121921" y="212090"/>
                    <a:pt x="116841" y="218440"/>
                  </a:cubicBezTo>
                  <a:cubicBezTo>
                    <a:pt x="110491" y="226060"/>
                    <a:pt x="101601" y="228600"/>
                    <a:pt x="95251" y="233680"/>
                  </a:cubicBezTo>
                  <a:cubicBezTo>
                    <a:pt x="86361" y="240030"/>
                    <a:pt x="77471" y="246380"/>
                    <a:pt x="68581" y="254000"/>
                  </a:cubicBezTo>
                  <a:cubicBezTo>
                    <a:pt x="63501" y="256540"/>
                    <a:pt x="58421" y="257810"/>
                    <a:pt x="53341" y="255270"/>
                  </a:cubicBezTo>
                  <a:cubicBezTo>
                    <a:pt x="50801" y="254000"/>
                    <a:pt x="48261" y="252730"/>
                    <a:pt x="46991" y="254000"/>
                  </a:cubicBezTo>
                  <a:cubicBezTo>
                    <a:pt x="41911" y="257810"/>
                    <a:pt x="35561" y="259080"/>
                    <a:pt x="29211" y="260350"/>
                  </a:cubicBezTo>
                  <a:cubicBezTo>
                    <a:pt x="27941" y="260350"/>
                    <a:pt x="26671" y="261620"/>
                    <a:pt x="25401" y="261620"/>
                  </a:cubicBezTo>
                  <a:cubicBezTo>
                    <a:pt x="22860" y="407670"/>
                    <a:pt x="16510" y="554990"/>
                    <a:pt x="10160" y="701040"/>
                  </a:cubicBezTo>
                  <a:cubicBezTo>
                    <a:pt x="3810" y="858520"/>
                    <a:pt x="13970" y="995680"/>
                    <a:pt x="12700" y="1153160"/>
                  </a:cubicBezTo>
                  <a:cubicBezTo>
                    <a:pt x="11430" y="1311910"/>
                    <a:pt x="0" y="1487170"/>
                    <a:pt x="13970" y="1644650"/>
                  </a:cubicBezTo>
                  <a:cubicBezTo>
                    <a:pt x="26670" y="1800860"/>
                    <a:pt x="41910" y="1957070"/>
                    <a:pt x="54610" y="2113280"/>
                  </a:cubicBezTo>
                  <a:lnTo>
                    <a:pt x="55880" y="2113280"/>
                  </a:lnTo>
                  <a:cubicBezTo>
                    <a:pt x="60960" y="2112010"/>
                    <a:pt x="66040" y="2112010"/>
                    <a:pt x="72390" y="2112010"/>
                  </a:cubicBezTo>
                  <a:cubicBezTo>
                    <a:pt x="80010" y="2110740"/>
                    <a:pt x="86360" y="2108200"/>
                    <a:pt x="93980" y="2108200"/>
                  </a:cubicBezTo>
                  <a:cubicBezTo>
                    <a:pt x="102870" y="2108200"/>
                    <a:pt x="111760" y="2109470"/>
                    <a:pt x="120650" y="2109470"/>
                  </a:cubicBezTo>
                  <a:cubicBezTo>
                    <a:pt x="129540" y="2109470"/>
                    <a:pt x="138430" y="2110740"/>
                    <a:pt x="146050" y="2112010"/>
                  </a:cubicBezTo>
                  <a:cubicBezTo>
                    <a:pt x="153670" y="2113280"/>
                    <a:pt x="160020" y="2113280"/>
                    <a:pt x="166370" y="2109470"/>
                  </a:cubicBezTo>
                  <a:lnTo>
                    <a:pt x="167640" y="2109470"/>
                  </a:lnTo>
                  <a:cubicBezTo>
                    <a:pt x="175260" y="2108200"/>
                    <a:pt x="182880" y="2106930"/>
                    <a:pt x="191770" y="2105660"/>
                  </a:cubicBezTo>
                  <a:cubicBezTo>
                    <a:pt x="194310" y="2105660"/>
                    <a:pt x="198120" y="2105660"/>
                    <a:pt x="199390" y="2106930"/>
                  </a:cubicBezTo>
                  <a:cubicBezTo>
                    <a:pt x="204470" y="2112010"/>
                    <a:pt x="209550" y="2110740"/>
                    <a:pt x="215900" y="2109470"/>
                  </a:cubicBezTo>
                  <a:cubicBezTo>
                    <a:pt x="222250" y="2108200"/>
                    <a:pt x="226060" y="2109470"/>
                    <a:pt x="231140" y="2112010"/>
                  </a:cubicBezTo>
                  <a:cubicBezTo>
                    <a:pt x="233680" y="2113280"/>
                    <a:pt x="236220" y="2113280"/>
                    <a:pt x="238760" y="2113280"/>
                  </a:cubicBezTo>
                  <a:lnTo>
                    <a:pt x="255270" y="2113280"/>
                  </a:lnTo>
                  <a:cubicBezTo>
                    <a:pt x="259080" y="2113280"/>
                    <a:pt x="262890" y="2115820"/>
                    <a:pt x="266700" y="2115820"/>
                  </a:cubicBezTo>
                  <a:cubicBezTo>
                    <a:pt x="271780" y="2117090"/>
                    <a:pt x="278130" y="2117090"/>
                    <a:pt x="283210" y="2117090"/>
                  </a:cubicBezTo>
                  <a:cubicBezTo>
                    <a:pt x="285750" y="2117090"/>
                    <a:pt x="288290" y="2119630"/>
                    <a:pt x="289560" y="2120900"/>
                  </a:cubicBezTo>
                  <a:cubicBezTo>
                    <a:pt x="300990" y="2124710"/>
                    <a:pt x="311150" y="2122170"/>
                    <a:pt x="322580" y="2122170"/>
                  </a:cubicBezTo>
                  <a:cubicBezTo>
                    <a:pt x="325120" y="2122170"/>
                    <a:pt x="327660" y="2119630"/>
                    <a:pt x="330200" y="2119630"/>
                  </a:cubicBezTo>
                  <a:cubicBezTo>
                    <a:pt x="339090" y="2118360"/>
                    <a:pt x="346710" y="2119630"/>
                    <a:pt x="354330" y="2123440"/>
                  </a:cubicBezTo>
                  <a:cubicBezTo>
                    <a:pt x="358140" y="2124710"/>
                    <a:pt x="363220" y="2124710"/>
                    <a:pt x="368300" y="2124710"/>
                  </a:cubicBezTo>
                  <a:lnTo>
                    <a:pt x="372110" y="2124710"/>
                  </a:lnTo>
                  <a:cubicBezTo>
                    <a:pt x="377190" y="2125981"/>
                    <a:pt x="381000" y="2128521"/>
                    <a:pt x="386080" y="2127250"/>
                  </a:cubicBezTo>
                  <a:cubicBezTo>
                    <a:pt x="392430" y="2125980"/>
                    <a:pt x="398780" y="2125980"/>
                    <a:pt x="406400" y="2124710"/>
                  </a:cubicBezTo>
                  <a:cubicBezTo>
                    <a:pt x="412750" y="2123440"/>
                    <a:pt x="419100" y="2124710"/>
                    <a:pt x="425450" y="2125981"/>
                  </a:cubicBezTo>
                  <a:cubicBezTo>
                    <a:pt x="426720" y="2125981"/>
                    <a:pt x="427990" y="2127251"/>
                    <a:pt x="429260" y="2125981"/>
                  </a:cubicBezTo>
                  <a:cubicBezTo>
                    <a:pt x="435610" y="2124710"/>
                    <a:pt x="440690" y="2122171"/>
                    <a:pt x="447040" y="2123441"/>
                  </a:cubicBezTo>
                  <a:cubicBezTo>
                    <a:pt x="452120" y="2124711"/>
                    <a:pt x="455930" y="2125981"/>
                    <a:pt x="461010" y="2127251"/>
                  </a:cubicBezTo>
                  <a:cubicBezTo>
                    <a:pt x="466090" y="2128521"/>
                    <a:pt x="469900" y="2129791"/>
                    <a:pt x="474980" y="2131061"/>
                  </a:cubicBezTo>
                  <a:cubicBezTo>
                    <a:pt x="481330" y="2132331"/>
                    <a:pt x="487680" y="2132331"/>
                    <a:pt x="492760" y="2133601"/>
                  </a:cubicBezTo>
                  <a:cubicBezTo>
                    <a:pt x="499110" y="2134871"/>
                    <a:pt x="502920" y="2139951"/>
                    <a:pt x="509270" y="2139951"/>
                  </a:cubicBezTo>
                  <a:cubicBezTo>
                    <a:pt x="515620" y="2139951"/>
                    <a:pt x="520700" y="2143761"/>
                    <a:pt x="527050" y="2146301"/>
                  </a:cubicBezTo>
                  <a:cubicBezTo>
                    <a:pt x="529590" y="2147571"/>
                    <a:pt x="532130" y="2147571"/>
                    <a:pt x="535940" y="2148841"/>
                  </a:cubicBezTo>
                  <a:cubicBezTo>
                    <a:pt x="543560" y="2150111"/>
                    <a:pt x="549910" y="2150111"/>
                    <a:pt x="557530" y="2151381"/>
                  </a:cubicBezTo>
                  <a:cubicBezTo>
                    <a:pt x="563880" y="2152651"/>
                    <a:pt x="570230" y="2155191"/>
                    <a:pt x="576580" y="2153921"/>
                  </a:cubicBezTo>
                  <a:cubicBezTo>
                    <a:pt x="586740" y="2152650"/>
                    <a:pt x="594360" y="2155191"/>
                    <a:pt x="603250" y="2157731"/>
                  </a:cubicBezTo>
                  <a:cubicBezTo>
                    <a:pt x="609600" y="2159001"/>
                    <a:pt x="614680" y="2162810"/>
                    <a:pt x="621030" y="2162810"/>
                  </a:cubicBezTo>
                  <a:cubicBezTo>
                    <a:pt x="628650" y="2164081"/>
                    <a:pt x="636270" y="2165350"/>
                    <a:pt x="641350" y="2170431"/>
                  </a:cubicBezTo>
                  <a:cubicBezTo>
                    <a:pt x="642620" y="2169160"/>
                    <a:pt x="643890" y="2169160"/>
                    <a:pt x="643890" y="2169160"/>
                  </a:cubicBezTo>
                  <a:cubicBezTo>
                    <a:pt x="647700" y="2170431"/>
                    <a:pt x="652780" y="2170431"/>
                    <a:pt x="656590" y="2171700"/>
                  </a:cubicBezTo>
                  <a:cubicBezTo>
                    <a:pt x="664210" y="2172971"/>
                    <a:pt x="670560" y="2175510"/>
                    <a:pt x="676910" y="2176780"/>
                  </a:cubicBezTo>
                  <a:cubicBezTo>
                    <a:pt x="680720" y="2178050"/>
                    <a:pt x="684530" y="2178050"/>
                    <a:pt x="687070" y="2180590"/>
                  </a:cubicBezTo>
                  <a:cubicBezTo>
                    <a:pt x="690880" y="2183130"/>
                    <a:pt x="694690" y="2184400"/>
                    <a:pt x="698500" y="2183130"/>
                  </a:cubicBezTo>
                  <a:cubicBezTo>
                    <a:pt x="702310" y="2183130"/>
                    <a:pt x="704850" y="2181860"/>
                    <a:pt x="708660" y="2183130"/>
                  </a:cubicBezTo>
                  <a:cubicBezTo>
                    <a:pt x="716280" y="2184400"/>
                    <a:pt x="722630" y="2188210"/>
                    <a:pt x="730250" y="2189480"/>
                  </a:cubicBezTo>
                  <a:cubicBezTo>
                    <a:pt x="732790" y="2190750"/>
                    <a:pt x="736600" y="2190750"/>
                    <a:pt x="740410" y="2189480"/>
                  </a:cubicBezTo>
                  <a:cubicBezTo>
                    <a:pt x="750570" y="2186940"/>
                    <a:pt x="760730" y="2186940"/>
                    <a:pt x="770890" y="2189480"/>
                  </a:cubicBezTo>
                  <a:cubicBezTo>
                    <a:pt x="777240" y="2190750"/>
                    <a:pt x="784860" y="2194560"/>
                    <a:pt x="791210" y="2192020"/>
                  </a:cubicBezTo>
                  <a:cubicBezTo>
                    <a:pt x="796290" y="2190750"/>
                    <a:pt x="800100" y="2190750"/>
                    <a:pt x="803910" y="2190750"/>
                  </a:cubicBezTo>
                  <a:cubicBezTo>
                    <a:pt x="806450" y="2190750"/>
                    <a:pt x="808990" y="2192020"/>
                    <a:pt x="810260" y="2190750"/>
                  </a:cubicBezTo>
                  <a:cubicBezTo>
                    <a:pt x="816610" y="2184400"/>
                    <a:pt x="824230" y="2186940"/>
                    <a:pt x="831850" y="2186940"/>
                  </a:cubicBezTo>
                  <a:cubicBezTo>
                    <a:pt x="836930" y="2188210"/>
                    <a:pt x="843280" y="2188210"/>
                    <a:pt x="848360" y="2185670"/>
                  </a:cubicBezTo>
                  <a:lnTo>
                    <a:pt x="850900" y="2185670"/>
                  </a:lnTo>
                  <a:cubicBezTo>
                    <a:pt x="858520" y="2185670"/>
                    <a:pt x="866140" y="2186940"/>
                    <a:pt x="873760" y="2186940"/>
                  </a:cubicBezTo>
                  <a:lnTo>
                    <a:pt x="876300" y="2186940"/>
                  </a:lnTo>
                  <a:cubicBezTo>
                    <a:pt x="881380" y="2185670"/>
                    <a:pt x="885190" y="2183130"/>
                    <a:pt x="890270" y="2181860"/>
                  </a:cubicBezTo>
                  <a:cubicBezTo>
                    <a:pt x="897890" y="2179320"/>
                    <a:pt x="905510" y="2178050"/>
                    <a:pt x="913130" y="2176780"/>
                  </a:cubicBezTo>
                  <a:cubicBezTo>
                    <a:pt x="919480" y="2175510"/>
                    <a:pt x="924560" y="2176780"/>
                    <a:pt x="930910" y="2175510"/>
                  </a:cubicBezTo>
                  <a:cubicBezTo>
                    <a:pt x="932180" y="2175510"/>
                    <a:pt x="933450" y="2175510"/>
                    <a:pt x="934720" y="2174240"/>
                  </a:cubicBezTo>
                  <a:cubicBezTo>
                    <a:pt x="938530" y="2171700"/>
                    <a:pt x="944880" y="2174240"/>
                    <a:pt x="946150" y="2169160"/>
                  </a:cubicBezTo>
                  <a:lnTo>
                    <a:pt x="947420" y="2169160"/>
                  </a:lnTo>
                  <a:cubicBezTo>
                    <a:pt x="949960" y="2169160"/>
                    <a:pt x="953770" y="2169160"/>
                    <a:pt x="956310" y="2166620"/>
                  </a:cubicBezTo>
                  <a:cubicBezTo>
                    <a:pt x="961390" y="2162810"/>
                    <a:pt x="965200" y="2164080"/>
                    <a:pt x="970280" y="2165350"/>
                  </a:cubicBezTo>
                  <a:cubicBezTo>
                    <a:pt x="976630" y="2166620"/>
                    <a:pt x="982980" y="2167890"/>
                    <a:pt x="988060" y="2166620"/>
                  </a:cubicBezTo>
                  <a:cubicBezTo>
                    <a:pt x="994410" y="2165350"/>
                    <a:pt x="1002030" y="2162810"/>
                    <a:pt x="1008380" y="2161540"/>
                  </a:cubicBezTo>
                  <a:cubicBezTo>
                    <a:pt x="1009650" y="2161540"/>
                    <a:pt x="1010920" y="2160270"/>
                    <a:pt x="1012190" y="2159000"/>
                  </a:cubicBezTo>
                  <a:cubicBezTo>
                    <a:pt x="1016000" y="2156460"/>
                    <a:pt x="1018540" y="2152650"/>
                    <a:pt x="1022350" y="2150110"/>
                  </a:cubicBezTo>
                  <a:cubicBezTo>
                    <a:pt x="1022350" y="2150110"/>
                    <a:pt x="1023620" y="2148840"/>
                    <a:pt x="1024890" y="2148840"/>
                  </a:cubicBezTo>
                  <a:cubicBezTo>
                    <a:pt x="1031240" y="2151380"/>
                    <a:pt x="1033780" y="2145030"/>
                    <a:pt x="1037590" y="2142490"/>
                  </a:cubicBezTo>
                  <a:cubicBezTo>
                    <a:pt x="1042670" y="2139950"/>
                    <a:pt x="1045210" y="2132330"/>
                    <a:pt x="1052830" y="2133600"/>
                  </a:cubicBezTo>
                  <a:lnTo>
                    <a:pt x="1054100" y="2133600"/>
                  </a:lnTo>
                  <a:cubicBezTo>
                    <a:pt x="1059180" y="2131060"/>
                    <a:pt x="1064260" y="2127250"/>
                    <a:pt x="1068070" y="2124710"/>
                  </a:cubicBezTo>
                  <a:cubicBezTo>
                    <a:pt x="1069340" y="2123440"/>
                    <a:pt x="1070610" y="2122171"/>
                    <a:pt x="1070610" y="2120900"/>
                  </a:cubicBezTo>
                  <a:cubicBezTo>
                    <a:pt x="1071880" y="2119630"/>
                    <a:pt x="1073150" y="2117090"/>
                    <a:pt x="1075690" y="2115821"/>
                  </a:cubicBezTo>
                  <a:cubicBezTo>
                    <a:pt x="1084580" y="2109471"/>
                    <a:pt x="1093470" y="2104391"/>
                    <a:pt x="1102360" y="2098041"/>
                  </a:cubicBezTo>
                  <a:cubicBezTo>
                    <a:pt x="1106170" y="2095501"/>
                    <a:pt x="1112520" y="2092961"/>
                    <a:pt x="1112520" y="2085341"/>
                  </a:cubicBezTo>
                  <a:cubicBezTo>
                    <a:pt x="1112520" y="2077721"/>
                    <a:pt x="1120140" y="2075181"/>
                    <a:pt x="1125220" y="2072641"/>
                  </a:cubicBezTo>
                  <a:cubicBezTo>
                    <a:pt x="1129030" y="2070101"/>
                    <a:pt x="1134110" y="2070101"/>
                    <a:pt x="1139190" y="2068831"/>
                  </a:cubicBezTo>
                  <a:cubicBezTo>
                    <a:pt x="1141730" y="2068831"/>
                    <a:pt x="1143000" y="2067560"/>
                    <a:pt x="1145540" y="2067560"/>
                  </a:cubicBezTo>
                  <a:cubicBezTo>
                    <a:pt x="1148080" y="2067560"/>
                    <a:pt x="1150620" y="2067560"/>
                    <a:pt x="1151890" y="2065021"/>
                  </a:cubicBezTo>
                  <a:cubicBezTo>
                    <a:pt x="1153160" y="2063750"/>
                    <a:pt x="1154430" y="2063750"/>
                    <a:pt x="1155700" y="2062481"/>
                  </a:cubicBezTo>
                  <a:cubicBezTo>
                    <a:pt x="1158240" y="2061210"/>
                    <a:pt x="1160780" y="2059941"/>
                    <a:pt x="1162050" y="2058671"/>
                  </a:cubicBezTo>
                  <a:lnTo>
                    <a:pt x="1169670" y="2058671"/>
                  </a:lnTo>
                  <a:cubicBezTo>
                    <a:pt x="1174750" y="2061210"/>
                    <a:pt x="1178560" y="2063750"/>
                    <a:pt x="1182370" y="2065021"/>
                  </a:cubicBezTo>
                  <a:cubicBezTo>
                    <a:pt x="1182370" y="2065021"/>
                    <a:pt x="1183640" y="2063750"/>
                    <a:pt x="1184910" y="2063750"/>
                  </a:cubicBezTo>
                  <a:cubicBezTo>
                    <a:pt x="1182370" y="2062480"/>
                    <a:pt x="1181100" y="2061210"/>
                    <a:pt x="1178560" y="2059940"/>
                  </a:cubicBezTo>
                  <a:cubicBezTo>
                    <a:pt x="1178560" y="2057400"/>
                    <a:pt x="1178560" y="2056130"/>
                    <a:pt x="1179830" y="2053590"/>
                  </a:cubicBezTo>
                  <a:cubicBezTo>
                    <a:pt x="1182370" y="2054860"/>
                    <a:pt x="1186180" y="2056130"/>
                    <a:pt x="1184910" y="2051050"/>
                  </a:cubicBezTo>
                  <a:lnTo>
                    <a:pt x="1186180" y="2049780"/>
                  </a:lnTo>
                  <a:cubicBezTo>
                    <a:pt x="1188720" y="2047240"/>
                    <a:pt x="1191260" y="2044700"/>
                    <a:pt x="1195070" y="2045970"/>
                  </a:cubicBezTo>
                  <a:cubicBezTo>
                    <a:pt x="1195070" y="2045970"/>
                    <a:pt x="1196340" y="2044700"/>
                    <a:pt x="1197610" y="2044700"/>
                  </a:cubicBezTo>
                  <a:lnTo>
                    <a:pt x="1205230" y="2048510"/>
                  </a:lnTo>
                  <a:cubicBezTo>
                    <a:pt x="1205230" y="2047240"/>
                    <a:pt x="1205230" y="2045970"/>
                    <a:pt x="1203960" y="2045970"/>
                  </a:cubicBezTo>
                  <a:lnTo>
                    <a:pt x="1205230" y="2045970"/>
                  </a:lnTo>
                  <a:cubicBezTo>
                    <a:pt x="1206500" y="2047240"/>
                    <a:pt x="1207770" y="2047240"/>
                    <a:pt x="1210310" y="2048510"/>
                  </a:cubicBezTo>
                  <a:cubicBezTo>
                    <a:pt x="1210310" y="2045970"/>
                    <a:pt x="1216660" y="2042160"/>
                    <a:pt x="1217930" y="2043430"/>
                  </a:cubicBezTo>
                  <a:lnTo>
                    <a:pt x="1219200" y="2043430"/>
                  </a:lnTo>
                  <a:cubicBezTo>
                    <a:pt x="1220470" y="2047240"/>
                    <a:pt x="1223010" y="2049780"/>
                    <a:pt x="1224280" y="2053590"/>
                  </a:cubicBezTo>
                  <a:cubicBezTo>
                    <a:pt x="1226820" y="2052320"/>
                    <a:pt x="1229360" y="2049780"/>
                    <a:pt x="1231900" y="2048510"/>
                  </a:cubicBezTo>
                  <a:cubicBezTo>
                    <a:pt x="1233170" y="2051050"/>
                    <a:pt x="1233170" y="2053590"/>
                    <a:pt x="1234440" y="2057400"/>
                  </a:cubicBezTo>
                  <a:cubicBezTo>
                    <a:pt x="1236980" y="2054860"/>
                    <a:pt x="1238250" y="2053590"/>
                    <a:pt x="1238250" y="2052321"/>
                  </a:cubicBezTo>
                  <a:cubicBezTo>
                    <a:pt x="1242060" y="2053591"/>
                    <a:pt x="1245870" y="2053591"/>
                    <a:pt x="1248410" y="2054860"/>
                  </a:cubicBezTo>
                  <a:cubicBezTo>
                    <a:pt x="1252220" y="2057400"/>
                    <a:pt x="1256030" y="2057400"/>
                    <a:pt x="1259840" y="2056131"/>
                  </a:cubicBezTo>
                  <a:cubicBezTo>
                    <a:pt x="1262380" y="2054860"/>
                    <a:pt x="1263650" y="2053591"/>
                    <a:pt x="1266190" y="2052321"/>
                  </a:cubicBezTo>
                  <a:cubicBezTo>
                    <a:pt x="1267460" y="2054860"/>
                    <a:pt x="1268730" y="2056131"/>
                    <a:pt x="1271270" y="2057400"/>
                  </a:cubicBezTo>
                  <a:cubicBezTo>
                    <a:pt x="1270000" y="2057400"/>
                    <a:pt x="1268730" y="2058671"/>
                    <a:pt x="1267460" y="2058671"/>
                  </a:cubicBezTo>
                  <a:cubicBezTo>
                    <a:pt x="1264920" y="2059941"/>
                    <a:pt x="1263650" y="2061210"/>
                    <a:pt x="1262380" y="2063750"/>
                  </a:cubicBezTo>
                  <a:cubicBezTo>
                    <a:pt x="1261110" y="2066290"/>
                    <a:pt x="1261110" y="2068830"/>
                    <a:pt x="1258570" y="2070100"/>
                  </a:cubicBezTo>
                  <a:cubicBezTo>
                    <a:pt x="1256030" y="2071371"/>
                    <a:pt x="1256030" y="2068830"/>
                    <a:pt x="1253490" y="2068830"/>
                  </a:cubicBezTo>
                  <a:cubicBezTo>
                    <a:pt x="1256030" y="2067560"/>
                    <a:pt x="1257300" y="2067560"/>
                    <a:pt x="1258570" y="2067560"/>
                  </a:cubicBezTo>
                  <a:lnTo>
                    <a:pt x="1258570" y="2065020"/>
                  </a:lnTo>
                  <a:cubicBezTo>
                    <a:pt x="1250950" y="2067560"/>
                    <a:pt x="1243330" y="2063750"/>
                    <a:pt x="1234440" y="2065020"/>
                  </a:cubicBezTo>
                  <a:cubicBezTo>
                    <a:pt x="1239520" y="2067560"/>
                    <a:pt x="1244600" y="2068830"/>
                    <a:pt x="1249680" y="2070100"/>
                  </a:cubicBezTo>
                  <a:lnTo>
                    <a:pt x="1247140" y="2072640"/>
                  </a:lnTo>
                  <a:cubicBezTo>
                    <a:pt x="1249680" y="2073910"/>
                    <a:pt x="1252220" y="2073910"/>
                    <a:pt x="1254760" y="2073910"/>
                  </a:cubicBezTo>
                  <a:lnTo>
                    <a:pt x="1254760" y="2075180"/>
                  </a:lnTo>
                  <a:cubicBezTo>
                    <a:pt x="1252220" y="2075180"/>
                    <a:pt x="1250950" y="2076450"/>
                    <a:pt x="1248410" y="2076450"/>
                  </a:cubicBezTo>
                  <a:lnTo>
                    <a:pt x="1248410" y="2077721"/>
                  </a:lnTo>
                  <a:lnTo>
                    <a:pt x="1259840" y="2077721"/>
                  </a:lnTo>
                  <a:cubicBezTo>
                    <a:pt x="1262380" y="2071371"/>
                    <a:pt x="1270000" y="2073910"/>
                    <a:pt x="1273810" y="2070100"/>
                  </a:cubicBezTo>
                  <a:lnTo>
                    <a:pt x="1276350" y="2070100"/>
                  </a:lnTo>
                  <a:lnTo>
                    <a:pt x="1272540" y="2073910"/>
                  </a:lnTo>
                  <a:cubicBezTo>
                    <a:pt x="1273810" y="2075181"/>
                    <a:pt x="1275080" y="2075181"/>
                    <a:pt x="1276350" y="2076450"/>
                  </a:cubicBezTo>
                  <a:cubicBezTo>
                    <a:pt x="1277620" y="2077720"/>
                    <a:pt x="1278890" y="2077721"/>
                    <a:pt x="1280160" y="2078990"/>
                  </a:cubicBezTo>
                  <a:cubicBezTo>
                    <a:pt x="1282700" y="2077720"/>
                    <a:pt x="1283970" y="2077720"/>
                    <a:pt x="1286510" y="2076450"/>
                  </a:cubicBezTo>
                  <a:cubicBezTo>
                    <a:pt x="1285240" y="2078990"/>
                    <a:pt x="1285240" y="2080260"/>
                    <a:pt x="1285240" y="2081530"/>
                  </a:cubicBezTo>
                  <a:lnTo>
                    <a:pt x="1291590" y="2081530"/>
                  </a:lnTo>
                  <a:lnTo>
                    <a:pt x="1291590" y="2077720"/>
                  </a:lnTo>
                  <a:cubicBezTo>
                    <a:pt x="1291590" y="2073910"/>
                    <a:pt x="1294130" y="2073910"/>
                    <a:pt x="1296670" y="2075180"/>
                  </a:cubicBezTo>
                  <a:cubicBezTo>
                    <a:pt x="1300480" y="2077720"/>
                    <a:pt x="1303020" y="2076450"/>
                    <a:pt x="1306830" y="2075180"/>
                  </a:cubicBezTo>
                  <a:cubicBezTo>
                    <a:pt x="1310640" y="2075180"/>
                    <a:pt x="1313180" y="2072640"/>
                    <a:pt x="1314450" y="2068830"/>
                  </a:cubicBezTo>
                  <a:lnTo>
                    <a:pt x="1309370" y="2068830"/>
                  </a:lnTo>
                  <a:cubicBezTo>
                    <a:pt x="1309370" y="2067560"/>
                    <a:pt x="1310640" y="2066290"/>
                    <a:pt x="1310640" y="2065020"/>
                  </a:cubicBezTo>
                  <a:lnTo>
                    <a:pt x="1310640" y="2059940"/>
                  </a:lnTo>
                  <a:lnTo>
                    <a:pt x="1311910" y="2059940"/>
                  </a:lnTo>
                  <a:cubicBezTo>
                    <a:pt x="1311910" y="2062480"/>
                    <a:pt x="1313180" y="2063750"/>
                    <a:pt x="1313180" y="2066290"/>
                  </a:cubicBezTo>
                  <a:cubicBezTo>
                    <a:pt x="1315720" y="2065020"/>
                    <a:pt x="1319530" y="2065020"/>
                    <a:pt x="1323340" y="2063750"/>
                  </a:cubicBezTo>
                  <a:lnTo>
                    <a:pt x="1323340" y="2067560"/>
                  </a:lnTo>
                  <a:cubicBezTo>
                    <a:pt x="1327150" y="2068831"/>
                    <a:pt x="1330960" y="2071371"/>
                    <a:pt x="1333500" y="2076450"/>
                  </a:cubicBezTo>
                  <a:cubicBezTo>
                    <a:pt x="1333500" y="2076450"/>
                    <a:pt x="1334770" y="2077721"/>
                    <a:pt x="1334770" y="2076450"/>
                  </a:cubicBezTo>
                  <a:lnTo>
                    <a:pt x="1346200" y="2072640"/>
                  </a:lnTo>
                  <a:cubicBezTo>
                    <a:pt x="1351280" y="2071370"/>
                    <a:pt x="1355090" y="2070100"/>
                    <a:pt x="1360170" y="2068830"/>
                  </a:cubicBezTo>
                  <a:cubicBezTo>
                    <a:pt x="1362710" y="2068830"/>
                    <a:pt x="1363980" y="2071370"/>
                    <a:pt x="1367790" y="2073910"/>
                  </a:cubicBezTo>
                  <a:cubicBezTo>
                    <a:pt x="1371600" y="2073910"/>
                    <a:pt x="1384300" y="2076450"/>
                    <a:pt x="1389380" y="2080260"/>
                  </a:cubicBezTo>
                  <a:cubicBezTo>
                    <a:pt x="1390650" y="2081530"/>
                    <a:pt x="1393190" y="2080260"/>
                    <a:pt x="1394460" y="2080260"/>
                  </a:cubicBezTo>
                  <a:cubicBezTo>
                    <a:pt x="1398270" y="2078990"/>
                    <a:pt x="1402080" y="2078990"/>
                    <a:pt x="1405890" y="2077720"/>
                  </a:cubicBezTo>
                  <a:lnTo>
                    <a:pt x="1407160" y="2078990"/>
                  </a:lnTo>
                  <a:cubicBezTo>
                    <a:pt x="1408430" y="2081530"/>
                    <a:pt x="1408430" y="2084070"/>
                    <a:pt x="1408430" y="2086610"/>
                  </a:cubicBezTo>
                  <a:cubicBezTo>
                    <a:pt x="1412240" y="2090421"/>
                    <a:pt x="1416050" y="2094231"/>
                    <a:pt x="1421130" y="2087881"/>
                  </a:cubicBezTo>
                  <a:cubicBezTo>
                    <a:pt x="1421130" y="2089151"/>
                    <a:pt x="1419860" y="2090421"/>
                    <a:pt x="1419860" y="2091691"/>
                  </a:cubicBezTo>
                  <a:cubicBezTo>
                    <a:pt x="1421130" y="2091691"/>
                    <a:pt x="1421130" y="2092961"/>
                    <a:pt x="1422400" y="2092961"/>
                  </a:cubicBezTo>
                  <a:cubicBezTo>
                    <a:pt x="1424940" y="2094231"/>
                    <a:pt x="1432560" y="2095501"/>
                    <a:pt x="1433830" y="2092961"/>
                  </a:cubicBezTo>
                  <a:cubicBezTo>
                    <a:pt x="1435100" y="2089151"/>
                    <a:pt x="1437640" y="2090421"/>
                    <a:pt x="1438910" y="2090421"/>
                  </a:cubicBezTo>
                  <a:cubicBezTo>
                    <a:pt x="1440180" y="2091691"/>
                    <a:pt x="1440180" y="2094231"/>
                    <a:pt x="1441450" y="2096771"/>
                  </a:cubicBezTo>
                  <a:lnTo>
                    <a:pt x="1441450" y="2087881"/>
                  </a:lnTo>
                  <a:cubicBezTo>
                    <a:pt x="1443990" y="2090421"/>
                    <a:pt x="1445260" y="2091691"/>
                    <a:pt x="1446530" y="2094231"/>
                  </a:cubicBezTo>
                  <a:cubicBezTo>
                    <a:pt x="1447800" y="2095501"/>
                    <a:pt x="1447800" y="2096771"/>
                    <a:pt x="1447800" y="2098041"/>
                  </a:cubicBezTo>
                  <a:cubicBezTo>
                    <a:pt x="1446530" y="2098041"/>
                    <a:pt x="1445260" y="2098041"/>
                    <a:pt x="1443990" y="2099311"/>
                  </a:cubicBezTo>
                  <a:lnTo>
                    <a:pt x="1440180" y="2099311"/>
                  </a:lnTo>
                  <a:cubicBezTo>
                    <a:pt x="1443990" y="2101851"/>
                    <a:pt x="1442720" y="2108201"/>
                    <a:pt x="1447800" y="2105661"/>
                  </a:cubicBezTo>
                  <a:cubicBezTo>
                    <a:pt x="1449070" y="2104391"/>
                    <a:pt x="1450340" y="2101851"/>
                    <a:pt x="1451610" y="2100581"/>
                  </a:cubicBezTo>
                  <a:cubicBezTo>
                    <a:pt x="1451610" y="2101851"/>
                    <a:pt x="1452880" y="2104391"/>
                    <a:pt x="1452880" y="2105661"/>
                  </a:cubicBezTo>
                  <a:cubicBezTo>
                    <a:pt x="1454150" y="2105661"/>
                    <a:pt x="1455420" y="2105661"/>
                    <a:pt x="1456690" y="2106931"/>
                  </a:cubicBezTo>
                  <a:cubicBezTo>
                    <a:pt x="1459230" y="2110741"/>
                    <a:pt x="1463040" y="2109471"/>
                    <a:pt x="1466850" y="2110741"/>
                  </a:cubicBezTo>
                  <a:cubicBezTo>
                    <a:pt x="1469390" y="2110741"/>
                    <a:pt x="1470660" y="2113281"/>
                    <a:pt x="1471930" y="2114551"/>
                  </a:cubicBezTo>
                  <a:cubicBezTo>
                    <a:pt x="1473200" y="2117091"/>
                    <a:pt x="1474470" y="2119631"/>
                    <a:pt x="1478280" y="2119631"/>
                  </a:cubicBezTo>
                  <a:cubicBezTo>
                    <a:pt x="1480820" y="2119631"/>
                    <a:pt x="1483360" y="2122171"/>
                    <a:pt x="1485900" y="2124711"/>
                  </a:cubicBezTo>
                  <a:cubicBezTo>
                    <a:pt x="1489710" y="2127251"/>
                    <a:pt x="1493520" y="2132331"/>
                    <a:pt x="1497330" y="2134871"/>
                  </a:cubicBezTo>
                  <a:cubicBezTo>
                    <a:pt x="1503680" y="2138681"/>
                    <a:pt x="1510030" y="2143761"/>
                    <a:pt x="1517650" y="2142491"/>
                  </a:cubicBezTo>
                  <a:cubicBezTo>
                    <a:pt x="1521460" y="2142491"/>
                    <a:pt x="1525270" y="2145031"/>
                    <a:pt x="1529080" y="2145031"/>
                  </a:cubicBezTo>
                  <a:cubicBezTo>
                    <a:pt x="1532890" y="2145031"/>
                    <a:pt x="1537970" y="2145031"/>
                    <a:pt x="1543050" y="2143761"/>
                  </a:cubicBezTo>
                  <a:cubicBezTo>
                    <a:pt x="1543050" y="2147571"/>
                    <a:pt x="1543050" y="2148841"/>
                    <a:pt x="1546860" y="2148841"/>
                  </a:cubicBezTo>
                  <a:cubicBezTo>
                    <a:pt x="1549400" y="2148841"/>
                    <a:pt x="1551940" y="2148841"/>
                    <a:pt x="1554480" y="2150111"/>
                  </a:cubicBezTo>
                  <a:cubicBezTo>
                    <a:pt x="1562100" y="2150111"/>
                    <a:pt x="1568450" y="2153921"/>
                    <a:pt x="1576070" y="2152651"/>
                  </a:cubicBezTo>
                  <a:cubicBezTo>
                    <a:pt x="1578610" y="2152651"/>
                    <a:pt x="1581150" y="2153921"/>
                    <a:pt x="1583690" y="2155191"/>
                  </a:cubicBezTo>
                  <a:cubicBezTo>
                    <a:pt x="1591310" y="2157731"/>
                    <a:pt x="1596390" y="2164081"/>
                    <a:pt x="1605280" y="2162811"/>
                  </a:cubicBezTo>
                  <a:cubicBezTo>
                    <a:pt x="1606550" y="2162811"/>
                    <a:pt x="1609090" y="2162811"/>
                    <a:pt x="1610360" y="2164081"/>
                  </a:cubicBezTo>
                  <a:cubicBezTo>
                    <a:pt x="1612900" y="2166621"/>
                    <a:pt x="1614170" y="2165351"/>
                    <a:pt x="1615440" y="2164081"/>
                  </a:cubicBezTo>
                  <a:cubicBezTo>
                    <a:pt x="1617980" y="2162811"/>
                    <a:pt x="1620520" y="2161541"/>
                    <a:pt x="1621790" y="2162811"/>
                  </a:cubicBezTo>
                  <a:cubicBezTo>
                    <a:pt x="1626870" y="2164081"/>
                    <a:pt x="1633220" y="2165351"/>
                    <a:pt x="1638300" y="2166621"/>
                  </a:cubicBezTo>
                  <a:lnTo>
                    <a:pt x="1643380" y="2166621"/>
                  </a:lnTo>
                  <a:cubicBezTo>
                    <a:pt x="1647190" y="2165351"/>
                    <a:pt x="1652270" y="2164081"/>
                    <a:pt x="1656080" y="2164081"/>
                  </a:cubicBezTo>
                  <a:cubicBezTo>
                    <a:pt x="1662430" y="2162811"/>
                    <a:pt x="1668780" y="2162811"/>
                    <a:pt x="1675130" y="2162811"/>
                  </a:cubicBezTo>
                  <a:lnTo>
                    <a:pt x="1677670" y="2162811"/>
                  </a:lnTo>
                  <a:cubicBezTo>
                    <a:pt x="1686560" y="2160271"/>
                    <a:pt x="1696720" y="2157731"/>
                    <a:pt x="1705610" y="2155191"/>
                  </a:cubicBezTo>
                  <a:cubicBezTo>
                    <a:pt x="1711960" y="2153921"/>
                    <a:pt x="1718310" y="2152651"/>
                    <a:pt x="1725930" y="2151381"/>
                  </a:cubicBezTo>
                  <a:cubicBezTo>
                    <a:pt x="1733550" y="2150111"/>
                    <a:pt x="1739900" y="2147571"/>
                    <a:pt x="1747520" y="2146301"/>
                  </a:cubicBezTo>
                  <a:cubicBezTo>
                    <a:pt x="1750060" y="2146301"/>
                    <a:pt x="1752600" y="2146301"/>
                    <a:pt x="1756410" y="2145031"/>
                  </a:cubicBezTo>
                  <a:cubicBezTo>
                    <a:pt x="1766570" y="2143761"/>
                    <a:pt x="1776730" y="2139951"/>
                    <a:pt x="1786889" y="2145031"/>
                  </a:cubicBezTo>
                  <a:lnTo>
                    <a:pt x="1802129" y="2148841"/>
                  </a:lnTo>
                  <a:cubicBezTo>
                    <a:pt x="1808479" y="2150111"/>
                    <a:pt x="1813559" y="2153921"/>
                    <a:pt x="1819909" y="2153921"/>
                  </a:cubicBezTo>
                  <a:cubicBezTo>
                    <a:pt x="1821179" y="2153921"/>
                    <a:pt x="1823719" y="2155191"/>
                    <a:pt x="1824989" y="2155191"/>
                  </a:cubicBezTo>
                  <a:cubicBezTo>
                    <a:pt x="1832609" y="2157731"/>
                    <a:pt x="1838959" y="2164081"/>
                    <a:pt x="1847849" y="2161541"/>
                  </a:cubicBezTo>
                  <a:cubicBezTo>
                    <a:pt x="1851659" y="2160271"/>
                    <a:pt x="1858009" y="2162811"/>
                    <a:pt x="1861819" y="2164081"/>
                  </a:cubicBezTo>
                  <a:cubicBezTo>
                    <a:pt x="1865629" y="2165351"/>
                    <a:pt x="1869439" y="2165351"/>
                    <a:pt x="1873249" y="2166621"/>
                  </a:cubicBezTo>
                  <a:lnTo>
                    <a:pt x="1873249" y="2169161"/>
                  </a:lnTo>
                  <a:cubicBezTo>
                    <a:pt x="1880869" y="2169161"/>
                    <a:pt x="1888489" y="2170431"/>
                    <a:pt x="1896109" y="2166621"/>
                  </a:cubicBezTo>
                  <a:cubicBezTo>
                    <a:pt x="1898649" y="2165351"/>
                    <a:pt x="1899919" y="2164081"/>
                    <a:pt x="1902459" y="2164081"/>
                  </a:cubicBezTo>
                  <a:cubicBezTo>
                    <a:pt x="1907539" y="2162811"/>
                    <a:pt x="1913889" y="2162811"/>
                    <a:pt x="1918969" y="2165351"/>
                  </a:cubicBezTo>
                  <a:cubicBezTo>
                    <a:pt x="1922779" y="2166621"/>
                    <a:pt x="1929129" y="2165351"/>
                    <a:pt x="1932939" y="2162811"/>
                  </a:cubicBezTo>
                  <a:cubicBezTo>
                    <a:pt x="1938019" y="2160271"/>
                    <a:pt x="1944369" y="2161541"/>
                    <a:pt x="1949450" y="2161541"/>
                  </a:cubicBezTo>
                  <a:cubicBezTo>
                    <a:pt x="1954530" y="2161541"/>
                    <a:pt x="1958339" y="2162811"/>
                    <a:pt x="1963420" y="2161541"/>
                  </a:cubicBezTo>
                  <a:cubicBezTo>
                    <a:pt x="1974850" y="2160271"/>
                    <a:pt x="1985010" y="2156461"/>
                    <a:pt x="1997710" y="2157731"/>
                  </a:cubicBezTo>
                  <a:cubicBezTo>
                    <a:pt x="2002789" y="2157731"/>
                    <a:pt x="2007870" y="2159001"/>
                    <a:pt x="2012950" y="2157731"/>
                  </a:cubicBezTo>
                  <a:cubicBezTo>
                    <a:pt x="2023110" y="2156461"/>
                    <a:pt x="2030729" y="2160271"/>
                    <a:pt x="2038350" y="2165351"/>
                  </a:cubicBezTo>
                  <a:cubicBezTo>
                    <a:pt x="2044700" y="2170431"/>
                    <a:pt x="2052320" y="2174241"/>
                    <a:pt x="2059939" y="2178051"/>
                  </a:cubicBezTo>
                  <a:cubicBezTo>
                    <a:pt x="2065019" y="2180591"/>
                    <a:pt x="2072639" y="2175511"/>
                    <a:pt x="2072639" y="2169161"/>
                  </a:cubicBezTo>
                  <a:lnTo>
                    <a:pt x="2072639" y="2157731"/>
                  </a:lnTo>
                  <a:cubicBezTo>
                    <a:pt x="2072639" y="2124711"/>
                    <a:pt x="2072639" y="2092961"/>
                    <a:pt x="2073910" y="2059941"/>
                  </a:cubicBezTo>
                  <a:cubicBezTo>
                    <a:pt x="2073910" y="2037081"/>
                    <a:pt x="2075180" y="2014221"/>
                    <a:pt x="2075180" y="1990091"/>
                  </a:cubicBezTo>
                  <a:cubicBezTo>
                    <a:pt x="2075180" y="1964691"/>
                    <a:pt x="2073910" y="447041"/>
                    <a:pt x="2073910" y="421641"/>
                  </a:cubicBezTo>
                  <a:cubicBezTo>
                    <a:pt x="2081530" y="410211"/>
                    <a:pt x="2078989" y="401321"/>
                    <a:pt x="2085339" y="394971"/>
                  </a:cubicBezTo>
                  <a:close/>
                  <a:moveTo>
                    <a:pt x="1263650" y="2052320"/>
                  </a:moveTo>
                  <a:cubicBezTo>
                    <a:pt x="1266190" y="2045970"/>
                    <a:pt x="1271270" y="2047240"/>
                    <a:pt x="1275080" y="2048510"/>
                  </a:cubicBezTo>
                  <a:cubicBezTo>
                    <a:pt x="1272540" y="2053590"/>
                    <a:pt x="1267460" y="2051050"/>
                    <a:pt x="1263650" y="2052320"/>
                  </a:cubicBezTo>
                  <a:close/>
                  <a:moveTo>
                    <a:pt x="1275080" y="2058670"/>
                  </a:moveTo>
                  <a:cubicBezTo>
                    <a:pt x="1276350" y="2056130"/>
                    <a:pt x="1276350" y="2052320"/>
                    <a:pt x="1280160" y="2052320"/>
                  </a:cubicBezTo>
                  <a:cubicBezTo>
                    <a:pt x="1281430" y="2052320"/>
                    <a:pt x="1283970" y="2053590"/>
                    <a:pt x="1285240" y="2053590"/>
                  </a:cubicBezTo>
                  <a:cubicBezTo>
                    <a:pt x="1283970" y="2056130"/>
                    <a:pt x="1282700" y="2057400"/>
                    <a:pt x="1281430" y="2059940"/>
                  </a:cubicBezTo>
                  <a:cubicBezTo>
                    <a:pt x="1280160" y="2059940"/>
                    <a:pt x="1277620" y="2059940"/>
                    <a:pt x="1275080" y="2058670"/>
                  </a:cubicBezTo>
                  <a:close/>
                  <a:moveTo>
                    <a:pt x="1280160" y="2071370"/>
                  </a:moveTo>
                  <a:cubicBezTo>
                    <a:pt x="1282700" y="2070100"/>
                    <a:pt x="1283970" y="2067560"/>
                    <a:pt x="1286510" y="2066290"/>
                  </a:cubicBezTo>
                  <a:cubicBezTo>
                    <a:pt x="1287780" y="2066290"/>
                    <a:pt x="1289050" y="2067560"/>
                    <a:pt x="1290320" y="2067560"/>
                  </a:cubicBezTo>
                  <a:cubicBezTo>
                    <a:pt x="1290320" y="2072640"/>
                    <a:pt x="1285240" y="2073910"/>
                    <a:pt x="1280160" y="2071370"/>
                  </a:cubicBezTo>
                  <a:close/>
                  <a:moveTo>
                    <a:pt x="1285240" y="2030730"/>
                  </a:moveTo>
                  <a:cubicBezTo>
                    <a:pt x="1286510" y="2032000"/>
                    <a:pt x="1286510" y="2033270"/>
                    <a:pt x="1289050" y="2034540"/>
                  </a:cubicBezTo>
                  <a:lnTo>
                    <a:pt x="1277620" y="2034540"/>
                  </a:lnTo>
                  <a:cubicBezTo>
                    <a:pt x="1277620" y="2033270"/>
                    <a:pt x="1277620" y="2032000"/>
                    <a:pt x="1278890" y="2030730"/>
                  </a:cubicBezTo>
                  <a:cubicBezTo>
                    <a:pt x="1283970" y="2030730"/>
                    <a:pt x="1285240" y="2030730"/>
                    <a:pt x="1285240" y="2025650"/>
                  </a:cubicBezTo>
                  <a:cubicBezTo>
                    <a:pt x="1289050" y="2026920"/>
                    <a:pt x="1294130" y="2023110"/>
                    <a:pt x="1295400" y="2029460"/>
                  </a:cubicBezTo>
                  <a:cubicBezTo>
                    <a:pt x="1291590" y="2030730"/>
                    <a:pt x="1289050" y="2030730"/>
                    <a:pt x="1285240" y="2030730"/>
                  </a:cubicBezTo>
                  <a:close/>
                </a:path>
              </a:pathLst>
            </a:custGeom>
            <a:blipFill>
              <a:blip r:embed="rId5"/>
              <a:stretch>
                <a:fillRect l="-94795" r="-74374" t="-38774" b="-31575"/>
              </a:stretch>
            </a:blipFill>
          </p:spPr>
        </p:sp>
      </p:grpSp>
      <p:sp>
        <p:nvSpPr>
          <p:cNvPr name="TextBox 10" id="10"/>
          <p:cNvSpPr txBox="true"/>
          <p:nvPr/>
        </p:nvSpPr>
        <p:spPr>
          <a:xfrm rot="0">
            <a:off x="14713112" y="7131320"/>
            <a:ext cx="2429727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 Name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4053665" y="904875"/>
            <a:ext cx="10180669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Add a Team Members Page</a:t>
            </a:r>
          </a:p>
        </p:txBody>
      </p:sp>
      <p:pic>
        <p:nvPicPr>
          <p:cNvPr name="Picture 12" id="1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4187796" y="8667195"/>
            <a:ext cx="1771546" cy="178044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-485687" y="2648559"/>
            <a:ext cx="1771546" cy="1780448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5042202" y="2347977"/>
            <a:ext cx="1771546" cy="178044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2941566" y="6647021"/>
            <a:ext cx="1771546" cy="1780448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868752" y="308702"/>
            <a:ext cx="1771546" cy="178044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7"/>
          <a:srcRect l="0" t="170" r="0" b="170"/>
          <a:stretch>
            <a:fillRect/>
          </a:stretch>
        </p:blipFill>
        <p:spPr>
          <a:xfrm flipH="false" flipV="false" rot="0">
            <a:off x="855216" y="437595"/>
            <a:ext cx="2971972" cy="3101188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8"/>
          <a:srcRect l="0" t="92" r="0" b="92"/>
          <a:stretch>
            <a:fillRect/>
          </a:stretch>
        </p:blipFill>
        <p:spPr>
          <a:xfrm flipH="false" flipV="false" rot="-4443969">
            <a:off x="15084190" y="7935617"/>
            <a:ext cx="2319178" cy="3243605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1145161" y="7131320"/>
            <a:ext cx="2429727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 Name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145161" y="7879414"/>
            <a:ext cx="2429727" cy="398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5667811" y="7131320"/>
            <a:ext cx="2429727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 Name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5667811" y="7879414"/>
            <a:ext cx="2429727" cy="398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0190461" y="7131320"/>
            <a:ext cx="2429727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 Name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0190461" y="7879414"/>
            <a:ext cx="2429727" cy="398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4713112" y="7879414"/>
            <a:ext cx="2429727" cy="398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4187796" y="2249817"/>
            <a:ext cx="9912408" cy="398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999420" y="537146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94592" y="9258300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39392" y="9258300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6340" y="537146"/>
            <a:ext cx="1771546" cy="1780448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10407250" y="4859329"/>
            <a:ext cx="6937859" cy="20077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6441"/>
              </a:lnSpc>
              <a:spcBef>
                <a:spcPct val="0"/>
              </a:spcBef>
            </a:pPr>
            <a:r>
              <a:rPr lang="en-US" sz="11744">
                <a:solidFill>
                  <a:srgbClr val="202F5A"/>
                </a:solidFill>
                <a:latin typeface="Anton"/>
              </a:rPr>
              <a:t>Our Project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407250" y="7276734"/>
            <a:ext cx="6937859" cy="13299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402"/>
              </a:lnSpc>
              <a:spcBef>
                <a:spcPct val="0"/>
              </a:spcBef>
            </a:pPr>
            <a:r>
              <a:rPr lang="en-US" sz="3859" u="none">
                <a:solidFill>
                  <a:srgbClr val="202F5A"/>
                </a:solidFill>
                <a:latin typeface="Rubik"/>
              </a:rPr>
              <a:t>Elaborate on what you want</a:t>
            </a:r>
          </a:p>
          <a:p>
            <a:pPr algn="l" marL="0" indent="0" lvl="0">
              <a:lnSpc>
                <a:spcPts val="5402"/>
              </a:lnSpc>
              <a:spcBef>
                <a:spcPct val="0"/>
              </a:spcBef>
            </a:pPr>
            <a:r>
              <a:rPr lang="en-US" sz="3859" u="none">
                <a:solidFill>
                  <a:srgbClr val="202F5A"/>
                </a:solidFill>
                <a:latin typeface="Rubik"/>
              </a:rPr>
              <a:t>to discuss. 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10407250" y="1680326"/>
            <a:ext cx="2912213" cy="2912213"/>
            <a:chOff x="0" y="0"/>
            <a:chExt cx="812800" cy="812800"/>
          </a:xfrm>
        </p:grpSpPr>
        <p:sp>
          <p:nvSpPr>
            <p:cNvPr name="Freeform 11" id="1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2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2141226" y="1148404"/>
            <a:ext cx="5951053" cy="13918233"/>
          </a:xfrm>
          <a:prstGeom prst="rect">
            <a:avLst/>
          </a:prstGeom>
        </p:spPr>
      </p:pic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679301" y="1198926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2594062" y="890224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115251" y="7192123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794980" y="3204841"/>
            <a:ext cx="1771546" cy="1780448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665111" y="4095064"/>
            <a:ext cx="5386306" cy="5343709"/>
            <a:chOff x="0" y="0"/>
            <a:chExt cx="1418616" cy="1407397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418616" cy="1407397"/>
            </a:xfrm>
            <a:custGeom>
              <a:avLst/>
              <a:gdLst/>
              <a:ahLst/>
              <a:cxnLst/>
              <a:rect r="r" b="b" t="t" l="l"/>
              <a:pathLst>
                <a:path h="1407397" w="1418616">
                  <a:moveTo>
                    <a:pt x="0" y="0"/>
                  </a:moveTo>
                  <a:lnTo>
                    <a:pt x="1418616" y="0"/>
                  </a:lnTo>
                  <a:lnTo>
                    <a:pt x="1418616" y="1407397"/>
                  </a:lnTo>
                  <a:lnTo>
                    <a:pt x="0" y="1407397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2031857" y="3656196"/>
            <a:ext cx="2652814" cy="877738"/>
            <a:chOff x="0" y="0"/>
            <a:chExt cx="698683" cy="231174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Action 1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2236584" y="4095064"/>
            <a:ext cx="5386306" cy="5343709"/>
            <a:chOff x="0" y="0"/>
            <a:chExt cx="1418616" cy="1407397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1418616" cy="1407397"/>
            </a:xfrm>
            <a:custGeom>
              <a:avLst/>
              <a:gdLst/>
              <a:ahLst/>
              <a:cxnLst/>
              <a:rect r="r" b="b" t="t" l="l"/>
              <a:pathLst>
                <a:path h="1407397" w="1418616">
                  <a:moveTo>
                    <a:pt x="0" y="0"/>
                  </a:moveTo>
                  <a:lnTo>
                    <a:pt x="1418616" y="0"/>
                  </a:lnTo>
                  <a:lnTo>
                    <a:pt x="1418616" y="1407397"/>
                  </a:lnTo>
                  <a:lnTo>
                    <a:pt x="0" y="1407397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3603330" y="3656196"/>
            <a:ext cx="2652814" cy="877738"/>
            <a:chOff x="0" y="0"/>
            <a:chExt cx="698683" cy="231174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Action 3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6450847" y="3656196"/>
            <a:ext cx="5386306" cy="5782578"/>
            <a:chOff x="0" y="0"/>
            <a:chExt cx="7181741" cy="7710104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585159"/>
              <a:ext cx="7181741" cy="7124946"/>
              <a:chOff x="0" y="0"/>
              <a:chExt cx="1418616" cy="1407397"/>
            </a:xfrm>
          </p:grpSpPr>
          <p:sp>
            <p:nvSpPr>
              <p:cNvPr name="Freeform 22" id="22"/>
              <p:cNvSpPr/>
              <p:nvPr/>
            </p:nvSpPr>
            <p:spPr>
              <a:xfrm>
                <a:off x="0" y="0"/>
                <a:ext cx="1418616" cy="1407397"/>
              </a:xfrm>
              <a:custGeom>
                <a:avLst/>
                <a:gdLst/>
                <a:ahLst/>
                <a:cxnLst/>
                <a:rect r="r" b="b" t="t" l="l"/>
                <a:pathLst>
                  <a:path h="1407397" w="1418616">
                    <a:moveTo>
                      <a:pt x="0" y="0"/>
                    </a:moveTo>
                    <a:lnTo>
                      <a:pt x="1418616" y="0"/>
                    </a:lnTo>
                    <a:lnTo>
                      <a:pt x="1418616" y="1407397"/>
                    </a:lnTo>
                    <a:lnTo>
                      <a:pt x="0" y="1407397"/>
                    </a:lnTo>
                    <a:close/>
                  </a:path>
                </a:pathLst>
              </a:custGeom>
              <a:solidFill>
                <a:srgbClr val="F89FA1"/>
              </a:solidFill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</a:p>
            </p:txBody>
          </p:sp>
        </p:grpSp>
        <p:grpSp>
          <p:nvGrpSpPr>
            <p:cNvPr name="Group 24" id="24"/>
            <p:cNvGrpSpPr/>
            <p:nvPr/>
          </p:nvGrpSpPr>
          <p:grpSpPr>
            <a:xfrm rot="0">
              <a:off x="1822328" y="0"/>
              <a:ext cx="3537085" cy="1170317"/>
              <a:chOff x="0" y="0"/>
              <a:chExt cx="698683" cy="231174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26" id="26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Action 2</a:t>
                </a:r>
              </a:p>
            </p:txBody>
          </p:sp>
        </p:grpSp>
      </p:grpSp>
      <p:sp>
        <p:nvSpPr>
          <p:cNvPr name="TextBox 27" id="27"/>
          <p:cNvSpPr txBox="true"/>
          <p:nvPr/>
        </p:nvSpPr>
        <p:spPr>
          <a:xfrm rot="0">
            <a:off x="4213289" y="904875"/>
            <a:ext cx="9861421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Action Items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6811670" y="2483915"/>
            <a:ext cx="4664660" cy="398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>
                <a:solidFill>
                  <a:srgbClr val="202F5A"/>
                </a:solidFill>
                <a:latin typeface="Rubik"/>
              </a:rPr>
              <a:t>Write action items in the boxes</a:t>
            </a:r>
          </a:p>
        </p:txBody>
      </p:sp>
      <p:pic>
        <p:nvPicPr>
          <p:cNvPr name="Picture 29" id="2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647305">
            <a:off x="15865401" y="7381374"/>
            <a:ext cx="4042791" cy="4114800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5"/>
          <a:srcRect l="88" t="0" r="88" b="0"/>
          <a:stretch>
            <a:fillRect/>
          </a:stretch>
        </p:blipFill>
        <p:spPr>
          <a:xfrm flipH="false" flipV="false" rot="0">
            <a:off x="539148" y="336193"/>
            <a:ext cx="3245517" cy="2888510"/>
          </a:xfrm>
          <a:prstGeom prst="rect">
            <a:avLst/>
          </a:prstGeom>
        </p:spPr>
      </p:pic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name="Table 2" id="2"/>
          <p:cNvGraphicFramePr>
            <a:graphicFrameLocks noGrp="true"/>
          </p:cNvGraphicFramePr>
          <p:nvPr/>
        </p:nvGraphicFramePr>
        <p:xfrm>
          <a:off x="685800" y="2413635"/>
          <a:ext cx="16916400" cy="7283359"/>
        </p:xfrm>
        <a:graphic>
          <a:graphicData uri="http://schemas.openxmlformats.org/drawingml/2006/table">
            <a:tbl>
              <a:tblPr/>
              <a:tblGrid>
                <a:gridCol w="2819400"/>
                <a:gridCol w="2819400"/>
                <a:gridCol w="2819400"/>
                <a:gridCol w="2819400"/>
                <a:gridCol w="2819400"/>
                <a:gridCol w="2819400"/>
              </a:tblGrid>
              <a:tr h="1061370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5186CD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5186CD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5186CD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5186CD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5186CD"/>
                    </a:solidFill>
                  </a:tcPr>
                </a:tc>
              </a:tr>
              <a:tr h="1061370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</a:tr>
              <a:tr h="1061370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</a:tr>
              <a:tr h="1061370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</a:tr>
              <a:tr h="1061370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</a:tr>
              <a:tr h="1061370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</a:tr>
              <a:tr h="915141"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Example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24225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Low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High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l" marL="0" indent="0" lvl="0">
                        <a:lnSpc>
                          <a:spcPts val="2940"/>
                        </a:lnSpc>
                        <a:spcBef>
                          <a:spcPct val="0"/>
                        </a:spcBef>
                        <a:defRPr/>
                      </a:pPr>
                      <a:r>
                        <a:rPr lang="en-US" sz="2100" spc="315" u="none">
                          <a:solidFill>
                            <a:srgbClr val="FFFFFF"/>
                          </a:solidFill>
                          <a:latin typeface="Rubik"/>
                        </a:rPr>
                        <a:t>Moderate</a:t>
                      </a:r>
                      <a:endParaRPr lang="en-US" sz="1100"/>
                    </a:p>
                  </a:txBody>
                  <a:tcPr marL="190500" marR="190500" marT="190500" marB="190500" anchor="ctr">
                    <a:lnL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FF999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89FA1"/>
                    </a:solidFill>
                  </a:tcPr>
                </a:tc>
              </a:tr>
            </a:tbl>
          </a:graphicData>
        </a:graphic>
      </p:graphicFrame>
      <p:sp>
        <p:nvSpPr>
          <p:cNvPr name="TextBox 3" id="3"/>
          <p:cNvSpPr txBox="true"/>
          <p:nvPr/>
        </p:nvSpPr>
        <p:spPr>
          <a:xfrm rot="0">
            <a:off x="3579034" y="639312"/>
            <a:ext cx="11129932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Add a Table Page</a:t>
            </a:r>
          </a:p>
        </p:txBody>
      </p:sp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203086" y="633187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94592" y="9258300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39392" y="9258300"/>
            <a:ext cx="1771546" cy="1780448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6340" y="537146"/>
            <a:ext cx="1771546" cy="178044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3"/>
          <a:srcRect l="179" t="0" r="179" b="0"/>
          <a:stretch>
            <a:fillRect/>
          </a:stretch>
        </p:blipFill>
        <p:spPr>
          <a:xfrm flipH="false" flipV="false" rot="0">
            <a:off x="15736229" y="-260528"/>
            <a:ext cx="2148070" cy="2301503"/>
          </a:xfrm>
          <a:prstGeom prst="rect">
            <a:avLst/>
          </a:prstGeom>
        </p:spPr>
      </p:pic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203086" y="633187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sp>
        <p:nvSpPr>
          <p:cNvPr name="AutoShape 4" id="4"/>
          <p:cNvSpPr/>
          <p:nvPr/>
        </p:nvSpPr>
        <p:spPr>
          <a:xfrm rot="0">
            <a:off x="3944939" y="4968063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3944939" y="3976026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3944939" y="2983988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5400000">
            <a:off x="5004962" y="3966501"/>
            <a:ext cx="196502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rot="5400000">
            <a:off x="6201911" y="4951230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-10800000">
            <a:off x="6848988" y="5574824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0" id="10"/>
          <p:cNvGrpSpPr/>
          <p:nvPr/>
        </p:nvGrpSpPr>
        <p:grpSpPr>
          <a:xfrm rot="0">
            <a:off x="10249123" y="4334945"/>
            <a:ext cx="1220680" cy="1277979"/>
            <a:chOff x="0" y="0"/>
            <a:chExt cx="1627574" cy="1703972"/>
          </a:xfrm>
        </p:grpSpPr>
        <p:sp>
          <p:nvSpPr>
            <p:cNvPr name="AutoShape 11" id="11"/>
            <p:cNvSpPr/>
            <p:nvPr/>
          </p:nvSpPr>
          <p:spPr>
            <a:xfrm rot="5400000">
              <a:off x="755060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2" id="12"/>
            <p:cNvSpPr/>
            <p:nvPr/>
          </p:nvSpPr>
          <p:spPr>
            <a:xfrm rot="-10800000">
              <a:off x="0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13" id="13"/>
          <p:cNvGrpSpPr/>
          <p:nvPr/>
        </p:nvGrpSpPr>
        <p:grpSpPr>
          <a:xfrm rot="-10800000">
            <a:off x="6818196" y="6196365"/>
            <a:ext cx="4651607" cy="1277979"/>
            <a:chOff x="0" y="0"/>
            <a:chExt cx="6202143" cy="1703972"/>
          </a:xfrm>
        </p:grpSpPr>
        <p:sp>
          <p:nvSpPr>
            <p:cNvPr name="AutoShape 14" id="14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5" id="15"/>
            <p:cNvSpPr/>
            <p:nvPr/>
          </p:nvSpPr>
          <p:spPr>
            <a:xfrm rot="-10800000">
              <a:off x="410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6" id="16"/>
            <p:cNvSpPr/>
            <p:nvPr/>
          </p:nvSpPr>
          <p:spPr>
            <a:xfrm rot="5400000">
              <a:off x="5329629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7" id="17"/>
            <p:cNvSpPr/>
            <p:nvPr/>
          </p:nvSpPr>
          <p:spPr>
            <a:xfrm rot="-10800000">
              <a:off x="4574570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AutoShape 18" id="18"/>
          <p:cNvSpPr/>
          <p:nvPr/>
        </p:nvSpPr>
        <p:spPr>
          <a:xfrm rot="0">
            <a:off x="3944939" y="8780612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9" id="19"/>
          <p:cNvSpPr/>
          <p:nvPr/>
        </p:nvSpPr>
        <p:spPr>
          <a:xfrm rot="0">
            <a:off x="3944939" y="7788574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0" id="20"/>
          <p:cNvSpPr/>
          <p:nvPr/>
        </p:nvSpPr>
        <p:spPr>
          <a:xfrm rot="0">
            <a:off x="3944939" y="6796536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rot="5400000">
            <a:off x="5004962" y="7779049"/>
            <a:ext cx="196502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2" id="22"/>
          <p:cNvGrpSpPr/>
          <p:nvPr/>
        </p:nvGrpSpPr>
        <p:grpSpPr>
          <a:xfrm rot="0">
            <a:off x="1768556" y="2545119"/>
            <a:ext cx="2652814" cy="877738"/>
            <a:chOff x="0" y="0"/>
            <a:chExt cx="698683" cy="231174"/>
          </a:xfrm>
        </p:grpSpPr>
        <p:sp>
          <p:nvSpPr>
            <p:cNvPr name="Freeform 23" id="23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24" id="2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768556" y="6396486"/>
            <a:ext cx="2652814" cy="877738"/>
            <a:chOff x="0" y="0"/>
            <a:chExt cx="698683" cy="231174"/>
          </a:xfrm>
        </p:grpSpPr>
        <p:sp>
          <p:nvSpPr>
            <p:cNvPr name="Freeform 26" id="26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27" id="2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1768556" y="3537157"/>
            <a:ext cx="2652814" cy="877738"/>
            <a:chOff x="0" y="0"/>
            <a:chExt cx="698683" cy="231174"/>
          </a:xfrm>
        </p:grpSpPr>
        <p:sp>
          <p:nvSpPr>
            <p:cNvPr name="Freeform 29" id="29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0" id="3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1768556" y="7388524"/>
            <a:ext cx="2652814" cy="877738"/>
            <a:chOff x="0" y="0"/>
            <a:chExt cx="698683" cy="231174"/>
          </a:xfrm>
        </p:grpSpPr>
        <p:sp>
          <p:nvSpPr>
            <p:cNvPr name="Freeform 32" id="3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3" id="3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4" id="34"/>
          <p:cNvGrpSpPr/>
          <p:nvPr/>
        </p:nvGrpSpPr>
        <p:grpSpPr>
          <a:xfrm rot="0">
            <a:off x="1768556" y="4529194"/>
            <a:ext cx="2652814" cy="877738"/>
            <a:chOff x="0" y="0"/>
            <a:chExt cx="698683" cy="231174"/>
          </a:xfrm>
        </p:grpSpPr>
        <p:sp>
          <p:nvSpPr>
            <p:cNvPr name="Freeform 35" id="3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6" id="3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7" id="37"/>
          <p:cNvGrpSpPr/>
          <p:nvPr/>
        </p:nvGrpSpPr>
        <p:grpSpPr>
          <a:xfrm rot="0">
            <a:off x="1768556" y="8380562"/>
            <a:ext cx="2652814" cy="877738"/>
            <a:chOff x="0" y="0"/>
            <a:chExt cx="698683" cy="231174"/>
          </a:xfrm>
        </p:grpSpPr>
        <p:sp>
          <p:nvSpPr>
            <p:cNvPr name="Freeform 38" id="3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9" id="3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sp>
        <p:nvSpPr>
          <p:cNvPr name="AutoShape 40" id="40"/>
          <p:cNvSpPr/>
          <p:nvPr/>
        </p:nvSpPr>
        <p:spPr>
          <a:xfrm rot="-10800000">
            <a:off x="12617564" y="3976026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1" id="41"/>
          <p:cNvSpPr/>
          <p:nvPr/>
        </p:nvSpPr>
        <p:spPr>
          <a:xfrm rot="-10800000">
            <a:off x="12617564" y="4968063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2" id="42"/>
          <p:cNvSpPr/>
          <p:nvPr/>
        </p:nvSpPr>
        <p:spPr>
          <a:xfrm rot="-10800000">
            <a:off x="12617564" y="2983988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3" id="43"/>
          <p:cNvSpPr/>
          <p:nvPr/>
        </p:nvSpPr>
        <p:spPr>
          <a:xfrm rot="-5400000">
            <a:off x="11654101" y="3985551"/>
            <a:ext cx="196502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4" id="44"/>
          <p:cNvSpPr/>
          <p:nvPr/>
        </p:nvSpPr>
        <p:spPr>
          <a:xfrm rot="-10800000">
            <a:off x="12617564" y="7788574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5" id="45"/>
          <p:cNvSpPr/>
          <p:nvPr/>
        </p:nvSpPr>
        <p:spPr>
          <a:xfrm rot="-10800000">
            <a:off x="12617564" y="8780612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6" id="46"/>
          <p:cNvSpPr/>
          <p:nvPr/>
        </p:nvSpPr>
        <p:spPr>
          <a:xfrm rot="-10800000">
            <a:off x="12617564" y="6796536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7" id="47"/>
          <p:cNvSpPr/>
          <p:nvPr/>
        </p:nvSpPr>
        <p:spPr>
          <a:xfrm rot="-5400000">
            <a:off x="11654101" y="7798099"/>
            <a:ext cx="196502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48" id="48"/>
          <p:cNvGrpSpPr/>
          <p:nvPr/>
        </p:nvGrpSpPr>
        <p:grpSpPr>
          <a:xfrm rot="0">
            <a:off x="13866630" y="2545119"/>
            <a:ext cx="2652814" cy="877738"/>
            <a:chOff x="0" y="0"/>
            <a:chExt cx="698683" cy="231174"/>
          </a:xfrm>
        </p:grpSpPr>
        <p:sp>
          <p:nvSpPr>
            <p:cNvPr name="Freeform 49" id="49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50" id="5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1" id="51"/>
          <p:cNvGrpSpPr/>
          <p:nvPr/>
        </p:nvGrpSpPr>
        <p:grpSpPr>
          <a:xfrm rot="0">
            <a:off x="13866630" y="6396486"/>
            <a:ext cx="2652814" cy="877738"/>
            <a:chOff x="0" y="0"/>
            <a:chExt cx="698683" cy="231174"/>
          </a:xfrm>
        </p:grpSpPr>
        <p:sp>
          <p:nvSpPr>
            <p:cNvPr name="Freeform 52" id="5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53" id="5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4" id="54"/>
          <p:cNvGrpSpPr/>
          <p:nvPr/>
        </p:nvGrpSpPr>
        <p:grpSpPr>
          <a:xfrm rot="0">
            <a:off x="13866630" y="3537157"/>
            <a:ext cx="2652814" cy="877738"/>
            <a:chOff x="0" y="0"/>
            <a:chExt cx="698683" cy="231174"/>
          </a:xfrm>
        </p:grpSpPr>
        <p:sp>
          <p:nvSpPr>
            <p:cNvPr name="Freeform 55" id="5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56" id="5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7" id="57"/>
          <p:cNvGrpSpPr/>
          <p:nvPr/>
        </p:nvGrpSpPr>
        <p:grpSpPr>
          <a:xfrm rot="0">
            <a:off x="13866630" y="7388524"/>
            <a:ext cx="2652814" cy="877738"/>
            <a:chOff x="0" y="0"/>
            <a:chExt cx="698683" cy="231174"/>
          </a:xfrm>
        </p:grpSpPr>
        <p:sp>
          <p:nvSpPr>
            <p:cNvPr name="Freeform 58" id="5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59" id="5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0" id="60"/>
          <p:cNvGrpSpPr/>
          <p:nvPr/>
        </p:nvGrpSpPr>
        <p:grpSpPr>
          <a:xfrm rot="0">
            <a:off x="13866630" y="4529194"/>
            <a:ext cx="2652814" cy="877738"/>
            <a:chOff x="0" y="0"/>
            <a:chExt cx="698683" cy="231174"/>
          </a:xfrm>
        </p:grpSpPr>
        <p:sp>
          <p:nvSpPr>
            <p:cNvPr name="Freeform 61" id="61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3" id="63"/>
          <p:cNvGrpSpPr/>
          <p:nvPr/>
        </p:nvGrpSpPr>
        <p:grpSpPr>
          <a:xfrm rot="0">
            <a:off x="13866630" y="8380562"/>
            <a:ext cx="2652814" cy="877738"/>
            <a:chOff x="0" y="0"/>
            <a:chExt cx="698683" cy="231174"/>
          </a:xfrm>
        </p:grpSpPr>
        <p:sp>
          <p:nvSpPr>
            <p:cNvPr name="Freeform 64" id="6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65" id="6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pic>
        <p:nvPicPr>
          <p:cNvPr name="Picture 66" id="6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94592" y="9258300"/>
            <a:ext cx="1771546" cy="1780448"/>
          </a:xfrm>
          <a:prstGeom prst="rect">
            <a:avLst/>
          </a:prstGeom>
        </p:spPr>
      </p:pic>
      <p:pic>
        <p:nvPicPr>
          <p:cNvPr name="Picture 67" id="6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68" id="6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39392" y="9258300"/>
            <a:ext cx="1771546" cy="1780448"/>
          </a:xfrm>
          <a:prstGeom prst="rect">
            <a:avLst/>
          </a:prstGeom>
        </p:spPr>
      </p:pic>
      <p:pic>
        <p:nvPicPr>
          <p:cNvPr name="Picture 69" id="69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6340" y="537146"/>
            <a:ext cx="1771546" cy="1780448"/>
          </a:xfrm>
          <a:prstGeom prst="rect">
            <a:avLst/>
          </a:prstGeom>
        </p:spPr>
      </p:pic>
      <p:grpSp>
        <p:nvGrpSpPr>
          <p:cNvPr name="Group 70" id="70"/>
          <p:cNvGrpSpPr/>
          <p:nvPr/>
        </p:nvGrpSpPr>
        <p:grpSpPr>
          <a:xfrm rot="0">
            <a:off x="7384307" y="5406932"/>
            <a:ext cx="3519386" cy="989554"/>
            <a:chOff x="0" y="0"/>
            <a:chExt cx="926917" cy="260623"/>
          </a:xfrm>
        </p:grpSpPr>
        <p:sp>
          <p:nvSpPr>
            <p:cNvPr name="Freeform 71" id="71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72" id="7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73" id="73"/>
          <p:cNvGrpSpPr/>
          <p:nvPr/>
        </p:nvGrpSpPr>
        <p:grpSpPr>
          <a:xfrm rot="0">
            <a:off x="5525369" y="7388524"/>
            <a:ext cx="2652814" cy="877738"/>
            <a:chOff x="0" y="0"/>
            <a:chExt cx="698683" cy="231174"/>
          </a:xfrm>
        </p:grpSpPr>
        <p:sp>
          <p:nvSpPr>
            <p:cNvPr name="Freeform 74" id="7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75" id="7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76" id="76"/>
          <p:cNvGrpSpPr/>
          <p:nvPr/>
        </p:nvGrpSpPr>
        <p:grpSpPr>
          <a:xfrm rot="0">
            <a:off x="10162360" y="3537157"/>
            <a:ext cx="2652814" cy="877738"/>
            <a:chOff x="0" y="0"/>
            <a:chExt cx="698683" cy="231174"/>
          </a:xfrm>
        </p:grpSpPr>
        <p:sp>
          <p:nvSpPr>
            <p:cNvPr name="Freeform 77" id="77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78" id="7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79" id="79"/>
          <p:cNvGrpSpPr/>
          <p:nvPr/>
        </p:nvGrpSpPr>
        <p:grpSpPr>
          <a:xfrm rot="0">
            <a:off x="10162360" y="7388524"/>
            <a:ext cx="2652814" cy="877738"/>
            <a:chOff x="0" y="0"/>
            <a:chExt cx="698683" cy="231174"/>
          </a:xfrm>
        </p:grpSpPr>
        <p:sp>
          <p:nvSpPr>
            <p:cNvPr name="Freeform 80" id="80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81" id="81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82" id="82"/>
          <p:cNvGrpSpPr/>
          <p:nvPr/>
        </p:nvGrpSpPr>
        <p:grpSpPr>
          <a:xfrm rot="0">
            <a:off x="5525369" y="3537157"/>
            <a:ext cx="2652814" cy="877738"/>
            <a:chOff x="0" y="0"/>
            <a:chExt cx="698683" cy="231174"/>
          </a:xfrm>
        </p:grpSpPr>
        <p:sp>
          <p:nvSpPr>
            <p:cNvPr name="Freeform 83" id="83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84" id="8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pic>
        <p:nvPicPr>
          <p:cNvPr name="Picture 85" id="85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-96078" y="381207"/>
            <a:ext cx="2855593" cy="2798481"/>
          </a:xfrm>
          <a:prstGeom prst="rect">
            <a:avLst/>
          </a:prstGeom>
        </p:spPr>
      </p:pic>
      <p:pic>
        <p:nvPicPr>
          <p:cNvPr name="Picture 86" id="86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3666340" y="381207"/>
            <a:ext cx="4799473" cy="1679816"/>
          </a:xfrm>
          <a:prstGeom prst="rect">
            <a:avLst/>
          </a:prstGeom>
        </p:spPr>
      </p:pic>
      <p:sp>
        <p:nvSpPr>
          <p:cNvPr name="TextBox 87" id="87"/>
          <p:cNvSpPr txBox="true"/>
          <p:nvPr/>
        </p:nvSpPr>
        <p:spPr>
          <a:xfrm rot="0">
            <a:off x="5254893" y="639312"/>
            <a:ext cx="7778214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Mind Map 1</a:t>
            </a:r>
          </a:p>
        </p:txBody>
      </p: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4621660" y="639312"/>
            <a:ext cx="9044680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Mind Map 2</a:t>
            </a:r>
          </a:p>
        </p:txBody>
      </p:sp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935418" y="403139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94592" y="925830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39392" y="9258300"/>
            <a:ext cx="1771546" cy="178044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6340" y="537146"/>
            <a:ext cx="1771546" cy="1780448"/>
          </a:xfrm>
          <a:prstGeom prst="rect">
            <a:avLst/>
          </a:prstGeom>
        </p:spPr>
      </p:pic>
      <p:sp>
        <p:nvSpPr>
          <p:cNvPr name="AutoShape 9" id="9"/>
          <p:cNvSpPr/>
          <p:nvPr/>
        </p:nvSpPr>
        <p:spPr>
          <a:xfrm rot="5378132">
            <a:off x="2024824" y="5762393"/>
            <a:ext cx="25559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5378132">
            <a:off x="7893193" y="5762393"/>
            <a:ext cx="25559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5378132">
            <a:off x="13615030" y="5762393"/>
            <a:ext cx="25559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2" id="12"/>
          <p:cNvGrpSpPr/>
          <p:nvPr/>
        </p:nvGrpSpPr>
        <p:grpSpPr>
          <a:xfrm rot="0">
            <a:off x="1554037" y="5384049"/>
            <a:ext cx="3519386" cy="989554"/>
            <a:chOff x="0" y="0"/>
            <a:chExt cx="926917" cy="260623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3133323" y="5384049"/>
            <a:ext cx="3519386" cy="989554"/>
            <a:chOff x="0" y="0"/>
            <a:chExt cx="926917" cy="260623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7384307" y="5384049"/>
            <a:ext cx="3519386" cy="989554"/>
            <a:chOff x="0" y="0"/>
            <a:chExt cx="926917" cy="260623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1028700" y="3101680"/>
            <a:ext cx="4556271" cy="1277979"/>
            <a:chOff x="0" y="0"/>
            <a:chExt cx="6075028" cy="1703972"/>
          </a:xfrm>
        </p:grpSpPr>
        <p:sp>
          <p:nvSpPr>
            <p:cNvPr name="AutoShape 22" id="22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3" id="23"/>
            <p:cNvSpPr/>
            <p:nvPr/>
          </p:nvSpPr>
          <p:spPr>
            <a:xfrm rot="-10800000">
              <a:off x="410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4" id="24"/>
            <p:cNvSpPr/>
            <p:nvPr/>
          </p:nvSpPr>
          <p:spPr>
            <a:xfrm rot="5400000">
              <a:off x="5202515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5" id="25"/>
            <p:cNvSpPr/>
            <p:nvPr/>
          </p:nvSpPr>
          <p:spPr>
            <a:xfrm rot="-10800000">
              <a:off x="44474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26" id="26"/>
          <p:cNvGrpSpPr/>
          <p:nvPr/>
        </p:nvGrpSpPr>
        <p:grpSpPr>
          <a:xfrm rot="-10800000">
            <a:off x="12642059" y="7441122"/>
            <a:ext cx="4556271" cy="1277979"/>
            <a:chOff x="0" y="0"/>
            <a:chExt cx="6075028" cy="1703972"/>
          </a:xfrm>
        </p:grpSpPr>
        <p:sp>
          <p:nvSpPr>
            <p:cNvPr name="AutoShape 27" id="27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8" id="28"/>
            <p:cNvSpPr/>
            <p:nvPr/>
          </p:nvSpPr>
          <p:spPr>
            <a:xfrm rot="-10800000">
              <a:off x="410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9" id="29"/>
            <p:cNvSpPr/>
            <p:nvPr/>
          </p:nvSpPr>
          <p:spPr>
            <a:xfrm rot="5400000">
              <a:off x="5202515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0" id="30"/>
            <p:cNvSpPr/>
            <p:nvPr/>
          </p:nvSpPr>
          <p:spPr>
            <a:xfrm rot="-10800000">
              <a:off x="44474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31" id="31"/>
          <p:cNvGrpSpPr/>
          <p:nvPr/>
        </p:nvGrpSpPr>
        <p:grpSpPr>
          <a:xfrm rot="0">
            <a:off x="6893043" y="3101680"/>
            <a:ext cx="1241947" cy="1277979"/>
            <a:chOff x="0" y="0"/>
            <a:chExt cx="1655929" cy="1703972"/>
          </a:xfrm>
        </p:grpSpPr>
        <p:sp>
          <p:nvSpPr>
            <p:cNvPr name="AutoShape 32" id="32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3" id="33"/>
            <p:cNvSpPr/>
            <p:nvPr/>
          </p:nvSpPr>
          <p:spPr>
            <a:xfrm rot="-10800000">
              <a:off x="410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AutoShape 34" id="34"/>
          <p:cNvSpPr/>
          <p:nvPr/>
        </p:nvSpPr>
        <p:spPr>
          <a:xfrm rot="5400000">
            <a:off x="10794929" y="3717965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5" id="35"/>
          <p:cNvSpPr/>
          <p:nvPr/>
        </p:nvSpPr>
        <p:spPr>
          <a:xfrm rot="-10800000">
            <a:off x="10228634" y="4341559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6" id="36"/>
          <p:cNvGrpSpPr/>
          <p:nvPr/>
        </p:nvGrpSpPr>
        <p:grpSpPr>
          <a:xfrm rot="-10800000">
            <a:off x="6777716" y="7441122"/>
            <a:ext cx="4556271" cy="1277979"/>
            <a:chOff x="0" y="0"/>
            <a:chExt cx="6075028" cy="1703972"/>
          </a:xfrm>
        </p:grpSpPr>
        <p:sp>
          <p:nvSpPr>
            <p:cNvPr name="AutoShape 37" id="37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8" id="38"/>
            <p:cNvSpPr/>
            <p:nvPr/>
          </p:nvSpPr>
          <p:spPr>
            <a:xfrm rot="-10800000">
              <a:off x="410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9" id="39"/>
            <p:cNvSpPr/>
            <p:nvPr/>
          </p:nvSpPr>
          <p:spPr>
            <a:xfrm rot="5400000">
              <a:off x="5202515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0" id="40"/>
            <p:cNvSpPr/>
            <p:nvPr/>
          </p:nvSpPr>
          <p:spPr>
            <a:xfrm rot="-10800000">
              <a:off x="44474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41" id="41"/>
          <p:cNvGrpSpPr/>
          <p:nvPr/>
        </p:nvGrpSpPr>
        <p:grpSpPr>
          <a:xfrm rot="0">
            <a:off x="12642059" y="3101680"/>
            <a:ext cx="4556271" cy="1277979"/>
            <a:chOff x="0" y="0"/>
            <a:chExt cx="6075028" cy="1703972"/>
          </a:xfrm>
        </p:grpSpPr>
        <p:sp>
          <p:nvSpPr>
            <p:cNvPr name="AutoShape 42" id="42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3" id="43"/>
            <p:cNvSpPr/>
            <p:nvPr/>
          </p:nvSpPr>
          <p:spPr>
            <a:xfrm rot="-10800000">
              <a:off x="410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4" id="44"/>
            <p:cNvSpPr/>
            <p:nvPr/>
          </p:nvSpPr>
          <p:spPr>
            <a:xfrm rot="5400000">
              <a:off x="5202515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45" id="45"/>
            <p:cNvSpPr/>
            <p:nvPr/>
          </p:nvSpPr>
          <p:spPr>
            <a:xfrm rot="-10800000">
              <a:off x="4447455" y="1653172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sp>
        <p:nvSpPr>
          <p:cNvPr name="AutoShape 46" id="46"/>
          <p:cNvSpPr/>
          <p:nvPr/>
        </p:nvSpPr>
        <p:spPr>
          <a:xfrm rot="-5400000">
            <a:off x="4930586" y="8064716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7" id="47"/>
          <p:cNvSpPr/>
          <p:nvPr/>
        </p:nvSpPr>
        <p:spPr>
          <a:xfrm rot="0">
            <a:off x="4343024" y="7441122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48" id="48"/>
          <p:cNvGrpSpPr/>
          <p:nvPr/>
        </p:nvGrpSpPr>
        <p:grpSpPr>
          <a:xfrm rot="0">
            <a:off x="1028700" y="7441122"/>
            <a:ext cx="1220680" cy="1277979"/>
            <a:chOff x="0" y="0"/>
            <a:chExt cx="1627574" cy="1703972"/>
          </a:xfrm>
        </p:grpSpPr>
        <p:sp>
          <p:nvSpPr>
            <p:cNvPr name="AutoShape 49" id="49"/>
            <p:cNvSpPr/>
            <p:nvPr/>
          </p:nvSpPr>
          <p:spPr>
            <a:xfrm rot="-5400000">
              <a:off x="-821714" y="831459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50" id="50"/>
            <p:cNvSpPr/>
            <p:nvPr/>
          </p:nvSpPr>
          <p:spPr>
            <a:xfrm rot="0">
              <a:off x="12700" y="0"/>
              <a:ext cx="1614874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51" id="51"/>
          <p:cNvGrpSpPr/>
          <p:nvPr/>
        </p:nvGrpSpPr>
        <p:grpSpPr>
          <a:xfrm rot="0">
            <a:off x="1987324" y="3940790"/>
            <a:ext cx="2652814" cy="877738"/>
            <a:chOff x="0" y="0"/>
            <a:chExt cx="698683" cy="231174"/>
          </a:xfrm>
        </p:grpSpPr>
        <p:sp>
          <p:nvSpPr>
            <p:cNvPr name="Freeform 52" id="5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3" id="5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4" id="54"/>
          <p:cNvGrpSpPr/>
          <p:nvPr/>
        </p:nvGrpSpPr>
        <p:grpSpPr>
          <a:xfrm rot="0">
            <a:off x="13566609" y="3940790"/>
            <a:ext cx="2652814" cy="877738"/>
            <a:chOff x="0" y="0"/>
            <a:chExt cx="698683" cy="231174"/>
          </a:xfrm>
        </p:grpSpPr>
        <p:sp>
          <p:nvSpPr>
            <p:cNvPr name="Freeform 55" id="5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6" id="5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7" id="57"/>
          <p:cNvGrpSpPr/>
          <p:nvPr/>
        </p:nvGrpSpPr>
        <p:grpSpPr>
          <a:xfrm rot="0">
            <a:off x="7817593" y="3940790"/>
            <a:ext cx="2652814" cy="877738"/>
            <a:chOff x="0" y="0"/>
            <a:chExt cx="698683" cy="231174"/>
          </a:xfrm>
        </p:grpSpPr>
        <p:sp>
          <p:nvSpPr>
            <p:cNvPr name="Freeform 58" id="5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9" id="5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0" id="60"/>
          <p:cNvGrpSpPr/>
          <p:nvPr/>
        </p:nvGrpSpPr>
        <p:grpSpPr>
          <a:xfrm rot="0">
            <a:off x="1987324" y="7059403"/>
            <a:ext cx="2652814" cy="877738"/>
            <a:chOff x="0" y="0"/>
            <a:chExt cx="698683" cy="231174"/>
          </a:xfrm>
        </p:grpSpPr>
        <p:sp>
          <p:nvSpPr>
            <p:cNvPr name="Freeform 61" id="61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3" id="63"/>
          <p:cNvGrpSpPr/>
          <p:nvPr/>
        </p:nvGrpSpPr>
        <p:grpSpPr>
          <a:xfrm rot="0">
            <a:off x="13566609" y="6935578"/>
            <a:ext cx="2652814" cy="877738"/>
            <a:chOff x="0" y="0"/>
            <a:chExt cx="698683" cy="231174"/>
          </a:xfrm>
        </p:grpSpPr>
        <p:sp>
          <p:nvSpPr>
            <p:cNvPr name="Freeform 64" id="6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5" id="6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6" id="66"/>
          <p:cNvGrpSpPr/>
          <p:nvPr/>
        </p:nvGrpSpPr>
        <p:grpSpPr>
          <a:xfrm rot="0">
            <a:off x="7817593" y="6935578"/>
            <a:ext cx="2652814" cy="877738"/>
            <a:chOff x="0" y="0"/>
            <a:chExt cx="698683" cy="231174"/>
          </a:xfrm>
        </p:grpSpPr>
        <p:sp>
          <p:nvSpPr>
            <p:cNvPr name="Freeform 67" id="67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8" id="6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9" id="69"/>
          <p:cNvGrpSpPr/>
          <p:nvPr/>
        </p:nvGrpSpPr>
        <p:grpSpPr>
          <a:xfrm rot="0">
            <a:off x="559423" y="2523098"/>
            <a:ext cx="5508615" cy="877738"/>
            <a:chOff x="0" y="0"/>
            <a:chExt cx="7344820" cy="1170317"/>
          </a:xfrm>
        </p:grpSpPr>
        <p:grpSp>
          <p:nvGrpSpPr>
            <p:cNvPr name="Group 70" id="70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71" id="71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72" id="72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73" id="73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74" id="74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75" id="75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76" id="76"/>
          <p:cNvGrpSpPr/>
          <p:nvPr/>
        </p:nvGrpSpPr>
        <p:grpSpPr>
          <a:xfrm rot="0">
            <a:off x="12138708" y="2523098"/>
            <a:ext cx="5508615" cy="877738"/>
            <a:chOff x="0" y="0"/>
            <a:chExt cx="7344820" cy="1170317"/>
          </a:xfrm>
        </p:grpSpPr>
        <p:grpSp>
          <p:nvGrpSpPr>
            <p:cNvPr name="Group 77" id="77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78" id="78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79" id="79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80" id="80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81" id="81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82" id="82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83" id="83"/>
          <p:cNvGrpSpPr/>
          <p:nvPr/>
        </p:nvGrpSpPr>
        <p:grpSpPr>
          <a:xfrm rot="0">
            <a:off x="6389693" y="2523098"/>
            <a:ext cx="5508615" cy="877738"/>
            <a:chOff x="0" y="0"/>
            <a:chExt cx="7344820" cy="1170317"/>
          </a:xfrm>
        </p:grpSpPr>
        <p:grpSp>
          <p:nvGrpSpPr>
            <p:cNvPr name="Group 84" id="84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85" id="85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86" id="86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87" id="87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88" id="88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89" id="89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90" id="90"/>
          <p:cNvGrpSpPr/>
          <p:nvPr/>
        </p:nvGrpSpPr>
        <p:grpSpPr>
          <a:xfrm rot="0">
            <a:off x="559423" y="8356241"/>
            <a:ext cx="5508615" cy="877738"/>
            <a:chOff x="0" y="0"/>
            <a:chExt cx="7344820" cy="1170317"/>
          </a:xfrm>
        </p:grpSpPr>
        <p:grpSp>
          <p:nvGrpSpPr>
            <p:cNvPr name="Group 91" id="91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92" id="92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93" id="93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94" id="94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95" id="95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96" id="96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97" id="97"/>
          <p:cNvGrpSpPr/>
          <p:nvPr/>
        </p:nvGrpSpPr>
        <p:grpSpPr>
          <a:xfrm rot="0">
            <a:off x="12138708" y="8356241"/>
            <a:ext cx="5508615" cy="877738"/>
            <a:chOff x="0" y="0"/>
            <a:chExt cx="7344820" cy="1170317"/>
          </a:xfrm>
        </p:grpSpPr>
        <p:grpSp>
          <p:nvGrpSpPr>
            <p:cNvPr name="Group 98" id="98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99" id="99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100" id="100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101" id="101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102" id="102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103" id="103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104" id="104"/>
          <p:cNvGrpSpPr/>
          <p:nvPr/>
        </p:nvGrpSpPr>
        <p:grpSpPr>
          <a:xfrm rot="0">
            <a:off x="6389693" y="8356241"/>
            <a:ext cx="5508615" cy="877738"/>
            <a:chOff x="0" y="0"/>
            <a:chExt cx="7344820" cy="1170317"/>
          </a:xfrm>
        </p:grpSpPr>
        <p:grpSp>
          <p:nvGrpSpPr>
            <p:cNvPr name="Group 105" id="105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106" id="106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107" id="107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108" id="108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109" id="109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110" id="110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pic>
        <p:nvPicPr>
          <p:cNvPr name="Picture 111" id="111"/>
          <p:cNvPicPr>
            <a:picLocks noChangeAspect="true"/>
          </p:cNvPicPr>
          <p:nvPr/>
        </p:nvPicPr>
        <p:blipFill>
          <a:blip r:embed="rId3"/>
          <a:srcRect l="112" t="0" r="112" b="0"/>
          <a:stretch>
            <a:fillRect/>
          </a:stretch>
        </p:blipFill>
        <p:spPr>
          <a:xfrm flipH="false" flipV="false" rot="0">
            <a:off x="337069" y="4153"/>
            <a:ext cx="2938562" cy="2179434"/>
          </a:xfrm>
          <a:prstGeom prst="rect">
            <a:avLst/>
          </a:prstGeom>
        </p:spPr>
      </p:pic>
      <p:pic>
        <p:nvPicPr>
          <p:cNvPr name="Picture 112" id="112"/>
          <p:cNvPicPr>
            <a:picLocks noChangeAspect="true"/>
          </p:cNvPicPr>
          <p:nvPr/>
        </p:nvPicPr>
        <p:blipFill>
          <a:blip r:embed="rId4"/>
          <a:srcRect l="373" t="0" r="373" b="0"/>
          <a:stretch>
            <a:fillRect/>
          </a:stretch>
        </p:blipFill>
        <p:spPr>
          <a:xfrm flipH="false" flipV="false" rot="0">
            <a:off x="14439392" y="537146"/>
            <a:ext cx="3395799" cy="1697899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031994" y="4533332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01770" y="7662693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257854" y="546757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2692270" y="9117237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2927" y="3430559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031994" y="7050750"/>
            <a:ext cx="1771546" cy="1780448"/>
          </a:xfrm>
          <a:prstGeom prst="rect">
            <a:avLst/>
          </a:prstGeom>
        </p:spPr>
      </p:pic>
      <p:sp>
        <p:nvSpPr>
          <p:cNvPr name="AutoShape 8" id="8"/>
          <p:cNvSpPr/>
          <p:nvPr/>
        </p:nvSpPr>
        <p:spPr>
          <a:xfrm rot="5400000">
            <a:off x="7786381" y="4922223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5400000">
            <a:off x="7786381" y="3345624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5400000">
            <a:off x="14197456" y="3345624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5400000">
            <a:off x="7786381" y="827897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2" id="12"/>
          <p:cNvSpPr/>
          <p:nvPr/>
        </p:nvSpPr>
        <p:spPr>
          <a:xfrm rot="5400000">
            <a:off x="14197456" y="827897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-10800000">
            <a:off x="8440767" y="5545817"/>
            <a:ext cx="1482293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4" id="14"/>
          <p:cNvGrpSpPr/>
          <p:nvPr/>
        </p:nvGrpSpPr>
        <p:grpSpPr>
          <a:xfrm rot="-10800000">
            <a:off x="8402667" y="6292032"/>
            <a:ext cx="6449174" cy="1277979"/>
            <a:chOff x="0" y="0"/>
            <a:chExt cx="8598899" cy="1703972"/>
          </a:xfrm>
        </p:grpSpPr>
        <p:sp>
          <p:nvSpPr>
            <p:cNvPr name="AutoShape 15" id="15"/>
            <p:cNvSpPr/>
            <p:nvPr/>
          </p:nvSpPr>
          <p:spPr>
            <a:xfrm rot="5400000">
              <a:off x="-821714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6" id="16"/>
            <p:cNvSpPr/>
            <p:nvPr/>
          </p:nvSpPr>
          <p:spPr>
            <a:xfrm rot="-10800000">
              <a:off x="50800" y="1653172"/>
              <a:ext cx="1976391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7" id="17"/>
            <p:cNvSpPr/>
            <p:nvPr/>
          </p:nvSpPr>
          <p:spPr>
            <a:xfrm rot="5400000">
              <a:off x="7726385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8" id="18"/>
            <p:cNvSpPr/>
            <p:nvPr/>
          </p:nvSpPr>
          <p:spPr>
            <a:xfrm rot="-10800000">
              <a:off x="6622509" y="1653172"/>
              <a:ext cx="1976391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19" id="19"/>
          <p:cNvGrpSpPr/>
          <p:nvPr/>
        </p:nvGrpSpPr>
        <p:grpSpPr>
          <a:xfrm rot="0">
            <a:off x="13369548" y="4305937"/>
            <a:ext cx="1482293" cy="1277979"/>
            <a:chOff x="0" y="0"/>
            <a:chExt cx="1976391" cy="1703972"/>
          </a:xfrm>
        </p:grpSpPr>
        <p:sp>
          <p:nvSpPr>
            <p:cNvPr name="AutoShape 20" id="20"/>
            <p:cNvSpPr/>
            <p:nvPr/>
          </p:nvSpPr>
          <p:spPr>
            <a:xfrm rot="5400000">
              <a:off x="1103877" y="821714"/>
              <a:ext cx="1694228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1" id="21"/>
            <p:cNvSpPr/>
            <p:nvPr/>
          </p:nvSpPr>
          <p:spPr>
            <a:xfrm rot="-10800000">
              <a:off x="0" y="1653172"/>
              <a:ext cx="1976391" cy="0"/>
            </a:xfrm>
            <a:prstGeom prst="line">
              <a:avLst/>
            </a:prstGeom>
            <a:ln cap="flat" w="50800">
              <a:solidFill>
                <a:srgbClr val="FFFFFF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22" id="22"/>
          <p:cNvGrpSpPr/>
          <p:nvPr/>
        </p:nvGrpSpPr>
        <p:grpSpPr>
          <a:xfrm rot="0">
            <a:off x="9895862" y="5406932"/>
            <a:ext cx="3519386" cy="989554"/>
            <a:chOff x="0" y="0"/>
            <a:chExt cx="926917" cy="260623"/>
          </a:xfrm>
        </p:grpSpPr>
        <p:sp>
          <p:nvSpPr>
            <p:cNvPr name="Freeform 23" id="23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24" id="2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sp>
        <p:nvSpPr>
          <p:cNvPr name="AutoShape 25" id="25"/>
          <p:cNvSpPr/>
          <p:nvPr/>
        </p:nvSpPr>
        <p:spPr>
          <a:xfrm rot="0">
            <a:off x="3995337" y="2747023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6" id="26"/>
          <p:cNvSpPr/>
          <p:nvPr/>
        </p:nvSpPr>
        <p:spPr>
          <a:xfrm rot="0">
            <a:off x="3995337" y="5248504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7" id="27"/>
          <p:cNvSpPr/>
          <p:nvPr/>
        </p:nvSpPr>
        <p:spPr>
          <a:xfrm rot="0">
            <a:off x="6037791" y="5883950"/>
            <a:ext cx="3858153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8" id="28"/>
          <p:cNvSpPr/>
          <p:nvPr/>
        </p:nvSpPr>
        <p:spPr>
          <a:xfrm rot="0">
            <a:off x="3995337" y="7732372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9" id="29"/>
          <p:cNvSpPr/>
          <p:nvPr/>
        </p:nvSpPr>
        <p:spPr>
          <a:xfrm rot="0">
            <a:off x="3995337" y="4000010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0" id="30"/>
          <p:cNvSpPr/>
          <p:nvPr/>
        </p:nvSpPr>
        <p:spPr>
          <a:xfrm rot="5400000">
            <a:off x="2937756" y="5866191"/>
            <a:ext cx="6200234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1" id="31"/>
          <p:cNvSpPr/>
          <p:nvPr/>
        </p:nvSpPr>
        <p:spPr>
          <a:xfrm rot="0">
            <a:off x="3995337" y="6501490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2" id="32"/>
          <p:cNvSpPr/>
          <p:nvPr/>
        </p:nvSpPr>
        <p:spPr>
          <a:xfrm rot="0">
            <a:off x="3995337" y="8985358"/>
            <a:ext cx="2061586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3" id="33"/>
          <p:cNvGrpSpPr/>
          <p:nvPr/>
        </p:nvGrpSpPr>
        <p:grpSpPr>
          <a:xfrm rot="0">
            <a:off x="2373316" y="6082390"/>
            <a:ext cx="2652814" cy="877738"/>
            <a:chOff x="0" y="0"/>
            <a:chExt cx="698683" cy="231174"/>
          </a:xfrm>
        </p:grpSpPr>
        <p:sp>
          <p:nvSpPr>
            <p:cNvPr name="Freeform 34" id="3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35" id="3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2373316" y="8584589"/>
            <a:ext cx="2652814" cy="877738"/>
            <a:chOff x="0" y="0"/>
            <a:chExt cx="698683" cy="231174"/>
          </a:xfrm>
        </p:grpSpPr>
        <p:sp>
          <p:nvSpPr>
            <p:cNvPr name="Freeform 37" id="37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38" id="3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2373316" y="3580191"/>
            <a:ext cx="2652814" cy="877738"/>
            <a:chOff x="0" y="0"/>
            <a:chExt cx="698683" cy="231174"/>
          </a:xfrm>
        </p:grpSpPr>
        <p:sp>
          <p:nvSpPr>
            <p:cNvPr name="Freeform 40" id="40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41" id="41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42" id="42"/>
          <p:cNvGrpSpPr/>
          <p:nvPr/>
        </p:nvGrpSpPr>
        <p:grpSpPr>
          <a:xfrm rot="0">
            <a:off x="2373316" y="4829404"/>
            <a:ext cx="2652814" cy="877738"/>
            <a:chOff x="0" y="0"/>
            <a:chExt cx="698683" cy="231174"/>
          </a:xfrm>
        </p:grpSpPr>
        <p:sp>
          <p:nvSpPr>
            <p:cNvPr name="Freeform 43" id="43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44" id="4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45" id="45"/>
          <p:cNvGrpSpPr/>
          <p:nvPr/>
        </p:nvGrpSpPr>
        <p:grpSpPr>
          <a:xfrm rot="0">
            <a:off x="2373316" y="7331603"/>
            <a:ext cx="2652814" cy="877738"/>
            <a:chOff x="0" y="0"/>
            <a:chExt cx="698683" cy="231174"/>
          </a:xfrm>
        </p:grpSpPr>
        <p:sp>
          <p:nvSpPr>
            <p:cNvPr name="Freeform 46" id="46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47" id="4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48" id="48"/>
          <p:cNvGrpSpPr/>
          <p:nvPr/>
        </p:nvGrpSpPr>
        <p:grpSpPr>
          <a:xfrm rot="0">
            <a:off x="2373316" y="2327204"/>
            <a:ext cx="2652814" cy="877738"/>
            <a:chOff x="0" y="0"/>
            <a:chExt cx="698683" cy="231174"/>
          </a:xfrm>
        </p:grpSpPr>
        <p:sp>
          <p:nvSpPr>
            <p:cNvPr name="Freeform 49" id="49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0" id="5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1" id="51"/>
          <p:cNvGrpSpPr/>
          <p:nvPr/>
        </p:nvGrpSpPr>
        <p:grpSpPr>
          <a:xfrm rot="0">
            <a:off x="7076260" y="2327204"/>
            <a:ext cx="2652814" cy="877738"/>
            <a:chOff x="0" y="0"/>
            <a:chExt cx="698683" cy="231174"/>
          </a:xfrm>
        </p:grpSpPr>
        <p:sp>
          <p:nvSpPr>
            <p:cNvPr name="Freeform 52" id="5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3" id="5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4" id="54"/>
          <p:cNvGrpSpPr/>
          <p:nvPr/>
        </p:nvGrpSpPr>
        <p:grpSpPr>
          <a:xfrm rot="0">
            <a:off x="7076260" y="8584589"/>
            <a:ext cx="2652814" cy="877738"/>
            <a:chOff x="0" y="0"/>
            <a:chExt cx="698683" cy="231174"/>
          </a:xfrm>
        </p:grpSpPr>
        <p:sp>
          <p:nvSpPr>
            <p:cNvPr name="Freeform 55" id="5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6" id="5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7" id="57"/>
          <p:cNvGrpSpPr/>
          <p:nvPr/>
        </p:nvGrpSpPr>
        <p:grpSpPr>
          <a:xfrm rot="0">
            <a:off x="10329149" y="8584589"/>
            <a:ext cx="2652814" cy="877738"/>
            <a:chOff x="0" y="0"/>
            <a:chExt cx="698683" cy="231174"/>
          </a:xfrm>
        </p:grpSpPr>
        <p:sp>
          <p:nvSpPr>
            <p:cNvPr name="Freeform 58" id="5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9" id="5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0" id="60"/>
          <p:cNvGrpSpPr/>
          <p:nvPr/>
        </p:nvGrpSpPr>
        <p:grpSpPr>
          <a:xfrm rot="0">
            <a:off x="13582037" y="8584589"/>
            <a:ext cx="2652814" cy="877738"/>
            <a:chOff x="0" y="0"/>
            <a:chExt cx="698683" cy="231174"/>
          </a:xfrm>
        </p:grpSpPr>
        <p:sp>
          <p:nvSpPr>
            <p:cNvPr name="Freeform 61" id="61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3" id="63"/>
          <p:cNvGrpSpPr/>
          <p:nvPr/>
        </p:nvGrpSpPr>
        <p:grpSpPr>
          <a:xfrm rot="0">
            <a:off x="10329149" y="2327204"/>
            <a:ext cx="2652814" cy="877738"/>
            <a:chOff x="0" y="0"/>
            <a:chExt cx="698683" cy="231174"/>
          </a:xfrm>
        </p:grpSpPr>
        <p:sp>
          <p:nvSpPr>
            <p:cNvPr name="Freeform 64" id="6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5" id="6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6" id="66"/>
          <p:cNvGrpSpPr/>
          <p:nvPr/>
        </p:nvGrpSpPr>
        <p:grpSpPr>
          <a:xfrm rot="0">
            <a:off x="13582037" y="2327204"/>
            <a:ext cx="2652814" cy="877738"/>
            <a:chOff x="0" y="0"/>
            <a:chExt cx="698683" cy="231174"/>
          </a:xfrm>
        </p:grpSpPr>
        <p:sp>
          <p:nvSpPr>
            <p:cNvPr name="Freeform 67" id="67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8" id="6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9" id="69"/>
          <p:cNvGrpSpPr/>
          <p:nvPr/>
        </p:nvGrpSpPr>
        <p:grpSpPr>
          <a:xfrm rot="0">
            <a:off x="7076260" y="3867068"/>
            <a:ext cx="2652814" cy="877738"/>
            <a:chOff x="0" y="0"/>
            <a:chExt cx="698683" cy="231174"/>
          </a:xfrm>
        </p:grpSpPr>
        <p:sp>
          <p:nvSpPr>
            <p:cNvPr name="Freeform 70" id="70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71" id="71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72" id="72"/>
          <p:cNvGrpSpPr/>
          <p:nvPr/>
        </p:nvGrpSpPr>
        <p:grpSpPr>
          <a:xfrm rot="0">
            <a:off x="10329149" y="3867068"/>
            <a:ext cx="2652814" cy="877738"/>
            <a:chOff x="0" y="0"/>
            <a:chExt cx="698683" cy="231174"/>
          </a:xfrm>
        </p:grpSpPr>
        <p:sp>
          <p:nvSpPr>
            <p:cNvPr name="Freeform 73" id="73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74" id="7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75" id="75"/>
          <p:cNvGrpSpPr/>
          <p:nvPr/>
        </p:nvGrpSpPr>
        <p:grpSpPr>
          <a:xfrm rot="0">
            <a:off x="13578043" y="3867068"/>
            <a:ext cx="2652814" cy="877738"/>
            <a:chOff x="0" y="0"/>
            <a:chExt cx="698683" cy="231174"/>
          </a:xfrm>
        </p:grpSpPr>
        <p:sp>
          <p:nvSpPr>
            <p:cNvPr name="Freeform 76" id="76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77" id="7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78" id="78"/>
          <p:cNvGrpSpPr/>
          <p:nvPr/>
        </p:nvGrpSpPr>
        <p:grpSpPr>
          <a:xfrm rot="0">
            <a:off x="7076260" y="7063236"/>
            <a:ext cx="2652814" cy="877738"/>
            <a:chOff x="0" y="0"/>
            <a:chExt cx="698683" cy="231174"/>
          </a:xfrm>
        </p:grpSpPr>
        <p:sp>
          <p:nvSpPr>
            <p:cNvPr name="Freeform 79" id="79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80" id="8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81" id="81"/>
          <p:cNvGrpSpPr/>
          <p:nvPr/>
        </p:nvGrpSpPr>
        <p:grpSpPr>
          <a:xfrm rot="0">
            <a:off x="10329149" y="7063236"/>
            <a:ext cx="2652814" cy="877738"/>
            <a:chOff x="0" y="0"/>
            <a:chExt cx="698683" cy="231174"/>
          </a:xfrm>
        </p:grpSpPr>
        <p:sp>
          <p:nvSpPr>
            <p:cNvPr name="Freeform 82" id="8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83" id="8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84" id="84"/>
          <p:cNvGrpSpPr/>
          <p:nvPr/>
        </p:nvGrpSpPr>
        <p:grpSpPr>
          <a:xfrm rot="0">
            <a:off x="13578043" y="7063236"/>
            <a:ext cx="2652814" cy="877738"/>
            <a:chOff x="0" y="0"/>
            <a:chExt cx="698683" cy="231174"/>
          </a:xfrm>
        </p:grpSpPr>
        <p:sp>
          <p:nvSpPr>
            <p:cNvPr name="Freeform 85" id="8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86" id="8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pic>
        <p:nvPicPr>
          <p:cNvPr name="Picture 87" id="87"/>
          <p:cNvPicPr>
            <a:picLocks noChangeAspect="true"/>
          </p:cNvPicPr>
          <p:nvPr/>
        </p:nvPicPr>
        <p:blipFill>
          <a:blip r:embed="rId3"/>
          <a:srcRect l="181" t="0" r="181" b="0"/>
          <a:stretch>
            <a:fillRect/>
          </a:stretch>
        </p:blipFill>
        <p:spPr>
          <a:xfrm flipH="false" flipV="false" rot="6609407">
            <a:off x="-191676" y="-75483"/>
            <a:ext cx="2914926" cy="3179919"/>
          </a:xfrm>
          <a:prstGeom prst="rect">
            <a:avLst/>
          </a:prstGeom>
        </p:spPr>
      </p:pic>
      <p:pic>
        <p:nvPicPr>
          <p:cNvPr name="Picture 88" id="88"/>
          <p:cNvPicPr>
            <a:picLocks noChangeAspect="true"/>
          </p:cNvPicPr>
          <p:nvPr/>
        </p:nvPicPr>
        <p:blipFill>
          <a:blip r:embed="rId4"/>
          <a:srcRect l="8" t="0" r="8" b="0"/>
          <a:stretch>
            <a:fillRect/>
          </a:stretch>
        </p:blipFill>
        <p:spPr>
          <a:xfrm flipH="false" flipV="false" rot="-6359132">
            <a:off x="15854864" y="2919127"/>
            <a:ext cx="3228165" cy="3912928"/>
          </a:xfrm>
          <a:prstGeom prst="rect">
            <a:avLst/>
          </a:prstGeom>
        </p:spPr>
      </p:pic>
      <p:sp>
        <p:nvSpPr>
          <p:cNvPr name="TextBox 89" id="89"/>
          <p:cNvSpPr txBox="true"/>
          <p:nvPr/>
        </p:nvSpPr>
        <p:spPr>
          <a:xfrm rot="0">
            <a:off x="3579034" y="639312"/>
            <a:ext cx="11129932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Mind Map 3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2765782" y="177986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369120" y="9602863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39392" y="925830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259300" y="5398024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559423" y="-1017310"/>
            <a:ext cx="1771546" cy="1780448"/>
          </a:xfrm>
          <a:prstGeom prst="rect">
            <a:avLst/>
          </a:prstGeom>
        </p:spPr>
      </p:pic>
      <p:sp>
        <p:nvSpPr>
          <p:cNvPr name="AutoShape 8" id="8"/>
          <p:cNvSpPr/>
          <p:nvPr/>
        </p:nvSpPr>
        <p:spPr>
          <a:xfrm rot="-5400000">
            <a:off x="2659345" y="485298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-5400000">
            <a:off x="8527715" y="485298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-5400000">
            <a:off x="14521074" y="485298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1" id="11"/>
          <p:cNvGrpSpPr/>
          <p:nvPr/>
        </p:nvGrpSpPr>
        <p:grpSpPr>
          <a:xfrm rot="0">
            <a:off x="1554037" y="3882484"/>
            <a:ext cx="3519386" cy="989554"/>
            <a:chOff x="0" y="0"/>
            <a:chExt cx="926917" cy="260623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7384307" y="3882484"/>
            <a:ext cx="3519386" cy="989554"/>
            <a:chOff x="0" y="0"/>
            <a:chExt cx="926917" cy="260623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13218268" y="3882484"/>
            <a:ext cx="3519386" cy="989554"/>
            <a:chOff x="0" y="0"/>
            <a:chExt cx="926917" cy="260623"/>
          </a:xfrm>
        </p:grpSpPr>
        <p:sp>
          <p:nvSpPr>
            <p:cNvPr name="Freeform 18" id="18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sp>
        <p:nvSpPr>
          <p:cNvPr name="AutoShape 20" id="20"/>
          <p:cNvSpPr/>
          <p:nvPr/>
        </p:nvSpPr>
        <p:spPr>
          <a:xfrm rot="-5400000">
            <a:off x="412415" y="6460487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1" id="21"/>
          <p:cNvSpPr/>
          <p:nvPr/>
        </p:nvSpPr>
        <p:spPr>
          <a:xfrm rot="-5400000">
            <a:off x="412415" y="779475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2" id="22"/>
          <p:cNvSpPr/>
          <p:nvPr/>
        </p:nvSpPr>
        <p:spPr>
          <a:xfrm rot="0">
            <a:off x="1038225" y="5834495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3" id="23"/>
          <p:cNvSpPr/>
          <p:nvPr/>
        </p:nvSpPr>
        <p:spPr>
          <a:xfrm rot="-5400000">
            <a:off x="6260822" y="6458089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4" id="24"/>
          <p:cNvSpPr/>
          <p:nvPr/>
        </p:nvSpPr>
        <p:spPr>
          <a:xfrm rot="-5400000">
            <a:off x="6260822" y="7792360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5" id="25"/>
          <p:cNvSpPr/>
          <p:nvPr/>
        </p:nvSpPr>
        <p:spPr>
          <a:xfrm rot="0">
            <a:off x="6886632" y="5834495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6" id="26"/>
          <p:cNvSpPr/>
          <p:nvPr/>
        </p:nvSpPr>
        <p:spPr>
          <a:xfrm rot="0">
            <a:off x="12854744" y="5834495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7" id="27"/>
          <p:cNvSpPr/>
          <p:nvPr/>
        </p:nvSpPr>
        <p:spPr>
          <a:xfrm rot="-5400000">
            <a:off x="16441944" y="6460487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8" id="28"/>
          <p:cNvSpPr/>
          <p:nvPr/>
        </p:nvSpPr>
        <p:spPr>
          <a:xfrm rot="-5400000">
            <a:off x="16441944" y="7794758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9" id="29"/>
          <p:cNvSpPr/>
          <p:nvPr/>
        </p:nvSpPr>
        <p:spPr>
          <a:xfrm rot="0">
            <a:off x="15885174" y="5834495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0" id="30"/>
          <p:cNvSpPr/>
          <p:nvPr/>
        </p:nvSpPr>
        <p:spPr>
          <a:xfrm rot="-5400000">
            <a:off x="10637263" y="6458089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1" id="31"/>
          <p:cNvSpPr/>
          <p:nvPr/>
        </p:nvSpPr>
        <p:spPr>
          <a:xfrm rot="-5400000">
            <a:off x="10637263" y="7792360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2" id="32"/>
          <p:cNvSpPr/>
          <p:nvPr/>
        </p:nvSpPr>
        <p:spPr>
          <a:xfrm rot="0">
            <a:off x="10080493" y="5834495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3" id="33"/>
          <p:cNvSpPr/>
          <p:nvPr/>
        </p:nvSpPr>
        <p:spPr>
          <a:xfrm rot="-5400000">
            <a:off x="4792332" y="6458089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4" id="34"/>
          <p:cNvSpPr/>
          <p:nvPr/>
        </p:nvSpPr>
        <p:spPr>
          <a:xfrm rot="-5400000">
            <a:off x="4792332" y="7792360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5" id="35"/>
          <p:cNvSpPr/>
          <p:nvPr/>
        </p:nvSpPr>
        <p:spPr>
          <a:xfrm rot="0">
            <a:off x="4235562" y="5834495"/>
            <a:ext cx="121115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36" id="36"/>
          <p:cNvGrpSpPr/>
          <p:nvPr/>
        </p:nvGrpSpPr>
        <p:grpSpPr>
          <a:xfrm rot="0">
            <a:off x="559423" y="6797239"/>
            <a:ext cx="5508615" cy="877738"/>
            <a:chOff x="0" y="0"/>
            <a:chExt cx="7344820" cy="1170317"/>
          </a:xfrm>
        </p:grpSpPr>
        <p:grpSp>
          <p:nvGrpSpPr>
            <p:cNvPr name="Group 37" id="37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38" id="38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39" id="39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40" id="40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41" id="41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42" id="42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43" id="43"/>
          <p:cNvGrpSpPr/>
          <p:nvPr/>
        </p:nvGrpSpPr>
        <p:grpSpPr>
          <a:xfrm rot="0">
            <a:off x="6389693" y="6797239"/>
            <a:ext cx="5508615" cy="877738"/>
            <a:chOff x="0" y="0"/>
            <a:chExt cx="7344820" cy="1170317"/>
          </a:xfrm>
        </p:grpSpPr>
        <p:grpSp>
          <p:nvGrpSpPr>
            <p:cNvPr name="Group 44" id="44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45" id="45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46" id="46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47" id="47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48" id="48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49" id="49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sp>
        <p:nvSpPr>
          <p:cNvPr name="AutoShape 50" id="50"/>
          <p:cNvSpPr/>
          <p:nvPr/>
        </p:nvSpPr>
        <p:spPr>
          <a:xfrm rot="-5400000">
            <a:off x="12228933" y="6458089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1" id="51"/>
          <p:cNvSpPr/>
          <p:nvPr/>
        </p:nvSpPr>
        <p:spPr>
          <a:xfrm rot="-5400000">
            <a:off x="12228933" y="7792360"/>
            <a:ext cx="12706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52" id="52"/>
          <p:cNvGrpSpPr/>
          <p:nvPr/>
        </p:nvGrpSpPr>
        <p:grpSpPr>
          <a:xfrm rot="0">
            <a:off x="12402102" y="6797239"/>
            <a:ext cx="5508615" cy="877738"/>
            <a:chOff x="0" y="0"/>
            <a:chExt cx="7344820" cy="1170317"/>
          </a:xfrm>
        </p:grpSpPr>
        <p:grpSp>
          <p:nvGrpSpPr>
            <p:cNvPr name="Group 53" id="53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54" id="54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55" id="55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56" id="56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57" id="57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58" id="58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59" id="59"/>
          <p:cNvGrpSpPr/>
          <p:nvPr/>
        </p:nvGrpSpPr>
        <p:grpSpPr>
          <a:xfrm rot="0">
            <a:off x="559423" y="8198852"/>
            <a:ext cx="5508615" cy="877738"/>
            <a:chOff x="0" y="0"/>
            <a:chExt cx="7344820" cy="1170317"/>
          </a:xfrm>
        </p:grpSpPr>
        <p:grpSp>
          <p:nvGrpSpPr>
            <p:cNvPr name="Group 60" id="60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61" id="61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62" id="62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63" id="63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64" id="64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65" id="65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66" id="66"/>
          <p:cNvGrpSpPr/>
          <p:nvPr/>
        </p:nvGrpSpPr>
        <p:grpSpPr>
          <a:xfrm rot="0">
            <a:off x="6389693" y="8198852"/>
            <a:ext cx="5508615" cy="877738"/>
            <a:chOff x="0" y="0"/>
            <a:chExt cx="7344820" cy="1170317"/>
          </a:xfrm>
        </p:grpSpPr>
        <p:grpSp>
          <p:nvGrpSpPr>
            <p:cNvPr name="Group 67" id="67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68" id="68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69" id="69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70" id="70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71" id="71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72" id="72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73" id="73"/>
          <p:cNvGrpSpPr/>
          <p:nvPr/>
        </p:nvGrpSpPr>
        <p:grpSpPr>
          <a:xfrm rot="0">
            <a:off x="12402102" y="8198852"/>
            <a:ext cx="5508615" cy="877738"/>
            <a:chOff x="0" y="0"/>
            <a:chExt cx="7344820" cy="1170317"/>
          </a:xfrm>
        </p:grpSpPr>
        <p:grpSp>
          <p:nvGrpSpPr>
            <p:cNvPr name="Group 74" id="74"/>
            <p:cNvGrpSpPr/>
            <p:nvPr/>
          </p:nvGrpSpPr>
          <p:grpSpPr>
            <a:xfrm rot="0">
              <a:off x="0" y="0"/>
              <a:ext cx="3537085" cy="1170317"/>
              <a:chOff x="0" y="0"/>
              <a:chExt cx="698683" cy="231174"/>
            </a:xfrm>
          </p:grpSpPr>
          <p:sp>
            <p:nvSpPr>
              <p:cNvPr name="Freeform 75" id="75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76" id="76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  <p:grpSp>
          <p:nvGrpSpPr>
            <p:cNvPr name="Group 77" id="77"/>
            <p:cNvGrpSpPr/>
            <p:nvPr/>
          </p:nvGrpSpPr>
          <p:grpSpPr>
            <a:xfrm rot="0">
              <a:off x="3807735" y="0"/>
              <a:ext cx="3537085" cy="1170317"/>
              <a:chOff x="0" y="0"/>
              <a:chExt cx="698683" cy="231174"/>
            </a:xfrm>
          </p:grpSpPr>
          <p:sp>
            <p:nvSpPr>
              <p:cNvPr name="Freeform 78" id="78"/>
              <p:cNvSpPr/>
              <p:nvPr/>
            </p:nvSpPr>
            <p:spPr>
              <a:xfrm>
                <a:off x="0" y="0"/>
                <a:ext cx="698683" cy="231174"/>
              </a:xfrm>
              <a:custGeom>
                <a:avLst/>
                <a:gdLst/>
                <a:ahLst/>
                <a:cxnLst/>
                <a:rect r="r" b="b" t="t" l="l"/>
                <a:pathLst>
                  <a:path h="231174" w="698683">
                    <a:moveTo>
                      <a:pt x="0" y="0"/>
                    </a:moveTo>
                    <a:lnTo>
                      <a:pt x="698683" y="0"/>
                    </a:lnTo>
                    <a:lnTo>
                      <a:pt x="698683" y="231174"/>
                    </a:lnTo>
                    <a:lnTo>
                      <a:pt x="0" y="231174"/>
                    </a:lnTo>
                    <a:close/>
                  </a:path>
                </a:pathLst>
              </a:custGeom>
              <a:solidFill>
                <a:srgbClr val="5186CD"/>
              </a:solidFill>
            </p:spPr>
          </p:sp>
          <p:sp>
            <p:nvSpPr>
              <p:cNvPr name="TextBox 79" id="79"/>
              <p:cNvSpPr txBox="true"/>
              <p:nvPr/>
            </p:nvSpPr>
            <p:spPr>
              <a:xfrm>
                <a:off x="0" y="-57150"/>
                <a:ext cx="812800" cy="86995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3220"/>
                  </a:lnSpc>
                </a:pPr>
                <a:r>
                  <a:rPr lang="en-US" sz="2300">
                    <a:solidFill>
                      <a:srgbClr val="FFFFFF"/>
                    </a:solidFill>
                    <a:latin typeface="Rubik"/>
                  </a:rPr>
                  <a:t>Add a point</a:t>
                </a:r>
              </a:p>
            </p:txBody>
          </p:sp>
        </p:grpSp>
      </p:grpSp>
      <p:grpSp>
        <p:nvGrpSpPr>
          <p:cNvPr name="Group 80" id="80"/>
          <p:cNvGrpSpPr/>
          <p:nvPr/>
        </p:nvGrpSpPr>
        <p:grpSpPr>
          <a:xfrm rot="0">
            <a:off x="1987324" y="5395626"/>
            <a:ext cx="2652814" cy="877738"/>
            <a:chOff x="0" y="0"/>
            <a:chExt cx="698683" cy="231174"/>
          </a:xfrm>
        </p:grpSpPr>
        <p:sp>
          <p:nvSpPr>
            <p:cNvPr name="Freeform 81" id="81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82" id="8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83" id="83"/>
          <p:cNvGrpSpPr/>
          <p:nvPr/>
        </p:nvGrpSpPr>
        <p:grpSpPr>
          <a:xfrm rot="0">
            <a:off x="7817593" y="5395626"/>
            <a:ext cx="2652814" cy="877738"/>
            <a:chOff x="0" y="0"/>
            <a:chExt cx="698683" cy="231174"/>
          </a:xfrm>
        </p:grpSpPr>
        <p:sp>
          <p:nvSpPr>
            <p:cNvPr name="Freeform 84" id="8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85" id="8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86" id="86"/>
          <p:cNvGrpSpPr/>
          <p:nvPr/>
        </p:nvGrpSpPr>
        <p:grpSpPr>
          <a:xfrm rot="0">
            <a:off x="13651554" y="5395626"/>
            <a:ext cx="2652814" cy="877738"/>
            <a:chOff x="0" y="0"/>
            <a:chExt cx="698683" cy="231174"/>
          </a:xfrm>
        </p:grpSpPr>
        <p:sp>
          <p:nvSpPr>
            <p:cNvPr name="Freeform 87" id="87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88" id="8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pic>
        <p:nvPicPr>
          <p:cNvPr name="Picture 89" id="89"/>
          <p:cNvPicPr>
            <a:picLocks noChangeAspect="true"/>
          </p:cNvPicPr>
          <p:nvPr/>
        </p:nvPicPr>
        <p:blipFill>
          <a:blip r:embed="rId3"/>
          <a:srcRect l="0" t="205" r="0" b="205"/>
          <a:stretch>
            <a:fillRect/>
          </a:stretch>
        </p:blipFill>
        <p:spPr>
          <a:xfrm flipH="false" flipV="false" rot="0">
            <a:off x="854086" y="525349"/>
            <a:ext cx="4400807" cy="2596476"/>
          </a:xfrm>
          <a:prstGeom prst="rect">
            <a:avLst/>
          </a:prstGeom>
        </p:spPr>
      </p:pic>
      <p:pic>
        <p:nvPicPr>
          <p:cNvPr name="Picture 90" id="90"/>
          <p:cNvPicPr>
            <a:picLocks noChangeAspect="true"/>
          </p:cNvPicPr>
          <p:nvPr/>
        </p:nvPicPr>
        <p:blipFill>
          <a:blip r:embed="rId4"/>
          <a:srcRect l="88" t="0" r="88" b="0"/>
          <a:stretch>
            <a:fillRect/>
          </a:stretch>
        </p:blipFill>
        <p:spPr>
          <a:xfrm flipH="false" flipV="false" rot="0">
            <a:off x="14013783" y="379333"/>
            <a:ext cx="3245517" cy="2888510"/>
          </a:xfrm>
          <a:prstGeom prst="rect">
            <a:avLst/>
          </a:prstGeom>
        </p:spPr>
      </p:pic>
      <p:sp>
        <p:nvSpPr>
          <p:cNvPr name="TextBox 91" id="91"/>
          <p:cNvSpPr txBox="true"/>
          <p:nvPr/>
        </p:nvSpPr>
        <p:spPr>
          <a:xfrm rot="0">
            <a:off x="5254893" y="639312"/>
            <a:ext cx="7778214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Mind Map 4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AutoShape 2" id="2"/>
          <p:cNvSpPr/>
          <p:nvPr/>
        </p:nvSpPr>
        <p:spPr>
          <a:xfrm rot="5378132">
            <a:off x="7866015" y="4303286"/>
            <a:ext cx="255597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3" id="3"/>
          <p:cNvSpPr/>
          <p:nvPr/>
        </p:nvSpPr>
        <p:spPr>
          <a:xfrm rot="5391364">
            <a:off x="7740687" y="7401688"/>
            <a:ext cx="2797395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5400000">
            <a:off x="12029403" y="8578269"/>
            <a:ext cx="444224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5400000">
            <a:off x="14941172" y="8578269"/>
            <a:ext cx="444224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5400000">
            <a:off x="5854838" y="8578269"/>
            <a:ext cx="444224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5400000">
            <a:off x="2902604" y="8578269"/>
            <a:ext cx="444224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rot="5373349">
            <a:off x="1992305" y="5083085"/>
            <a:ext cx="411564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5373349">
            <a:off x="12139408" y="5083085"/>
            <a:ext cx="4115641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-10800000">
            <a:off x="4731493" y="3044255"/>
            <a:ext cx="9716590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1" id="11"/>
          <p:cNvSpPr/>
          <p:nvPr/>
        </p:nvSpPr>
        <p:spPr>
          <a:xfrm rot="-10800000">
            <a:off x="3105666" y="8375207"/>
            <a:ext cx="12076667" cy="0"/>
          </a:xfrm>
          <a:prstGeom prst="line">
            <a:avLst/>
          </a:prstGeom>
          <a:ln cap="flat" w="3810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2" id="12"/>
          <p:cNvGrpSpPr/>
          <p:nvPr/>
        </p:nvGrpSpPr>
        <p:grpSpPr>
          <a:xfrm rot="0">
            <a:off x="7384307" y="5143500"/>
            <a:ext cx="3519386" cy="989554"/>
            <a:chOff x="0" y="0"/>
            <a:chExt cx="926917" cy="260623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926917" cy="260623"/>
            </a:xfrm>
            <a:custGeom>
              <a:avLst/>
              <a:gdLst/>
              <a:ahLst/>
              <a:cxnLst/>
              <a:rect r="r" b="b" t="t" l="l"/>
              <a:pathLst>
                <a:path h="260623" w="926917">
                  <a:moveTo>
                    <a:pt x="0" y="0"/>
                  </a:moveTo>
                  <a:lnTo>
                    <a:pt x="926917" y="0"/>
                  </a:lnTo>
                  <a:lnTo>
                    <a:pt x="926917" y="260623"/>
                  </a:lnTo>
                  <a:lnTo>
                    <a:pt x="0" y="260623"/>
                  </a:lnTo>
                  <a:close/>
                </a:path>
              </a:pathLst>
            </a:custGeom>
            <a:solidFill>
              <a:srgbClr val="202F5A"/>
            </a:solidFill>
          </p:spPr>
        </p:sp>
        <p:sp>
          <p:nvSpPr>
            <p:cNvPr name="TextBox 14" id="1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FFFFFF"/>
                  </a:solidFill>
                  <a:latin typeface="Anton"/>
                </a:rPr>
                <a:t>Title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2743074" y="4881327"/>
            <a:ext cx="2652814" cy="877738"/>
            <a:chOff x="0" y="0"/>
            <a:chExt cx="698683" cy="231174"/>
          </a:xfrm>
        </p:grpSpPr>
        <p:sp>
          <p:nvSpPr>
            <p:cNvPr name="Freeform 16" id="16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17" id="1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18" id="18"/>
          <p:cNvGrpSpPr/>
          <p:nvPr/>
        </p:nvGrpSpPr>
        <p:grpSpPr>
          <a:xfrm rot="0">
            <a:off x="12870822" y="4881327"/>
            <a:ext cx="2652814" cy="877738"/>
            <a:chOff x="0" y="0"/>
            <a:chExt cx="698683" cy="231174"/>
          </a:xfrm>
        </p:grpSpPr>
        <p:sp>
          <p:nvSpPr>
            <p:cNvPr name="Freeform 19" id="19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2743074" y="7159894"/>
            <a:ext cx="2652814" cy="877738"/>
            <a:chOff x="0" y="0"/>
            <a:chExt cx="698683" cy="231174"/>
          </a:xfrm>
        </p:grpSpPr>
        <p:sp>
          <p:nvSpPr>
            <p:cNvPr name="Freeform 22" id="2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12870822" y="7159894"/>
            <a:ext cx="2652814" cy="877738"/>
            <a:chOff x="0" y="0"/>
            <a:chExt cx="698683" cy="231174"/>
          </a:xfrm>
        </p:grpSpPr>
        <p:sp>
          <p:nvSpPr>
            <p:cNvPr name="Freeform 25" id="2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26" id="2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7817593" y="8819431"/>
            <a:ext cx="2652814" cy="877738"/>
            <a:chOff x="0" y="0"/>
            <a:chExt cx="698683" cy="231174"/>
          </a:xfrm>
        </p:grpSpPr>
        <p:sp>
          <p:nvSpPr>
            <p:cNvPr name="Freeform 28" id="2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29" id="2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4731493" y="8819431"/>
            <a:ext cx="2652814" cy="877738"/>
            <a:chOff x="0" y="0"/>
            <a:chExt cx="698683" cy="231174"/>
          </a:xfrm>
        </p:grpSpPr>
        <p:sp>
          <p:nvSpPr>
            <p:cNvPr name="Freeform 31" id="31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2" id="3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3" id="33"/>
          <p:cNvGrpSpPr/>
          <p:nvPr/>
        </p:nvGrpSpPr>
        <p:grpSpPr>
          <a:xfrm rot="0">
            <a:off x="13980471" y="8819431"/>
            <a:ext cx="2652814" cy="877738"/>
            <a:chOff x="0" y="0"/>
            <a:chExt cx="698683" cy="231174"/>
          </a:xfrm>
        </p:grpSpPr>
        <p:sp>
          <p:nvSpPr>
            <p:cNvPr name="Freeform 34" id="34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5" id="35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6" id="36"/>
          <p:cNvGrpSpPr/>
          <p:nvPr/>
        </p:nvGrpSpPr>
        <p:grpSpPr>
          <a:xfrm rot="0">
            <a:off x="1650054" y="8819431"/>
            <a:ext cx="2652814" cy="877738"/>
            <a:chOff x="0" y="0"/>
            <a:chExt cx="698683" cy="231174"/>
          </a:xfrm>
        </p:grpSpPr>
        <p:sp>
          <p:nvSpPr>
            <p:cNvPr name="Freeform 37" id="37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38" id="38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39" id="39"/>
          <p:cNvGrpSpPr/>
          <p:nvPr/>
        </p:nvGrpSpPr>
        <p:grpSpPr>
          <a:xfrm rot="0">
            <a:off x="10899032" y="8819431"/>
            <a:ext cx="2652814" cy="877738"/>
            <a:chOff x="0" y="0"/>
            <a:chExt cx="698683" cy="231174"/>
          </a:xfrm>
        </p:grpSpPr>
        <p:sp>
          <p:nvSpPr>
            <p:cNvPr name="Freeform 40" id="40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41" id="41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42" id="42"/>
          <p:cNvGrpSpPr/>
          <p:nvPr/>
        </p:nvGrpSpPr>
        <p:grpSpPr>
          <a:xfrm rot="0">
            <a:off x="2743074" y="3743357"/>
            <a:ext cx="2652814" cy="877738"/>
            <a:chOff x="0" y="0"/>
            <a:chExt cx="698683" cy="231174"/>
          </a:xfrm>
        </p:grpSpPr>
        <p:sp>
          <p:nvSpPr>
            <p:cNvPr name="Freeform 43" id="43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44" id="4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45" id="45"/>
          <p:cNvGrpSpPr/>
          <p:nvPr/>
        </p:nvGrpSpPr>
        <p:grpSpPr>
          <a:xfrm rot="0">
            <a:off x="12870822" y="3743357"/>
            <a:ext cx="2652814" cy="877738"/>
            <a:chOff x="0" y="0"/>
            <a:chExt cx="698683" cy="231174"/>
          </a:xfrm>
        </p:grpSpPr>
        <p:sp>
          <p:nvSpPr>
            <p:cNvPr name="Freeform 46" id="46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47" id="4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48" id="48"/>
          <p:cNvGrpSpPr/>
          <p:nvPr/>
        </p:nvGrpSpPr>
        <p:grpSpPr>
          <a:xfrm rot="0">
            <a:off x="2743074" y="6021924"/>
            <a:ext cx="2652814" cy="877738"/>
            <a:chOff x="0" y="0"/>
            <a:chExt cx="698683" cy="231174"/>
          </a:xfrm>
        </p:grpSpPr>
        <p:sp>
          <p:nvSpPr>
            <p:cNvPr name="Freeform 49" id="49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50" id="5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1" id="51"/>
          <p:cNvGrpSpPr/>
          <p:nvPr/>
        </p:nvGrpSpPr>
        <p:grpSpPr>
          <a:xfrm rot="0">
            <a:off x="12870822" y="6021924"/>
            <a:ext cx="2652814" cy="877738"/>
            <a:chOff x="0" y="0"/>
            <a:chExt cx="698683" cy="231174"/>
          </a:xfrm>
        </p:grpSpPr>
        <p:sp>
          <p:nvSpPr>
            <p:cNvPr name="Freeform 52" id="52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5186CD"/>
            </a:solidFill>
          </p:spPr>
        </p:sp>
        <p:sp>
          <p:nvSpPr>
            <p:cNvPr name="TextBox 53" id="5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4" id="54"/>
          <p:cNvGrpSpPr/>
          <p:nvPr/>
        </p:nvGrpSpPr>
        <p:grpSpPr>
          <a:xfrm rot="0">
            <a:off x="7817593" y="7159894"/>
            <a:ext cx="2652814" cy="877738"/>
            <a:chOff x="0" y="0"/>
            <a:chExt cx="698683" cy="231174"/>
          </a:xfrm>
        </p:grpSpPr>
        <p:sp>
          <p:nvSpPr>
            <p:cNvPr name="Freeform 55" id="55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6" id="5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57" id="57"/>
          <p:cNvGrpSpPr/>
          <p:nvPr/>
        </p:nvGrpSpPr>
        <p:grpSpPr>
          <a:xfrm rot="0">
            <a:off x="12870822" y="2605386"/>
            <a:ext cx="2652814" cy="877738"/>
            <a:chOff x="0" y="0"/>
            <a:chExt cx="698683" cy="231174"/>
          </a:xfrm>
        </p:grpSpPr>
        <p:sp>
          <p:nvSpPr>
            <p:cNvPr name="Freeform 58" id="58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59" id="59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grpSp>
        <p:nvGrpSpPr>
          <p:cNvPr name="Group 60" id="60"/>
          <p:cNvGrpSpPr/>
          <p:nvPr/>
        </p:nvGrpSpPr>
        <p:grpSpPr>
          <a:xfrm rot="0">
            <a:off x="2743074" y="2605386"/>
            <a:ext cx="2652814" cy="877738"/>
            <a:chOff x="0" y="0"/>
            <a:chExt cx="698683" cy="231174"/>
          </a:xfrm>
        </p:grpSpPr>
        <p:sp>
          <p:nvSpPr>
            <p:cNvPr name="Freeform 61" id="61"/>
            <p:cNvSpPr/>
            <p:nvPr/>
          </p:nvSpPr>
          <p:spPr>
            <a:xfrm>
              <a:off x="0" y="0"/>
              <a:ext cx="698683" cy="231174"/>
            </a:xfrm>
            <a:custGeom>
              <a:avLst/>
              <a:gdLst/>
              <a:ahLst/>
              <a:cxnLst/>
              <a:rect r="r" b="b" t="t" l="l"/>
              <a:pathLst>
                <a:path h="231174" w="698683">
                  <a:moveTo>
                    <a:pt x="0" y="0"/>
                  </a:moveTo>
                  <a:lnTo>
                    <a:pt x="698683" y="0"/>
                  </a:lnTo>
                  <a:lnTo>
                    <a:pt x="698683" y="231174"/>
                  </a:lnTo>
                  <a:lnTo>
                    <a:pt x="0" y="231174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62" id="62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FFFFFF"/>
                  </a:solidFill>
                  <a:latin typeface="Rubik"/>
                </a:rPr>
                <a:t>Add a point</a:t>
              </a:r>
            </a:p>
          </p:txBody>
        </p:sp>
      </p:grpSp>
      <p:pic>
        <p:nvPicPr>
          <p:cNvPr name="Picture 63" id="6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2976461" y="167713"/>
            <a:ext cx="1771546" cy="1780448"/>
          </a:xfrm>
          <a:prstGeom prst="rect">
            <a:avLst/>
          </a:prstGeom>
        </p:spPr>
      </p:pic>
      <p:pic>
        <p:nvPicPr>
          <p:cNvPr name="Picture 64" id="6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0" y="4621095"/>
            <a:ext cx="1771546" cy="1780448"/>
          </a:xfrm>
          <a:prstGeom prst="rect">
            <a:avLst/>
          </a:prstGeom>
        </p:spPr>
      </p:pic>
      <p:pic>
        <p:nvPicPr>
          <p:cNvPr name="Picture 65" id="6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550116" y="9396776"/>
            <a:ext cx="1771546" cy="1780448"/>
          </a:xfrm>
          <a:prstGeom prst="rect">
            <a:avLst/>
          </a:prstGeom>
        </p:spPr>
      </p:pic>
      <p:pic>
        <p:nvPicPr>
          <p:cNvPr name="Picture 66" id="6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091168" y="4429972"/>
            <a:ext cx="1771546" cy="1780448"/>
          </a:xfrm>
          <a:prstGeom prst="rect">
            <a:avLst/>
          </a:prstGeom>
        </p:spPr>
      </p:pic>
      <p:pic>
        <p:nvPicPr>
          <p:cNvPr name="Picture 67" id="6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633284" y="9514809"/>
            <a:ext cx="1771546" cy="1780448"/>
          </a:xfrm>
          <a:prstGeom prst="rect">
            <a:avLst/>
          </a:prstGeom>
        </p:spPr>
      </p:pic>
      <p:pic>
        <p:nvPicPr>
          <p:cNvPr name="Picture 68" id="6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6340" y="537146"/>
            <a:ext cx="1771546" cy="1780448"/>
          </a:xfrm>
          <a:prstGeom prst="rect">
            <a:avLst/>
          </a:prstGeom>
        </p:spPr>
      </p:pic>
      <p:pic>
        <p:nvPicPr>
          <p:cNvPr name="Picture 69" id="69"/>
          <p:cNvPicPr>
            <a:picLocks noChangeAspect="true"/>
          </p:cNvPicPr>
          <p:nvPr/>
        </p:nvPicPr>
        <p:blipFill>
          <a:blip r:embed="rId3"/>
          <a:srcRect l="32" t="0" r="32" b="0"/>
          <a:stretch>
            <a:fillRect/>
          </a:stretch>
        </p:blipFill>
        <p:spPr>
          <a:xfrm flipH="false" flipV="false" rot="0">
            <a:off x="-503086" y="502623"/>
            <a:ext cx="3646852" cy="3537446"/>
          </a:xfrm>
          <a:prstGeom prst="rect">
            <a:avLst/>
          </a:prstGeom>
        </p:spPr>
      </p:pic>
      <p:pic>
        <p:nvPicPr>
          <p:cNvPr name="Picture 70" id="70"/>
          <p:cNvPicPr>
            <a:picLocks noChangeAspect="true"/>
          </p:cNvPicPr>
          <p:nvPr/>
        </p:nvPicPr>
        <p:blipFill>
          <a:blip r:embed="rId4"/>
          <a:srcRect l="0" t="83" r="0" b="83"/>
          <a:stretch>
            <a:fillRect/>
          </a:stretch>
        </p:blipFill>
        <p:spPr>
          <a:xfrm flipH="false" flipV="false" rot="0">
            <a:off x="13551846" y="-645551"/>
            <a:ext cx="5163421" cy="4388908"/>
          </a:xfrm>
          <a:prstGeom prst="rect">
            <a:avLst/>
          </a:prstGeom>
        </p:spPr>
      </p:pic>
      <p:sp>
        <p:nvSpPr>
          <p:cNvPr name="TextBox 71" id="71"/>
          <p:cNvSpPr txBox="true"/>
          <p:nvPr/>
        </p:nvSpPr>
        <p:spPr>
          <a:xfrm rot="0">
            <a:off x="5254893" y="639312"/>
            <a:ext cx="7778214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>
                <a:solidFill>
                  <a:srgbClr val="202F5A"/>
                </a:solidFill>
                <a:latin typeface="Anton"/>
              </a:rPr>
              <a:t>Mind Map 5</a:t>
            </a:r>
          </a:p>
        </p:txBody>
      </p: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1028700" y="4915564"/>
            <a:ext cx="4664660" cy="3153181"/>
            <a:chOff x="0" y="0"/>
            <a:chExt cx="6219547" cy="4204242"/>
          </a:xfrm>
        </p:grpSpPr>
        <p:sp>
          <p:nvSpPr>
            <p:cNvPr name="TextBox 3" id="3"/>
            <p:cNvSpPr txBox="true"/>
            <p:nvPr/>
          </p:nvSpPr>
          <p:spPr>
            <a:xfrm rot="0">
              <a:off x="0" y="-123825"/>
              <a:ext cx="6219547" cy="31887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9799"/>
                </a:lnSpc>
                <a:spcBef>
                  <a:spcPct val="0"/>
                </a:spcBef>
              </a:pPr>
              <a:r>
                <a:rPr lang="en-US" sz="6999">
                  <a:solidFill>
                    <a:srgbClr val="202F5A"/>
                  </a:solidFill>
                  <a:latin typeface="Anton"/>
                </a:rPr>
                <a:t>Mind Map Summary</a:t>
              </a:r>
            </a:p>
          </p:txBody>
        </p:sp>
        <p:sp>
          <p:nvSpPr>
            <p:cNvPr name="TextBox 4" id="4"/>
            <p:cNvSpPr txBox="true"/>
            <p:nvPr/>
          </p:nvSpPr>
          <p:spPr>
            <a:xfrm rot="0">
              <a:off x="0" y="3691591"/>
              <a:ext cx="6219547" cy="51265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220"/>
                </a:lnSpc>
                <a:spcBef>
                  <a:spcPct val="0"/>
                </a:spcBef>
              </a:pPr>
              <a:r>
                <a:rPr lang="en-US" sz="2300">
                  <a:solidFill>
                    <a:srgbClr val="202F5A"/>
                  </a:solidFill>
                  <a:latin typeface="Rubik"/>
                </a:rPr>
                <a:t>Write the summary</a:t>
              </a: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6824799" y="516967"/>
            <a:ext cx="5002938" cy="4449185"/>
            <a:chOff x="0" y="0"/>
            <a:chExt cx="1317646" cy="1171802"/>
          </a:xfrm>
        </p:grpSpPr>
        <p:sp>
          <p:nvSpPr>
            <p:cNvPr name="Freeform 6" id="6"/>
            <p:cNvSpPr/>
            <p:nvPr/>
          </p:nvSpPr>
          <p:spPr>
            <a:xfrm>
              <a:off x="0" y="0"/>
              <a:ext cx="1317646" cy="1171802"/>
            </a:xfrm>
            <a:custGeom>
              <a:avLst/>
              <a:gdLst/>
              <a:ahLst/>
              <a:cxnLst/>
              <a:rect r="r" b="b" t="t" l="l"/>
              <a:pathLst>
                <a:path h="1171802" w="1317646">
                  <a:moveTo>
                    <a:pt x="0" y="0"/>
                  </a:moveTo>
                  <a:lnTo>
                    <a:pt x="1317646" y="0"/>
                  </a:lnTo>
                  <a:lnTo>
                    <a:pt x="1317646" y="1171802"/>
                  </a:lnTo>
                  <a:lnTo>
                    <a:pt x="0" y="1171802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256362" y="516967"/>
            <a:ext cx="5002938" cy="4449185"/>
            <a:chOff x="0" y="0"/>
            <a:chExt cx="1317646" cy="1171802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1317646" cy="1171802"/>
            </a:xfrm>
            <a:custGeom>
              <a:avLst/>
              <a:gdLst/>
              <a:ahLst/>
              <a:cxnLst/>
              <a:rect r="r" b="b" t="t" l="l"/>
              <a:pathLst>
                <a:path h="1171802" w="1317646">
                  <a:moveTo>
                    <a:pt x="0" y="0"/>
                  </a:moveTo>
                  <a:lnTo>
                    <a:pt x="1317646" y="0"/>
                  </a:lnTo>
                  <a:lnTo>
                    <a:pt x="1317646" y="1171802"/>
                  </a:lnTo>
                  <a:lnTo>
                    <a:pt x="0" y="1171802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6824799" y="5458149"/>
            <a:ext cx="5002938" cy="4449185"/>
            <a:chOff x="0" y="0"/>
            <a:chExt cx="1317646" cy="1171802"/>
          </a:xfrm>
        </p:grpSpPr>
        <p:sp>
          <p:nvSpPr>
            <p:cNvPr name="Freeform 12" id="12"/>
            <p:cNvSpPr/>
            <p:nvPr/>
          </p:nvSpPr>
          <p:spPr>
            <a:xfrm>
              <a:off x="0" y="0"/>
              <a:ext cx="1317646" cy="1171802"/>
            </a:xfrm>
            <a:custGeom>
              <a:avLst/>
              <a:gdLst/>
              <a:ahLst/>
              <a:cxnLst/>
              <a:rect r="r" b="b" t="t" l="l"/>
              <a:pathLst>
                <a:path h="1171802" w="1317646">
                  <a:moveTo>
                    <a:pt x="0" y="0"/>
                  </a:moveTo>
                  <a:lnTo>
                    <a:pt x="1317646" y="0"/>
                  </a:lnTo>
                  <a:lnTo>
                    <a:pt x="1317646" y="1171802"/>
                  </a:lnTo>
                  <a:lnTo>
                    <a:pt x="0" y="1171802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12256362" y="5458149"/>
            <a:ext cx="5002938" cy="4449185"/>
            <a:chOff x="0" y="0"/>
            <a:chExt cx="1317646" cy="1171802"/>
          </a:xfrm>
        </p:grpSpPr>
        <p:sp>
          <p:nvSpPr>
            <p:cNvPr name="Freeform 15" id="15"/>
            <p:cNvSpPr/>
            <p:nvPr/>
          </p:nvSpPr>
          <p:spPr>
            <a:xfrm>
              <a:off x="0" y="0"/>
              <a:ext cx="1317646" cy="1171802"/>
            </a:xfrm>
            <a:custGeom>
              <a:avLst/>
              <a:gdLst/>
              <a:ahLst/>
              <a:cxnLst/>
              <a:rect r="r" b="b" t="t" l="l"/>
              <a:pathLst>
                <a:path h="1171802" w="1317646">
                  <a:moveTo>
                    <a:pt x="0" y="0"/>
                  </a:moveTo>
                  <a:lnTo>
                    <a:pt x="1317646" y="0"/>
                  </a:lnTo>
                  <a:lnTo>
                    <a:pt x="1317646" y="1171802"/>
                  </a:lnTo>
                  <a:lnTo>
                    <a:pt x="0" y="1171802"/>
                  </a:lnTo>
                  <a:close/>
                </a:path>
              </a:pathLst>
            </a:custGeom>
            <a:solidFill>
              <a:srgbClr val="F89FA1"/>
            </a:solidFill>
          </p:spPr>
        </p:sp>
        <p:sp>
          <p:nvSpPr>
            <p:cNvPr name="TextBox 16" id="16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pic>
        <p:nvPicPr>
          <p:cNvPr name="Picture 17" id="1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5390908" y="4189692"/>
            <a:ext cx="1771546" cy="1780448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2927" y="9258300"/>
            <a:ext cx="1771546" cy="1780448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283323" y="9258300"/>
            <a:ext cx="1771546" cy="178044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078604" y="4253276"/>
            <a:ext cx="1771546" cy="1780448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23012" y="0"/>
            <a:ext cx="1771546" cy="178044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259300" y="8732263"/>
            <a:ext cx="1771546" cy="1780448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28700" y="2069084"/>
            <a:ext cx="2316979" cy="2120036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8280587">
            <a:off x="6018190" y="-761290"/>
            <a:ext cx="1107586" cy="2963440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8280587">
            <a:off x="16188392" y="8140767"/>
            <a:ext cx="1107586" cy="2963440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3443080">
            <a:off x="16332062" y="-591496"/>
            <a:ext cx="1107586" cy="2963440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3443080">
            <a:off x="6161860" y="8140767"/>
            <a:ext cx="1107586" cy="2963440"/>
          </a:xfrm>
          <a:prstGeom prst="rect">
            <a:avLst/>
          </a:prstGeom>
        </p:spPr>
      </p:pic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935418" y="403139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94592" y="9258300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47323" y="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39392" y="9258300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6340" y="537146"/>
            <a:ext cx="1771546" cy="1780448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1580364" y="4859329"/>
            <a:ext cx="10111291" cy="20077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6441"/>
              </a:lnSpc>
              <a:spcBef>
                <a:spcPct val="0"/>
              </a:spcBef>
            </a:pPr>
            <a:r>
              <a:rPr lang="en-US" sz="11744">
                <a:solidFill>
                  <a:srgbClr val="202F5A"/>
                </a:solidFill>
                <a:latin typeface="Anton"/>
              </a:rPr>
              <a:t>Stats &amp; Numbers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580364" y="7276734"/>
            <a:ext cx="6937859" cy="13299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402"/>
              </a:lnSpc>
              <a:spcBef>
                <a:spcPct val="0"/>
              </a:spcBef>
            </a:pPr>
            <a:r>
              <a:rPr lang="en-US" sz="3859" u="none">
                <a:solidFill>
                  <a:srgbClr val="202F5A"/>
                </a:solidFill>
                <a:latin typeface="Rubik"/>
              </a:rPr>
              <a:t>Elaborate on what you want</a:t>
            </a:r>
          </a:p>
          <a:p>
            <a:pPr algn="l" marL="0" indent="0" lvl="0">
              <a:lnSpc>
                <a:spcPts val="5402"/>
              </a:lnSpc>
              <a:spcBef>
                <a:spcPct val="0"/>
              </a:spcBef>
            </a:pPr>
            <a:r>
              <a:rPr lang="en-US" sz="3859" u="none">
                <a:solidFill>
                  <a:srgbClr val="202F5A"/>
                </a:solidFill>
                <a:latin typeface="Rubik"/>
              </a:rPr>
              <a:t>to discuss. 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1580364" y="1680326"/>
            <a:ext cx="2912213" cy="2912213"/>
            <a:chOff x="0" y="0"/>
            <a:chExt cx="812800" cy="812800"/>
          </a:xfrm>
        </p:grpSpPr>
        <p:sp>
          <p:nvSpPr>
            <p:cNvPr name="Freeform 11" id="11"/>
            <p:cNvSpPr/>
            <p:nvPr/>
          </p:nvSpPr>
          <p:spPr>
            <a:xfrm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4EC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76200" y="171450"/>
              <a:ext cx="660400" cy="5651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4950"/>
                </a:lnSpc>
                <a:spcBef>
                  <a:spcPct val="0"/>
                </a:spcBef>
              </a:pPr>
              <a:r>
                <a:rPr lang="en-US" sz="5000">
                  <a:solidFill>
                    <a:srgbClr val="22394A"/>
                  </a:solidFill>
                  <a:latin typeface="Anton Bold"/>
                </a:rPr>
                <a:t>3</a:t>
              </a:r>
              <a:r>
                <a:rPr lang="en-US" sz="5000" u="none">
                  <a:solidFill>
                    <a:srgbClr val="22394A"/>
                  </a:solidFill>
                  <a:latin typeface="Anton Bold"/>
                </a:rPr>
                <a:t>.</a:t>
              </a: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3"/>
          <a:srcRect l="108" t="0" r="108" b="0"/>
          <a:stretch>
            <a:fillRect/>
          </a:stretch>
        </p:blipFill>
        <p:spPr>
          <a:xfrm flipH="false" flipV="false" rot="0">
            <a:off x="11691655" y="2054279"/>
            <a:ext cx="6240851" cy="6178443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04900" y="2764178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271405" y="-1601810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027287" y="-711586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25001" y="7060481"/>
            <a:ext cx="1771546" cy="1780448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8687225" y="1036938"/>
            <a:ext cx="8299847" cy="8373695"/>
            <a:chOff x="0" y="0"/>
            <a:chExt cx="11066463" cy="11164927"/>
          </a:xfrm>
        </p:grpSpPr>
        <p:sp>
          <p:nvSpPr>
            <p:cNvPr name="TextBox 8" id="8"/>
            <p:cNvSpPr txBox="true"/>
            <p:nvPr/>
          </p:nvSpPr>
          <p:spPr>
            <a:xfrm rot="0">
              <a:off x="1162731" y="10652315"/>
              <a:ext cx="1085122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Item 1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3240588" y="10652315"/>
              <a:ext cx="1147079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Item 2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5346722" y="10652315"/>
              <a:ext cx="1152481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Item 3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7451643" y="10652315"/>
              <a:ext cx="1160308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Item 4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9565770" y="10652315"/>
              <a:ext cx="1149725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Item 5</a:t>
              </a:r>
            </a:p>
          </p:txBody>
        </p:sp>
        <p:grpSp>
          <p:nvGrpSpPr>
            <p:cNvPr name="Group 13" id="13"/>
            <p:cNvGrpSpPr>
              <a:grpSpLocks noChangeAspect="true"/>
            </p:cNvGrpSpPr>
            <p:nvPr/>
          </p:nvGrpSpPr>
          <p:grpSpPr>
            <a:xfrm rot="0">
              <a:off x="779463" y="227731"/>
              <a:ext cx="10287000" cy="10287000"/>
              <a:chOff x="0" y="0"/>
              <a:chExt cx="10287000" cy="102870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6" id="16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8" id="18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19" id="19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60000"/>
                </a:srgbClr>
              </a:solidFill>
            </p:spPr>
          </p:sp>
        </p:grpSp>
        <p:sp>
          <p:nvSpPr>
            <p:cNvPr name="TextBox 20" id="20"/>
            <p:cNvSpPr txBox="true"/>
            <p:nvPr/>
          </p:nvSpPr>
          <p:spPr>
            <a:xfrm rot="0">
              <a:off x="10583" y="-57150"/>
              <a:ext cx="574146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50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2000250"/>
              <a:ext cx="584729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40 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7827" y="4057650"/>
              <a:ext cx="576902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30 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13229" y="6115050"/>
              <a:ext cx="571500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20 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75186" y="8172450"/>
              <a:ext cx="509543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10 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241873" y="10229850"/>
              <a:ext cx="342856" cy="51261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220"/>
                </a:lnSpc>
              </a:pPr>
              <a:r>
                <a:rPr lang="en-US" sz="2300">
                  <a:solidFill>
                    <a:srgbClr val="000000"/>
                  </a:solidFill>
                  <a:latin typeface="Rubik"/>
                </a:rPr>
                <a:t>0 </a:t>
              </a:r>
            </a:p>
          </p:txBody>
        </p:sp>
        <p:grpSp>
          <p:nvGrpSpPr>
            <p:cNvPr name="Group 26" id="26"/>
            <p:cNvGrpSpPr>
              <a:grpSpLocks noChangeAspect="true"/>
            </p:cNvGrpSpPr>
            <p:nvPr/>
          </p:nvGrpSpPr>
          <p:grpSpPr>
            <a:xfrm rot="0">
              <a:off x="779326" y="221381"/>
              <a:ext cx="10287136" cy="10293350"/>
              <a:chOff x="-136" y="-6350"/>
              <a:chExt cx="10287136" cy="10293350"/>
            </a:xfrm>
          </p:grpSpPr>
          <p:sp>
            <p:nvSpPr>
              <p:cNvPr name="Freeform 27" id="27"/>
              <p:cNvSpPr/>
              <p:nvPr/>
            </p:nvSpPr>
            <p:spPr>
              <a:xfrm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F09CAC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F09CAC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F09CAC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F09CAC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F09CAC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202F5A"/>
              </a:solidFill>
            </p:spPr>
          </p:sp>
          <p:sp>
            <p:nvSpPr>
              <p:cNvPr name="Freeform 38" id="38"/>
              <p:cNvSpPr/>
              <p:nvPr/>
            </p:nvSpPr>
            <p:spPr>
              <a:xfrm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202F5A"/>
              </a:solidFill>
            </p:spPr>
          </p:sp>
          <p:sp>
            <p:nvSpPr>
              <p:cNvPr name="Freeform 39" id="39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202F5A"/>
              </a:solidFill>
            </p:spPr>
          </p:sp>
          <p:sp>
            <p:nvSpPr>
              <p:cNvPr name="Freeform 40" id="40"/>
              <p:cNvSpPr/>
              <p:nvPr/>
            </p:nvSpPr>
            <p:spPr>
              <a:xfrm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202F5A"/>
              </a:solidFill>
            </p:spPr>
          </p:sp>
          <p:sp>
            <p:nvSpPr>
              <p:cNvPr name="Freeform 41" id="41"/>
              <p:cNvSpPr/>
              <p:nvPr/>
            </p:nvSpPr>
            <p:spPr>
              <a:xfrm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202F5A"/>
              </a:solidFill>
            </p:spPr>
          </p:sp>
        </p:grpSp>
      </p:grpSp>
      <p:pic>
        <p:nvPicPr>
          <p:cNvPr name="Picture 42" id="42"/>
          <p:cNvPicPr>
            <a:picLocks noChangeAspect="true"/>
          </p:cNvPicPr>
          <p:nvPr/>
        </p:nvPicPr>
        <p:blipFill>
          <a:blip r:embed="rId3"/>
          <a:srcRect l="132" t="0" r="132" b="0"/>
          <a:stretch>
            <a:fillRect/>
          </a:stretch>
        </p:blipFill>
        <p:spPr>
          <a:xfrm flipH="false" flipV="false" rot="0">
            <a:off x="559423" y="1105030"/>
            <a:ext cx="4384056" cy="4164853"/>
          </a:xfrm>
          <a:prstGeom prst="rect">
            <a:avLst/>
          </a:prstGeom>
        </p:spPr>
      </p:pic>
      <p:grpSp>
        <p:nvGrpSpPr>
          <p:cNvPr name="Group 43" id="43"/>
          <p:cNvGrpSpPr/>
          <p:nvPr/>
        </p:nvGrpSpPr>
        <p:grpSpPr>
          <a:xfrm rot="0">
            <a:off x="1629049" y="6169855"/>
            <a:ext cx="6440347" cy="3176025"/>
            <a:chOff x="0" y="0"/>
            <a:chExt cx="8587129" cy="4234700"/>
          </a:xfrm>
        </p:grpSpPr>
        <p:sp>
          <p:nvSpPr>
            <p:cNvPr name="TextBox 44" id="44"/>
            <p:cNvSpPr txBox="true"/>
            <p:nvPr/>
          </p:nvSpPr>
          <p:spPr>
            <a:xfrm rot="0">
              <a:off x="0" y="-123825"/>
              <a:ext cx="8587129" cy="31887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97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202F5A"/>
                  </a:solidFill>
                  <a:latin typeface="Anton"/>
                </a:rPr>
                <a:t>Write Your</a:t>
              </a:r>
            </a:p>
            <a:p>
              <a:pPr algn="l" marL="0" indent="0" lvl="0">
                <a:lnSpc>
                  <a:spcPts val="97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202F5A"/>
                  </a:solidFill>
                  <a:latin typeface="Anton"/>
                </a:rPr>
                <a:t>Topic or Idea</a:t>
              </a:r>
            </a:p>
          </p:txBody>
        </p:sp>
        <p:sp>
          <p:nvSpPr>
            <p:cNvPr name="TextBox 45" id="45"/>
            <p:cNvSpPr txBox="true"/>
            <p:nvPr/>
          </p:nvSpPr>
          <p:spPr>
            <a:xfrm rot="0">
              <a:off x="0" y="3722093"/>
              <a:ext cx="8380343" cy="51260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3220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202F5A"/>
                  </a:solidFill>
                  <a:latin typeface="Rubik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604900" y="2764178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6271405" y="-1601810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027287" y="-711586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308549" y="9733517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2927" y="8687242"/>
            <a:ext cx="1771546" cy="178044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4609939" y="4195424"/>
            <a:ext cx="9068122" cy="4491818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/>
          <a:srcRect l="0" t="89" r="0" b="89"/>
          <a:stretch>
            <a:fillRect/>
          </a:stretch>
        </p:blipFill>
        <p:spPr>
          <a:xfrm flipH="false" flipV="false" rot="-1291462">
            <a:off x="812522" y="386693"/>
            <a:ext cx="2830139" cy="3059609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6"/>
          <a:srcRect l="188" t="0" r="188" b="0"/>
          <a:stretch>
            <a:fillRect/>
          </a:stretch>
        </p:blipFill>
        <p:spPr>
          <a:xfrm flipH="false" flipV="false" rot="2852595">
            <a:off x="14254670" y="-1278615"/>
            <a:ext cx="4637326" cy="4444104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1028700" y="4096926"/>
            <a:ext cx="3403177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Step One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7117304"/>
            <a:ext cx="3403177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Step Three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028700" y="4904952"/>
            <a:ext cx="3403177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Presentations are</a:t>
            </a:r>
          </a:p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communication tools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7894332"/>
            <a:ext cx="3777157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Presentations are</a:t>
            </a:r>
          </a:p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communication tools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4144786" y="4096926"/>
            <a:ext cx="3114514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Step Two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4027287" y="7117304"/>
            <a:ext cx="3232013" cy="5377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Step Four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3482143" y="4873954"/>
            <a:ext cx="3777157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Presentations are</a:t>
            </a:r>
          </a:p>
          <a:p>
            <a:pPr algn="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communication tools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3803613" y="7894332"/>
            <a:ext cx="3455687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Presentations are</a:t>
            </a:r>
          </a:p>
          <a:p>
            <a:pPr algn="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communication tools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4805857" y="904875"/>
            <a:ext cx="8676285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World Map Report</a:t>
            </a:r>
          </a:p>
        </p:txBody>
      </p:sp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101729" y="3125492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212123" y="3489435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256664" y="1914871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669722" y="1766555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246903" y="6045292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2927" y="8567350"/>
            <a:ext cx="1771546" cy="1780448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1562618" y="4228381"/>
            <a:ext cx="3208061" cy="3208061"/>
            <a:chOff x="0" y="0"/>
            <a:chExt cx="4277414" cy="4277414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1584640" y="1758184"/>
              <a:ext cx="1108134" cy="7038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202F5A"/>
                  </a:solidFill>
                  <a:latin typeface="Anton Bold"/>
                </a:rPr>
                <a:t>43%</a:t>
              </a:r>
            </a:p>
          </p:txBody>
        </p:sp>
        <p:grpSp>
          <p:nvGrpSpPr>
            <p:cNvPr name="Group 10" id="10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1" id="11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1253776" y="17180"/>
                <a:ext cx="1359682" cy="2305316"/>
              </a:xfrm>
              <a:custGeom>
                <a:avLst/>
                <a:gdLst/>
                <a:ahLst/>
                <a:cxnLst/>
                <a:rect r="r" b="b" t="t" l="l"/>
                <a:pathLst>
                  <a:path h="2305316" w="1359682">
                    <a:moveTo>
                      <a:pt x="333724" y="23148"/>
                    </a:moveTo>
                    <a:cubicBezTo>
                      <a:pt x="795530" y="142386"/>
                      <a:pt x="1151595" y="510313"/>
                      <a:pt x="1255638" y="975778"/>
                    </a:cubicBezTo>
                    <a:cubicBezTo>
                      <a:pt x="1359682" y="1441243"/>
                      <a:pt x="1194161" y="1925759"/>
                      <a:pt x="827075" y="2230276"/>
                    </a:cubicBezTo>
                    <a:cubicBezTo>
                      <a:pt x="757285" y="2288700"/>
                      <a:pt x="661569" y="2305316"/>
                      <a:pt x="576170" y="2273833"/>
                    </a:cubicBezTo>
                    <a:cubicBezTo>
                      <a:pt x="490772" y="2242349"/>
                      <a:pt x="428746" y="2167579"/>
                      <a:pt x="413580" y="2077835"/>
                    </a:cubicBezTo>
                    <a:cubicBezTo>
                      <a:pt x="398413" y="1988091"/>
                      <a:pt x="432425" y="1897091"/>
                      <a:pt x="502735" y="1839294"/>
                    </a:cubicBezTo>
                    <a:cubicBezTo>
                      <a:pt x="722986" y="1656583"/>
                      <a:pt x="822299" y="1365874"/>
                      <a:pt x="759873" y="1086595"/>
                    </a:cubicBezTo>
                    <a:cubicBezTo>
                      <a:pt x="697446" y="807316"/>
                      <a:pt x="483808" y="586559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grpSp>
        <p:nvGrpSpPr>
          <p:cNvPr name="Group 13" id="13"/>
          <p:cNvGrpSpPr/>
          <p:nvPr/>
        </p:nvGrpSpPr>
        <p:grpSpPr>
          <a:xfrm rot="0">
            <a:off x="7539970" y="4228381"/>
            <a:ext cx="3208061" cy="3208061"/>
            <a:chOff x="0" y="0"/>
            <a:chExt cx="4277414" cy="4277414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1584640" y="1758184"/>
              <a:ext cx="1108134" cy="7038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202F5A"/>
                  </a:solidFill>
                  <a:latin typeface="Anton Bold"/>
                </a:rPr>
                <a:t>60%</a:t>
              </a:r>
            </a:p>
          </p:txBody>
        </p:sp>
        <p:grpSp>
          <p:nvGrpSpPr>
            <p:cNvPr name="Group 15" id="15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>
                <a:off x="631484" y="17180"/>
                <a:ext cx="1982752" cy="2607567"/>
              </a:xfrm>
              <a:custGeom>
                <a:avLst/>
                <a:gdLst/>
                <a:ahLst/>
                <a:cxnLst/>
                <a:rect r="r" b="b" t="t" l="l"/>
                <a:pathLst>
                  <a:path h="2607567" w="1982752">
                    <a:moveTo>
                      <a:pt x="956016" y="23148"/>
                    </a:moveTo>
                    <a:cubicBezTo>
                      <a:pt x="1413392" y="141242"/>
                      <a:pt x="1767432" y="503428"/>
                      <a:pt x="1875092" y="963372"/>
                    </a:cubicBezTo>
                    <a:cubicBezTo>
                      <a:pt x="1982752" y="1423316"/>
                      <a:pt x="1826241" y="1905008"/>
                      <a:pt x="1468794" y="2213830"/>
                    </a:cubicBezTo>
                    <a:cubicBezTo>
                      <a:pt x="1111347" y="2522651"/>
                      <a:pt x="612034" y="2607566"/>
                      <a:pt x="172596" y="2434267"/>
                    </a:cubicBezTo>
                    <a:cubicBezTo>
                      <a:pt x="87777" y="2401255"/>
                      <a:pt x="27104" y="2325383"/>
                      <a:pt x="13552" y="2235381"/>
                    </a:cubicBezTo>
                    <a:cubicBezTo>
                      <a:pt x="0" y="2145379"/>
                      <a:pt x="35640" y="2055005"/>
                      <a:pt x="106977" y="1998480"/>
                    </a:cubicBezTo>
                    <a:cubicBezTo>
                      <a:pt x="178315" y="1941954"/>
                      <a:pt x="274443" y="1927919"/>
                      <a:pt x="358964" y="1961689"/>
                    </a:cubicBezTo>
                    <a:cubicBezTo>
                      <a:pt x="622627" y="2065668"/>
                      <a:pt x="922214" y="2014718"/>
                      <a:pt x="1136682" y="1829426"/>
                    </a:cubicBezTo>
                    <a:cubicBezTo>
                      <a:pt x="1351150" y="1644133"/>
                      <a:pt x="1445057" y="1355117"/>
                      <a:pt x="1380461" y="1079151"/>
                    </a:cubicBezTo>
                    <a:cubicBezTo>
                      <a:pt x="1315865" y="803185"/>
                      <a:pt x="1103441" y="585873"/>
                      <a:pt x="829016" y="515017"/>
                    </a:cubicBezTo>
                    <a:cubicBezTo>
                      <a:pt x="740788" y="492657"/>
                      <a:pt x="671268" y="424799"/>
                      <a:pt x="646780" y="337138"/>
                    </a:cubicBezTo>
                    <a:cubicBezTo>
                      <a:pt x="622292" y="249478"/>
                      <a:pt x="646578" y="155414"/>
                      <a:pt x="710444" y="90567"/>
                    </a:cubicBezTo>
                    <a:cubicBezTo>
                      <a:pt x="774310" y="25719"/>
                      <a:pt x="867992" y="0"/>
                      <a:pt x="956016" y="231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grpSp>
        <p:nvGrpSpPr>
          <p:cNvPr name="Group 18" id="18"/>
          <p:cNvGrpSpPr/>
          <p:nvPr/>
        </p:nvGrpSpPr>
        <p:grpSpPr>
          <a:xfrm rot="0">
            <a:off x="13517322" y="4228381"/>
            <a:ext cx="3208061" cy="3208061"/>
            <a:chOff x="0" y="0"/>
            <a:chExt cx="4277414" cy="4277414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1584640" y="1758184"/>
              <a:ext cx="1108134" cy="703897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202F5A"/>
                  </a:solidFill>
                  <a:latin typeface="Anton Bold"/>
                </a:rPr>
                <a:t>35%</a:t>
              </a:r>
            </a:p>
          </p:txBody>
        </p:sp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22" id="22"/>
              <p:cNvSpPr/>
              <p:nvPr/>
            </p:nvSpPr>
            <p:spPr>
              <a:xfrm>
                <a:off x="1253776" y="17180"/>
                <a:ext cx="1331199" cy="1891336"/>
              </a:xfrm>
              <a:custGeom>
                <a:avLst/>
                <a:gdLst/>
                <a:ahLst/>
                <a:cxnLst/>
                <a:rect r="r" b="b" t="t" l="l"/>
                <a:pathLst>
                  <a:path h="1891336" w="1331199">
                    <a:moveTo>
                      <a:pt x="333724" y="23148"/>
                    </a:moveTo>
                    <a:cubicBezTo>
                      <a:pt x="686133" y="114139"/>
                      <a:pt x="982565" y="351956"/>
                      <a:pt x="1147802" y="676252"/>
                    </a:cubicBezTo>
                    <a:cubicBezTo>
                      <a:pt x="1313039" y="1000548"/>
                      <a:pt x="1331198" y="1380152"/>
                      <a:pt x="1197671" y="1718740"/>
                    </a:cubicBezTo>
                    <a:cubicBezTo>
                      <a:pt x="1164659" y="1803560"/>
                      <a:pt x="1088787" y="1864232"/>
                      <a:pt x="998785" y="1877784"/>
                    </a:cubicBezTo>
                    <a:cubicBezTo>
                      <a:pt x="908783" y="1891336"/>
                      <a:pt x="818409" y="1855696"/>
                      <a:pt x="761883" y="1784359"/>
                    </a:cubicBezTo>
                    <a:cubicBezTo>
                      <a:pt x="705358" y="1713021"/>
                      <a:pt x="691323" y="1616893"/>
                      <a:pt x="725093" y="1532372"/>
                    </a:cubicBezTo>
                    <a:cubicBezTo>
                      <a:pt x="805209" y="1329220"/>
                      <a:pt x="794313" y="1101457"/>
                      <a:pt x="695171" y="906879"/>
                    </a:cubicBezTo>
                    <a:cubicBezTo>
                      <a:pt x="596029" y="712302"/>
                      <a:pt x="418169" y="569612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F89FA1"/>
              </a:solidFill>
            </p:spPr>
          </p:sp>
        </p:grpSp>
      </p:grpSp>
      <p:pic>
        <p:nvPicPr>
          <p:cNvPr name="Picture 23" id="2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10800000">
            <a:off x="9684490" y="8567350"/>
            <a:ext cx="4342797" cy="4114800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5"/>
          <a:srcRect l="30" t="0" r="30" b="0"/>
          <a:stretch>
            <a:fillRect/>
          </a:stretch>
        </p:blipFill>
        <p:spPr>
          <a:xfrm flipH="false" flipV="false" rot="1033009">
            <a:off x="1174966" y="396121"/>
            <a:ext cx="1984565" cy="3402112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6"/>
          <a:srcRect l="0" t="163" r="0" b="163"/>
          <a:stretch>
            <a:fillRect/>
          </a:stretch>
        </p:blipFill>
        <p:spPr>
          <a:xfrm flipH="false" flipV="false" rot="-487458">
            <a:off x="14751264" y="356862"/>
            <a:ext cx="2739322" cy="3160756"/>
          </a:xfrm>
          <a:prstGeom prst="rect">
            <a:avLst/>
          </a:prstGeom>
        </p:spPr>
      </p:pic>
      <p:sp>
        <p:nvSpPr>
          <p:cNvPr name="TextBox 26" id="26"/>
          <p:cNvSpPr txBox="true"/>
          <p:nvPr/>
        </p:nvSpPr>
        <p:spPr>
          <a:xfrm rot="0">
            <a:off x="1397209" y="7768590"/>
            <a:ext cx="3538878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the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featured statistic.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374561" y="7768590"/>
            <a:ext cx="3538878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the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featured statistic.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3351913" y="7768590"/>
            <a:ext cx="3538878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the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featured statistic.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4142437" y="904875"/>
            <a:ext cx="10003125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Infographic Slide Report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4770678" y="2428832"/>
            <a:ext cx="8746643" cy="3987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Elaborate on the featured statistic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1720593" y="8787385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49877" y="506303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470527" y="-751748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117464" y="5424306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35650" y="8134599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32" t="0" r="32" b="0"/>
          <a:stretch>
            <a:fillRect/>
          </a:stretch>
        </p:blipFill>
        <p:spPr>
          <a:xfrm flipH="false" flipV="false" rot="0">
            <a:off x="-234988" y="3161297"/>
            <a:ext cx="4857628" cy="4711899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173" r="0" b="173"/>
          <a:stretch>
            <a:fillRect/>
          </a:stretch>
        </p:blipFill>
        <p:spPr>
          <a:xfrm flipH="false" flipV="false" rot="0">
            <a:off x="13506509" y="3182209"/>
            <a:ext cx="3752791" cy="4690988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4170845" y="1632701"/>
            <a:ext cx="9946309" cy="118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Fonts In this Presentation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6131331" y="3588501"/>
            <a:ext cx="6025339" cy="1099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This presentation template uses the following free fonts: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5367701" y="5460097"/>
            <a:ext cx="7552598" cy="119877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Titles: Atma Bold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Headers: Atma Bold</a:t>
            </a:r>
          </a:p>
          <a:p>
            <a:pPr algn="ctr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Body Copy: Open Sauce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5367701" y="7430787"/>
            <a:ext cx="7552598" cy="1099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You can find these fonts online too.</a:t>
            </a:r>
          </a:p>
          <a:p>
            <a:pPr algn="ctr" marL="0" indent="0" lvl="0">
              <a:lnSpc>
                <a:spcPts val="4480"/>
              </a:lnSpc>
              <a:spcBef>
                <a:spcPct val="0"/>
              </a:spcBef>
            </a:pPr>
            <a:r>
              <a:rPr lang="en-US" sz="3200" u="none">
                <a:solidFill>
                  <a:srgbClr val="202F5A"/>
                </a:solidFill>
                <a:latin typeface="Anton Bold"/>
              </a:rPr>
              <a:t>Happy designing! </a:t>
            </a:r>
          </a:p>
        </p:txBody>
      </p: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7122169" y="1123121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135896" y="4593616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3135200" y="-357859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6516454" y="378900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924597" y="0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166" r="0" b="166"/>
          <a:stretch>
            <a:fillRect/>
          </a:stretch>
        </p:blipFill>
        <p:spPr>
          <a:xfrm flipH="false" flipV="false" rot="0">
            <a:off x="7486612" y="7762488"/>
            <a:ext cx="4699710" cy="4073082"/>
          </a:xfrm>
          <a:prstGeom prst="rect">
            <a:avLst/>
          </a:prstGeom>
        </p:spPr>
      </p:pic>
      <p:grpSp>
        <p:nvGrpSpPr>
          <p:cNvPr name="Group 8" id="8"/>
          <p:cNvGrpSpPr/>
          <p:nvPr/>
        </p:nvGrpSpPr>
        <p:grpSpPr>
          <a:xfrm rot="0">
            <a:off x="1605259" y="2127056"/>
            <a:ext cx="6689688" cy="6032888"/>
            <a:chOff x="0" y="0"/>
            <a:chExt cx="8919583" cy="8043850"/>
          </a:xfrm>
        </p:grpSpPr>
        <p:sp>
          <p:nvSpPr>
            <p:cNvPr name="TextBox 9" id="9"/>
            <p:cNvSpPr txBox="true"/>
            <p:nvPr/>
          </p:nvSpPr>
          <p:spPr>
            <a:xfrm rot="0">
              <a:off x="0" y="-123825"/>
              <a:ext cx="8919583" cy="15377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9799"/>
                </a:lnSpc>
                <a:spcBef>
                  <a:spcPct val="0"/>
                </a:spcBef>
              </a:pPr>
              <a:r>
                <a:rPr lang="en-US" sz="6999" u="none">
                  <a:solidFill>
                    <a:srgbClr val="202F5A"/>
                  </a:solidFill>
                  <a:latin typeface="Anton"/>
                </a:rPr>
                <a:t>Credits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2853928"/>
              <a:ext cx="8919583" cy="14472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202F5A"/>
                  </a:solidFill>
                  <a:latin typeface="Anton Bold"/>
                </a:rPr>
                <a:t>This presentation template is free for everyone to use thanks to the following: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5425078"/>
              <a:ext cx="8919583" cy="104596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220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202F5A"/>
                  </a:solidFill>
                  <a:latin typeface="Rubik"/>
                </a:rPr>
                <a:t>SlidesCarnival for the presentation template</a:t>
              </a:r>
            </a:p>
            <a:p>
              <a:pPr marL="0" indent="0" lvl="0">
                <a:lnSpc>
                  <a:spcPts val="3220"/>
                </a:lnSpc>
                <a:spcBef>
                  <a:spcPct val="0"/>
                </a:spcBef>
              </a:pPr>
              <a:r>
                <a:rPr lang="en-US" sz="2300" u="none">
                  <a:solidFill>
                    <a:srgbClr val="202F5A"/>
                  </a:solidFill>
                  <a:latin typeface="Rubik"/>
                </a:rPr>
                <a:t>Pexels for the photos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0" y="7345862"/>
              <a:ext cx="8919583" cy="69798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202F5A"/>
                  </a:solidFill>
                  <a:latin typeface="Anton Bold"/>
                </a:rPr>
                <a:t>Happy designing! </a:t>
              </a:r>
            </a:p>
          </p:txBody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4215349" y="0"/>
            <a:ext cx="4408098" cy="409953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5"/>
          <a:srcRect l="108" t="0" r="108" b="0"/>
          <a:stretch>
            <a:fillRect/>
          </a:stretch>
        </p:blipFill>
        <p:spPr>
          <a:xfrm flipH="false" flipV="false" rot="0">
            <a:off x="10525860" y="4593616"/>
            <a:ext cx="4011267" cy="3971154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3879902" y="5789999"/>
            <a:ext cx="4408098" cy="473989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7"/>
          <a:srcRect l="181" t="0" r="181" b="0"/>
          <a:stretch>
            <a:fillRect/>
          </a:stretch>
        </p:blipFill>
        <p:spPr>
          <a:xfrm flipH="false" flipV="false" rot="6609407">
            <a:off x="-988363" y="-466838"/>
            <a:ext cx="2914926" cy="3179919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137437">
            <a:off x="9115418" y="482832"/>
            <a:ext cx="3988708" cy="4032685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FDFD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7259300" y="5303289"/>
            <a:ext cx="1771546" cy="178044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8258227" y="-357859"/>
            <a:ext cx="1771546" cy="1780448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0349620" y="9051628"/>
            <a:ext cx="1771546" cy="178044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4648106" y="271355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407891" y="2753464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28700" y="1471512"/>
            <a:ext cx="3775424" cy="896112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106" r="0" b="106"/>
          <a:stretch>
            <a:fillRect/>
          </a:stretch>
        </p:blipFill>
        <p:spPr>
          <a:xfrm flipH="false" flipV="false" rot="-463431">
            <a:off x="12137483" y="6519244"/>
            <a:ext cx="4996195" cy="2206653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/>
          <a:srcRect l="0" t="92" r="0" b="92"/>
          <a:stretch>
            <a:fillRect/>
          </a:stretch>
        </p:blipFill>
        <p:spPr>
          <a:xfrm flipH="false" flipV="false" rot="0">
            <a:off x="10767836" y="1942424"/>
            <a:ext cx="3039528" cy="425108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6"/>
          <a:srcRect l="30" t="0" r="30" b="0"/>
          <a:stretch>
            <a:fillRect/>
          </a:stretch>
        </p:blipFill>
        <p:spPr>
          <a:xfrm flipH="false" flipV="false" rot="0">
            <a:off x="14330487" y="1814194"/>
            <a:ext cx="2406784" cy="4125916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1028700" y="3484343"/>
            <a:ext cx="9320920" cy="242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Free templates for all your presentation needs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7090261"/>
            <a:ext cx="3707510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For PowerPoint, Google Slides, and Canva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338706" y="7090261"/>
            <a:ext cx="3839042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100% free for personal or commercial use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8348231"/>
            <a:ext cx="3839042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Ready to use, professional, and customizable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338706" y="8348231"/>
            <a:ext cx="3839042" cy="7987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Blow your audience away with attractive visuals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6119341" cy="10287000"/>
            <a:chOff x="0" y="0"/>
            <a:chExt cx="1611678" cy="2709333"/>
          </a:xfrm>
        </p:grpSpPr>
        <p:sp>
          <p:nvSpPr>
            <p:cNvPr name="Freeform 3" id="3"/>
            <p:cNvSpPr/>
            <p:nvPr/>
          </p:nvSpPr>
          <p:spPr>
            <a:xfrm>
              <a:off x="0" y="0"/>
              <a:ext cx="1611678" cy="2709333"/>
            </a:xfrm>
            <a:custGeom>
              <a:avLst/>
              <a:gdLst/>
              <a:ahLst/>
              <a:cxnLst/>
              <a:rect r="r" b="b" t="t" l="l"/>
              <a:pathLst>
                <a:path h="2709333" w="1611678">
                  <a:moveTo>
                    <a:pt x="0" y="0"/>
                  </a:moveTo>
                  <a:lnTo>
                    <a:pt x="1611678" y="0"/>
                  </a:lnTo>
                  <a:lnTo>
                    <a:pt x="1611678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FDFD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220"/>
                </a:lnSpc>
              </a:pPr>
            </a:p>
          </p:txBody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407891" y="9258300"/>
            <a:ext cx="1771546" cy="1780448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8676850" y="-218089"/>
            <a:ext cx="1771546" cy="1780448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4117845" y="2993845"/>
            <a:ext cx="1771546" cy="178044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-407891" y="2753464"/>
            <a:ext cx="1771546" cy="1780448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693171" y="824774"/>
            <a:ext cx="2600862" cy="1082904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6681316" y="2268561"/>
            <a:ext cx="1836844" cy="1708265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9791409" y="824774"/>
            <a:ext cx="1313972" cy="120228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13289741" y="2373983"/>
            <a:ext cx="1944703" cy="149742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6092355">
            <a:off x="11139193" y="2291336"/>
            <a:ext cx="1188842" cy="166271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9"/>
          <a:srcRect l="108" t="0" r="108" b="0"/>
          <a:stretch>
            <a:fillRect/>
          </a:stretch>
        </p:blipFill>
        <p:spPr>
          <a:xfrm flipH="false" flipV="false" rot="0">
            <a:off x="8919109" y="2191573"/>
            <a:ext cx="1709592" cy="1692496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0"/>
          <a:srcRect l="94" t="0" r="94" b="0"/>
          <a:stretch>
            <a:fillRect/>
          </a:stretch>
        </p:blipFill>
        <p:spPr>
          <a:xfrm flipH="false" flipV="false" rot="0">
            <a:off x="16212423" y="2373983"/>
            <a:ext cx="1471833" cy="1525215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1"/>
          <a:srcRect l="0" t="68" r="0" b="68"/>
          <a:stretch>
            <a:fillRect/>
          </a:stretch>
        </p:blipFill>
        <p:spPr>
          <a:xfrm flipH="false" flipV="false" rot="0">
            <a:off x="16144404" y="654956"/>
            <a:ext cx="1607871" cy="1519438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1158797">
            <a:off x="13663066" y="777720"/>
            <a:ext cx="1459428" cy="1569278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636259">
            <a:off x="11561754" y="856366"/>
            <a:ext cx="1357716" cy="1286435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5"/>
          <a:srcRect l="0" t="0" r="0" b="0"/>
          <a:stretch>
            <a:fillRect/>
          </a:stretch>
        </p:blipFill>
        <p:spPr>
          <a:xfrm flipH="false" flipV="false" rot="0">
            <a:off x="6917302" y="4356756"/>
            <a:ext cx="1481357" cy="1722508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6"/>
          <a:srcRect l="0" t="0" r="0" b="0"/>
          <a:stretch>
            <a:fillRect/>
          </a:stretch>
        </p:blipFill>
        <p:spPr>
          <a:xfrm flipH="false" flipV="false" rot="-1919822">
            <a:off x="9940589" y="4426058"/>
            <a:ext cx="2023394" cy="1143218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false" flipV="false" rot="0">
            <a:off x="6748916" y="4177980"/>
            <a:ext cx="850823" cy="855098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4403161">
            <a:off x="14220878" y="4149385"/>
            <a:ext cx="1491071" cy="1517629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50693" y="4429665"/>
            <a:ext cx="1395293" cy="1588843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948078" y="6319381"/>
            <a:ext cx="1419805" cy="1409479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3294850">
            <a:off x="11005041" y="6318188"/>
            <a:ext cx="1015196" cy="1484994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2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851508" y="6249977"/>
            <a:ext cx="1278158" cy="1583304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2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326911" y="6272937"/>
            <a:ext cx="1286678" cy="1345386"/>
          </a:xfrm>
          <a:prstGeom prst="rect">
            <a:avLst/>
          </a:prstGeom>
        </p:spPr>
      </p:pic>
      <p:sp>
        <p:nvSpPr>
          <p:cNvPr name="TextBox 28" id="28"/>
          <p:cNvSpPr txBox="true"/>
          <p:nvPr/>
        </p:nvSpPr>
        <p:spPr>
          <a:xfrm rot="0">
            <a:off x="1028700" y="904875"/>
            <a:ext cx="4458121" cy="2422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Resource </a:t>
            </a:r>
          </a:p>
          <a:p>
            <a:pPr algn="l" marL="0" indent="0" lvl="0">
              <a:lnSpc>
                <a:spcPts val="9799"/>
              </a:lnSpc>
              <a:spcBef>
                <a:spcPct val="0"/>
              </a:spcBef>
            </a:pPr>
            <a:r>
              <a:rPr lang="en-US" sz="6999" u="none">
                <a:solidFill>
                  <a:srgbClr val="202F5A"/>
                </a:solidFill>
                <a:latin typeface="Anton"/>
              </a:rPr>
              <a:t>Page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028700" y="6888480"/>
            <a:ext cx="4458121" cy="239882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Use these design resources in your Canva Presentation.</a:t>
            </a:r>
          </a:p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Happy designing! </a:t>
            </a:r>
          </a:p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</a:p>
          <a:p>
            <a:pPr algn="l" marL="0" indent="0" lvl="0">
              <a:lnSpc>
                <a:spcPts val="3220"/>
              </a:lnSpc>
              <a:spcBef>
                <a:spcPct val="0"/>
              </a:spcBef>
            </a:pPr>
            <a:r>
              <a:rPr lang="en-US" sz="2300" u="none">
                <a:solidFill>
                  <a:srgbClr val="202F5A"/>
                </a:solidFill>
                <a:latin typeface="Rubik"/>
              </a:rPr>
              <a:t>Don't forget to delete this page before presenting. </a:t>
            </a:r>
          </a:p>
        </p:txBody>
      </p:sp>
      <p:pic>
        <p:nvPicPr>
          <p:cNvPr name="Picture 30" id="30"/>
          <p:cNvPicPr>
            <a:picLocks noChangeAspect="true"/>
          </p:cNvPicPr>
          <p:nvPr/>
        </p:nvPicPr>
        <p:blipFill>
          <a:blip r:embed="rId30"/>
          <a:srcRect l="266" t="0" r="266" b="0"/>
          <a:stretch>
            <a:fillRect/>
          </a:stretch>
        </p:blipFill>
        <p:spPr>
          <a:xfrm flipH="false" flipV="false" rot="0">
            <a:off x="16097215" y="6423803"/>
            <a:ext cx="1702248" cy="1305057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31"/>
          <a:srcRect l="0" t="170" r="0" b="170"/>
          <a:stretch>
            <a:fillRect/>
          </a:stretch>
        </p:blipFill>
        <p:spPr>
          <a:xfrm flipH="false" flipV="false" rot="0">
            <a:off x="6807991" y="8278678"/>
            <a:ext cx="1590667" cy="1659826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32"/>
          <a:srcRect l="0" t="0" r="0" b="0"/>
          <a:stretch>
            <a:fillRect/>
          </a:stretch>
        </p:blipFill>
        <p:spPr>
          <a:xfrm flipH="false" flipV="false" rot="0">
            <a:off x="8919109" y="8128556"/>
            <a:ext cx="791422" cy="1850967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33"/>
          <a:srcRect l="179" t="0" r="179" b="0"/>
          <a:stretch>
            <a:fillRect/>
          </a:stretch>
        </p:blipFill>
        <p:spPr>
          <a:xfrm flipH="false" flipV="false" rot="0">
            <a:off x="10128102" y="7921888"/>
            <a:ext cx="1702267" cy="1823857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34"/>
          <a:srcRect l="0" t="0" r="0" b="0"/>
          <a:stretch>
            <a:fillRect/>
          </a:stretch>
        </p:blipFill>
        <p:spPr>
          <a:xfrm flipH="false" flipV="false" rot="0">
            <a:off x="11948663" y="8160013"/>
            <a:ext cx="1713214" cy="1678950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35"/>
          <a:srcRect l="0" t="0" r="0" b="0"/>
          <a:stretch>
            <a:fillRect/>
          </a:stretch>
        </p:blipFill>
        <p:spPr>
          <a:xfrm flipH="false" flipV="false" rot="5935225">
            <a:off x="12404295" y="6585693"/>
            <a:ext cx="1892209" cy="662273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36"/>
          <a:srcRect l="112" t="0" r="112" b="0"/>
          <a:stretch>
            <a:fillRect/>
          </a:stretch>
        </p:blipFill>
        <p:spPr>
          <a:xfrm flipH="false" flipV="false" rot="0">
            <a:off x="16110860" y="8442836"/>
            <a:ext cx="1674958" cy="1242261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37"/>
          <a:srcRect l="373" t="0" r="373" b="0"/>
          <a:stretch>
            <a:fillRect/>
          </a:stretch>
        </p:blipFill>
        <p:spPr>
          <a:xfrm flipH="false" flipV="false" rot="0">
            <a:off x="14042878" y="8644302"/>
            <a:ext cx="1863837" cy="931919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38"/>
          <a:srcRect l="8" t="0" r="8" b="0"/>
          <a:stretch>
            <a:fillRect/>
          </a:stretch>
        </p:blipFill>
        <p:spPr>
          <a:xfrm flipH="false" flipV="false" rot="-6359132">
            <a:off x="12296292" y="4125645"/>
            <a:ext cx="1306066" cy="1583110"/>
          </a:xfrm>
          <a:prstGeom prst="rect">
            <a:avLst/>
          </a:prstGeom>
        </p:spPr>
      </p:pic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DAFcyCt0fS0</dc:identifier>
  <dcterms:modified xsi:type="dcterms:W3CDTF">2011-08-01T06:04:30Z</dcterms:modified>
  <cp:revision>1</cp:revision>
  <dc:title>Copia de Animated Mind Maps for Class Pink and Blue Cute Education Presention</dc:title>
</cp:coreProperties>
</file>