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257" r:id="rId3"/>
    <p:sldId id="362" r:id="rId4"/>
    <p:sldId id="324" r:id="rId5"/>
    <p:sldId id="325" r:id="rId6"/>
    <p:sldId id="258" r:id="rId7"/>
    <p:sldId id="363" r:id="rId8"/>
    <p:sldId id="351" r:id="rId9"/>
    <p:sldId id="365" r:id="rId10"/>
    <p:sldId id="364" r:id="rId11"/>
    <p:sldId id="366" r:id="rId12"/>
    <p:sldId id="368" r:id="rId13"/>
    <p:sldId id="369" r:id="rId14"/>
    <p:sldId id="371" r:id="rId15"/>
    <p:sldId id="370" r:id="rId16"/>
    <p:sldId id="367" r:id="rId17"/>
    <p:sldId id="372" r:id="rId18"/>
    <p:sldId id="292" r:id="rId19"/>
    <p:sldId id="287" r:id="rId20"/>
    <p:sldId id="374" r:id="rId21"/>
    <p:sldId id="288" r:id="rId22"/>
    <p:sldId id="373" r:id="rId23"/>
    <p:sldId id="291" r:id="rId24"/>
    <p:sldId id="294" r:id="rId25"/>
    <p:sldId id="293" r:id="rId26"/>
    <p:sldId id="466" r:id="rId27"/>
    <p:sldId id="336" r:id="rId28"/>
    <p:sldId id="447" r:id="rId29"/>
  </p:sldIdLst>
  <p:sldSz cx="12192000" cy="6858000"/>
  <p:notesSz cx="6858000" cy="9144000"/>
  <p:embeddedFontLst>
    <p:embeddedFont>
      <p:font typeface="Montserrat Light" panose="00000400000000000000" pitchFamily="2" charset="0"/>
      <p:regular r:id="rId32"/>
      <p:italic r:id="rId33"/>
    </p:embeddedFont>
    <p:embeddedFont>
      <p:font typeface="Montserrat SemiBold" panose="00000700000000000000" pitchFamily="2" charset="0"/>
      <p:bold r:id="rId34"/>
      <p:boldItalic r:id="rId35"/>
    </p:embeddedFont>
    <p:embeddedFont>
      <p:font typeface="맑은 고딕" panose="020B0503020000020004" pitchFamily="50" charset="-127"/>
      <p:regular r:id="rId36"/>
      <p:bold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1233E"/>
    <a:srgbClr val="01375A"/>
    <a:srgbClr val="A48E69"/>
    <a:srgbClr val="32544C"/>
    <a:srgbClr val="F68C91"/>
    <a:srgbClr val="F06A4B"/>
    <a:srgbClr val="60814C"/>
    <a:srgbClr val="FDF7EB"/>
    <a:srgbClr val="FFEEEB"/>
    <a:srgbClr val="1B314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보통 스타일 2 - 강조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>
        <p:scale>
          <a:sx n="50" d="100"/>
          <a:sy n="50" d="100"/>
        </p:scale>
        <p:origin x="1592" y="92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3" d="100"/>
          <a:sy n="83" d="100"/>
        </p:scale>
        <p:origin x="3024" y="10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2022-06-08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1A9E691B-E62A-4932-BE9C-7E0121F9F35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3" name="직사각형 72">
            <a:extLst>
              <a:ext uri="{FF2B5EF4-FFF2-40B4-BE49-F238E27FC236}">
                <a16:creationId xmlns:a16="http://schemas.microsoft.com/office/drawing/2014/main" id="{1157C8CB-0869-40F0-8B1F-5E0DD3434205}"/>
              </a:ext>
            </a:extLst>
          </p:cNvPr>
          <p:cNvSpPr/>
          <p:nvPr userDrawn="1"/>
        </p:nvSpPr>
        <p:spPr>
          <a:xfrm>
            <a:off x="2815771" y="1674124"/>
            <a:ext cx="6560458" cy="3509752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8111CE6A-AF68-45C3-B9CA-5DA9E40C1C65}"/>
              </a:ext>
            </a:extLst>
          </p:cNvPr>
          <p:cNvSpPr/>
          <p:nvPr userDrawn="1"/>
        </p:nvSpPr>
        <p:spPr>
          <a:xfrm>
            <a:off x="2906400" y="1764000"/>
            <a:ext cx="6379200" cy="3330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pic>
        <p:nvPicPr>
          <p:cNvPr id="24" name="Graphic 3">
            <a:hlinkClick r:id="rId3"/>
            <a:extLst>
              <a:ext uri="{FF2B5EF4-FFF2-40B4-BE49-F238E27FC236}">
                <a16:creationId xmlns:a16="http://schemas.microsoft.com/office/drawing/2014/main" id="{4443CE26-38D9-4CF8-82EA-7EF94ED29CB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6"/>
            <a:extLst>
              <a:ext uri="{FF2B5EF4-FFF2-40B4-BE49-F238E27FC236}">
                <a16:creationId xmlns:a16="http://schemas.microsoft.com/office/drawing/2014/main" id="{0D2238C2-812F-4137-A050-058C120D76A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DB559289-ED0A-4FE7-A6B2-D004995B85E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3" name="직사각형 72">
            <a:extLst>
              <a:ext uri="{FF2B5EF4-FFF2-40B4-BE49-F238E27FC236}">
                <a16:creationId xmlns:a16="http://schemas.microsoft.com/office/drawing/2014/main" id="{1157C8CB-0869-40F0-8B1F-5E0DD3434205}"/>
              </a:ext>
            </a:extLst>
          </p:cNvPr>
          <p:cNvSpPr/>
          <p:nvPr userDrawn="1"/>
        </p:nvSpPr>
        <p:spPr>
          <a:xfrm>
            <a:off x="2815771" y="1674124"/>
            <a:ext cx="6560458" cy="3509752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8111CE6A-AF68-45C3-B9CA-5DA9E40C1C65}"/>
              </a:ext>
            </a:extLst>
          </p:cNvPr>
          <p:cNvSpPr/>
          <p:nvPr userDrawn="1"/>
        </p:nvSpPr>
        <p:spPr>
          <a:xfrm>
            <a:off x="2906400" y="1764000"/>
            <a:ext cx="6379200" cy="3330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pic>
        <p:nvPicPr>
          <p:cNvPr id="24" name="Graphic 3">
            <a:hlinkClick r:id="rId3"/>
            <a:extLst>
              <a:ext uri="{FF2B5EF4-FFF2-40B4-BE49-F238E27FC236}">
                <a16:creationId xmlns:a16="http://schemas.microsoft.com/office/drawing/2014/main" id="{4443CE26-38D9-4CF8-82EA-7EF94ED29CB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6"/>
            <a:extLst>
              <a:ext uri="{FF2B5EF4-FFF2-40B4-BE49-F238E27FC236}">
                <a16:creationId xmlns:a16="http://schemas.microsoft.com/office/drawing/2014/main" id="{0D2238C2-812F-4137-A050-058C120D76A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8640967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743D2277-DFF8-472F-AEEC-D375FE4200F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3" name="직사각형 72">
            <a:extLst>
              <a:ext uri="{FF2B5EF4-FFF2-40B4-BE49-F238E27FC236}">
                <a16:creationId xmlns:a16="http://schemas.microsoft.com/office/drawing/2014/main" id="{1157C8CB-0869-40F0-8B1F-5E0DD3434205}"/>
              </a:ext>
            </a:extLst>
          </p:cNvPr>
          <p:cNvSpPr/>
          <p:nvPr userDrawn="1"/>
        </p:nvSpPr>
        <p:spPr>
          <a:xfrm>
            <a:off x="2815771" y="1674124"/>
            <a:ext cx="6560458" cy="3509752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8111CE6A-AF68-45C3-B9CA-5DA9E40C1C65}"/>
              </a:ext>
            </a:extLst>
          </p:cNvPr>
          <p:cNvSpPr/>
          <p:nvPr userDrawn="1"/>
        </p:nvSpPr>
        <p:spPr>
          <a:xfrm>
            <a:off x="2906400" y="1764000"/>
            <a:ext cx="6379200" cy="3330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pic>
        <p:nvPicPr>
          <p:cNvPr id="24" name="Graphic 3">
            <a:hlinkClick r:id="rId3"/>
            <a:extLst>
              <a:ext uri="{FF2B5EF4-FFF2-40B4-BE49-F238E27FC236}">
                <a16:creationId xmlns:a16="http://schemas.microsoft.com/office/drawing/2014/main" id="{4443CE26-38D9-4CF8-82EA-7EF94ED29CB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6"/>
            <a:extLst>
              <a:ext uri="{FF2B5EF4-FFF2-40B4-BE49-F238E27FC236}">
                <a16:creationId xmlns:a16="http://schemas.microsoft.com/office/drawing/2014/main" id="{0D2238C2-812F-4137-A050-058C120D76A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176445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A08D7349-B27F-421D-A6CD-D235048782F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43D02BD8-272E-49A9-8F0A-3BD10DD8808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65E8A093-AB2F-4D67-95CF-0808AF7BC317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BD84C6F4-BA92-47F3-9228-156B2EC26F53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ACC630D-DBE2-49A4-92A5-5B5728573DF5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852212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1F331A3B-E69D-4985-AA7F-E12CF7F1BDE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46" name="직사각형 45">
            <a:extLst>
              <a:ext uri="{FF2B5EF4-FFF2-40B4-BE49-F238E27FC236}">
                <a16:creationId xmlns:a16="http://schemas.microsoft.com/office/drawing/2014/main" id="{C6FC067A-3056-490F-A5A6-4A032DF304E0}"/>
              </a:ext>
            </a:extLst>
          </p:cNvPr>
          <p:cNvSpPr/>
          <p:nvPr userDrawn="1"/>
        </p:nvSpPr>
        <p:spPr>
          <a:xfrm>
            <a:off x="2481943" y="1937657"/>
            <a:ext cx="7228114" cy="2982686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993DC713-F98D-4D56-8E32-0413103C5E53}"/>
              </a:ext>
            </a:extLst>
          </p:cNvPr>
          <p:cNvSpPr/>
          <p:nvPr userDrawn="1"/>
        </p:nvSpPr>
        <p:spPr>
          <a:xfrm>
            <a:off x="2571600" y="2026800"/>
            <a:ext cx="7048800" cy="28044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pic>
        <p:nvPicPr>
          <p:cNvPr id="10" name="Graphic 3">
            <a:hlinkClick r:id="rId3"/>
            <a:extLst>
              <a:ext uri="{FF2B5EF4-FFF2-40B4-BE49-F238E27FC236}">
                <a16:creationId xmlns:a16="http://schemas.microsoft.com/office/drawing/2014/main" id="{095FEDF4-FC4D-415F-ADA5-A533AA6820B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1" name="TextBox 10">
            <a:hlinkClick r:id="rId6"/>
            <a:extLst>
              <a:ext uri="{FF2B5EF4-FFF2-40B4-BE49-F238E27FC236}">
                <a16:creationId xmlns:a16="http://schemas.microsoft.com/office/drawing/2014/main" id="{F0C25F78-EC40-4BA0-A371-5E1692FD1CAE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0778369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57878005-9580-483D-A8E5-B3BF1ACA773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직사각형 7">
            <a:extLst>
              <a:ext uri="{FF2B5EF4-FFF2-40B4-BE49-F238E27FC236}">
                <a16:creationId xmlns:a16="http://schemas.microsoft.com/office/drawing/2014/main" id="{E23DEE19-A7B6-41A3-84A5-5823AF3BFAE2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16287855-1BD1-4431-9028-2D4AA864AF24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35" name="그림 개체 틀 4">
            <a:extLst>
              <a:ext uri="{FF2B5EF4-FFF2-40B4-BE49-F238E27FC236}">
                <a16:creationId xmlns:a16="http://schemas.microsoft.com/office/drawing/2014/main" id="{B6BD3FF8-2DEA-4733-BA81-7BDCCD2E191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838912" y="1691588"/>
            <a:ext cx="4015082" cy="173741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6" name="그림 개체 틀 4">
            <a:extLst>
              <a:ext uri="{FF2B5EF4-FFF2-40B4-BE49-F238E27FC236}">
                <a16:creationId xmlns:a16="http://schemas.microsoft.com/office/drawing/2014/main" id="{23CDDF26-7B77-4FC3-9E89-C34D7B40E9C0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405266" y="1691588"/>
            <a:ext cx="4015082" cy="173741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453683E8-690B-4FDE-B971-6566CA2BA5E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B75F7C7F-6B4B-4B9B-AE08-0A972C7F551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7950062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CD5D2050-ACE2-4309-A130-240CA025E1C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직사각형 7">
            <a:extLst>
              <a:ext uri="{FF2B5EF4-FFF2-40B4-BE49-F238E27FC236}">
                <a16:creationId xmlns:a16="http://schemas.microsoft.com/office/drawing/2014/main" id="{F017AEA0-1E80-4C1E-A390-441E0861CEFE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06935D14-E527-411E-BFF2-51813EA62F70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98D55466-C3A6-457B-9E8F-12F08B741C2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52858" y="750522"/>
            <a:ext cx="4610100" cy="5383577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9A107219-EA68-4A67-822E-0B26DDE685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CF8826B8-E2B2-474B-AAF5-E6A721298D47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73546397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469FB691-A7E3-418E-B083-31AD4A68BC5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직사각형 10">
            <a:extLst>
              <a:ext uri="{FF2B5EF4-FFF2-40B4-BE49-F238E27FC236}">
                <a16:creationId xmlns:a16="http://schemas.microsoft.com/office/drawing/2014/main" id="{4BAE66FD-F210-4B28-9668-A3FCF433D99F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49A3D1C-7DA3-459A-BB46-4B8275B23C47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" name="그림 개체 틀 12">
            <a:extLst>
              <a:ext uri="{FF2B5EF4-FFF2-40B4-BE49-F238E27FC236}">
                <a16:creationId xmlns:a16="http://schemas.microsoft.com/office/drawing/2014/main" id="{FF782A1D-9710-4CA3-AAAA-1D7FA535DB6D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>
            <a:off x="1503476" y="2345366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12">
            <a:extLst>
              <a:ext uri="{FF2B5EF4-FFF2-40B4-BE49-F238E27FC236}">
                <a16:creationId xmlns:a16="http://schemas.microsoft.com/office/drawing/2014/main" id="{DAC4A140-5DCB-454F-9271-195E63422779}"/>
              </a:ext>
            </a:extLst>
          </p:cNvPr>
          <p:cNvSpPr>
            <a:spLocks noGrp="1"/>
          </p:cNvSpPr>
          <p:nvPr>
            <p:ph type="pic" sz="quarter" idx="24" hasCustomPrompt="1"/>
          </p:nvPr>
        </p:nvSpPr>
        <p:spPr>
          <a:xfrm>
            <a:off x="8741438" y="2345366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D6ACEABE-F481-41AD-8D10-C65ACD894842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>
            <a:off x="6328784" y="2345366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12">
            <a:extLst>
              <a:ext uri="{FF2B5EF4-FFF2-40B4-BE49-F238E27FC236}">
                <a16:creationId xmlns:a16="http://schemas.microsoft.com/office/drawing/2014/main" id="{D22275BF-E2A8-490F-BFAA-CFC5EC33C17A}"/>
              </a:ext>
            </a:extLst>
          </p:cNvPr>
          <p:cNvSpPr>
            <a:spLocks noGrp="1"/>
          </p:cNvSpPr>
          <p:nvPr>
            <p:ph type="pic" sz="quarter" idx="26" hasCustomPrompt="1"/>
          </p:nvPr>
        </p:nvSpPr>
        <p:spPr>
          <a:xfrm>
            <a:off x="3916130" y="2345366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3444B6A0-2A17-4C6D-B960-C596E6D2E5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0" name="TextBox 9">
            <a:hlinkClick r:id="rId6"/>
            <a:extLst>
              <a:ext uri="{FF2B5EF4-FFF2-40B4-BE49-F238E27FC236}">
                <a16:creationId xmlns:a16="http://schemas.microsoft.com/office/drawing/2014/main" id="{8E20723C-5CF2-422D-AB1F-61D88291AF2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449226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7EA50DCC-4E57-4A70-B382-E20D4A0D283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직사각형 7">
            <a:extLst>
              <a:ext uri="{FF2B5EF4-FFF2-40B4-BE49-F238E27FC236}">
                <a16:creationId xmlns:a16="http://schemas.microsoft.com/office/drawing/2014/main" id="{C6F7FA11-E68E-40A8-A71B-7867DC325FE0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454268DC-98B0-4E53-8D14-F1D0E57C8F01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CACB660A-57AB-4C53-BC4A-56D3AAFC0FAA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563631" y="2007008"/>
            <a:ext cx="4542519" cy="28439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2537FD25-99B2-4F9B-B54F-3A55A1ADBB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55D89832-EF66-44B9-BB96-B6F65B00CE3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96210065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15489CE8-F8D8-4503-ADB8-52718A1FCC8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직사각형 7">
            <a:extLst>
              <a:ext uri="{FF2B5EF4-FFF2-40B4-BE49-F238E27FC236}">
                <a16:creationId xmlns:a16="http://schemas.microsoft.com/office/drawing/2014/main" id="{AFBB2F6B-EBAB-47FC-9246-3DDF1556E729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98DFDDE-ADCC-4AF5-9E59-4B40580FFA6F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" name="그림 개체 틀 11">
            <a:extLst>
              <a:ext uri="{FF2B5EF4-FFF2-40B4-BE49-F238E27FC236}">
                <a16:creationId xmlns:a16="http://schemas.microsoft.com/office/drawing/2014/main" id="{D3B6255E-90DF-4A1F-B731-B5319AFC2F86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162028" y="1059419"/>
            <a:ext cx="2194694" cy="4761846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0F73B2AD-9410-4770-8CF2-9FE25E28737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DD35647B-7C67-42E3-81B0-D01439E084A1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6714402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7E8DC65E-4FCD-4603-9EC8-2B1BBF3FEE1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직사각형 7">
            <a:extLst>
              <a:ext uri="{FF2B5EF4-FFF2-40B4-BE49-F238E27FC236}">
                <a16:creationId xmlns:a16="http://schemas.microsoft.com/office/drawing/2014/main" id="{DC7A4D92-0A14-4ECD-A7AD-AFFB68672C2F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791C4C38-555A-4BC3-AB16-7A4FFEC7A54A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" name="그림 개체 틀 5">
            <a:extLst>
              <a:ext uri="{FF2B5EF4-FFF2-40B4-BE49-F238E27FC236}">
                <a16:creationId xmlns:a16="http://schemas.microsoft.com/office/drawing/2014/main" id="{DB2FABA3-BF11-4474-9A8C-8B4388C8836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533479" y="947752"/>
            <a:ext cx="3720526" cy="4962496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CB517748-1568-4E31-B121-3AB2AFC71E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44EDD7AD-45A2-4359-AE1C-D8E811FE591E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1184320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F9821CC2-31DC-44EB-806F-5291EA71454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직사각형 7">
            <a:extLst>
              <a:ext uri="{FF2B5EF4-FFF2-40B4-BE49-F238E27FC236}">
                <a16:creationId xmlns:a16="http://schemas.microsoft.com/office/drawing/2014/main" id="{5C091AF9-4A94-4BD9-B8AE-2C830CF1F422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72D8C75A-F7DD-424B-BD01-560D4BE5DBF1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5" name="그림 개체 틀 8">
            <a:extLst>
              <a:ext uri="{FF2B5EF4-FFF2-40B4-BE49-F238E27FC236}">
                <a16:creationId xmlns:a16="http://schemas.microsoft.com/office/drawing/2014/main" id="{2104AA40-41D0-4DFC-9B91-DD66905FF2A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D0F52D2B-D1EE-450A-8B78-5BC90FA411D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0B0D019C-2B23-41D5-81E6-40BE017AA35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0843443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BD6639ED-42AC-4ECD-A3DC-093EAFC4870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0740899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138DD85D-28D6-4C9D-86A0-8932B5EBE5A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80309456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0311B0F-DFFE-474F-93F7-69F73782855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397274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2ADBEAD6-A428-4D9B-A588-DDA3F303954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18595548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1733C4C5-3352-41B5-AC17-F2C29631A1E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2101452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A7FBCF3F-AB32-4D88-A558-1E1393BCC25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353179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41A99DE8-EBC0-47D8-83C9-214C31378A5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14685844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376877CE-6311-417D-A4C8-CD96CA7E333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pic>
        <p:nvPicPr>
          <p:cNvPr id="5" name="Graphic 3">
            <a:hlinkClick r:id="rId3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6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02891307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9EBFB7D8-D82E-40B3-A866-61986DC3E4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04F8ED51-26A6-4A27-9090-FB2C2D835D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EF4646A-C0DF-4012-8804-298AB5056535}"/>
              </a:ext>
            </a:extLst>
          </p:cNvPr>
          <p:cNvSpPr/>
          <p:nvPr userDrawn="1"/>
        </p:nvSpPr>
        <p:spPr>
          <a:xfrm>
            <a:off x="359400" y="360000"/>
            <a:ext cx="11473200" cy="6138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5004E66B-C782-4201-B84B-7E55909618E3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noFill/>
          <a:ln w="9525" cap="flat">
            <a:solidFill>
              <a:srgbClr val="A48E69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1133B866-FBD9-4586-9422-26114EF17F1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FC2DF0E0-3F69-4F4B-9CE6-5172A92AB4A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01233E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97" r:id="rId2"/>
    <p:sldLayoutId id="2147483698" r:id="rId3"/>
    <p:sldLayoutId id="2147483688" r:id="rId4"/>
    <p:sldLayoutId id="2147483689" r:id="rId5"/>
    <p:sldLayoutId id="2147483690" r:id="rId6"/>
    <p:sldLayoutId id="2147483691" r:id="rId7"/>
    <p:sldLayoutId id="2147483692" r:id="rId8"/>
    <p:sldLayoutId id="2147483693" r:id="rId9"/>
    <p:sldLayoutId id="2147483694" r:id="rId10"/>
    <p:sldLayoutId id="2147483695" r:id="rId11"/>
    <p:sldLayoutId id="2147483696" r:id="rId12"/>
    <p:sldLayoutId id="2147483699" r:id="rId13"/>
    <p:sldLayoutId id="2147483700" r:id="rId14"/>
    <p:sldLayoutId id="2147483701" r:id="rId15"/>
    <p:sldLayoutId id="2147483702" r:id="rId16"/>
    <p:sldLayoutId id="2147483703" r:id="rId17"/>
    <p:sldLayoutId id="2147483704" r:id="rId18"/>
    <p:sldLayoutId id="2147483705" r:id="rId19"/>
    <p:sldLayoutId id="2147483706" r:id="rId20"/>
    <p:sldLayoutId id="2147483687" r:id="rId21"/>
    <p:sldLayoutId id="2147483664" r:id="rId22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3" Type="http://schemas.openxmlformats.org/officeDocument/2006/relationships/image" Target="../media/image7.svg"/><Relationship Id="rId7" Type="http://schemas.openxmlformats.org/officeDocument/2006/relationships/image" Target="../media/image11.svg"/><Relationship Id="rId2" Type="http://schemas.openxmlformats.org/officeDocument/2006/relationships/image" Target="../media/image6.pn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10.png"/><Relationship Id="rId5" Type="http://schemas.openxmlformats.org/officeDocument/2006/relationships/image" Target="../media/image9.svg"/><Relationship Id="rId4" Type="http://schemas.openxmlformats.org/officeDocument/2006/relationships/image" Target="../media/image8.png"/><Relationship Id="rId9" Type="http://schemas.openxmlformats.org/officeDocument/2006/relationships/image" Target="../media/image13.sv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svg"/><Relationship Id="rId2" Type="http://schemas.openxmlformats.org/officeDocument/2006/relationships/image" Target="../media/image6.png"/><Relationship Id="rId1" Type="http://schemas.openxmlformats.org/officeDocument/2006/relationships/slideLayout" Target="../slideLayouts/slideLayout19.xml"/><Relationship Id="rId5" Type="http://schemas.openxmlformats.org/officeDocument/2006/relationships/image" Target="../media/image13.svg"/><Relationship Id="rId4" Type="http://schemas.openxmlformats.org/officeDocument/2006/relationships/image" Target="../media/image12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svg"/><Relationship Id="rId7" Type="http://schemas.openxmlformats.org/officeDocument/2006/relationships/image" Target="../media/image19.svg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20.xml"/><Relationship Id="rId6" Type="http://schemas.openxmlformats.org/officeDocument/2006/relationships/image" Target="../media/image18.png"/><Relationship Id="rId5" Type="http://schemas.openxmlformats.org/officeDocument/2006/relationships/image" Target="../media/image17.svg"/><Relationship Id="rId4" Type="http://schemas.openxmlformats.org/officeDocument/2006/relationships/image" Target="../media/image16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3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image" Target="../media/image22.png"/><Relationship Id="rId1" Type="http://schemas.openxmlformats.org/officeDocument/2006/relationships/slideLayout" Target="../slideLayouts/slideLayout10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4.png"/><Relationship Id="rId1" Type="http://schemas.openxmlformats.org/officeDocument/2006/relationships/slideLayout" Target="../slideLayouts/slideLayout1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5.png"/><Relationship Id="rId1" Type="http://schemas.openxmlformats.org/officeDocument/2006/relationships/slideLayout" Target="../slideLayouts/slideLayout12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41.svg"/><Relationship Id="rId21" Type="http://schemas.openxmlformats.org/officeDocument/2006/relationships/image" Target="../media/image45.svg"/><Relationship Id="rId42" Type="http://schemas.openxmlformats.org/officeDocument/2006/relationships/image" Target="../media/image66.png"/><Relationship Id="rId47" Type="http://schemas.openxmlformats.org/officeDocument/2006/relationships/image" Target="../media/image71.svg"/><Relationship Id="rId63" Type="http://schemas.openxmlformats.org/officeDocument/2006/relationships/image" Target="../media/image87.svg"/><Relationship Id="rId68" Type="http://schemas.openxmlformats.org/officeDocument/2006/relationships/image" Target="../media/image92.png"/><Relationship Id="rId84" Type="http://schemas.openxmlformats.org/officeDocument/2006/relationships/image" Target="../media/image108.png"/><Relationship Id="rId89" Type="http://schemas.openxmlformats.org/officeDocument/2006/relationships/image" Target="../media/image113.svg"/><Relationship Id="rId112" Type="http://schemas.openxmlformats.org/officeDocument/2006/relationships/image" Target="../media/image136.png"/><Relationship Id="rId133" Type="http://schemas.openxmlformats.org/officeDocument/2006/relationships/image" Target="../media/image157.svg"/><Relationship Id="rId138" Type="http://schemas.openxmlformats.org/officeDocument/2006/relationships/image" Target="../media/image162.png"/><Relationship Id="rId154" Type="http://schemas.openxmlformats.org/officeDocument/2006/relationships/image" Target="../media/image178.png"/><Relationship Id="rId159" Type="http://schemas.openxmlformats.org/officeDocument/2006/relationships/image" Target="../media/image183.svg"/><Relationship Id="rId175" Type="http://schemas.openxmlformats.org/officeDocument/2006/relationships/image" Target="../media/image199.svg"/><Relationship Id="rId170" Type="http://schemas.openxmlformats.org/officeDocument/2006/relationships/image" Target="../media/image194.png"/><Relationship Id="rId191" Type="http://schemas.openxmlformats.org/officeDocument/2006/relationships/image" Target="../media/image215.svg"/><Relationship Id="rId16" Type="http://schemas.openxmlformats.org/officeDocument/2006/relationships/image" Target="../media/image40.png"/><Relationship Id="rId107" Type="http://schemas.openxmlformats.org/officeDocument/2006/relationships/image" Target="../media/image131.svg"/><Relationship Id="rId11" Type="http://schemas.openxmlformats.org/officeDocument/2006/relationships/image" Target="../media/image35.svg"/><Relationship Id="rId32" Type="http://schemas.openxmlformats.org/officeDocument/2006/relationships/image" Target="../media/image56.png"/><Relationship Id="rId37" Type="http://schemas.openxmlformats.org/officeDocument/2006/relationships/image" Target="../media/image61.svg"/><Relationship Id="rId53" Type="http://schemas.openxmlformats.org/officeDocument/2006/relationships/image" Target="../media/image77.svg"/><Relationship Id="rId58" Type="http://schemas.openxmlformats.org/officeDocument/2006/relationships/image" Target="../media/image82.png"/><Relationship Id="rId74" Type="http://schemas.openxmlformats.org/officeDocument/2006/relationships/image" Target="../media/image98.png"/><Relationship Id="rId79" Type="http://schemas.openxmlformats.org/officeDocument/2006/relationships/image" Target="../media/image103.svg"/><Relationship Id="rId102" Type="http://schemas.openxmlformats.org/officeDocument/2006/relationships/image" Target="../media/image126.png"/><Relationship Id="rId123" Type="http://schemas.openxmlformats.org/officeDocument/2006/relationships/image" Target="../media/image147.svg"/><Relationship Id="rId128" Type="http://schemas.openxmlformats.org/officeDocument/2006/relationships/image" Target="../media/image152.png"/><Relationship Id="rId144" Type="http://schemas.openxmlformats.org/officeDocument/2006/relationships/image" Target="../media/image168.png"/><Relationship Id="rId149" Type="http://schemas.openxmlformats.org/officeDocument/2006/relationships/image" Target="../media/image173.svg"/><Relationship Id="rId5" Type="http://schemas.openxmlformats.org/officeDocument/2006/relationships/image" Target="../media/image29.svg"/><Relationship Id="rId90" Type="http://schemas.openxmlformats.org/officeDocument/2006/relationships/image" Target="../media/image114.png"/><Relationship Id="rId95" Type="http://schemas.openxmlformats.org/officeDocument/2006/relationships/image" Target="../media/image119.svg"/><Relationship Id="rId160" Type="http://schemas.openxmlformats.org/officeDocument/2006/relationships/image" Target="../media/image184.png"/><Relationship Id="rId165" Type="http://schemas.openxmlformats.org/officeDocument/2006/relationships/image" Target="../media/image189.svg"/><Relationship Id="rId181" Type="http://schemas.openxmlformats.org/officeDocument/2006/relationships/image" Target="../media/image205.svg"/><Relationship Id="rId186" Type="http://schemas.openxmlformats.org/officeDocument/2006/relationships/image" Target="../media/image210.png"/><Relationship Id="rId22" Type="http://schemas.openxmlformats.org/officeDocument/2006/relationships/image" Target="../media/image46.png"/><Relationship Id="rId27" Type="http://schemas.openxmlformats.org/officeDocument/2006/relationships/image" Target="../media/image51.svg"/><Relationship Id="rId43" Type="http://schemas.openxmlformats.org/officeDocument/2006/relationships/image" Target="../media/image67.svg"/><Relationship Id="rId48" Type="http://schemas.openxmlformats.org/officeDocument/2006/relationships/image" Target="../media/image72.png"/><Relationship Id="rId64" Type="http://schemas.openxmlformats.org/officeDocument/2006/relationships/image" Target="../media/image88.png"/><Relationship Id="rId69" Type="http://schemas.openxmlformats.org/officeDocument/2006/relationships/image" Target="../media/image93.svg"/><Relationship Id="rId113" Type="http://schemas.openxmlformats.org/officeDocument/2006/relationships/image" Target="../media/image137.svg"/><Relationship Id="rId118" Type="http://schemas.openxmlformats.org/officeDocument/2006/relationships/image" Target="../media/image142.png"/><Relationship Id="rId134" Type="http://schemas.openxmlformats.org/officeDocument/2006/relationships/image" Target="../media/image158.png"/><Relationship Id="rId139" Type="http://schemas.openxmlformats.org/officeDocument/2006/relationships/image" Target="../media/image163.svg"/><Relationship Id="rId80" Type="http://schemas.openxmlformats.org/officeDocument/2006/relationships/image" Target="../media/image104.png"/><Relationship Id="rId85" Type="http://schemas.openxmlformats.org/officeDocument/2006/relationships/image" Target="../media/image109.svg"/><Relationship Id="rId150" Type="http://schemas.openxmlformats.org/officeDocument/2006/relationships/image" Target="../media/image174.png"/><Relationship Id="rId155" Type="http://schemas.openxmlformats.org/officeDocument/2006/relationships/image" Target="../media/image179.svg"/><Relationship Id="rId171" Type="http://schemas.openxmlformats.org/officeDocument/2006/relationships/image" Target="../media/image195.svg"/><Relationship Id="rId176" Type="http://schemas.openxmlformats.org/officeDocument/2006/relationships/image" Target="../media/image200.png"/><Relationship Id="rId192" Type="http://schemas.openxmlformats.org/officeDocument/2006/relationships/image" Target="../media/image216.png"/><Relationship Id="rId12" Type="http://schemas.openxmlformats.org/officeDocument/2006/relationships/image" Target="../media/image36.png"/><Relationship Id="rId17" Type="http://schemas.openxmlformats.org/officeDocument/2006/relationships/image" Target="../media/image41.svg"/><Relationship Id="rId33" Type="http://schemas.openxmlformats.org/officeDocument/2006/relationships/image" Target="../media/image57.svg"/><Relationship Id="rId38" Type="http://schemas.openxmlformats.org/officeDocument/2006/relationships/image" Target="../media/image62.png"/><Relationship Id="rId59" Type="http://schemas.openxmlformats.org/officeDocument/2006/relationships/image" Target="../media/image83.svg"/><Relationship Id="rId103" Type="http://schemas.openxmlformats.org/officeDocument/2006/relationships/image" Target="../media/image127.svg"/><Relationship Id="rId108" Type="http://schemas.openxmlformats.org/officeDocument/2006/relationships/image" Target="../media/image132.png"/><Relationship Id="rId124" Type="http://schemas.openxmlformats.org/officeDocument/2006/relationships/image" Target="../media/image148.png"/><Relationship Id="rId129" Type="http://schemas.openxmlformats.org/officeDocument/2006/relationships/image" Target="../media/image153.svg"/><Relationship Id="rId54" Type="http://schemas.openxmlformats.org/officeDocument/2006/relationships/image" Target="../media/image78.png"/><Relationship Id="rId70" Type="http://schemas.openxmlformats.org/officeDocument/2006/relationships/image" Target="../media/image94.png"/><Relationship Id="rId75" Type="http://schemas.openxmlformats.org/officeDocument/2006/relationships/image" Target="../media/image99.svg"/><Relationship Id="rId91" Type="http://schemas.openxmlformats.org/officeDocument/2006/relationships/image" Target="../media/image115.svg"/><Relationship Id="rId96" Type="http://schemas.openxmlformats.org/officeDocument/2006/relationships/image" Target="../media/image120.png"/><Relationship Id="rId140" Type="http://schemas.openxmlformats.org/officeDocument/2006/relationships/image" Target="../media/image164.png"/><Relationship Id="rId145" Type="http://schemas.openxmlformats.org/officeDocument/2006/relationships/image" Target="../media/image169.svg"/><Relationship Id="rId161" Type="http://schemas.openxmlformats.org/officeDocument/2006/relationships/image" Target="../media/image185.svg"/><Relationship Id="rId166" Type="http://schemas.openxmlformats.org/officeDocument/2006/relationships/image" Target="../media/image190.png"/><Relationship Id="rId182" Type="http://schemas.openxmlformats.org/officeDocument/2006/relationships/image" Target="../media/image206.png"/><Relationship Id="rId187" Type="http://schemas.openxmlformats.org/officeDocument/2006/relationships/image" Target="../media/image211.svg"/><Relationship Id="rId1" Type="http://schemas.openxmlformats.org/officeDocument/2006/relationships/slideLayout" Target="../slideLayouts/slideLayout22.xml"/><Relationship Id="rId6" Type="http://schemas.openxmlformats.org/officeDocument/2006/relationships/image" Target="../media/image30.png"/><Relationship Id="rId23" Type="http://schemas.openxmlformats.org/officeDocument/2006/relationships/image" Target="../media/image47.svg"/><Relationship Id="rId28" Type="http://schemas.openxmlformats.org/officeDocument/2006/relationships/image" Target="../media/image52.png"/><Relationship Id="rId49" Type="http://schemas.openxmlformats.org/officeDocument/2006/relationships/image" Target="../media/image73.svg"/><Relationship Id="rId114" Type="http://schemas.openxmlformats.org/officeDocument/2006/relationships/image" Target="../media/image138.png"/><Relationship Id="rId119" Type="http://schemas.openxmlformats.org/officeDocument/2006/relationships/image" Target="../media/image143.svg"/><Relationship Id="rId44" Type="http://schemas.openxmlformats.org/officeDocument/2006/relationships/image" Target="../media/image68.png"/><Relationship Id="rId60" Type="http://schemas.openxmlformats.org/officeDocument/2006/relationships/image" Target="../media/image84.png"/><Relationship Id="rId65" Type="http://schemas.openxmlformats.org/officeDocument/2006/relationships/image" Target="../media/image89.svg"/><Relationship Id="rId81" Type="http://schemas.openxmlformats.org/officeDocument/2006/relationships/image" Target="../media/image105.svg"/><Relationship Id="rId86" Type="http://schemas.openxmlformats.org/officeDocument/2006/relationships/image" Target="../media/image110.png"/><Relationship Id="rId130" Type="http://schemas.openxmlformats.org/officeDocument/2006/relationships/image" Target="../media/image154.png"/><Relationship Id="rId135" Type="http://schemas.openxmlformats.org/officeDocument/2006/relationships/image" Target="../media/image159.svg"/><Relationship Id="rId151" Type="http://schemas.openxmlformats.org/officeDocument/2006/relationships/image" Target="../media/image175.svg"/><Relationship Id="rId156" Type="http://schemas.openxmlformats.org/officeDocument/2006/relationships/image" Target="../media/image180.png"/><Relationship Id="rId177" Type="http://schemas.openxmlformats.org/officeDocument/2006/relationships/image" Target="../media/image201.svg"/><Relationship Id="rId172" Type="http://schemas.openxmlformats.org/officeDocument/2006/relationships/image" Target="../media/image196.png"/><Relationship Id="rId193" Type="http://schemas.openxmlformats.org/officeDocument/2006/relationships/image" Target="../media/image217.svg"/><Relationship Id="rId13" Type="http://schemas.openxmlformats.org/officeDocument/2006/relationships/image" Target="../media/image37.svg"/><Relationship Id="rId18" Type="http://schemas.openxmlformats.org/officeDocument/2006/relationships/image" Target="../media/image42.png"/><Relationship Id="rId39" Type="http://schemas.openxmlformats.org/officeDocument/2006/relationships/image" Target="../media/image63.svg"/><Relationship Id="rId109" Type="http://schemas.openxmlformats.org/officeDocument/2006/relationships/image" Target="../media/image133.svg"/><Relationship Id="rId34" Type="http://schemas.openxmlformats.org/officeDocument/2006/relationships/image" Target="../media/image58.png"/><Relationship Id="rId50" Type="http://schemas.openxmlformats.org/officeDocument/2006/relationships/image" Target="../media/image74.png"/><Relationship Id="rId55" Type="http://schemas.openxmlformats.org/officeDocument/2006/relationships/image" Target="../media/image79.svg"/><Relationship Id="rId76" Type="http://schemas.openxmlformats.org/officeDocument/2006/relationships/image" Target="../media/image100.png"/><Relationship Id="rId97" Type="http://schemas.openxmlformats.org/officeDocument/2006/relationships/image" Target="../media/image121.svg"/><Relationship Id="rId104" Type="http://schemas.openxmlformats.org/officeDocument/2006/relationships/image" Target="../media/image128.png"/><Relationship Id="rId120" Type="http://schemas.openxmlformats.org/officeDocument/2006/relationships/image" Target="../media/image144.png"/><Relationship Id="rId125" Type="http://schemas.openxmlformats.org/officeDocument/2006/relationships/image" Target="../media/image149.svg"/><Relationship Id="rId141" Type="http://schemas.openxmlformats.org/officeDocument/2006/relationships/image" Target="../media/image165.svg"/><Relationship Id="rId146" Type="http://schemas.openxmlformats.org/officeDocument/2006/relationships/image" Target="../media/image170.png"/><Relationship Id="rId167" Type="http://schemas.openxmlformats.org/officeDocument/2006/relationships/image" Target="../media/image191.svg"/><Relationship Id="rId188" Type="http://schemas.openxmlformats.org/officeDocument/2006/relationships/image" Target="../media/image212.png"/><Relationship Id="rId7" Type="http://schemas.openxmlformats.org/officeDocument/2006/relationships/image" Target="../media/image31.svg"/><Relationship Id="rId71" Type="http://schemas.openxmlformats.org/officeDocument/2006/relationships/image" Target="../media/image95.svg"/><Relationship Id="rId92" Type="http://schemas.openxmlformats.org/officeDocument/2006/relationships/image" Target="../media/image116.png"/><Relationship Id="rId162" Type="http://schemas.openxmlformats.org/officeDocument/2006/relationships/image" Target="../media/image186.png"/><Relationship Id="rId183" Type="http://schemas.openxmlformats.org/officeDocument/2006/relationships/image" Target="../media/image207.svg"/><Relationship Id="rId2" Type="http://schemas.openxmlformats.org/officeDocument/2006/relationships/image" Target="../media/image26.png"/><Relationship Id="rId29" Type="http://schemas.openxmlformats.org/officeDocument/2006/relationships/image" Target="../media/image53.svg"/><Relationship Id="rId24" Type="http://schemas.openxmlformats.org/officeDocument/2006/relationships/image" Target="../media/image48.png"/><Relationship Id="rId40" Type="http://schemas.openxmlformats.org/officeDocument/2006/relationships/image" Target="../media/image64.png"/><Relationship Id="rId45" Type="http://schemas.openxmlformats.org/officeDocument/2006/relationships/image" Target="../media/image69.svg"/><Relationship Id="rId66" Type="http://schemas.openxmlformats.org/officeDocument/2006/relationships/image" Target="../media/image90.png"/><Relationship Id="rId87" Type="http://schemas.openxmlformats.org/officeDocument/2006/relationships/image" Target="../media/image111.svg"/><Relationship Id="rId110" Type="http://schemas.openxmlformats.org/officeDocument/2006/relationships/image" Target="../media/image134.png"/><Relationship Id="rId115" Type="http://schemas.openxmlformats.org/officeDocument/2006/relationships/image" Target="../media/image139.svg"/><Relationship Id="rId131" Type="http://schemas.openxmlformats.org/officeDocument/2006/relationships/image" Target="../media/image155.svg"/><Relationship Id="rId136" Type="http://schemas.openxmlformats.org/officeDocument/2006/relationships/image" Target="../media/image160.png"/><Relationship Id="rId157" Type="http://schemas.openxmlformats.org/officeDocument/2006/relationships/image" Target="../media/image181.svg"/><Relationship Id="rId178" Type="http://schemas.openxmlformats.org/officeDocument/2006/relationships/image" Target="../media/image202.png"/><Relationship Id="rId61" Type="http://schemas.openxmlformats.org/officeDocument/2006/relationships/image" Target="../media/image85.svg"/><Relationship Id="rId82" Type="http://schemas.openxmlformats.org/officeDocument/2006/relationships/image" Target="../media/image106.png"/><Relationship Id="rId152" Type="http://schemas.openxmlformats.org/officeDocument/2006/relationships/image" Target="../media/image176.png"/><Relationship Id="rId173" Type="http://schemas.openxmlformats.org/officeDocument/2006/relationships/image" Target="../media/image197.svg"/><Relationship Id="rId19" Type="http://schemas.openxmlformats.org/officeDocument/2006/relationships/image" Target="../media/image43.svg"/><Relationship Id="rId14" Type="http://schemas.openxmlformats.org/officeDocument/2006/relationships/image" Target="../media/image38.png"/><Relationship Id="rId30" Type="http://schemas.openxmlformats.org/officeDocument/2006/relationships/image" Target="../media/image54.png"/><Relationship Id="rId35" Type="http://schemas.openxmlformats.org/officeDocument/2006/relationships/image" Target="../media/image59.svg"/><Relationship Id="rId56" Type="http://schemas.openxmlformats.org/officeDocument/2006/relationships/image" Target="../media/image80.png"/><Relationship Id="rId77" Type="http://schemas.openxmlformats.org/officeDocument/2006/relationships/image" Target="../media/image101.svg"/><Relationship Id="rId100" Type="http://schemas.openxmlformats.org/officeDocument/2006/relationships/image" Target="../media/image124.png"/><Relationship Id="rId105" Type="http://schemas.openxmlformats.org/officeDocument/2006/relationships/image" Target="../media/image129.svg"/><Relationship Id="rId126" Type="http://schemas.openxmlformats.org/officeDocument/2006/relationships/image" Target="../media/image150.png"/><Relationship Id="rId147" Type="http://schemas.openxmlformats.org/officeDocument/2006/relationships/image" Target="../media/image171.svg"/><Relationship Id="rId168" Type="http://schemas.openxmlformats.org/officeDocument/2006/relationships/image" Target="../media/image192.png"/><Relationship Id="rId8" Type="http://schemas.openxmlformats.org/officeDocument/2006/relationships/image" Target="../media/image32.png"/><Relationship Id="rId51" Type="http://schemas.openxmlformats.org/officeDocument/2006/relationships/image" Target="../media/image75.svg"/><Relationship Id="rId72" Type="http://schemas.openxmlformats.org/officeDocument/2006/relationships/image" Target="../media/image96.png"/><Relationship Id="rId93" Type="http://schemas.openxmlformats.org/officeDocument/2006/relationships/image" Target="../media/image117.svg"/><Relationship Id="rId98" Type="http://schemas.openxmlformats.org/officeDocument/2006/relationships/image" Target="../media/image122.png"/><Relationship Id="rId121" Type="http://schemas.openxmlformats.org/officeDocument/2006/relationships/image" Target="../media/image145.svg"/><Relationship Id="rId142" Type="http://schemas.openxmlformats.org/officeDocument/2006/relationships/image" Target="../media/image166.png"/><Relationship Id="rId163" Type="http://schemas.openxmlformats.org/officeDocument/2006/relationships/image" Target="../media/image187.svg"/><Relationship Id="rId184" Type="http://schemas.openxmlformats.org/officeDocument/2006/relationships/image" Target="../media/image208.png"/><Relationship Id="rId189" Type="http://schemas.openxmlformats.org/officeDocument/2006/relationships/image" Target="../media/image213.svg"/><Relationship Id="rId3" Type="http://schemas.openxmlformats.org/officeDocument/2006/relationships/image" Target="../media/image27.svg"/><Relationship Id="rId25" Type="http://schemas.openxmlformats.org/officeDocument/2006/relationships/image" Target="../media/image49.svg"/><Relationship Id="rId46" Type="http://schemas.openxmlformats.org/officeDocument/2006/relationships/image" Target="../media/image70.png"/><Relationship Id="rId67" Type="http://schemas.openxmlformats.org/officeDocument/2006/relationships/image" Target="../media/image91.svg"/><Relationship Id="rId116" Type="http://schemas.openxmlformats.org/officeDocument/2006/relationships/image" Target="../media/image140.png"/><Relationship Id="rId137" Type="http://schemas.openxmlformats.org/officeDocument/2006/relationships/image" Target="../media/image161.svg"/><Relationship Id="rId158" Type="http://schemas.openxmlformats.org/officeDocument/2006/relationships/image" Target="../media/image182.png"/><Relationship Id="rId20" Type="http://schemas.openxmlformats.org/officeDocument/2006/relationships/image" Target="../media/image44.png"/><Relationship Id="rId41" Type="http://schemas.openxmlformats.org/officeDocument/2006/relationships/image" Target="../media/image65.svg"/><Relationship Id="rId62" Type="http://schemas.openxmlformats.org/officeDocument/2006/relationships/image" Target="../media/image86.png"/><Relationship Id="rId83" Type="http://schemas.openxmlformats.org/officeDocument/2006/relationships/image" Target="../media/image107.svg"/><Relationship Id="rId88" Type="http://schemas.openxmlformats.org/officeDocument/2006/relationships/image" Target="../media/image112.png"/><Relationship Id="rId111" Type="http://schemas.openxmlformats.org/officeDocument/2006/relationships/image" Target="../media/image135.svg"/><Relationship Id="rId132" Type="http://schemas.openxmlformats.org/officeDocument/2006/relationships/image" Target="../media/image156.png"/><Relationship Id="rId153" Type="http://schemas.openxmlformats.org/officeDocument/2006/relationships/image" Target="../media/image177.svg"/><Relationship Id="rId174" Type="http://schemas.openxmlformats.org/officeDocument/2006/relationships/image" Target="../media/image198.png"/><Relationship Id="rId179" Type="http://schemas.openxmlformats.org/officeDocument/2006/relationships/image" Target="../media/image203.svg"/><Relationship Id="rId190" Type="http://schemas.openxmlformats.org/officeDocument/2006/relationships/image" Target="../media/image214.png"/><Relationship Id="rId15" Type="http://schemas.openxmlformats.org/officeDocument/2006/relationships/image" Target="../media/image39.svg"/><Relationship Id="rId36" Type="http://schemas.openxmlformats.org/officeDocument/2006/relationships/image" Target="../media/image60.png"/><Relationship Id="rId57" Type="http://schemas.openxmlformats.org/officeDocument/2006/relationships/image" Target="../media/image81.svg"/><Relationship Id="rId106" Type="http://schemas.openxmlformats.org/officeDocument/2006/relationships/image" Target="../media/image130.png"/><Relationship Id="rId127" Type="http://schemas.openxmlformats.org/officeDocument/2006/relationships/image" Target="../media/image151.svg"/><Relationship Id="rId10" Type="http://schemas.openxmlformats.org/officeDocument/2006/relationships/image" Target="../media/image34.png"/><Relationship Id="rId31" Type="http://schemas.openxmlformats.org/officeDocument/2006/relationships/image" Target="../media/image55.svg"/><Relationship Id="rId52" Type="http://schemas.openxmlformats.org/officeDocument/2006/relationships/image" Target="../media/image76.png"/><Relationship Id="rId73" Type="http://schemas.openxmlformats.org/officeDocument/2006/relationships/image" Target="../media/image97.svg"/><Relationship Id="rId78" Type="http://schemas.openxmlformats.org/officeDocument/2006/relationships/image" Target="../media/image102.png"/><Relationship Id="rId94" Type="http://schemas.openxmlformats.org/officeDocument/2006/relationships/image" Target="../media/image118.png"/><Relationship Id="rId99" Type="http://schemas.openxmlformats.org/officeDocument/2006/relationships/image" Target="../media/image123.svg"/><Relationship Id="rId101" Type="http://schemas.openxmlformats.org/officeDocument/2006/relationships/image" Target="../media/image125.svg"/><Relationship Id="rId122" Type="http://schemas.openxmlformats.org/officeDocument/2006/relationships/image" Target="../media/image146.png"/><Relationship Id="rId143" Type="http://schemas.openxmlformats.org/officeDocument/2006/relationships/image" Target="../media/image167.svg"/><Relationship Id="rId148" Type="http://schemas.openxmlformats.org/officeDocument/2006/relationships/image" Target="../media/image172.png"/><Relationship Id="rId164" Type="http://schemas.openxmlformats.org/officeDocument/2006/relationships/image" Target="../media/image188.png"/><Relationship Id="rId169" Type="http://schemas.openxmlformats.org/officeDocument/2006/relationships/image" Target="../media/image193.svg"/><Relationship Id="rId185" Type="http://schemas.openxmlformats.org/officeDocument/2006/relationships/image" Target="../media/image209.svg"/><Relationship Id="rId4" Type="http://schemas.openxmlformats.org/officeDocument/2006/relationships/image" Target="../media/image28.png"/><Relationship Id="rId9" Type="http://schemas.openxmlformats.org/officeDocument/2006/relationships/image" Target="../media/image33.svg"/><Relationship Id="rId180" Type="http://schemas.openxmlformats.org/officeDocument/2006/relationships/image" Target="../media/image204.png"/><Relationship Id="rId26" Type="http://schemas.openxmlformats.org/officeDocument/2006/relationships/image" Target="../media/image50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2.svg"/><Relationship Id="rId21" Type="http://schemas.openxmlformats.org/officeDocument/2006/relationships/image" Target="../media/image237.svg"/><Relationship Id="rId42" Type="http://schemas.openxmlformats.org/officeDocument/2006/relationships/image" Target="../media/image258.png"/><Relationship Id="rId47" Type="http://schemas.openxmlformats.org/officeDocument/2006/relationships/image" Target="../media/image263.svg"/><Relationship Id="rId63" Type="http://schemas.openxmlformats.org/officeDocument/2006/relationships/image" Target="../media/image279.svg"/><Relationship Id="rId68" Type="http://schemas.openxmlformats.org/officeDocument/2006/relationships/image" Target="../media/image284.png"/><Relationship Id="rId84" Type="http://schemas.openxmlformats.org/officeDocument/2006/relationships/image" Target="../media/image300.png"/><Relationship Id="rId89" Type="http://schemas.openxmlformats.org/officeDocument/2006/relationships/image" Target="../media/image305.svg"/><Relationship Id="rId112" Type="http://schemas.openxmlformats.org/officeDocument/2006/relationships/image" Target="../media/image328.png"/><Relationship Id="rId133" Type="http://schemas.openxmlformats.org/officeDocument/2006/relationships/image" Target="../media/image348.svg"/><Relationship Id="rId138" Type="http://schemas.openxmlformats.org/officeDocument/2006/relationships/image" Target="../media/image353.png"/><Relationship Id="rId154" Type="http://schemas.openxmlformats.org/officeDocument/2006/relationships/image" Target="../media/image369.png"/><Relationship Id="rId159" Type="http://schemas.openxmlformats.org/officeDocument/2006/relationships/image" Target="../media/image374.svg"/><Relationship Id="rId175" Type="http://schemas.openxmlformats.org/officeDocument/2006/relationships/image" Target="../media/image390.svg"/><Relationship Id="rId170" Type="http://schemas.openxmlformats.org/officeDocument/2006/relationships/image" Target="../media/image385.png"/><Relationship Id="rId191" Type="http://schemas.openxmlformats.org/officeDocument/2006/relationships/image" Target="../media/image406.svg"/><Relationship Id="rId16" Type="http://schemas.openxmlformats.org/officeDocument/2006/relationships/image" Target="../media/image232.png"/><Relationship Id="rId107" Type="http://schemas.openxmlformats.org/officeDocument/2006/relationships/image" Target="../media/image323.svg"/><Relationship Id="rId11" Type="http://schemas.openxmlformats.org/officeDocument/2006/relationships/image" Target="../media/image227.svg"/><Relationship Id="rId32" Type="http://schemas.openxmlformats.org/officeDocument/2006/relationships/image" Target="../media/image248.png"/><Relationship Id="rId37" Type="http://schemas.openxmlformats.org/officeDocument/2006/relationships/image" Target="../media/image253.svg"/><Relationship Id="rId53" Type="http://schemas.openxmlformats.org/officeDocument/2006/relationships/image" Target="../media/image269.svg"/><Relationship Id="rId58" Type="http://schemas.openxmlformats.org/officeDocument/2006/relationships/image" Target="../media/image274.png"/><Relationship Id="rId74" Type="http://schemas.openxmlformats.org/officeDocument/2006/relationships/image" Target="../media/image290.png"/><Relationship Id="rId79" Type="http://schemas.openxmlformats.org/officeDocument/2006/relationships/image" Target="../media/image295.svg"/><Relationship Id="rId102" Type="http://schemas.openxmlformats.org/officeDocument/2006/relationships/image" Target="../media/image318.png"/><Relationship Id="rId123" Type="http://schemas.openxmlformats.org/officeDocument/2006/relationships/image" Target="../media/image338.svg"/><Relationship Id="rId128" Type="http://schemas.openxmlformats.org/officeDocument/2006/relationships/image" Target="../media/image343.png"/><Relationship Id="rId144" Type="http://schemas.openxmlformats.org/officeDocument/2006/relationships/image" Target="../media/image359.png"/><Relationship Id="rId149" Type="http://schemas.openxmlformats.org/officeDocument/2006/relationships/image" Target="../media/image364.svg"/><Relationship Id="rId5" Type="http://schemas.openxmlformats.org/officeDocument/2006/relationships/image" Target="../media/image221.svg"/><Relationship Id="rId90" Type="http://schemas.openxmlformats.org/officeDocument/2006/relationships/image" Target="../media/image306.png"/><Relationship Id="rId95" Type="http://schemas.openxmlformats.org/officeDocument/2006/relationships/image" Target="../media/image311.svg"/><Relationship Id="rId160" Type="http://schemas.openxmlformats.org/officeDocument/2006/relationships/image" Target="../media/image375.png"/><Relationship Id="rId165" Type="http://schemas.openxmlformats.org/officeDocument/2006/relationships/image" Target="../media/image380.svg"/><Relationship Id="rId181" Type="http://schemas.openxmlformats.org/officeDocument/2006/relationships/image" Target="../media/image396.svg"/><Relationship Id="rId186" Type="http://schemas.openxmlformats.org/officeDocument/2006/relationships/image" Target="../media/image401.png"/><Relationship Id="rId22" Type="http://schemas.openxmlformats.org/officeDocument/2006/relationships/image" Target="../media/image238.png"/><Relationship Id="rId27" Type="http://schemas.openxmlformats.org/officeDocument/2006/relationships/image" Target="../media/image243.svg"/><Relationship Id="rId43" Type="http://schemas.openxmlformats.org/officeDocument/2006/relationships/image" Target="../media/image259.svg"/><Relationship Id="rId48" Type="http://schemas.openxmlformats.org/officeDocument/2006/relationships/image" Target="../media/image264.png"/><Relationship Id="rId64" Type="http://schemas.openxmlformats.org/officeDocument/2006/relationships/image" Target="../media/image280.png"/><Relationship Id="rId69" Type="http://schemas.openxmlformats.org/officeDocument/2006/relationships/image" Target="../media/image285.svg"/><Relationship Id="rId113" Type="http://schemas.openxmlformats.org/officeDocument/2006/relationships/image" Target="../media/image329.svg"/><Relationship Id="rId118" Type="http://schemas.openxmlformats.org/officeDocument/2006/relationships/image" Target="../media/image333.png"/><Relationship Id="rId134" Type="http://schemas.openxmlformats.org/officeDocument/2006/relationships/image" Target="../media/image349.png"/><Relationship Id="rId139" Type="http://schemas.openxmlformats.org/officeDocument/2006/relationships/image" Target="../media/image354.svg"/><Relationship Id="rId80" Type="http://schemas.openxmlformats.org/officeDocument/2006/relationships/image" Target="../media/image296.png"/><Relationship Id="rId85" Type="http://schemas.openxmlformats.org/officeDocument/2006/relationships/image" Target="../media/image301.svg"/><Relationship Id="rId150" Type="http://schemas.openxmlformats.org/officeDocument/2006/relationships/image" Target="../media/image365.png"/><Relationship Id="rId155" Type="http://schemas.openxmlformats.org/officeDocument/2006/relationships/image" Target="../media/image370.svg"/><Relationship Id="rId171" Type="http://schemas.openxmlformats.org/officeDocument/2006/relationships/image" Target="../media/image386.svg"/><Relationship Id="rId176" Type="http://schemas.openxmlformats.org/officeDocument/2006/relationships/image" Target="../media/image391.png"/><Relationship Id="rId192" Type="http://schemas.openxmlformats.org/officeDocument/2006/relationships/image" Target="../media/image407.png"/><Relationship Id="rId12" Type="http://schemas.openxmlformats.org/officeDocument/2006/relationships/image" Target="../media/image228.png"/><Relationship Id="rId17" Type="http://schemas.openxmlformats.org/officeDocument/2006/relationships/image" Target="../media/image233.svg"/><Relationship Id="rId33" Type="http://schemas.openxmlformats.org/officeDocument/2006/relationships/image" Target="../media/image249.svg"/><Relationship Id="rId38" Type="http://schemas.openxmlformats.org/officeDocument/2006/relationships/image" Target="../media/image254.png"/><Relationship Id="rId59" Type="http://schemas.openxmlformats.org/officeDocument/2006/relationships/image" Target="../media/image275.svg"/><Relationship Id="rId103" Type="http://schemas.openxmlformats.org/officeDocument/2006/relationships/image" Target="../media/image319.svg"/><Relationship Id="rId108" Type="http://schemas.openxmlformats.org/officeDocument/2006/relationships/image" Target="../media/image324.png"/><Relationship Id="rId124" Type="http://schemas.openxmlformats.org/officeDocument/2006/relationships/image" Target="../media/image339.png"/><Relationship Id="rId129" Type="http://schemas.openxmlformats.org/officeDocument/2006/relationships/image" Target="../media/image344.svg"/><Relationship Id="rId54" Type="http://schemas.openxmlformats.org/officeDocument/2006/relationships/image" Target="../media/image270.png"/><Relationship Id="rId70" Type="http://schemas.openxmlformats.org/officeDocument/2006/relationships/image" Target="../media/image286.png"/><Relationship Id="rId75" Type="http://schemas.openxmlformats.org/officeDocument/2006/relationships/image" Target="../media/image291.svg"/><Relationship Id="rId91" Type="http://schemas.openxmlformats.org/officeDocument/2006/relationships/image" Target="../media/image307.svg"/><Relationship Id="rId96" Type="http://schemas.openxmlformats.org/officeDocument/2006/relationships/image" Target="../media/image312.png"/><Relationship Id="rId140" Type="http://schemas.openxmlformats.org/officeDocument/2006/relationships/image" Target="../media/image355.png"/><Relationship Id="rId145" Type="http://schemas.openxmlformats.org/officeDocument/2006/relationships/image" Target="../media/image360.svg"/><Relationship Id="rId161" Type="http://schemas.openxmlformats.org/officeDocument/2006/relationships/image" Target="../media/image376.svg"/><Relationship Id="rId166" Type="http://schemas.openxmlformats.org/officeDocument/2006/relationships/image" Target="../media/image381.png"/><Relationship Id="rId182" Type="http://schemas.openxmlformats.org/officeDocument/2006/relationships/image" Target="../media/image397.png"/><Relationship Id="rId187" Type="http://schemas.openxmlformats.org/officeDocument/2006/relationships/image" Target="../media/image402.svg"/><Relationship Id="rId1" Type="http://schemas.openxmlformats.org/officeDocument/2006/relationships/slideLayout" Target="../slideLayouts/slideLayout22.xml"/><Relationship Id="rId6" Type="http://schemas.openxmlformats.org/officeDocument/2006/relationships/image" Target="../media/image222.png"/><Relationship Id="rId23" Type="http://schemas.openxmlformats.org/officeDocument/2006/relationships/image" Target="../media/image239.svg"/><Relationship Id="rId28" Type="http://schemas.openxmlformats.org/officeDocument/2006/relationships/image" Target="../media/image244.png"/><Relationship Id="rId49" Type="http://schemas.openxmlformats.org/officeDocument/2006/relationships/image" Target="../media/image265.svg"/><Relationship Id="rId114" Type="http://schemas.openxmlformats.org/officeDocument/2006/relationships/image" Target="../media/image330.png"/><Relationship Id="rId119" Type="http://schemas.openxmlformats.org/officeDocument/2006/relationships/image" Target="../media/image334.svg"/><Relationship Id="rId44" Type="http://schemas.openxmlformats.org/officeDocument/2006/relationships/image" Target="../media/image260.png"/><Relationship Id="rId60" Type="http://schemas.openxmlformats.org/officeDocument/2006/relationships/image" Target="../media/image276.png"/><Relationship Id="rId65" Type="http://schemas.openxmlformats.org/officeDocument/2006/relationships/image" Target="../media/image281.svg"/><Relationship Id="rId81" Type="http://schemas.openxmlformats.org/officeDocument/2006/relationships/image" Target="../media/image297.svg"/><Relationship Id="rId86" Type="http://schemas.openxmlformats.org/officeDocument/2006/relationships/image" Target="../media/image302.png"/><Relationship Id="rId130" Type="http://schemas.openxmlformats.org/officeDocument/2006/relationships/image" Target="../media/image345.png"/><Relationship Id="rId135" Type="http://schemas.openxmlformats.org/officeDocument/2006/relationships/image" Target="../media/image350.svg"/><Relationship Id="rId151" Type="http://schemas.openxmlformats.org/officeDocument/2006/relationships/image" Target="../media/image366.svg"/><Relationship Id="rId156" Type="http://schemas.openxmlformats.org/officeDocument/2006/relationships/image" Target="../media/image371.png"/><Relationship Id="rId177" Type="http://schemas.openxmlformats.org/officeDocument/2006/relationships/image" Target="../media/image392.svg"/><Relationship Id="rId172" Type="http://schemas.openxmlformats.org/officeDocument/2006/relationships/image" Target="../media/image387.png"/><Relationship Id="rId193" Type="http://schemas.openxmlformats.org/officeDocument/2006/relationships/image" Target="../media/image408.svg"/><Relationship Id="rId13" Type="http://schemas.openxmlformats.org/officeDocument/2006/relationships/image" Target="../media/image229.svg"/><Relationship Id="rId18" Type="http://schemas.openxmlformats.org/officeDocument/2006/relationships/image" Target="../media/image234.png"/><Relationship Id="rId39" Type="http://schemas.openxmlformats.org/officeDocument/2006/relationships/image" Target="../media/image255.svg"/><Relationship Id="rId109" Type="http://schemas.openxmlformats.org/officeDocument/2006/relationships/image" Target="../media/image325.svg"/><Relationship Id="rId34" Type="http://schemas.openxmlformats.org/officeDocument/2006/relationships/image" Target="../media/image250.png"/><Relationship Id="rId50" Type="http://schemas.openxmlformats.org/officeDocument/2006/relationships/image" Target="../media/image266.png"/><Relationship Id="rId55" Type="http://schemas.openxmlformats.org/officeDocument/2006/relationships/image" Target="../media/image271.svg"/><Relationship Id="rId76" Type="http://schemas.openxmlformats.org/officeDocument/2006/relationships/image" Target="../media/image292.png"/><Relationship Id="rId97" Type="http://schemas.openxmlformats.org/officeDocument/2006/relationships/image" Target="../media/image313.svg"/><Relationship Id="rId104" Type="http://schemas.openxmlformats.org/officeDocument/2006/relationships/image" Target="../media/image320.png"/><Relationship Id="rId120" Type="http://schemas.openxmlformats.org/officeDocument/2006/relationships/image" Target="../media/image335.png"/><Relationship Id="rId125" Type="http://schemas.openxmlformats.org/officeDocument/2006/relationships/image" Target="../media/image340.svg"/><Relationship Id="rId141" Type="http://schemas.openxmlformats.org/officeDocument/2006/relationships/image" Target="../media/image356.svg"/><Relationship Id="rId146" Type="http://schemas.openxmlformats.org/officeDocument/2006/relationships/image" Target="../media/image361.png"/><Relationship Id="rId167" Type="http://schemas.openxmlformats.org/officeDocument/2006/relationships/image" Target="../media/image382.svg"/><Relationship Id="rId188" Type="http://schemas.openxmlformats.org/officeDocument/2006/relationships/image" Target="../media/image403.png"/><Relationship Id="rId7" Type="http://schemas.openxmlformats.org/officeDocument/2006/relationships/image" Target="../media/image223.svg"/><Relationship Id="rId71" Type="http://schemas.openxmlformats.org/officeDocument/2006/relationships/image" Target="../media/image287.svg"/><Relationship Id="rId92" Type="http://schemas.openxmlformats.org/officeDocument/2006/relationships/image" Target="../media/image308.png"/><Relationship Id="rId162" Type="http://schemas.openxmlformats.org/officeDocument/2006/relationships/image" Target="../media/image377.png"/><Relationship Id="rId183" Type="http://schemas.openxmlformats.org/officeDocument/2006/relationships/image" Target="../media/image398.svg"/><Relationship Id="rId2" Type="http://schemas.openxmlformats.org/officeDocument/2006/relationships/image" Target="../media/image218.png"/><Relationship Id="rId29" Type="http://schemas.openxmlformats.org/officeDocument/2006/relationships/image" Target="../media/image245.svg"/><Relationship Id="rId24" Type="http://schemas.openxmlformats.org/officeDocument/2006/relationships/image" Target="../media/image240.png"/><Relationship Id="rId40" Type="http://schemas.openxmlformats.org/officeDocument/2006/relationships/image" Target="../media/image256.png"/><Relationship Id="rId45" Type="http://schemas.openxmlformats.org/officeDocument/2006/relationships/image" Target="../media/image261.svg"/><Relationship Id="rId66" Type="http://schemas.openxmlformats.org/officeDocument/2006/relationships/image" Target="../media/image282.png"/><Relationship Id="rId87" Type="http://schemas.openxmlformats.org/officeDocument/2006/relationships/image" Target="../media/image303.svg"/><Relationship Id="rId110" Type="http://schemas.openxmlformats.org/officeDocument/2006/relationships/image" Target="../media/image326.png"/><Relationship Id="rId115" Type="http://schemas.openxmlformats.org/officeDocument/2006/relationships/image" Target="../media/image331.svg"/><Relationship Id="rId131" Type="http://schemas.openxmlformats.org/officeDocument/2006/relationships/image" Target="../media/image346.svg"/><Relationship Id="rId136" Type="http://schemas.openxmlformats.org/officeDocument/2006/relationships/image" Target="../media/image351.png"/><Relationship Id="rId157" Type="http://schemas.openxmlformats.org/officeDocument/2006/relationships/image" Target="../media/image372.svg"/><Relationship Id="rId178" Type="http://schemas.openxmlformats.org/officeDocument/2006/relationships/image" Target="../media/image393.png"/><Relationship Id="rId61" Type="http://schemas.openxmlformats.org/officeDocument/2006/relationships/image" Target="../media/image277.svg"/><Relationship Id="rId82" Type="http://schemas.openxmlformats.org/officeDocument/2006/relationships/image" Target="../media/image298.png"/><Relationship Id="rId152" Type="http://schemas.openxmlformats.org/officeDocument/2006/relationships/image" Target="../media/image367.png"/><Relationship Id="rId173" Type="http://schemas.openxmlformats.org/officeDocument/2006/relationships/image" Target="../media/image388.svg"/><Relationship Id="rId19" Type="http://schemas.openxmlformats.org/officeDocument/2006/relationships/image" Target="../media/image235.svg"/><Relationship Id="rId14" Type="http://schemas.openxmlformats.org/officeDocument/2006/relationships/image" Target="../media/image230.png"/><Relationship Id="rId30" Type="http://schemas.openxmlformats.org/officeDocument/2006/relationships/image" Target="../media/image246.png"/><Relationship Id="rId35" Type="http://schemas.openxmlformats.org/officeDocument/2006/relationships/image" Target="../media/image251.svg"/><Relationship Id="rId56" Type="http://schemas.openxmlformats.org/officeDocument/2006/relationships/image" Target="../media/image272.png"/><Relationship Id="rId77" Type="http://schemas.openxmlformats.org/officeDocument/2006/relationships/image" Target="../media/image293.svg"/><Relationship Id="rId100" Type="http://schemas.openxmlformats.org/officeDocument/2006/relationships/image" Target="../media/image316.png"/><Relationship Id="rId105" Type="http://schemas.openxmlformats.org/officeDocument/2006/relationships/image" Target="../media/image321.svg"/><Relationship Id="rId126" Type="http://schemas.openxmlformats.org/officeDocument/2006/relationships/image" Target="../media/image341.png"/><Relationship Id="rId147" Type="http://schemas.openxmlformats.org/officeDocument/2006/relationships/image" Target="../media/image362.svg"/><Relationship Id="rId168" Type="http://schemas.openxmlformats.org/officeDocument/2006/relationships/image" Target="../media/image383.png"/><Relationship Id="rId8" Type="http://schemas.openxmlformats.org/officeDocument/2006/relationships/image" Target="../media/image224.png"/><Relationship Id="rId51" Type="http://schemas.openxmlformats.org/officeDocument/2006/relationships/image" Target="../media/image267.svg"/><Relationship Id="rId72" Type="http://schemas.openxmlformats.org/officeDocument/2006/relationships/image" Target="../media/image288.png"/><Relationship Id="rId93" Type="http://schemas.openxmlformats.org/officeDocument/2006/relationships/image" Target="../media/image309.svg"/><Relationship Id="rId98" Type="http://schemas.openxmlformats.org/officeDocument/2006/relationships/image" Target="../media/image314.png"/><Relationship Id="rId121" Type="http://schemas.openxmlformats.org/officeDocument/2006/relationships/image" Target="../media/image336.svg"/><Relationship Id="rId142" Type="http://schemas.openxmlformats.org/officeDocument/2006/relationships/image" Target="../media/image357.png"/><Relationship Id="rId163" Type="http://schemas.openxmlformats.org/officeDocument/2006/relationships/image" Target="../media/image378.svg"/><Relationship Id="rId184" Type="http://schemas.openxmlformats.org/officeDocument/2006/relationships/image" Target="../media/image399.png"/><Relationship Id="rId189" Type="http://schemas.openxmlformats.org/officeDocument/2006/relationships/image" Target="../media/image404.svg"/><Relationship Id="rId3" Type="http://schemas.openxmlformats.org/officeDocument/2006/relationships/image" Target="../media/image219.svg"/><Relationship Id="rId25" Type="http://schemas.openxmlformats.org/officeDocument/2006/relationships/image" Target="../media/image241.svg"/><Relationship Id="rId46" Type="http://schemas.openxmlformats.org/officeDocument/2006/relationships/image" Target="../media/image262.png"/><Relationship Id="rId67" Type="http://schemas.openxmlformats.org/officeDocument/2006/relationships/image" Target="../media/image283.svg"/><Relationship Id="rId116" Type="http://schemas.openxmlformats.org/officeDocument/2006/relationships/image" Target="../media/image164.png"/><Relationship Id="rId137" Type="http://schemas.openxmlformats.org/officeDocument/2006/relationships/image" Target="../media/image352.svg"/><Relationship Id="rId158" Type="http://schemas.openxmlformats.org/officeDocument/2006/relationships/image" Target="../media/image373.png"/><Relationship Id="rId20" Type="http://schemas.openxmlformats.org/officeDocument/2006/relationships/image" Target="../media/image236.png"/><Relationship Id="rId41" Type="http://schemas.openxmlformats.org/officeDocument/2006/relationships/image" Target="../media/image257.svg"/><Relationship Id="rId62" Type="http://schemas.openxmlformats.org/officeDocument/2006/relationships/image" Target="../media/image278.png"/><Relationship Id="rId83" Type="http://schemas.openxmlformats.org/officeDocument/2006/relationships/image" Target="../media/image299.svg"/><Relationship Id="rId88" Type="http://schemas.openxmlformats.org/officeDocument/2006/relationships/image" Target="../media/image304.png"/><Relationship Id="rId111" Type="http://schemas.openxmlformats.org/officeDocument/2006/relationships/image" Target="../media/image327.svg"/><Relationship Id="rId132" Type="http://schemas.openxmlformats.org/officeDocument/2006/relationships/image" Target="../media/image347.png"/><Relationship Id="rId153" Type="http://schemas.openxmlformats.org/officeDocument/2006/relationships/image" Target="../media/image368.svg"/><Relationship Id="rId174" Type="http://schemas.openxmlformats.org/officeDocument/2006/relationships/image" Target="../media/image389.png"/><Relationship Id="rId179" Type="http://schemas.openxmlformats.org/officeDocument/2006/relationships/image" Target="../media/image394.svg"/><Relationship Id="rId190" Type="http://schemas.openxmlformats.org/officeDocument/2006/relationships/image" Target="../media/image405.png"/><Relationship Id="rId15" Type="http://schemas.openxmlformats.org/officeDocument/2006/relationships/image" Target="../media/image231.svg"/><Relationship Id="rId36" Type="http://schemas.openxmlformats.org/officeDocument/2006/relationships/image" Target="../media/image252.png"/><Relationship Id="rId57" Type="http://schemas.openxmlformats.org/officeDocument/2006/relationships/image" Target="../media/image273.svg"/><Relationship Id="rId106" Type="http://schemas.openxmlformats.org/officeDocument/2006/relationships/image" Target="../media/image322.png"/><Relationship Id="rId127" Type="http://schemas.openxmlformats.org/officeDocument/2006/relationships/image" Target="../media/image342.svg"/><Relationship Id="rId10" Type="http://schemas.openxmlformats.org/officeDocument/2006/relationships/image" Target="../media/image226.png"/><Relationship Id="rId31" Type="http://schemas.openxmlformats.org/officeDocument/2006/relationships/image" Target="../media/image247.svg"/><Relationship Id="rId52" Type="http://schemas.openxmlformats.org/officeDocument/2006/relationships/image" Target="../media/image268.png"/><Relationship Id="rId73" Type="http://schemas.openxmlformats.org/officeDocument/2006/relationships/image" Target="../media/image289.svg"/><Relationship Id="rId78" Type="http://schemas.openxmlformats.org/officeDocument/2006/relationships/image" Target="../media/image294.png"/><Relationship Id="rId94" Type="http://schemas.openxmlformats.org/officeDocument/2006/relationships/image" Target="../media/image310.png"/><Relationship Id="rId99" Type="http://schemas.openxmlformats.org/officeDocument/2006/relationships/image" Target="../media/image315.svg"/><Relationship Id="rId101" Type="http://schemas.openxmlformats.org/officeDocument/2006/relationships/image" Target="../media/image317.svg"/><Relationship Id="rId122" Type="http://schemas.openxmlformats.org/officeDocument/2006/relationships/image" Target="../media/image337.png"/><Relationship Id="rId143" Type="http://schemas.openxmlformats.org/officeDocument/2006/relationships/image" Target="../media/image358.svg"/><Relationship Id="rId148" Type="http://schemas.openxmlformats.org/officeDocument/2006/relationships/image" Target="../media/image363.png"/><Relationship Id="rId164" Type="http://schemas.openxmlformats.org/officeDocument/2006/relationships/image" Target="../media/image379.png"/><Relationship Id="rId169" Type="http://schemas.openxmlformats.org/officeDocument/2006/relationships/image" Target="../media/image384.svg"/><Relationship Id="rId185" Type="http://schemas.openxmlformats.org/officeDocument/2006/relationships/image" Target="../media/image400.svg"/><Relationship Id="rId4" Type="http://schemas.openxmlformats.org/officeDocument/2006/relationships/image" Target="../media/image220.png"/><Relationship Id="rId9" Type="http://schemas.openxmlformats.org/officeDocument/2006/relationships/image" Target="../media/image225.svg"/><Relationship Id="rId180" Type="http://schemas.openxmlformats.org/officeDocument/2006/relationships/image" Target="../media/image395.png"/><Relationship Id="rId26" Type="http://schemas.openxmlformats.org/officeDocument/2006/relationships/image" Target="../media/image242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2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2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Montserrat" TargetMode="External"/><Relationship Id="rId2" Type="http://schemas.openxmlformats.org/officeDocument/2006/relationships/image" Target="../media/image409.png"/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5BCE2B73-FEF0-42C8-86E8-83AFCEF6A3B8}"/>
              </a:ext>
            </a:extLst>
          </p:cNvPr>
          <p:cNvSpPr txBox="1"/>
          <p:nvPr userDrawn="1"/>
        </p:nvSpPr>
        <p:spPr>
          <a:xfrm>
            <a:off x="2971800" y="2502709"/>
            <a:ext cx="62484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800" b="0" dirty="0">
                <a:latin typeface="+mj-lt"/>
                <a:cs typeface="Arial" panose="020B0604020202020204" pitchFamily="34" charset="0"/>
              </a:rPr>
              <a:t>Floral Design</a:t>
            </a:r>
            <a:endParaRPr lang="ko-KR" altLang="en-US" sz="4800" b="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9B948A74-C830-4807-BAFE-34EA404C4920}"/>
              </a:ext>
            </a:extLst>
          </p:cNvPr>
          <p:cNvSpPr txBox="1"/>
          <p:nvPr userDrawn="1"/>
        </p:nvSpPr>
        <p:spPr>
          <a:xfrm>
            <a:off x="2971800" y="3353757"/>
            <a:ext cx="62484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0" dirty="0">
                <a:cs typeface="Arial" panose="020B0604020202020204" pitchFamily="34" charset="0"/>
              </a:rPr>
              <a:t>Insert</a:t>
            </a:r>
            <a:r>
              <a:rPr lang="ko-KR" altLang="en-US" sz="2000" b="0" dirty="0">
                <a:cs typeface="Arial" panose="020B0604020202020204" pitchFamily="34" charset="0"/>
              </a:rPr>
              <a:t> </a:t>
            </a:r>
            <a:r>
              <a:rPr lang="en-US" altLang="ko-KR" sz="2000" b="0" dirty="0">
                <a:cs typeface="Arial" panose="020B0604020202020204" pitchFamily="34" charset="0"/>
              </a:rPr>
              <a:t>the</a:t>
            </a:r>
            <a:r>
              <a:rPr lang="ko-KR" altLang="en-US" sz="2000" b="0" dirty="0">
                <a:cs typeface="Arial" panose="020B0604020202020204" pitchFamily="34" charset="0"/>
              </a:rPr>
              <a:t> </a:t>
            </a:r>
            <a:r>
              <a:rPr lang="en-US" altLang="ko-KR" sz="2000" b="0" dirty="0">
                <a:cs typeface="Arial" panose="020B0604020202020204" pitchFamily="34" charset="0"/>
              </a:rPr>
              <a:t>sub</a:t>
            </a:r>
            <a:r>
              <a:rPr lang="ko-KR" altLang="en-US" sz="2000" b="0" dirty="0">
                <a:cs typeface="Arial" panose="020B0604020202020204" pitchFamily="34" charset="0"/>
              </a:rPr>
              <a:t> </a:t>
            </a:r>
            <a:r>
              <a:rPr lang="en-US" altLang="ko-KR" sz="2000" b="0" dirty="0">
                <a:cs typeface="Arial" panose="020B0604020202020204" pitchFamily="34" charset="0"/>
              </a:rPr>
              <a:t>title</a:t>
            </a:r>
            <a:r>
              <a:rPr lang="ko-KR" altLang="en-US" sz="2000" b="0" dirty="0">
                <a:cs typeface="Arial" panose="020B0604020202020204" pitchFamily="34" charset="0"/>
              </a:rPr>
              <a:t> </a:t>
            </a:r>
            <a:r>
              <a:rPr lang="en-US" altLang="ko-KR" sz="2000" b="0" dirty="0">
                <a:cs typeface="Arial" panose="020B0604020202020204" pitchFamily="34" charset="0"/>
              </a:rPr>
              <a:t>of</a:t>
            </a:r>
            <a:r>
              <a:rPr lang="ko-KR" altLang="en-US" sz="2000" b="0" dirty="0">
                <a:cs typeface="Arial" panose="020B0604020202020204" pitchFamily="34" charset="0"/>
              </a:rPr>
              <a:t> </a:t>
            </a:r>
            <a:r>
              <a:rPr lang="en-US" altLang="ko-KR" sz="2000" b="0" dirty="0">
                <a:cs typeface="Arial" panose="020B0604020202020204" pitchFamily="34" charset="0"/>
              </a:rPr>
              <a:t>your</a:t>
            </a:r>
            <a:r>
              <a:rPr lang="ko-KR" altLang="en-US" sz="2000" b="0" dirty="0">
                <a:cs typeface="Arial" panose="020B0604020202020204" pitchFamily="34" charset="0"/>
              </a:rPr>
              <a:t> </a:t>
            </a:r>
            <a:r>
              <a:rPr lang="en-US" altLang="ko-KR" sz="2000" b="0" dirty="0">
                <a:cs typeface="Arial" panose="020B0604020202020204" pitchFamily="34" charset="0"/>
              </a:rPr>
              <a:t>presentation</a:t>
            </a:r>
            <a:endParaRPr lang="ko-KR" altLang="en-US" sz="2000" b="0" dirty="0">
              <a:cs typeface="Arial" panose="020B0604020202020204" pitchFamily="34" charset="0"/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A971D563-436E-418C-81A5-61042A03D0F9}"/>
              </a:ext>
            </a:extLst>
          </p:cNvPr>
          <p:cNvSpPr/>
          <p:nvPr/>
        </p:nvSpPr>
        <p:spPr>
          <a:xfrm>
            <a:off x="4622801" y="3994509"/>
            <a:ext cx="2946400" cy="360782"/>
          </a:xfrm>
          <a:prstGeom prst="roundRect">
            <a:avLst>
              <a:gd name="adj" fmla="val 50000"/>
            </a:avLst>
          </a:prstGeom>
          <a:solidFill>
            <a:srgbClr val="A48E6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00. 00. 20XX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E9894A78-AAB2-4056-B27D-7A7555237E1E}"/>
              </a:ext>
            </a:extLst>
          </p:cNvPr>
          <p:cNvSpPr txBox="1"/>
          <p:nvPr/>
        </p:nvSpPr>
        <p:spPr>
          <a:xfrm>
            <a:off x="2358934" y="1487738"/>
            <a:ext cx="747413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635B0C80-FA35-404A-B697-748C7BA0DDF1}"/>
              </a:ext>
            </a:extLst>
          </p:cNvPr>
          <p:cNvSpPr txBox="1"/>
          <p:nvPr/>
        </p:nvSpPr>
        <p:spPr>
          <a:xfrm>
            <a:off x="1210590" y="3769824"/>
            <a:ext cx="3029913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CBFA8F3C-18B8-402C-AE6C-182B0CF637DF}"/>
              </a:ext>
            </a:extLst>
          </p:cNvPr>
          <p:cNvSpPr/>
          <p:nvPr/>
        </p:nvSpPr>
        <p:spPr>
          <a:xfrm>
            <a:off x="1210589" y="3218424"/>
            <a:ext cx="302991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5D8997D2-C781-4FEF-A264-0DE66E1B28DF}"/>
              </a:ext>
            </a:extLst>
          </p:cNvPr>
          <p:cNvSpPr/>
          <p:nvPr/>
        </p:nvSpPr>
        <p:spPr>
          <a:xfrm>
            <a:off x="1158810" y="2633649"/>
            <a:ext cx="26009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01</a:t>
            </a:r>
            <a:endParaRPr lang="ko-KR" altLang="en-US" sz="3200" dirty="0"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B7EF583-153A-4BDD-856E-CFEED9C9C0E9}"/>
              </a:ext>
            </a:extLst>
          </p:cNvPr>
          <p:cNvSpPr txBox="1"/>
          <p:nvPr/>
        </p:nvSpPr>
        <p:spPr>
          <a:xfrm>
            <a:off x="4635962" y="3769824"/>
            <a:ext cx="3029913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3F537DE0-8140-40B2-9550-1A9C2DD0AFD0}"/>
              </a:ext>
            </a:extLst>
          </p:cNvPr>
          <p:cNvSpPr/>
          <p:nvPr/>
        </p:nvSpPr>
        <p:spPr>
          <a:xfrm>
            <a:off x="4635961" y="3218424"/>
            <a:ext cx="302991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219238CC-FB03-49AF-9E70-FBA890477854}"/>
              </a:ext>
            </a:extLst>
          </p:cNvPr>
          <p:cNvSpPr/>
          <p:nvPr/>
        </p:nvSpPr>
        <p:spPr>
          <a:xfrm>
            <a:off x="4584182" y="2633649"/>
            <a:ext cx="26009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02</a:t>
            </a:r>
            <a:endParaRPr lang="ko-KR" altLang="en-US" sz="3200" dirty="0"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994E5E90-2CC7-434B-87BE-1D7D7FC6DFA0}"/>
              </a:ext>
            </a:extLst>
          </p:cNvPr>
          <p:cNvSpPr txBox="1"/>
          <p:nvPr/>
        </p:nvSpPr>
        <p:spPr>
          <a:xfrm>
            <a:off x="8061333" y="3769824"/>
            <a:ext cx="3029913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</a:t>
            </a: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0D0FCB71-B558-4378-9D11-C8EC98555BB3}"/>
              </a:ext>
            </a:extLst>
          </p:cNvPr>
          <p:cNvSpPr/>
          <p:nvPr/>
        </p:nvSpPr>
        <p:spPr>
          <a:xfrm>
            <a:off x="8061332" y="3218424"/>
            <a:ext cx="302991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0589E974-83F7-4EE3-A15F-DD66930026D2}"/>
              </a:ext>
            </a:extLst>
          </p:cNvPr>
          <p:cNvSpPr/>
          <p:nvPr/>
        </p:nvSpPr>
        <p:spPr>
          <a:xfrm>
            <a:off x="8009553" y="2633649"/>
            <a:ext cx="2600967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03</a:t>
            </a:r>
            <a:endParaRPr lang="ko-KR" altLang="en-US" sz="32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TextBox 32">
            <a:extLst>
              <a:ext uri="{FF2B5EF4-FFF2-40B4-BE49-F238E27FC236}">
                <a16:creationId xmlns:a16="http://schemas.microsoft.com/office/drawing/2014/main" id="{4B3F4863-7235-4887-B9FE-3A65B8F82540}"/>
              </a:ext>
            </a:extLst>
          </p:cNvPr>
          <p:cNvSpPr txBox="1"/>
          <p:nvPr/>
        </p:nvSpPr>
        <p:spPr>
          <a:xfrm>
            <a:off x="1714500" y="1309651"/>
            <a:ext cx="747413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65" name="타원 64">
            <a:extLst>
              <a:ext uri="{FF2B5EF4-FFF2-40B4-BE49-F238E27FC236}">
                <a16:creationId xmlns:a16="http://schemas.microsoft.com/office/drawing/2014/main" id="{65733B83-8FD0-4E72-AB62-80DD31BDD60A}"/>
              </a:ext>
            </a:extLst>
          </p:cNvPr>
          <p:cNvSpPr/>
          <p:nvPr/>
        </p:nvSpPr>
        <p:spPr>
          <a:xfrm>
            <a:off x="4413618" y="2686900"/>
            <a:ext cx="1131551" cy="1131551"/>
          </a:xfrm>
          <a:prstGeom prst="ellipse">
            <a:avLst/>
          </a:prstGeom>
          <a:solidFill>
            <a:srgbClr val="A48E69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AEAC5BAA-86C5-4FFE-B433-90308515BCEB}"/>
              </a:ext>
            </a:extLst>
          </p:cNvPr>
          <p:cNvSpPr txBox="1"/>
          <p:nvPr/>
        </p:nvSpPr>
        <p:spPr>
          <a:xfrm>
            <a:off x="3947715" y="4558947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DD8DCA63-6484-4F19-B2F7-BAB2AE8DD844}"/>
              </a:ext>
            </a:extLst>
          </p:cNvPr>
          <p:cNvSpPr/>
          <p:nvPr/>
        </p:nvSpPr>
        <p:spPr>
          <a:xfrm>
            <a:off x="3947714" y="4131144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68" name="그룹 67">
            <a:extLst>
              <a:ext uri="{FF2B5EF4-FFF2-40B4-BE49-F238E27FC236}">
                <a16:creationId xmlns:a16="http://schemas.microsoft.com/office/drawing/2014/main" id="{992858D6-C18F-434C-915D-C25365677A80}"/>
              </a:ext>
            </a:extLst>
          </p:cNvPr>
          <p:cNvGrpSpPr/>
          <p:nvPr/>
        </p:nvGrpSpPr>
        <p:grpSpPr>
          <a:xfrm>
            <a:off x="4723911" y="2982914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C2ACFFB5-A74C-498E-8CEA-A650B554FC9F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56BB4999-933C-400E-AFA9-C8BF7643B5D3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637BEE9C-212A-4E3C-A42E-C922CC3CF71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EF556292-3B04-470D-BA62-0AC6C435430B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sp>
        <p:nvSpPr>
          <p:cNvPr id="73" name="타원 72">
            <a:extLst>
              <a:ext uri="{FF2B5EF4-FFF2-40B4-BE49-F238E27FC236}">
                <a16:creationId xmlns:a16="http://schemas.microsoft.com/office/drawing/2014/main" id="{9ED09892-225E-4070-AE10-8134A42F9588}"/>
              </a:ext>
            </a:extLst>
          </p:cNvPr>
          <p:cNvSpPr/>
          <p:nvPr/>
        </p:nvSpPr>
        <p:spPr>
          <a:xfrm>
            <a:off x="8880047" y="2686900"/>
            <a:ext cx="1131551" cy="1131551"/>
          </a:xfrm>
          <a:prstGeom prst="ellipse">
            <a:avLst/>
          </a:prstGeom>
          <a:solidFill>
            <a:srgbClr val="A48E69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7829BC9B-6364-4E8C-B4EF-2FD64C141616}"/>
              </a:ext>
            </a:extLst>
          </p:cNvPr>
          <p:cNvSpPr txBox="1"/>
          <p:nvPr/>
        </p:nvSpPr>
        <p:spPr>
          <a:xfrm>
            <a:off x="8414144" y="4558947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DF144D4A-A0B9-4FCE-B23B-6C22DF0E2CCF}"/>
              </a:ext>
            </a:extLst>
          </p:cNvPr>
          <p:cNvSpPr/>
          <p:nvPr/>
        </p:nvSpPr>
        <p:spPr>
          <a:xfrm>
            <a:off x="8414143" y="4131144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76" name="그룹 75">
            <a:extLst>
              <a:ext uri="{FF2B5EF4-FFF2-40B4-BE49-F238E27FC236}">
                <a16:creationId xmlns:a16="http://schemas.microsoft.com/office/drawing/2014/main" id="{4F8AAA95-FB60-4503-8F11-C118A1103308}"/>
              </a:ext>
            </a:extLst>
          </p:cNvPr>
          <p:cNvGrpSpPr/>
          <p:nvPr/>
        </p:nvGrpSpPr>
        <p:grpSpPr>
          <a:xfrm>
            <a:off x="9180456" y="2990977"/>
            <a:ext cx="530730" cy="508706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531977E4-5F42-44D0-9BB4-C633C9D8580C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4B0A3543-A364-4ADA-AD03-B4091B9ABE3E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sp>
        <p:nvSpPr>
          <p:cNvPr id="79" name="타원 78">
            <a:extLst>
              <a:ext uri="{FF2B5EF4-FFF2-40B4-BE49-F238E27FC236}">
                <a16:creationId xmlns:a16="http://schemas.microsoft.com/office/drawing/2014/main" id="{E4383E62-76E4-4E4A-88E7-1ADA4F35221F}"/>
              </a:ext>
            </a:extLst>
          </p:cNvPr>
          <p:cNvSpPr/>
          <p:nvPr/>
        </p:nvSpPr>
        <p:spPr>
          <a:xfrm>
            <a:off x="2180403" y="2686900"/>
            <a:ext cx="1131551" cy="1131551"/>
          </a:xfrm>
          <a:prstGeom prst="ellipse">
            <a:avLst/>
          </a:prstGeom>
          <a:solidFill>
            <a:srgbClr val="A48E69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CFE016EB-5A12-44FF-8BE3-8467EC5227BD}"/>
              </a:ext>
            </a:extLst>
          </p:cNvPr>
          <p:cNvSpPr txBox="1"/>
          <p:nvPr/>
        </p:nvSpPr>
        <p:spPr>
          <a:xfrm>
            <a:off x="1714501" y="4558947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81" name="직사각형 80">
            <a:extLst>
              <a:ext uri="{FF2B5EF4-FFF2-40B4-BE49-F238E27FC236}">
                <a16:creationId xmlns:a16="http://schemas.microsoft.com/office/drawing/2014/main" id="{50C0F4BC-C2B9-42C1-9FD9-8610AE9722B7}"/>
              </a:ext>
            </a:extLst>
          </p:cNvPr>
          <p:cNvSpPr/>
          <p:nvPr/>
        </p:nvSpPr>
        <p:spPr>
          <a:xfrm>
            <a:off x="1714500" y="4131144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9A82918-8374-4599-9D88-27EFAE8F7ED4}"/>
              </a:ext>
            </a:extLst>
          </p:cNvPr>
          <p:cNvGrpSpPr/>
          <p:nvPr/>
        </p:nvGrpSpPr>
        <p:grpSpPr>
          <a:xfrm>
            <a:off x="2545390" y="2977570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061645-82E9-4ED4-9025-D43344F1E9B4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C925367-3276-45F5-93F6-E3E6D7BCB908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sp>
        <p:nvSpPr>
          <p:cNvPr id="85" name="타원 84">
            <a:extLst>
              <a:ext uri="{FF2B5EF4-FFF2-40B4-BE49-F238E27FC236}">
                <a16:creationId xmlns:a16="http://schemas.microsoft.com/office/drawing/2014/main" id="{26ACFAFF-6326-4EC2-9BF3-019A3020AE21}"/>
              </a:ext>
            </a:extLst>
          </p:cNvPr>
          <p:cNvSpPr/>
          <p:nvPr/>
        </p:nvSpPr>
        <p:spPr>
          <a:xfrm>
            <a:off x="6646832" y="2686900"/>
            <a:ext cx="1131551" cy="1131551"/>
          </a:xfrm>
          <a:prstGeom prst="ellipse">
            <a:avLst/>
          </a:prstGeom>
          <a:solidFill>
            <a:srgbClr val="A48E69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87F9E9C3-6713-4D0D-9965-26712FF5E288}"/>
              </a:ext>
            </a:extLst>
          </p:cNvPr>
          <p:cNvSpPr txBox="1"/>
          <p:nvPr/>
        </p:nvSpPr>
        <p:spPr>
          <a:xfrm>
            <a:off x="6180929" y="4558947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87" name="직사각형 86">
            <a:extLst>
              <a:ext uri="{FF2B5EF4-FFF2-40B4-BE49-F238E27FC236}">
                <a16:creationId xmlns:a16="http://schemas.microsoft.com/office/drawing/2014/main" id="{54E7FBE5-F5E1-488A-8C01-CD62BC2654C1}"/>
              </a:ext>
            </a:extLst>
          </p:cNvPr>
          <p:cNvSpPr/>
          <p:nvPr/>
        </p:nvSpPr>
        <p:spPr>
          <a:xfrm>
            <a:off x="6180928" y="4131144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88" name="그룹 87">
            <a:extLst>
              <a:ext uri="{FF2B5EF4-FFF2-40B4-BE49-F238E27FC236}">
                <a16:creationId xmlns:a16="http://schemas.microsoft.com/office/drawing/2014/main" id="{2858BECE-75F5-449C-8719-FA3EEE3927D1}"/>
              </a:ext>
            </a:extLst>
          </p:cNvPr>
          <p:cNvGrpSpPr/>
          <p:nvPr/>
        </p:nvGrpSpPr>
        <p:grpSpPr>
          <a:xfrm>
            <a:off x="6929746" y="2979773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BC6BDA-E67A-4FA0-970E-89A5F8B02A22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A5FB495E-2698-4FDB-B1DB-7D1D4CC825AE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F5084AC5-A967-459F-84C3-284D6D2C422D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1B94F905-282E-4A99-8342-E7B0CBCECB25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93A0CE33-6E7D-4A74-9222-AEBA6089F48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51865305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43C91680-0C2D-4826-B92A-6CF327E4E130}"/>
              </a:ext>
            </a:extLst>
          </p:cNvPr>
          <p:cNvSpPr txBox="1"/>
          <p:nvPr/>
        </p:nvSpPr>
        <p:spPr>
          <a:xfrm>
            <a:off x="3683000" y="2427536"/>
            <a:ext cx="48260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FD02624-D57C-4610-B60B-6734500DA8C4}"/>
              </a:ext>
            </a:extLst>
          </p:cNvPr>
          <p:cNvSpPr txBox="1"/>
          <p:nvPr/>
        </p:nvSpPr>
        <p:spPr>
          <a:xfrm>
            <a:off x="3683000" y="3691800"/>
            <a:ext cx="48260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215683486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EBD21F22-5A85-48D7-9EA4-7519DE4FB28F}"/>
              </a:ext>
            </a:extLst>
          </p:cNvPr>
          <p:cNvSpPr txBox="1"/>
          <p:nvPr/>
        </p:nvSpPr>
        <p:spPr>
          <a:xfrm>
            <a:off x="2882900" y="1693870"/>
            <a:ext cx="6426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9B49B0B-C4DA-49A4-B6EF-3E4D6C7D332D}"/>
              </a:ext>
            </a:extLst>
          </p:cNvPr>
          <p:cNvSpPr txBox="1"/>
          <p:nvPr/>
        </p:nvSpPr>
        <p:spPr>
          <a:xfrm>
            <a:off x="1270000" y="4210023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AEEFC79E-6D37-421E-A0C3-1ED6BB0C215D}"/>
              </a:ext>
            </a:extLst>
          </p:cNvPr>
          <p:cNvSpPr/>
          <p:nvPr/>
        </p:nvSpPr>
        <p:spPr>
          <a:xfrm>
            <a:off x="1269999" y="3773222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3EF2232D-5D0C-4016-9FB3-7D63E4F26923}"/>
              </a:ext>
            </a:extLst>
          </p:cNvPr>
          <p:cNvSpPr/>
          <p:nvPr/>
        </p:nvSpPr>
        <p:spPr>
          <a:xfrm>
            <a:off x="1269999" y="3341977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01.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3EA70F3-1EB8-4366-8D6A-22AE13711B6C}"/>
              </a:ext>
            </a:extLst>
          </p:cNvPr>
          <p:cNvSpPr txBox="1"/>
          <p:nvPr/>
        </p:nvSpPr>
        <p:spPr>
          <a:xfrm>
            <a:off x="3767921" y="4210023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8BEBB86F-236F-4C05-94B3-10E3770B2106}"/>
              </a:ext>
            </a:extLst>
          </p:cNvPr>
          <p:cNvSpPr/>
          <p:nvPr/>
        </p:nvSpPr>
        <p:spPr>
          <a:xfrm>
            <a:off x="3767920" y="3773222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FDAA94E1-DC10-4CA4-9561-16AAC0C87C67}"/>
              </a:ext>
            </a:extLst>
          </p:cNvPr>
          <p:cNvSpPr/>
          <p:nvPr/>
        </p:nvSpPr>
        <p:spPr>
          <a:xfrm>
            <a:off x="3767920" y="3341977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02.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376B35C8-D415-4CAA-826D-490F153A8D7A}"/>
              </a:ext>
            </a:extLst>
          </p:cNvPr>
          <p:cNvSpPr txBox="1"/>
          <p:nvPr/>
        </p:nvSpPr>
        <p:spPr>
          <a:xfrm>
            <a:off x="6265842" y="4210023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238C65C1-9C21-48AF-B0C5-9525B38A2AA3}"/>
              </a:ext>
            </a:extLst>
          </p:cNvPr>
          <p:cNvSpPr/>
          <p:nvPr/>
        </p:nvSpPr>
        <p:spPr>
          <a:xfrm>
            <a:off x="6265841" y="3773222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EFF3B427-8E20-4C02-A70D-D43609157496}"/>
              </a:ext>
            </a:extLst>
          </p:cNvPr>
          <p:cNvSpPr/>
          <p:nvPr/>
        </p:nvSpPr>
        <p:spPr>
          <a:xfrm>
            <a:off x="6265841" y="3341977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03.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DB0AC4E-7F43-49DD-BB0A-B03630D96752}"/>
              </a:ext>
            </a:extLst>
          </p:cNvPr>
          <p:cNvSpPr txBox="1"/>
          <p:nvPr/>
        </p:nvSpPr>
        <p:spPr>
          <a:xfrm>
            <a:off x="8763764" y="4210023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098855D2-4266-458D-BE9B-EA4F9D427268}"/>
              </a:ext>
            </a:extLst>
          </p:cNvPr>
          <p:cNvSpPr/>
          <p:nvPr/>
        </p:nvSpPr>
        <p:spPr>
          <a:xfrm>
            <a:off x="8763763" y="3773222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D7F71239-644F-4F0E-A274-CF0B7B151F8E}"/>
              </a:ext>
            </a:extLst>
          </p:cNvPr>
          <p:cNvSpPr/>
          <p:nvPr/>
        </p:nvSpPr>
        <p:spPr>
          <a:xfrm>
            <a:off x="8763763" y="3341977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75811803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직사각형 11">
            <a:extLst>
              <a:ext uri="{FF2B5EF4-FFF2-40B4-BE49-F238E27FC236}">
                <a16:creationId xmlns:a16="http://schemas.microsoft.com/office/drawing/2014/main" id="{7C1B728F-13BB-46D5-8564-751BBCE51324}"/>
              </a:ext>
            </a:extLst>
          </p:cNvPr>
          <p:cNvSpPr/>
          <p:nvPr/>
        </p:nvSpPr>
        <p:spPr>
          <a:xfrm>
            <a:off x="1828799" y="3733231"/>
            <a:ext cx="402519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E719CF43-63CA-4F0E-841B-DDE917CA9FE7}"/>
              </a:ext>
            </a:extLst>
          </p:cNvPr>
          <p:cNvSpPr/>
          <p:nvPr/>
        </p:nvSpPr>
        <p:spPr>
          <a:xfrm>
            <a:off x="1828800" y="4239191"/>
            <a:ext cx="4025194" cy="107721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C0B91470-77D4-4805-9CEF-BE86104D8AE5}"/>
              </a:ext>
            </a:extLst>
          </p:cNvPr>
          <p:cNvSpPr/>
          <p:nvPr/>
        </p:nvSpPr>
        <p:spPr>
          <a:xfrm>
            <a:off x="6405265" y="3733231"/>
            <a:ext cx="402519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25CDE77C-209F-4E76-A967-FA8D596C1F8B}"/>
              </a:ext>
            </a:extLst>
          </p:cNvPr>
          <p:cNvSpPr/>
          <p:nvPr/>
        </p:nvSpPr>
        <p:spPr>
          <a:xfrm>
            <a:off x="6405266" y="4239191"/>
            <a:ext cx="4025194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1DBAD736-4E15-4D2A-A281-C90A4FDAF9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838912" y="1691588"/>
            <a:ext cx="4015082" cy="1737412"/>
          </a:xfrm>
        </p:spPr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590A356B-A1A6-45EA-B488-C941CDAFD37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5266" y="1691588"/>
            <a:ext cx="4015082" cy="1737412"/>
          </a:xfrm>
        </p:spPr>
      </p:sp>
    </p:spTree>
    <p:extLst>
      <p:ext uri="{BB962C8B-B14F-4D97-AF65-F5344CB8AC3E}">
        <p14:creationId xmlns:p14="http://schemas.microsoft.com/office/powerpoint/2010/main" val="258347122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60E141D-1FAC-42C8-8991-BA429331AE6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25F6604-4C2C-4E30-B222-BCCCDFFB93C5}"/>
              </a:ext>
            </a:extLst>
          </p:cNvPr>
          <p:cNvSpPr txBox="1"/>
          <p:nvPr/>
        </p:nvSpPr>
        <p:spPr>
          <a:xfrm>
            <a:off x="6424033" y="1878892"/>
            <a:ext cx="490436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Make Your Title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34B2870B-F5ED-4041-B54B-AE97F30A1FBB}"/>
              </a:ext>
            </a:extLst>
          </p:cNvPr>
          <p:cNvSpPr txBox="1"/>
          <p:nvPr/>
        </p:nvSpPr>
        <p:spPr>
          <a:xfrm>
            <a:off x="6424033" y="2727904"/>
            <a:ext cx="460098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 dolor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27907DF-BF58-46A2-BDDA-791250A5DC73}"/>
              </a:ext>
            </a:extLst>
          </p:cNvPr>
          <p:cNvSpPr txBox="1"/>
          <p:nvPr/>
        </p:nvSpPr>
        <p:spPr>
          <a:xfrm>
            <a:off x="6424033" y="3185049"/>
            <a:ext cx="460098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1C9B34ED-2238-4D14-BFDE-8F7B9E581BC6}"/>
              </a:ext>
            </a:extLst>
          </p:cNvPr>
          <p:cNvSpPr txBox="1"/>
          <p:nvPr/>
        </p:nvSpPr>
        <p:spPr>
          <a:xfrm>
            <a:off x="6589133" y="4215807"/>
            <a:ext cx="4435881" cy="954107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49736899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8A525A3D-A85E-4C63-BA0F-A301E0DDFE25}"/>
              </a:ext>
            </a:extLst>
          </p:cNvPr>
          <p:cNvSpPr txBox="1"/>
          <p:nvPr/>
        </p:nvSpPr>
        <p:spPr>
          <a:xfrm>
            <a:off x="870326" y="1254398"/>
            <a:ext cx="340864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Enter Your Title Here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8CF6C10B-0EB2-4AF9-AA93-FB75B425D278}"/>
              </a:ext>
            </a:extLst>
          </p:cNvPr>
          <p:cNvSpPr txBox="1"/>
          <p:nvPr/>
        </p:nvSpPr>
        <p:spPr>
          <a:xfrm>
            <a:off x="870327" y="2234818"/>
            <a:ext cx="340864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cs typeface="Arial" panose="020B0604020202020204" pitchFamily="34" charset="0"/>
              </a:rPr>
              <a:t>Sub Title : Lorem ipsum dolor</a:t>
            </a:r>
            <a:endParaRPr lang="ko-KR" altLang="en-US" dirty="0">
              <a:cs typeface="Arial" panose="020B0604020202020204" pitchFamily="34" charset="0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89DC2A27-1037-46D1-A811-48F8DE7A186B}"/>
              </a:ext>
            </a:extLst>
          </p:cNvPr>
          <p:cNvSpPr txBox="1"/>
          <p:nvPr/>
        </p:nvSpPr>
        <p:spPr>
          <a:xfrm>
            <a:off x="5149829" y="2295307"/>
            <a:ext cx="2654344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23FA7E1C-A86E-4BA3-964A-E618C04A6D69}"/>
              </a:ext>
            </a:extLst>
          </p:cNvPr>
          <p:cNvSpPr/>
          <p:nvPr/>
        </p:nvSpPr>
        <p:spPr>
          <a:xfrm>
            <a:off x="5149828" y="1768942"/>
            <a:ext cx="265434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81A3BB2C-4A98-4DB0-B3F7-97C97C226A1B}"/>
              </a:ext>
            </a:extLst>
          </p:cNvPr>
          <p:cNvSpPr txBox="1"/>
          <p:nvPr/>
        </p:nvSpPr>
        <p:spPr>
          <a:xfrm>
            <a:off x="8294037" y="2295307"/>
            <a:ext cx="2654344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D0DAFA4E-45CA-4CC8-BF61-0D0CD05109D4}"/>
              </a:ext>
            </a:extLst>
          </p:cNvPr>
          <p:cNvSpPr/>
          <p:nvPr/>
        </p:nvSpPr>
        <p:spPr>
          <a:xfrm>
            <a:off x="8294036" y="1768942"/>
            <a:ext cx="265434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D921878F-DCC9-4993-ABD8-A541FCCFAC24}"/>
              </a:ext>
            </a:extLst>
          </p:cNvPr>
          <p:cNvSpPr txBox="1"/>
          <p:nvPr/>
        </p:nvSpPr>
        <p:spPr>
          <a:xfrm>
            <a:off x="5149829" y="4807021"/>
            <a:ext cx="2654344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B8912497-8FB3-4FFD-9DB2-F66BC6EECBE6}"/>
              </a:ext>
            </a:extLst>
          </p:cNvPr>
          <p:cNvSpPr/>
          <p:nvPr/>
        </p:nvSpPr>
        <p:spPr>
          <a:xfrm>
            <a:off x="5149828" y="4280656"/>
            <a:ext cx="265434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C5D74D97-3C36-4A0A-8F57-21296CFE1EE0}"/>
              </a:ext>
            </a:extLst>
          </p:cNvPr>
          <p:cNvSpPr txBox="1"/>
          <p:nvPr/>
        </p:nvSpPr>
        <p:spPr>
          <a:xfrm>
            <a:off x="8294037" y="4807021"/>
            <a:ext cx="2654344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77" name="직사각형 76">
            <a:extLst>
              <a:ext uri="{FF2B5EF4-FFF2-40B4-BE49-F238E27FC236}">
                <a16:creationId xmlns:a16="http://schemas.microsoft.com/office/drawing/2014/main" id="{8046F463-4EF2-4D99-943B-4707FD6B8DA8}"/>
              </a:ext>
            </a:extLst>
          </p:cNvPr>
          <p:cNvSpPr/>
          <p:nvPr/>
        </p:nvSpPr>
        <p:spPr>
          <a:xfrm>
            <a:off x="8294036" y="4280656"/>
            <a:ext cx="265434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grpSp>
        <p:nvGrpSpPr>
          <p:cNvPr id="78" name="그룹 77">
            <a:extLst>
              <a:ext uri="{FF2B5EF4-FFF2-40B4-BE49-F238E27FC236}">
                <a16:creationId xmlns:a16="http://schemas.microsoft.com/office/drawing/2014/main" id="{F9F0CB5B-0486-463C-A013-7F91D98221C5}"/>
              </a:ext>
            </a:extLst>
          </p:cNvPr>
          <p:cNvGrpSpPr/>
          <p:nvPr/>
        </p:nvGrpSpPr>
        <p:grpSpPr>
          <a:xfrm>
            <a:off x="5199026" y="1291888"/>
            <a:ext cx="390525" cy="390525"/>
            <a:chOff x="2801293" y="892968"/>
            <a:chExt cx="390525" cy="390525"/>
          </a:xfrm>
          <a:solidFill>
            <a:srgbClr val="A48E69"/>
          </a:solidFill>
        </p:grpSpPr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521A6546-4467-476B-9C85-5C0DE0BBB6B8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926471FE-559E-4733-9C36-CCD73767DBCF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F7A89FD7-2463-4AB1-845A-ADF208C2E553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8B97D03C-4567-489F-8417-0B9C5AC8A915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18836648-2219-4B10-B205-FD61F4DF1C09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C10BB395-7C1D-44DD-BC1A-4FF7C9B23E2D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5" name="자유형: 도형 84">
            <a:extLst>
              <a:ext uri="{FF2B5EF4-FFF2-40B4-BE49-F238E27FC236}">
                <a16:creationId xmlns:a16="http://schemas.microsoft.com/office/drawing/2014/main" id="{C688D68B-9A0B-42E0-800A-0EEFD87F510C}"/>
              </a:ext>
            </a:extLst>
          </p:cNvPr>
          <p:cNvSpPr/>
          <p:nvPr/>
        </p:nvSpPr>
        <p:spPr>
          <a:xfrm>
            <a:off x="5223951" y="3818991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E4520810-7712-4231-A927-C620426F0D03}"/>
              </a:ext>
            </a:extLst>
          </p:cNvPr>
          <p:cNvGrpSpPr/>
          <p:nvPr/>
        </p:nvGrpSpPr>
        <p:grpSpPr>
          <a:xfrm>
            <a:off x="8384729" y="1312023"/>
            <a:ext cx="390525" cy="390525"/>
            <a:chOff x="4144033" y="2229040"/>
            <a:chExt cx="390525" cy="390525"/>
          </a:xfrm>
          <a:solidFill>
            <a:srgbClr val="A48E69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43967821-2E81-4175-BA15-7B0FC14B7725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940587E3-92E3-4939-A103-EC2B60012621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11644122-33DD-43F6-BFB4-2C3794F0BB35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BDFBCD13-ECD1-4524-914F-52D718C3C225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F1A6FBCF-39D6-41BC-A8F3-B9820BB98578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2" name="그룹 91">
            <a:extLst>
              <a:ext uri="{FF2B5EF4-FFF2-40B4-BE49-F238E27FC236}">
                <a16:creationId xmlns:a16="http://schemas.microsoft.com/office/drawing/2014/main" id="{F2459710-A12B-4885-A4B3-193392A4BA05}"/>
              </a:ext>
            </a:extLst>
          </p:cNvPr>
          <p:cNvGrpSpPr/>
          <p:nvPr/>
        </p:nvGrpSpPr>
        <p:grpSpPr>
          <a:xfrm>
            <a:off x="8347044" y="3812674"/>
            <a:ext cx="371475" cy="390525"/>
            <a:chOff x="4143556" y="4903660"/>
            <a:chExt cx="371475" cy="390525"/>
          </a:xfrm>
          <a:solidFill>
            <a:srgbClr val="A48E69"/>
          </a:solidFill>
        </p:grpSpPr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7F46BA60-CC37-40CC-B0AA-D22EF08BDD07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CB8A71A4-FF96-40EB-B647-E686960BBEF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7D78714A-6775-4FB5-A907-F9EFA8ED2F31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E8737EE8-D4FF-4041-85A7-B6DB7ABEE2F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833813069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AC612799-2DFF-41F9-BC42-46834B7F65E1}"/>
              </a:ext>
            </a:extLst>
          </p:cNvPr>
          <p:cNvSpPr/>
          <p:nvPr/>
        </p:nvSpPr>
        <p:spPr>
          <a:xfrm>
            <a:off x="6296951" y="1752944"/>
            <a:ext cx="4385332" cy="1719642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40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F0827D9F-7C83-434B-BB3D-3DE33084785E}"/>
              </a:ext>
            </a:extLst>
          </p:cNvPr>
          <p:cNvSpPr/>
          <p:nvPr/>
        </p:nvSpPr>
        <p:spPr>
          <a:xfrm>
            <a:off x="2762493" y="1752944"/>
            <a:ext cx="4385332" cy="1719642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01375A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40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D5BFF3BC-8DC4-43E1-8A1B-19B2ED5FA368}"/>
              </a:ext>
            </a:extLst>
          </p:cNvPr>
          <p:cNvSpPr/>
          <p:nvPr/>
        </p:nvSpPr>
        <p:spPr>
          <a:xfrm>
            <a:off x="458787" y="1752944"/>
            <a:ext cx="3167594" cy="1719642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AB89CF8-6FC1-4B1E-B21F-85771EEFE459}"/>
              </a:ext>
            </a:extLst>
          </p:cNvPr>
          <p:cNvSpPr txBox="1"/>
          <p:nvPr/>
        </p:nvSpPr>
        <p:spPr>
          <a:xfrm>
            <a:off x="1366201" y="4580675"/>
            <a:ext cx="224879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0143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1436"/>
                </a:solidFill>
              </a:rPr>
              <a:t>amet</a:t>
            </a:r>
            <a:r>
              <a:rPr lang="en-US" altLang="ko-KR" sz="1600" dirty="0">
                <a:solidFill>
                  <a:srgbClr val="001436"/>
                </a:solidFill>
              </a:rPr>
              <a:t>, </a:t>
            </a:r>
            <a:r>
              <a:rPr lang="en-US" altLang="ko-KR" sz="1600" dirty="0" err="1">
                <a:solidFill>
                  <a:srgbClr val="001436"/>
                </a:solidFill>
              </a:rPr>
              <a:t>consectetur</a:t>
            </a:r>
            <a:r>
              <a:rPr lang="en-US" altLang="ko-KR" sz="1600" dirty="0">
                <a:solidFill>
                  <a:srgbClr val="001436"/>
                </a:solidFill>
              </a:rPr>
              <a:t> </a:t>
            </a:r>
            <a:r>
              <a:rPr lang="en-US" altLang="ko-KR" sz="1600" dirty="0" err="1">
                <a:solidFill>
                  <a:srgbClr val="001436"/>
                </a:solidFill>
              </a:rPr>
              <a:t>adipisicing</a:t>
            </a:r>
            <a:r>
              <a:rPr lang="en-US" altLang="ko-KR" sz="1600" dirty="0">
                <a:solidFill>
                  <a:srgbClr val="001436"/>
                </a:solidFill>
              </a:rPr>
              <a:t> </a:t>
            </a:r>
            <a:r>
              <a:rPr lang="en-US" altLang="ko-KR" sz="1600" dirty="0" err="1">
                <a:solidFill>
                  <a:srgbClr val="001436"/>
                </a:solidFill>
              </a:rPr>
              <a:t>elit</a:t>
            </a:r>
            <a:endParaRPr lang="ko-KR" altLang="en-US" sz="1600" dirty="0">
              <a:solidFill>
                <a:srgbClr val="001436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2CD7C469-59C7-45F9-BC6C-41BF383F99E4}"/>
              </a:ext>
            </a:extLst>
          </p:cNvPr>
          <p:cNvSpPr/>
          <p:nvPr/>
        </p:nvSpPr>
        <p:spPr>
          <a:xfrm>
            <a:off x="1366201" y="4241589"/>
            <a:ext cx="224879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001436"/>
                </a:solidFill>
              </a:rPr>
              <a:t>Lorem ipsum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121E92EF-B906-4A90-A5E7-4AE83AB78314}"/>
              </a:ext>
            </a:extLst>
          </p:cNvPr>
          <p:cNvSpPr/>
          <p:nvPr/>
        </p:nvSpPr>
        <p:spPr>
          <a:xfrm>
            <a:off x="1366201" y="3732892"/>
            <a:ext cx="223274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001436"/>
                </a:solidFill>
              </a:rPr>
              <a:t>20xx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FBB8242-5670-43B1-A4D6-CEB08D010479}"/>
              </a:ext>
            </a:extLst>
          </p:cNvPr>
          <p:cNvSpPr txBox="1"/>
          <p:nvPr/>
        </p:nvSpPr>
        <p:spPr>
          <a:xfrm>
            <a:off x="4906060" y="4580675"/>
            <a:ext cx="224879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0143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1436"/>
                </a:solidFill>
              </a:rPr>
              <a:t>amet</a:t>
            </a:r>
            <a:r>
              <a:rPr lang="en-US" altLang="ko-KR" sz="1600" dirty="0">
                <a:solidFill>
                  <a:srgbClr val="001436"/>
                </a:solidFill>
              </a:rPr>
              <a:t>, </a:t>
            </a:r>
            <a:r>
              <a:rPr lang="en-US" altLang="ko-KR" sz="1600" dirty="0" err="1">
                <a:solidFill>
                  <a:srgbClr val="001436"/>
                </a:solidFill>
              </a:rPr>
              <a:t>consectetur</a:t>
            </a:r>
            <a:r>
              <a:rPr lang="en-US" altLang="ko-KR" sz="1600" dirty="0">
                <a:solidFill>
                  <a:srgbClr val="001436"/>
                </a:solidFill>
              </a:rPr>
              <a:t> </a:t>
            </a:r>
            <a:r>
              <a:rPr lang="en-US" altLang="ko-KR" sz="1600" dirty="0" err="1">
                <a:solidFill>
                  <a:srgbClr val="001436"/>
                </a:solidFill>
              </a:rPr>
              <a:t>adipisicing</a:t>
            </a:r>
            <a:r>
              <a:rPr lang="en-US" altLang="ko-KR" sz="1600" dirty="0">
                <a:solidFill>
                  <a:srgbClr val="001436"/>
                </a:solidFill>
              </a:rPr>
              <a:t> </a:t>
            </a:r>
            <a:r>
              <a:rPr lang="en-US" altLang="ko-KR" sz="1600" dirty="0" err="1">
                <a:solidFill>
                  <a:srgbClr val="001436"/>
                </a:solidFill>
              </a:rPr>
              <a:t>elit</a:t>
            </a:r>
            <a:endParaRPr lang="ko-KR" altLang="en-US" sz="1600" dirty="0">
              <a:solidFill>
                <a:srgbClr val="001436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93F853AC-9776-4ABE-A195-E30461E1AE99}"/>
              </a:ext>
            </a:extLst>
          </p:cNvPr>
          <p:cNvSpPr/>
          <p:nvPr/>
        </p:nvSpPr>
        <p:spPr>
          <a:xfrm>
            <a:off x="4906060" y="4241589"/>
            <a:ext cx="224879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001436"/>
                </a:solidFill>
              </a:rPr>
              <a:t>Lorem ipsum</a:t>
            </a: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4739DE0A-B84D-42FF-9447-EB1677256DFB}"/>
              </a:ext>
            </a:extLst>
          </p:cNvPr>
          <p:cNvSpPr/>
          <p:nvPr/>
        </p:nvSpPr>
        <p:spPr>
          <a:xfrm>
            <a:off x="4906060" y="3732892"/>
            <a:ext cx="223274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001436"/>
                </a:solidFill>
              </a:rPr>
              <a:t>20xx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05E4AFAD-10B7-4DDA-8035-1D4BE991ADFE}"/>
              </a:ext>
            </a:extLst>
          </p:cNvPr>
          <p:cNvSpPr txBox="1"/>
          <p:nvPr/>
        </p:nvSpPr>
        <p:spPr>
          <a:xfrm>
            <a:off x="8433492" y="4580675"/>
            <a:ext cx="224879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0143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01436"/>
                </a:solidFill>
              </a:rPr>
              <a:t>amet</a:t>
            </a:r>
            <a:r>
              <a:rPr lang="en-US" altLang="ko-KR" sz="1600" dirty="0">
                <a:solidFill>
                  <a:srgbClr val="001436"/>
                </a:solidFill>
              </a:rPr>
              <a:t>, </a:t>
            </a:r>
            <a:r>
              <a:rPr lang="en-US" altLang="ko-KR" sz="1600" dirty="0" err="1">
                <a:solidFill>
                  <a:srgbClr val="001436"/>
                </a:solidFill>
              </a:rPr>
              <a:t>consectetur</a:t>
            </a:r>
            <a:r>
              <a:rPr lang="en-US" altLang="ko-KR" sz="1600" dirty="0">
                <a:solidFill>
                  <a:srgbClr val="001436"/>
                </a:solidFill>
              </a:rPr>
              <a:t> </a:t>
            </a:r>
            <a:r>
              <a:rPr lang="en-US" altLang="ko-KR" sz="1600" dirty="0" err="1">
                <a:solidFill>
                  <a:srgbClr val="001436"/>
                </a:solidFill>
              </a:rPr>
              <a:t>adipisicing</a:t>
            </a:r>
            <a:r>
              <a:rPr lang="en-US" altLang="ko-KR" sz="1600" dirty="0">
                <a:solidFill>
                  <a:srgbClr val="001436"/>
                </a:solidFill>
              </a:rPr>
              <a:t> </a:t>
            </a:r>
            <a:r>
              <a:rPr lang="en-US" altLang="ko-KR" sz="1600" dirty="0" err="1">
                <a:solidFill>
                  <a:srgbClr val="001436"/>
                </a:solidFill>
              </a:rPr>
              <a:t>elit</a:t>
            </a:r>
            <a:endParaRPr lang="ko-KR" altLang="en-US" sz="1600" dirty="0">
              <a:solidFill>
                <a:srgbClr val="001436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91C6181E-C7C8-4ACC-A04C-E6E38752EC9D}"/>
              </a:ext>
            </a:extLst>
          </p:cNvPr>
          <p:cNvSpPr/>
          <p:nvPr/>
        </p:nvSpPr>
        <p:spPr>
          <a:xfrm>
            <a:off x="8433492" y="4241589"/>
            <a:ext cx="224879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001436"/>
                </a:solidFill>
              </a:rPr>
              <a:t>Lorem ipsum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8D549DC7-89AB-4A88-9D4F-2B41489B1857}"/>
              </a:ext>
            </a:extLst>
          </p:cNvPr>
          <p:cNvSpPr/>
          <p:nvPr/>
        </p:nvSpPr>
        <p:spPr>
          <a:xfrm>
            <a:off x="8433492" y="3732892"/>
            <a:ext cx="223274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001436"/>
                </a:solidFill>
              </a:rPr>
              <a:t>20xx</a:t>
            </a:r>
          </a:p>
        </p:txBody>
      </p:sp>
    </p:spTree>
    <p:extLst>
      <p:ext uri="{BB962C8B-B14F-4D97-AF65-F5344CB8AC3E}">
        <p14:creationId xmlns:p14="http://schemas.microsoft.com/office/powerpoint/2010/main" val="172853688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TextBox 39">
            <a:extLst>
              <a:ext uri="{FF2B5EF4-FFF2-40B4-BE49-F238E27FC236}">
                <a16:creationId xmlns:a16="http://schemas.microsoft.com/office/drawing/2014/main" id="{73368490-0703-470D-8440-9AE640AE941B}"/>
              </a:ext>
            </a:extLst>
          </p:cNvPr>
          <p:cNvSpPr txBox="1"/>
          <p:nvPr/>
        </p:nvSpPr>
        <p:spPr>
          <a:xfrm>
            <a:off x="8741440" y="5025533"/>
            <a:ext cx="1947085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C7FF76E8-C685-4493-B6DE-8E9C0AB122CF}"/>
              </a:ext>
            </a:extLst>
          </p:cNvPr>
          <p:cNvSpPr/>
          <p:nvPr/>
        </p:nvSpPr>
        <p:spPr>
          <a:xfrm>
            <a:off x="8741439" y="4641191"/>
            <a:ext cx="1947085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BF960FAE-0934-488F-8D70-270EC8918335}"/>
              </a:ext>
            </a:extLst>
          </p:cNvPr>
          <p:cNvSpPr txBox="1"/>
          <p:nvPr/>
        </p:nvSpPr>
        <p:spPr>
          <a:xfrm>
            <a:off x="6328786" y="5025533"/>
            <a:ext cx="1947085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C13F701D-29A0-40AB-93B6-4120CACAA566}"/>
              </a:ext>
            </a:extLst>
          </p:cNvPr>
          <p:cNvSpPr/>
          <p:nvPr/>
        </p:nvSpPr>
        <p:spPr>
          <a:xfrm>
            <a:off x="6328785" y="4641191"/>
            <a:ext cx="1947085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1FCAE27B-BD01-4B40-8D4A-0D143E45B899}"/>
              </a:ext>
            </a:extLst>
          </p:cNvPr>
          <p:cNvSpPr txBox="1"/>
          <p:nvPr/>
        </p:nvSpPr>
        <p:spPr>
          <a:xfrm>
            <a:off x="3916130" y="5025533"/>
            <a:ext cx="1947085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916C2156-E568-4745-B455-EB20B674C94F}"/>
              </a:ext>
            </a:extLst>
          </p:cNvPr>
          <p:cNvSpPr/>
          <p:nvPr/>
        </p:nvSpPr>
        <p:spPr>
          <a:xfrm>
            <a:off x="3916129" y="4641191"/>
            <a:ext cx="1947085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E0C60DA-4E1A-4530-B2CF-3172991A0C67}"/>
              </a:ext>
            </a:extLst>
          </p:cNvPr>
          <p:cNvSpPr txBox="1"/>
          <p:nvPr/>
        </p:nvSpPr>
        <p:spPr>
          <a:xfrm>
            <a:off x="1503473" y="5025533"/>
            <a:ext cx="1947085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80" name="직사각형 79">
            <a:extLst>
              <a:ext uri="{FF2B5EF4-FFF2-40B4-BE49-F238E27FC236}">
                <a16:creationId xmlns:a16="http://schemas.microsoft.com/office/drawing/2014/main" id="{5503DE28-FACA-43F7-A4C4-D8FC013F319A}"/>
              </a:ext>
            </a:extLst>
          </p:cNvPr>
          <p:cNvSpPr/>
          <p:nvPr/>
        </p:nvSpPr>
        <p:spPr>
          <a:xfrm>
            <a:off x="1503472" y="4641191"/>
            <a:ext cx="1947085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dirty="0"/>
              <a:t>Lorem ipsum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B1846BB7-7F41-4CB2-AF3C-DB670CED3CB3}"/>
              </a:ext>
            </a:extLst>
          </p:cNvPr>
          <p:cNvSpPr txBox="1"/>
          <p:nvPr/>
        </p:nvSpPr>
        <p:spPr>
          <a:xfrm>
            <a:off x="2998843" y="1082576"/>
            <a:ext cx="619431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Place subtitle</a:t>
            </a:r>
            <a:r>
              <a:rPr lang="en-US" altLang="ko-KR" dirty="0"/>
              <a:t> text here</a:t>
            </a:r>
            <a:endParaRPr lang="ko-KR" altLang="en-US" dirty="0"/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AA345509-89D2-484D-967B-7B0D3FCFBD13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62002C1B-2B39-4868-BB5B-BF1B6F7DD22D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/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C9845D90-A580-4BDF-8C2D-6DB472C84F36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824AF0BA-4897-48ED-A2CD-F301060A9E12}"/>
              </a:ext>
            </a:extLst>
          </p:cNvPr>
          <p:cNvSpPr>
            <a:spLocks noGrp="1"/>
          </p:cNvSpPr>
          <p:nvPr>
            <p:ph type="pic" sz="quarter" idx="26"/>
          </p:nvPr>
        </p:nvSpPr>
        <p:spPr/>
      </p:sp>
    </p:spTree>
    <p:extLst>
      <p:ext uri="{BB962C8B-B14F-4D97-AF65-F5344CB8AC3E}">
        <p14:creationId xmlns:p14="http://schemas.microsoft.com/office/powerpoint/2010/main" val="643610181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D53B402E-9FDC-44C5-A23A-B6AE169EFAB1}"/>
              </a:ext>
            </a:extLst>
          </p:cNvPr>
          <p:cNvSpPr txBox="1"/>
          <p:nvPr/>
        </p:nvSpPr>
        <p:spPr>
          <a:xfrm>
            <a:off x="2215138" y="4342818"/>
            <a:ext cx="339826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BABD9AF1-47FD-4240-9E2E-0623B77015F5}"/>
              </a:ext>
            </a:extLst>
          </p:cNvPr>
          <p:cNvSpPr/>
          <p:nvPr/>
        </p:nvSpPr>
        <p:spPr>
          <a:xfrm>
            <a:off x="2215135" y="3854627"/>
            <a:ext cx="33909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27D2ED2-A5AD-46D0-859E-939CF0517546}"/>
              </a:ext>
            </a:extLst>
          </p:cNvPr>
          <p:cNvSpPr txBox="1"/>
          <p:nvPr/>
        </p:nvSpPr>
        <p:spPr>
          <a:xfrm>
            <a:off x="6672838" y="4342818"/>
            <a:ext cx="339826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D1FB3D6-C592-4690-9DD5-4368E3E21715}"/>
              </a:ext>
            </a:extLst>
          </p:cNvPr>
          <p:cNvSpPr/>
          <p:nvPr/>
        </p:nvSpPr>
        <p:spPr>
          <a:xfrm>
            <a:off x="6672835" y="3854627"/>
            <a:ext cx="33909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E67A539F-4476-4D2A-BE55-4F176F37493E}"/>
              </a:ext>
            </a:extLst>
          </p:cNvPr>
          <p:cNvSpPr/>
          <p:nvPr/>
        </p:nvSpPr>
        <p:spPr>
          <a:xfrm>
            <a:off x="6672835" y="3012412"/>
            <a:ext cx="615471" cy="615471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6469258B-9B48-4A01-8BCF-176A1259BAF0}"/>
              </a:ext>
            </a:extLst>
          </p:cNvPr>
          <p:cNvSpPr/>
          <p:nvPr/>
        </p:nvSpPr>
        <p:spPr>
          <a:xfrm>
            <a:off x="2310864" y="3072458"/>
            <a:ext cx="615471" cy="495379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0FD79AC-0567-4EEA-B75B-9121342A5201}"/>
              </a:ext>
            </a:extLst>
          </p:cNvPr>
          <p:cNvSpPr txBox="1"/>
          <p:nvPr/>
        </p:nvSpPr>
        <p:spPr>
          <a:xfrm>
            <a:off x="2076203" y="1370118"/>
            <a:ext cx="490436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/>
              <a:t>Insert </a:t>
            </a:r>
            <a:r>
              <a:rPr lang="en-US" altLang="ko-KR"/>
              <a:t>Your </a:t>
            </a:r>
            <a:r>
              <a:rPr lang="en-US" altLang="ko-KR" dirty="0"/>
              <a:t>Title Here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718598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그림 개체 틀 27">
            <a:extLst>
              <a:ext uri="{FF2B5EF4-FFF2-40B4-BE49-F238E27FC236}">
                <a16:creationId xmlns:a16="http://schemas.microsoft.com/office/drawing/2014/main" id="{7F6ED318-49A8-4E96-A15D-F3DE935207F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D7C98AA9-B143-4B0A-8E16-60EE8C413AAB}"/>
              </a:ext>
            </a:extLst>
          </p:cNvPr>
          <p:cNvSpPr/>
          <p:nvPr/>
        </p:nvSpPr>
        <p:spPr>
          <a:xfrm>
            <a:off x="1045889" y="2007008"/>
            <a:ext cx="1040992" cy="1040992"/>
          </a:xfrm>
          <a:prstGeom prst="rect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23641551-DDD4-4EE0-BBFA-A43A732D310F}"/>
              </a:ext>
            </a:extLst>
          </p:cNvPr>
          <p:cNvSpPr txBox="1"/>
          <p:nvPr/>
        </p:nvSpPr>
        <p:spPr>
          <a:xfrm>
            <a:off x="2299694" y="2309336"/>
            <a:ext cx="392009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AA0715AB-E2A2-4E4E-AB73-607A3B366633}"/>
              </a:ext>
            </a:extLst>
          </p:cNvPr>
          <p:cNvSpPr/>
          <p:nvPr/>
        </p:nvSpPr>
        <p:spPr>
          <a:xfrm>
            <a:off x="2298700" y="1970775"/>
            <a:ext cx="39116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E2FD7EA9-2A11-45B6-AD27-0B699F9A9E8B}"/>
              </a:ext>
            </a:extLst>
          </p:cNvPr>
          <p:cNvSpPr/>
          <p:nvPr/>
        </p:nvSpPr>
        <p:spPr>
          <a:xfrm>
            <a:off x="1045889" y="3810001"/>
            <a:ext cx="1040992" cy="1040992"/>
          </a:xfrm>
          <a:prstGeom prst="rect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B2009A0-2E5E-43D7-83C6-CDCDA95C62B7}"/>
              </a:ext>
            </a:extLst>
          </p:cNvPr>
          <p:cNvSpPr txBox="1"/>
          <p:nvPr/>
        </p:nvSpPr>
        <p:spPr>
          <a:xfrm>
            <a:off x="2299694" y="4112329"/>
            <a:ext cx="392009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2EC5D797-3DDD-40BB-BC53-CCA0977A2240}"/>
              </a:ext>
            </a:extLst>
          </p:cNvPr>
          <p:cNvSpPr/>
          <p:nvPr/>
        </p:nvSpPr>
        <p:spPr>
          <a:xfrm>
            <a:off x="2298700" y="3773768"/>
            <a:ext cx="39116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57102964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292F107-E9C5-4BBC-A215-0736DFB0A22F}"/>
              </a:ext>
            </a:extLst>
          </p:cNvPr>
          <p:cNvSpPr txBox="1"/>
          <p:nvPr/>
        </p:nvSpPr>
        <p:spPr>
          <a:xfrm>
            <a:off x="7891553" y="2042869"/>
            <a:ext cx="316661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r>
              <a:rPr lang="en-US" altLang="ko-KR" sz="1200" dirty="0">
                <a:solidFill>
                  <a:schemeClr val="tx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D8068F68-29A2-4417-B7D5-C7CD0C957744}"/>
              </a:ext>
            </a:extLst>
          </p:cNvPr>
          <p:cNvSpPr/>
          <p:nvPr/>
        </p:nvSpPr>
        <p:spPr>
          <a:xfrm>
            <a:off x="7891552" y="1706365"/>
            <a:ext cx="316661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latin typeface="+mj-lt"/>
              </a:rPr>
              <a:t>WEAKNESS</a:t>
            </a:r>
            <a:endParaRPr lang="ko-KR" altLang="en-US" sz="1600" b="1" dirty="0"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5A3A853-BD1D-4FA7-885C-FF6FAE37BD9E}"/>
              </a:ext>
            </a:extLst>
          </p:cNvPr>
          <p:cNvSpPr txBox="1"/>
          <p:nvPr/>
        </p:nvSpPr>
        <p:spPr>
          <a:xfrm>
            <a:off x="7891553" y="3943320"/>
            <a:ext cx="316661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r>
              <a:rPr lang="en-US" altLang="ko-KR" sz="1200" dirty="0">
                <a:solidFill>
                  <a:schemeClr val="tx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C4FB73D3-DBDF-4D53-BC14-4C2AD446C46F}"/>
              </a:ext>
            </a:extLst>
          </p:cNvPr>
          <p:cNvSpPr/>
          <p:nvPr/>
        </p:nvSpPr>
        <p:spPr>
          <a:xfrm>
            <a:off x="7891552" y="3606816"/>
            <a:ext cx="316661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latin typeface="+mj-lt"/>
              </a:rPr>
              <a:t>THREATS</a:t>
            </a:r>
            <a:endParaRPr lang="ko-KR" altLang="en-US" sz="1600" b="1" dirty="0"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BDEF9DBE-E2AE-4B51-8151-3B61F4538FA5}"/>
              </a:ext>
            </a:extLst>
          </p:cNvPr>
          <p:cNvSpPr txBox="1"/>
          <p:nvPr/>
        </p:nvSpPr>
        <p:spPr>
          <a:xfrm>
            <a:off x="1133835" y="2042869"/>
            <a:ext cx="316661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r>
              <a:rPr lang="en-US" altLang="ko-KR" sz="1200" dirty="0">
                <a:solidFill>
                  <a:schemeClr val="tx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04493493-9F14-46F4-8C10-00EE27E7E682}"/>
              </a:ext>
            </a:extLst>
          </p:cNvPr>
          <p:cNvSpPr/>
          <p:nvPr/>
        </p:nvSpPr>
        <p:spPr>
          <a:xfrm>
            <a:off x="1133834" y="1706365"/>
            <a:ext cx="316661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latin typeface="+mj-lt"/>
              </a:rPr>
              <a:t>STRENGTHS</a:t>
            </a:r>
            <a:endParaRPr lang="ko-KR" altLang="en-US" sz="1600" b="1" dirty="0"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BEFA201F-6128-42D4-9685-FEC052B7A553}"/>
              </a:ext>
            </a:extLst>
          </p:cNvPr>
          <p:cNvSpPr txBox="1"/>
          <p:nvPr/>
        </p:nvSpPr>
        <p:spPr>
          <a:xfrm>
            <a:off x="1133835" y="3943320"/>
            <a:ext cx="316661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endParaRPr lang="en-US" altLang="ko-KR" sz="12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200" dirty="0">
                <a:solidFill>
                  <a:schemeClr val="tx1"/>
                </a:solidFill>
              </a:rPr>
              <a:t>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r>
              <a:rPr lang="en-US" altLang="ko-KR" sz="1200" dirty="0">
                <a:solidFill>
                  <a:schemeClr val="tx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6C41D317-46AE-41DD-B845-9023F75C7A3A}"/>
              </a:ext>
            </a:extLst>
          </p:cNvPr>
          <p:cNvSpPr/>
          <p:nvPr/>
        </p:nvSpPr>
        <p:spPr>
          <a:xfrm>
            <a:off x="1133834" y="3606816"/>
            <a:ext cx="316661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b="1" dirty="0">
                <a:latin typeface="+mj-lt"/>
              </a:rPr>
              <a:t>OPPORTUNITIES</a:t>
            </a:r>
            <a:endParaRPr lang="ko-KR" altLang="en-US" sz="1600" b="1" dirty="0">
              <a:latin typeface="+mj-lt"/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7D00A0B2-601F-4FE0-8005-33AC0DFAEAA8}"/>
              </a:ext>
            </a:extLst>
          </p:cNvPr>
          <p:cNvSpPr/>
          <p:nvPr/>
        </p:nvSpPr>
        <p:spPr>
          <a:xfrm>
            <a:off x="4956628" y="1389743"/>
            <a:ext cx="2278743" cy="4078514"/>
          </a:xfrm>
          <a:prstGeom prst="roundRect">
            <a:avLst>
              <a:gd name="adj" fmla="val 50000"/>
            </a:avLst>
          </a:prstGeom>
          <a:noFill/>
          <a:ln w="9525" cap="flat">
            <a:solidFill>
              <a:schemeClr val="bg2">
                <a:lumMod val="50000"/>
              </a:schemeClr>
            </a:solidFill>
            <a:prstDash val="solid"/>
            <a:miter/>
          </a:ln>
        </p:spPr>
        <p:txBody>
          <a:bodyPr rtlCol="0" anchor="ctr" anchorCtr="1"/>
          <a:lstStyle/>
          <a:p>
            <a:pPr algn="ctr"/>
            <a:r>
              <a:rPr lang="en-US" altLang="ko-KR" sz="3200" dirty="0">
                <a:latin typeface="+mj-lt"/>
              </a:rPr>
              <a:t>SWOT</a:t>
            </a: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4CD8C419-54C1-4A29-A88E-0CF2EA1F0EB2}"/>
              </a:ext>
            </a:extLst>
          </p:cNvPr>
          <p:cNvSpPr/>
          <p:nvPr/>
        </p:nvSpPr>
        <p:spPr>
          <a:xfrm>
            <a:off x="6765432" y="1774294"/>
            <a:ext cx="939877" cy="939877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B3032B78-2841-4C4F-8747-E9923E5CA39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081955" y="2090817"/>
            <a:ext cx="306830" cy="306830"/>
          </a:xfrm>
          <a:prstGeom prst="rect">
            <a:avLst/>
          </a:prstGeom>
          <a:effectLst/>
        </p:spPr>
      </p:pic>
      <p:sp>
        <p:nvSpPr>
          <p:cNvPr id="13" name="타원 12">
            <a:extLst>
              <a:ext uri="{FF2B5EF4-FFF2-40B4-BE49-F238E27FC236}">
                <a16:creationId xmlns:a16="http://schemas.microsoft.com/office/drawing/2014/main" id="{F82C64A6-99EE-43C3-8982-08B154E686BE}"/>
              </a:ext>
            </a:extLst>
          </p:cNvPr>
          <p:cNvSpPr/>
          <p:nvPr/>
        </p:nvSpPr>
        <p:spPr>
          <a:xfrm>
            <a:off x="6765432" y="3941216"/>
            <a:ext cx="939877" cy="939877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51D4C465-EAEB-4DDB-9F99-90347BF60926}"/>
              </a:ext>
            </a:extLst>
          </p:cNvPr>
          <p:cNvSpPr/>
          <p:nvPr/>
        </p:nvSpPr>
        <p:spPr>
          <a:xfrm>
            <a:off x="4502218" y="1774294"/>
            <a:ext cx="939877" cy="939877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5EC329B1-5E42-461C-AB3F-570D564F57F2}"/>
              </a:ext>
            </a:extLst>
          </p:cNvPr>
          <p:cNvSpPr/>
          <p:nvPr/>
        </p:nvSpPr>
        <p:spPr>
          <a:xfrm>
            <a:off x="4502218" y="3941216"/>
            <a:ext cx="939877" cy="939877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200" b="1" dirty="0">
              <a:solidFill>
                <a:schemeClr val="bg1"/>
              </a:solidFill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D1D801EB-D80E-483D-919D-75E2609EF1E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745682" y="2117664"/>
            <a:ext cx="421891" cy="253133"/>
          </a:xfrm>
          <a:prstGeom prst="rect">
            <a:avLst/>
          </a:prstGeom>
          <a:effectLst/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E945AD95-02D6-452F-BDAA-F5FD6E82E9A4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770385" y="4235555"/>
            <a:ext cx="361526" cy="351196"/>
          </a:xfrm>
          <a:prstGeom prst="rect">
            <a:avLst/>
          </a:prstGeom>
          <a:effectLst/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D5884C1A-F6AE-4691-9868-F60D9F20B0CC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078402" y="4221041"/>
            <a:ext cx="306830" cy="291488"/>
          </a:xfrm>
          <a:prstGeom prst="rect">
            <a:avLst/>
          </a:prstGeom>
          <a:effectLst/>
        </p:spPr>
      </p:pic>
    </p:spTree>
    <p:extLst>
      <p:ext uri="{BB962C8B-B14F-4D97-AF65-F5344CB8AC3E}">
        <p14:creationId xmlns:p14="http://schemas.microsoft.com/office/powerpoint/2010/main" val="3119249379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912AA9F8-F6ED-4217-A337-8746A8317D43}"/>
              </a:ext>
            </a:extLst>
          </p:cNvPr>
          <p:cNvSpPr txBox="1"/>
          <p:nvPr/>
        </p:nvSpPr>
        <p:spPr>
          <a:xfrm>
            <a:off x="3713413" y="2028282"/>
            <a:ext cx="649738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 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57E100F7-7773-4AFD-838B-7FEEFBF9A416}"/>
              </a:ext>
            </a:extLst>
          </p:cNvPr>
          <p:cNvSpPr/>
          <p:nvPr/>
        </p:nvSpPr>
        <p:spPr>
          <a:xfrm>
            <a:off x="3627688" y="1677106"/>
            <a:ext cx="449786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98C8604-73C3-4F71-9CCA-D0C44F2EE54F}"/>
              </a:ext>
            </a:extLst>
          </p:cNvPr>
          <p:cNvSpPr/>
          <p:nvPr/>
        </p:nvSpPr>
        <p:spPr>
          <a:xfrm>
            <a:off x="2085711" y="1661910"/>
            <a:ext cx="1297190" cy="1297190"/>
          </a:xfrm>
          <a:prstGeom prst="rect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EE4C4D4C-6FC5-4CCD-9A7F-002336AEAFC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506626" y="2082825"/>
            <a:ext cx="455360" cy="455360"/>
          </a:xfrm>
          <a:prstGeom prst="rect">
            <a:avLst/>
          </a:prstGeom>
          <a:effectLst/>
        </p:spPr>
      </p:pic>
      <p:sp>
        <p:nvSpPr>
          <p:cNvPr id="14" name="직사각형 13">
            <a:extLst>
              <a:ext uri="{FF2B5EF4-FFF2-40B4-BE49-F238E27FC236}">
                <a16:creationId xmlns:a16="http://schemas.microsoft.com/office/drawing/2014/main" id="{05304CCC-F0DA-4F5D-BA50-2C39AC68B1E6}"/>
              </a:ext>
            </a:extLst>
          </p:cNvPr>
          <p:cNvSpPr/>
          <p:nvPr/>
        </p:nvSpPr>
        <p:spPr>
          <a:xfrm>
            <a:off x="2085711" y="3782128"/>
            <a:ext cx="1297190" cy="1297190"/>
          </a:xfrm>
          <a:prstGeom prst="rect">
            <a:avLst/>
          </a:prstGeom>
          <a:solidFill>
            <a:srgbClr val="01375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1D771A10-F0B8-46AC-A270-3FFEFCD9C06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503683" y="4177663"/>
            <a:ext cx="455360" cy="432594"/>
          </a:xfrm>
          <a:prstGeom prst="rect">
            <a:avLst/>
          </a:prstGeom>
          <a:effectLst/>
        </p:spPr>
      </p:pic>
      <p:sp>
        <p:nvSpPr>
          <p:cNvPr id="16" name="TextBox 15">
            <a:extLst>
              <a:ext uri="{FF2B5EF4-FFF2-40B4-BE49-F238E27FC236}">
                <a16:creationId xmlns:a16="http://schemas.microsoft.com/office/drawing/2014/main" id="{6F50AC24-E57F-4493-A93C-4EF7AB53E7C1}"/>
              </a:ext>
            </a:extLst>
          </p:cNvPr>
          <p:cNvSpPr txBox="1"/>
          <p:nvPr/>
        </p:nvSpPr>
        <p:spPr>
          <a:xfrm>
            <a:off x="3713413" y="4148500"/>
            <a:ext cx="649738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 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5B349980-8D66-4A83-801F-B39C0A474EE1}"/>
              </a:ext>
            </a:extLst>
          </p:cNvPr>
          <p:cNvSpPr/>
          <p:nvPr/>
        </p:nvSpPr>
        <p:spPr>
          <a:xfrm>
            <a:off x="3627688" y="3797324"/>
            <a:ext cx="449786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89993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그래픽 29">
            <a:extLst>
              <a:ext uri="{FF2B5EF4-FFF2-40B4-BE49-F238E27FC236}">
                <a16:creationId xmlns:a16="http://schemas.microsoft.com/office/drawing/2014/main" id="{C26A8F79-1D30-45EE-999A-3CB370C33DF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6200000">
            <a:off x="2259688" y="1266276"/>
            <a:ext cx="1908389" cy="2181016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3A009E1E-548A-4886-99DD-73702666480B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16200000">
            <a:off x="1090378" y="3327968"/>
            <a:ext cx="1908389" cy="2181016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2BFFE2F7-A049-4F93-9B0A-3C78A61C9B1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16200000">
            <a:off x="3429000" y="3327969"/>
            <a:ext cx="1908389" cy="2181016"/>
          </a:xfrm>
          <a:prstGeom prst="rect">
            <a:avLst/>
          </a:prstGeom>
        </p:spPr>
      </p:pic>
      <p:sp>
        <p:nvSpPr>
          <p:cNvPr id="33" name="TextBox 32">
            <a:extLst>
              <a:ext uri="{FF2B5EF4-FFF2-40B4-BE49-F238E27FC236}">
                <a16:creationId xmlns:a16="http://schemas.microsoft.com/office/drawing/2014/main" id="{0A261885-5D58-4602-94F6-A6774E10F298}"/>
              </a:ext>
            </a:extLst>
          </p:cNvPr>
          <p:cNvSpPr txBox="1"/>
          <p:nvPr/>
        </p:nvSpPr>
        <p:spPr>
          <a:xfrm>
            <a:off x="2452662" y="21916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A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251068DD-39CF-4C27-8A25-E3404574C7C6}"/>
              </a:ext>
            </a:extLst>
          </p:cNvPr>
          <p:cNvSpPr txBox="1"/>
          <p:nvPr/>
        </p:nvSpPr>
        <p:spPr>
          <a:xfrm>
            <a:off x="1283352" y="42744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B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28C53D0-0D17-4773-9EC1-E2C1881A81A9}"/>
              </a:ext>
            </a:extLst>
          </p:cNvPr>
          <p:cNvSpPr txBox="1"/>
          <p:nvPr/>
        </p:nvSpPr>
        <p:spPr>
          <a:xfrm>
            <a:off x="3621974" y="42744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C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A3F7F6E-415F-4088-8511-8B4C11A9B005}"/>
              </a:ext>
            </a:extLst>
          </p:cNvPr>
          <p:cNvSpPr txBox="1"/>
          <p:nvPr/>
        </p:nvSpPr>
        <p:spPr>
          <a:xfrm>
            <a:off x="6718299" y="1867954"/>
            <a:ext cx="43045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D6015CE4-7DE8-4CDF-8798-27E51E3F03A0}"/>
              </a:ext>
            </a:extLst>
          </p:cNvPr>
          <p:cNvSpPr/>
          <p:nvPr/>
        </p:nvSpPr>
        <p:spPr>
          <a:xfrm>
            <a:off x="6716944" y="1478593"/>
            <a:ext cx="429526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627A341-647E-464E-B146-D5D3E1516AD7}"/>
              </a:ext>
            </a:extLst>
          </p:cNvPr>
          <p:cNvSpPr txBox="1"/>
          <p:nvPr/>
        </p:nvSpPr>
        <p:spPr>
          <a:xfrm>
            <a:off x="6718299" y="3394385"/>
            <a:ext cx="43045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0337EA05-A43B-4FF9-BE1A-FF87E0A02298}"/>
              </a:ext>
            </a:extLst>
          </p:cNvPr>
          <p:cNvSpPr/>
          <p:nvPr/>
        </p:nvSpPr>
        <p:spPr>
          <a:xfrm>
            <a:off x="6716944" y="3005024"/>
            <a:ext cx="429526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0B4842F8-EF22-4D1C-9588-46229EB89A89}"/>
              </a:ext>
            </a:extLst>
          </p:cNvPr>
          <p:cNvSpPr txBox="1"/>
          <p:nvPr/>
        </p:nvSpPr>
        <p:spPr>
          <a:xfrm>
            <a:off x="6718299" y="4920815"/>
            <a:ext cx="43045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42347E0C-C049-4C41-BB60-219DA87BC112}"/>
              </a:ext>
            </a:extLst>
          </p:cNvPr>
          <p:cNvSpPr/>
          <p:nvPr/>
        </p:nvSpPr>
        <p:spPr>
          <a:xfrm>
            <a:off x="6716944" y="4531454"/>
            <a:ext cx="429526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42" name="타원 41">
            <a:extLst>
              <a:ext uri="{FF2B5EF4-FFF2-40B4-BE49-F238E27FC236}">
                <a16:creationId xmlns:a16="http://schemas.microsoft.com/office/drawing/2014/main" id="{24F67AF1-3D71-43A8-897D-B60E8E79D02D}"/>
              </a:ext>
            </a:extLst>
          </p:cNvPr>
          <p:cNvSpPr/>
          <p:nvPr/>
        </p:nvSpPr>
        <p:spPr>
          <a:xfrm flipH="1" flipV="1">
            <a:off x="6256689" y="1547742"/>
            <a:ext cx="261812" cy="261812"/>
          </a:xfrm>
          <a:prstGeom prst="ellipse">
            <a:avLst/>
          </a:prstGeom>
          <a:solidFill>
            <a:srgbClr val="A48E69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43" name="타원 42">
            <a:extLst>
              <a:ext uri="{FF2B5EF4-FFF2-40B4-BE49-F238E27FC236}">
                <a16:creationId xmlns:a16="http://schemas.microsoft.com/office/drawing/2014/main" id="{6A87DBB9-0127-4C2C-AC87-AA9766091004}"/>
              </a:ext>
            </a:extLst>
          </p:cNvPr>
          <p:cNvSpPr/>
          <p:nvPr/>
        </p:nvSpPr>
        <p:spPr>
          <a:xfrm flipH="1" flipV="1">
            <a:off x="6256689" y="3074173"/>
            <a:ext cx="261812" cy="261812"/>
          </a:xfrm>
          <a:prstGeom prst="ellipse">
            <a:avLst/>
          </a:prstGeom>
          <a:solidFill>
            <a:srgbClr val="32544C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44" name="타원 43">
            <a:extLst>
              <a:ext uri="{FF2B5EF4-FFF2-40B4-BE49-F238E27FC236}">
                <a16:creationId xmlns:a16="http://schemas.microsoft.com/office/drawing/2014/main" id="{6E870C17-75F6-4845-9358-7CF700BAD516}"/>
              </a:ext>
            </a:extLst>
          </p:cNvPr>
          <p:cNvSpPr/>
          <p:nvPr/>
        </p:nvSpPr>
        <p:spPr>
          <a:xfrm flipH="1" flipV="1">
            <a:off x="6256689" y="4600604"/>
            <a:ext cx="261812" cy="261812"/>
          </a:xfrm>
          <a:prstGeom prst="ellipse">
            <a:avLst/>
          </a:prstGeom>
          <a:solidFill>
            <a:srgbClr val="01375A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4833617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61AB7F9C-DD17-4D59-BBF3-432F802A962E}"/>
              </a:ext>
            </a:extLst>
          </p:cNvPr>
          <p:cNvSpPr txBox="1"/>
          <p:nvPr/>
        </p:nvSpPr>
        <p:spPr>
          <a:xfrm>
            <a:off x="1307746" y="1208735"/>
            <a:ext cx="490436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3216C5CE-DC3F-4FD3-9611-E390F92C779E}"/>
              </a:ext>
            </a:extLst>
          </p:cNvPr>
          <p:cNvSpPr/>
          <p:nvPr/>
        </p:nvSpPr>
        <p:spPr>
          <a:xfrm>
            <a:off x="6529127" y="4206322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D431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 dirty="0">
              <a:solidFill>
                <a:schemeClr val="lt1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DD6D3DF-0C84-4F9F-9410-90CB2398F7F1}"/>
              </a:ext>
            </a:extLst>
          </p:cNvPr>
          <p:cNvSpPr txBox="1"/>
          <p:nvPr/>
        </p:nvSpPr>
        <p:spPr>
          <a:xfrm>
            <a:off x="2241374" y="2490933"/>
            <a:ext cx="337069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 dolor sit </a:t>
            </a:r>
            <a:r>
              <a:rPr lang="en-US" altLang="ko-KR" dirty="0" err="1">
                <a:latin typeface="+mj-lt"/>
              </a:rPr>
              <a:t>amet</a:t>
            </a:r>
            <a:r>
              <a:rPr lang="en-US" altLang="ko-KR" dirty="0">
                <a:latin typeface="+mj-lt"/>
              </a:rPr>
              <a:t> 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1F3D8F80-E1C3-4969-9FD3-BB391E251B5C}"/>
              </a:ext>
            </a:extLst>
          </p:cNvPr>
          <p:cNvSpPr txBox="1"/>
          <p:nvPr/>
        </p:nvSpPr>
        <p:spPr>
          <a:xfrm>
            <a:off x="2276010" y="3238501"/>
            <a:ext cx="334329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B9CD7DD4-C245-4438-8D69-8A7F0C5444B4}"/>
              </a:ext>
            </a:extLst>
          </p:cNvPr>
          <p:cNvSpPr txBox="1"/>
          <p:nvPr/>
        </p:nvSpPr>
        <p:spPr>
          <a:xfrm>
            <a:off x="7145504" y="2490933"/>
            <a:ext cx="337069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 dolor sit </a:t>
            </a:r>
            <a:r>
              <a:rPr lang="en-US" altLang="ko-KR" dirty="0" err="1">
                <a:latin typeface="+mj-lt"/>
              </a:rPr>
              <a:t>amet</a:t>
            </a:r>
            <a:r>
              <a:rPr lang="en-US" altLang="ko-KR" dirty="0">
                <a:latin typeface="+mj-lt"/>
              </a:rPr>
              <a:t> 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B7F61A8-0FB8-4707-9069-A97A95C6C4B4}"/>
              </a:ext>
            </a:extLst>
          </p:cNvPr>
          <p:cNvSpPr txBox="1"/>
          <p:nvPr/>
        </p:nvSpPr>
        <p:spPr>
          <a:xfrm>
            <a:off x="7180140" y="3238501"/>
            <a:ext cx="334329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7B55597-0ABB-4488-AD04-32954B8CB74D}"/>
              </a:ext>
            </a:extLst>
          </p:cNvPr>
          <p:cNvSpPr txBox="1"/>
          <p:nvPr/>
        </p:nvSpPr>
        <p:spPr>
          <a:xfrm>
            <a:off x="2241374" y="4160641"/>
            <a:ext cx="337069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 dolor sit </a:t>
            </a:r>
            <a:r>
              <a:rPr lang="en-US" altLang="ko-KR" dirty="0" err="1">
                <a:latin typeface="+mj-lt"/>
              </a:rPr>
              <a:t>amet</a:t>
            </a:r>
            <a:r>
              <a:rPr lang="en-US" altLang="ko-KR" dirty="0">
                <a:latin typeface="+mj-lt"/>
              </a:rPr>
              <a:t> 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378A5E9-2441-4302-B0DA-F335D0CC1ED8}"/>
              </a:ext>
            </a:extLst>
          </p:cNvPr>
          <p:cNvSpPr txBox="1"/>
          <p:nvPr/>
        </p:nvSpPr>
        <p:spPr>
          <a:xfrm>
            <a:off x="2276010" y="4908209"/>
            <a:ext cx="334329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52D5412B-0B95-48D2-B50D-ABC2A61C67FA}"/>
              </a:ext>
            </a:extLst>
          </p:cNvPr>
          <p:cNvSpPr txBox="1"/>
          <p:nvPr/>
        </p:nvSpPr>
        <p:spPr>
          <a:xfrm>
            <a:off x="7145504" y="4160641"/>
            <a:ext cx="337069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 dolor sit </a:t>
            </a:r>
            <a:r>
              <a:rPr lang="en-US" altLang="ko-KR" dirty="0" err="1">
                <a:latin typeface="+mj-lt"/>
              </a:rPr>
              <a:t>amet</a:t>
            </a:r>
            <a:r>
              <a:rPr lang="en-US" altLang="ko-KR" dirty="0">
                <a:latin typeface="+mj-lt"/>
              </a:rPr>
              <a:t> 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E71E4A97-B1A9-4DA1-AA29-FF3A3CC8A06D}"/>
              </a:ext>
            </a:extLst>
          </p:cNvPr>
          <p:cNvSpPr txBox="1"/>
          <p:nvPr/>
        </p:nvSpPr>
        <p:spPr>
          <a:xfrm>
            <a:off x="7180140" y="4908209"/>
            <a:ext cx="334329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23" name="그래픽 2">
            <a:extLst>
              <a:ext uri="{FF2B5EF4-FFF2-40B4-BE49-F238E27FC236}">
                <a16:creationId xmlns:a16="http://schemas.microsoft.com/office/drawing/2014/main" id="{D2B11C1A-0948-4F89-B271-5CCB9173EC9C}"/>
              </a:ext>
            </a:extLst>
          </p:cNvPr>
          <p:cNvSpPr/>
          <p:nvPr/>
        </p:nvSpPr>
        <p:spPr>
          <a:xfrm>
            <a:off x="1617761" y="252968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1375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24" name="그래픽 8">
            <a:extLst>
              <a:ext uri="{FF2B5EF4-FFF2-40B4-BE49-F238E27FC236}">
                <a16:creationId xmlns:a16="http://schemas.microsoft.com/office/drawing/2014/main" id="{1C9609B0-5DCF-4431-B6A7-E08EA7D07232}"/>
              </a:ext>
            </a:extLst>
          </p:cNvPr>
          <p:cNvSpPr/>
          <p:nvPr/>
        </p:nvSpPr>
        <p:spPr>
          <a:xfrm>
            <a:off x="1617761" y="4199390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1375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25" name="그래픽 5">
            <a:extLst>
              <a:ext uri="{FF2B5EF4-FFF2-40B4-BE49-F238E27FC236}">
                <a16:creationId xmlns:a16="http://schemas.microsoft.com/office/drawing/2014/main" id="{6DB64C67-856E-4B8C-9206-4177DEAB2675}"/>
              </a:ext>
            </a:extLst>
          </p:cNvPr>
          <p:cNvSpPr/>
          <p:nvPr/>
        </p:nvSpPr>
        <p:spPr>
          <a:xfrm>
            <a:off x="6521891" y="252968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1375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</p:spTree>
    <p:extLst>
      <p:ext uri="{BB962C8B-B14F-4D97-AF65-F5344CB8AC3E}">
        <p14:creationId xmlns:p14="http://schemas.microsoft.com/office/powerpoint/2010/main" val="69160566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3" name="직선 연결선 32">
            <a:extLst>
              <a:ext uri="{FF2B5EF4-FFF2-40B4-BE49-F238E27FC236}">
                <a16:creationId xmlns:a16="http://schemas.microsoft.com/office/drawing/2014/main" id="{2B75809C-3F47-4947-B770-E0E5746890B9}"/>
              </a:ext>
            </a:extLst>
          </p:cNvPr>
          <p:cNvCxnSpPr>
            <a:cxnSpLocks/>
            <a:stCxn id="40" idx="6"/>
          </p:cNvCxnSpPr>
          <p:nvPr/>
        </p:nvCxnSpPr>
        <p:spPr>
          <a:xfrm flipV="1">
            <a:off x="5175966" y="2398724"/>
            <a:ext cx="920034" cy="638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" name="직선 연결선 33">
            <a:extLst>
              <a:ext uri="{FF2B5EF4-FFF2-40B4-BE49-F238E27FC236}">
                <a16:creationId xmlns:a16="http://schemas.microsoft.com/office/drawing/2014/main" id="{B4340556-7312-4D3F-B3DA-D8828DCBBEBD}"/>
              </a:ext>
            </a:extLst>
          </p:cNvPr>
          <p:cNvCxnSpPr>
            <a:cxnSpLocks/>
          </p:cNvCxnSpPr>
          <p:nvPr/>
        </p:nvCxnSpPr>
        <p:spPr>
          <a:xfrm flipV="1">
            <a:off x="5175966" y="3969650"/>
            <a:ext cx="920034" cy="638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" name="직선 연결선 34">
            <a:extLst>
              <a:ext uri="{FF2B5EF4-FFF2-40B4-BE49-F238E27FC236}">
                <a16:creationId xmlns:a16="http://schemas.microsoft.com/office/drawing/2014/main" id="{DDD07E02-BAC2-4F93-A56A-07A9E3426537}"/>
              </a:ext>
            </a:extLst>
          </p:cNvPr>
          <p:cNvCxnSpPr>
            <a:cxnSpLocks/>
          </p:cNvCxnSpPr>
          <p:nvPr/>
        </p:nvCxnSpPr>
        <p:spPr>
          <a:xfrm flipV="1">
            <a:off x="6107106" y="2707162"/>
            <a:ext cx="920034" cy="638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직선 연결선 35">
            <a:extLst>
              <a:ext uri="{FF2B5EF4-FFF2-40B4-BE49-F238E27FC236}">
                <a16:creationId xmlns:a16="http://schemas.microsoft.com/office/drawing/2014/main" id="{E0972DE0-DAB7-4285-B9DC-97A6CD0EDE06}"/>
              </a:ext>
            </a:extLst>
          </p:cNvPr>
          <p:cNvCxnSpPr>
            <a:cxnSpLocks/>
          </p:cNvCxnSpPr>
          <p:nvPr/>
        </p:nvCxnSpPr>
        <p:spPr>
          <a:xfrm flipV="1">
            <a:off x="6107106" y="4283978"/>
            <a:ext cx="920034" cy="638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37" name="그래픽 36">
            <a:extLst>
              <a:ext uri="{FF2B5EF4-FFF2-40B4-BE49-F238E27FC236}">
                <a16:creationId xmlns:a16="http://schemas.microsoft.com/office/drawing/2014/main" id="{29BD3EE4-0BD4-4E0B-9927-B38159A1DC9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203700" y="899187"/>
            <a:ext cx="3784600" cy="5059626"/>
          </a:xfrm>
          <a:prstGeom prst="rect">
            <a:avLst/>
          </a:prstGeom>
        </p:spPr>
      </p:pic>
      <p:sp>
        <p:nvSpPr>
          <p:cNvPr id="38" name="직사각형 37">
            <a:extLst>
              <a:ext uri="{FF2B5EF4-FFF2-40B4-BE49-F238E27FC236}">
                <a16:creationId xmlns:a16="http://schemas.microsoft.com/office/drawing/2014/main" id="{B5CD5F2E-A01A-4CDA-83C3-D0F411E1749B}"/>
              </a:ext>
            </a:extLst>
          </p:cNvPr>
          <p:cNvSpPr/>
          <p:nvPr/>
        </p:nvSpPr>
        <p:spPr>
          <a:xfrm>
            <a:off x="541458" y="1956918"/>
            <a:ext cx="338082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2000" b="1" dirty="0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046C4439-3522-4C9B-83BF-6300F7F13709}"/>
              </a:ext>
            </a:extLst>
          </p:cNvPr>
          <p:cNvSpPr/>
          <p:nvPr/>
        </p:nvSpPr>
        <p:spPr>
          <a:xfrm>
            <a:off x="541457" y="2347553"/>
            <a:ext cx="338082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40" name="타원 39">
            <a:extLst>
              <a:ext uri="{FF2B5EF4-FFF2-40B4-BE49-F238E27FC236}">
                <a16:creationId xmlns:a16="http://schemas.microsoft.com/office/drawing/2014/main" id="{4CABD74F-679C-48EF-8E36-6245E08AF7AE}"/>
              </a:ext>
            </a:extLst>
          </p:cNvPr>
          <p:cNvSpPr/>
          <p:nvPr/>
        </p:nvSpPr>
        <p:spPr>
          <a:xfrm>
            <a:off x="4207050" y="1914906"/>
            <a:ext cx="968916" cy="968912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41" name="그룹 40">
            <a:extLst>
              <a:ext uri="{FF2B5EF4-FFF2-40B4-BE49-F238E27FC236}">
                <a16:creationId xmlns:a16="http://schemas.microsoft.com/office/drawing/2014/main" id="{7303162A-1806-43EB-B053-6BD73ABCD0E0}"/>
              </a:ext>
            </a:extLst>
          </p:cNvPr>
          <p:cNvGrpSpPr/>
          <p:nvPr/>
        </p:nvGrpSpPr>
        <p:grpSpPr>
          <a:xfrm>
            <a:off x="4476767" y="2216012"/>
            <a:ext cx="425566" cy="329450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E0C3F0C8-875C-4126-A415-6101C71CDED2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CEC24EF-4955-4F63-9535-DC4156AD157B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7F5C1A2B-EC77-49AB-B299-3F15BAE73F29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464BA2FD-8970-414D-9D5A-88A950555857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8CC7DFE1-04A5-4B89-A162-89C6C198211B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32526FEA-0B4C-4A6A-B371-FED7C003E8B7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2B74E690-807A-44EB-940D-39E373262C5B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9" name="타원 48">
            <a:extLst>
              <a:ext uri="{FF2B5EF4-FFF2-40B4-BE49-F238E27FC236}">
                <a16:creationId xmlns:a16="http://schemas.microsoft.com/office/drawing/2014/main" id="{AFBC8DAF-43B7-4C02-963B-13749092F11E}"/>
              </a:ext>
            </a:extLst>
          </p:cNvPr>
          <p:cNvSpPr/>
          <p:nvPr/>
        </p:nvSpPr>
        <p:spPr>
          <a:xfrm>
            <a:off x="4207050" y="3485832"/>
            <a:ext cx="968916" cy="968912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8E5DD9FC-D707-4EB1-AC2E-719B9FB4C5EA}"/>
              </a:ext>
            </a:extLst>
          </p:cNvPr>
          <p:cNvSpPr/>
          <p:nvPr/>
        </p:nvSpPr>
        <p:spPr>
          <a:xfrm>
            <a:off x="585749" y="3527844"/>
            <a:ext cx="338082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2000" b="1" dirty="0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FAA76EF8-C533-48E8-B468-FAE9058D9E9E}"/>
              </a:ext>
            </a:extLst>
          </p:cNvPr>
          <p:cNvSpPr/>
          <p:nvPr/>
        </p:nvSpPr>
        <p:spPr>
          <a:xfrm>
            <a:off x="585748" y="3918479"/>
            <a:ext cx="338082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grpSp>
        <p:nvGrpSpPr>
          <p:cNvPr id="52" name="그룹 51">
            <a:extLst>
              <a:ext uri="{FF2B5EF4-FFF2-40B4-BE49-F238E27FC236}">
                <a16:creationId xmlns:a16="http://schemas.microsoft.com/office/drawing/2014/main" id="{9BFB8963-4C0F-4593-ADF3-49522D9FF8B0}"/>
              </a:ext>
            </a:extLst>
          </p:cNvPr>
          <p:cNvGrpSpPr/>
          <p:nvPr/>
        </p:nvGrpSpPr>
        <p:grpSpPr>
          <a:xfrm>
            <a:off x="4478670" y="3770019"/>
            <a:ext cx="425670" cy="363288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F107EA05-1A59-4FBD-87DC-010E17871C1C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B320FB6-A9D9-4548-82C6-1373E2EB7847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668F74F-A00D-49DF-B3AE-425A09240428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2DDBA90B-A2B6-44A0-8626-158508B47DF1}"/>
              </a:ext>
            </a:extLst>
          </p:cNvPr>
          <p:cNvSpPr/>
          <p:nvPr/>
        </p:nvSpPr>
        <p:spPr>
          <a:xfrm>
            <a:off x="8251545" y="3841853"/>
            <a:ext cx="338082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57" name="직사각형 56">
            <a:extLst>
              <a:ext uri="{FF2B5EF4-FFF2-40B4-BE49-F238E27FC236}">
                <a16:creationId xmlns:a16="http://schemas.microsoft.com/office/drawing/2014/main" id="{BA0BDA35-E403-414A-BABB-0A1E95F01494}"/>
              </a:ext>
            </a:extLst>
          </p:cNvPr>
          <p:cNvSpPr/>
          <p:nvPr/>
        </p:nvSpPr>
        <p:spPr>
          <a:xfrm>
            <a:off x="8251544" y="4232488"/>
            <a:ext cx="338082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58" name="타원 57">
            <a:extLst>
              <a:ext uri="{FF2B5EF4-FFF2-40B4-BE49-F238E27FC236}">
                <a16:creationId xmlns:a16="http://schemas.microsoft.com/office/drawing/2014/main" id="{8C910135-8C32-4219-885D-62F137ED2F94}"/>
              </a:ext>
            </a:extLst>
          </p:cNvPr>
          <p:cNvSpPr/>
          <p:nvPr/>
        </p:nvSpPr>
        <p:spPr>
          <a:xfrm>
            <a:off x="7026857" y="3799841"/>
            <a:ext cx="968916" cy="968912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5FD44E6F-EB02-4036-B50B-2FB8987835B9}"/>
              </a:ext>
            </a:extLst>
          </p:cNvPr>
          <p:cNvGrpSpPr/>
          <p:nvPr/>
        </p:nvGrpSpPr>
        <p:grpSpPr>
          <a:xfrm>
            <a:off x="7298529" y="4071513"/>
            <a:ext cx="425566" cy="425566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814FAE43-59E9-43ED-8106-4B5CA8005566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802F1F3D-2E88-4B63-8A18-30D5D9E16EBF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2DC6A9B0-0DB0-4015-A827-BFFD5444B3C2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2280DDF4-226D-4764-AF5F-113955B623C8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BA11EC73-4FA2-4DAB-A00D-5E29AFBFE2F7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5" name="타원 64">
            <a:extLst>
              <a:ext uri="{FF2B5EF4-FFF2-40B4-BE49-F238E27FC236}">
                <a16:creationId xmlns:a16="http://schemas.microsoft.com/office/drawing/2014/main" id="{5C822B38-B2D2-44D1-8272-3F68A06F153E}"/>
              </a:ext>
            </a:extLst>
          </p:cNvPr>
          <p:cNvSpPr/>
          <p:nvPr/>
        </p:nvSpPr>
        <p:spPr>
          <a:xfrm>
            <a:off x="7026857" y="2223025"/>
            <a:ext cx="968916" cy="968912"/>
          </a:xfrm>
          <a:prstGeom prst="ellipse">
            <a:avLst/>
          </a:prstGeom>
          <a:solidFill>
            <a:srgbClr val="A48E6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97191048-2956-46C0-ADD4-91ACEBA8A78F}"/>
              </a:ext>
            </a:extLst>
          </p:cNvPr>
          <p:cNvSpPr/>
          <p:nvPr/>
        </p:nvSpPr>
        <p:spPr>
          <a:xfrm>
            <a:off x="8251545" y="2265037"/>
            <a:ext cx="338082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E669094B-312F-4918-ACC6-F061C712641B}"/>
              </a:ext>
            </a:extLst>
          </p:cNvPr>
          <p:cNvSpPr/>
          <p:nvPr/>
        </p:nvSpPr>
        <p:spPr>
          <a:xfrm>
            <a:off x="8251544" y="2655672"/>
            <a:ext cx="338082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68" name="자유형: 도형 67">
            <a:extLst>
              <a:ext uri="{FF2B5EF4-FFF2-40B4-BE49-F238E27FC236}">
                <a16:creationId xmlns:a16="http://schemas.microsoft.com/office/drawing/2014/main" id="{72CFC7A9-3E01-46D6-8B57-3975498E5731}"/>
              </a:ext>
            </a:extLst>
          </p:cNvPr>
          <p:cNvSpPr/>
          <p:nvPr/>
        </p:nvSpPr>
        <p:spPr>
          <a:xfrm>
            <a:off x="7271762" y="2467929"/>
            <a:ext cx="479107" cy="47910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45823185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36E633AD-0A34-4DA1-B88B-62CBB5E1A74B}"/>
              </a:ext>
            </a:extLst>
          </p:cNvPr>
          <p:cNvSpPr txBox="1"/>
          <p:nvPr/>
        </p:nvSpPr>
        <p:spPr>
          <a:xfrm>
            <a:off x="3681946" y="3429000"/>
            <a:ext cx="4776254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00488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600" dirty="0">
                <a:solidFill>
                  <a:schemeClr val="tx1"/>
                </a:solidFill>
              </a:rPr>
              <a:t>Break Section</a:t>
            </a:r>
            <a:endParaRPr lang="ko-KR" altLang="en-US" sz="3600" dirty="0">
              <a:solidFill>
                <a:schemeClr val="tx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E0995BD0-9594-4642-8078-DD955E28D752}"/>
              </a:ext>
            </a:extLst>
          </p:cNvPr>
          <p:cNvSpPr txBox="1"/>
          <p:nvPr/>
        </p:nvSpPr>
        <p:spPr>
          <a:xfrm>
            <a:off x="3716291" y="4132837"/>
            <a:ext cx="4707564" cy="46166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/>
              <a:t>01:00pm ~ 01:30pm</a:t>
            </a:r>
            <a:endParaRPr lang="ko-KR" altLang="en-US" sz="2400" dirty="0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6DE67353-F4B4-4E6B-9D73-459CA2DD69CD}"/>
              </a:ext>
            </a:extLst>
          </p:cNvPr>
          <p:cNvGrpSpPr/>
          <p:nvPr/>
        </p:nvGrpSpPr>
        <p:grpSpPr>
          <a:xfrm>
            <a:off x="5556381" y="2139864"/>
            <a:ext cx="1027384" cy="1170074"/>
            <a:chOff x="6830083" y="5571172"/>
            <a:chExt cx="342900" cy="390525"/>
          </a:xfrm>
          <a:solidFill>
            <a:srgbClr val="A48E69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1056D6C0-A8C8-458C-A307-0CA3D2AEEC5B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01F59C9-FF9B-4946-B08F-3527D579EFF8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554691" y="787400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538427" y="2445189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1375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828989" y="4607767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1375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573238" y="206619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1375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F0061EC-CDEE-4D59-872B-F320F6205B36}"/>
              </a:ext>
            </a:extLst>
          </p:cNvPr>
          <p:cNvSpPr txBox="1"/>
          <p:nvPr/>
        </p:nvSpPr>
        <p:spPr>
          <a:xfrm>
            <a:off x="5422900" y="3194209"/>
            <a:ext cx="501493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Mobile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1ED8D6BB-72C2-481F-98A4-4FD17CAC1CFE}"/>
              </a:ext>
            </a:extLst>
          </p:cNvPr>
          <p:cNvSpPr txBox="1"/>
          <p:nvPr/>
        </p:nvSpPr>
        <p:spPr>
          <a:xfrm>
            <a:off x="5422900" y="4025206"/>
            <a:ext cx="5014936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9928AFC8-C228-4A7C-B833-4E565913022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54165" y="800100"/>
            <a:ext cx="2830794" cy="5384800"/>
          </a:xfrm>
          <a:prstGeom prst="rect">
            <a:avLst/>
          </a:prstGeom>
        </p:spPr>
      </p:pic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0134D115-AE88-4ECB-8C8D-BB8243D0AB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5F54B9BB-1753-4677-95BE-D01F3FA6CE4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715393" y="1046719"/>
            <a:ext cx="1108542" cy="1816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4446083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CE8503D8-3677-4F99-9375-B730C0A774E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46260" y="711200"/>
            <a:ext cx="4287802" cy="5511800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9AC0A772-B5F3-47A9-99B0-3C543B7201F5}"/>
              </a:ext>
            </a:extLst>
          </p:cNvPr>
          <p:cNvSpPr txBox="1"/>
          <p:nvPr/>
        </p:nvSpPr>
        <p:spPr>
          <a:xfrm>
            <a:off x="6096001" y="3464540"/>
            <a:ext cx="484974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Tablet project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AB93C79-6A4F-4F63-8247-E917443D1AD8}"/>
              </a:ext>
            </a:extLst>
          </p:cNvPr>
          <p:cNvSpPr txBox="1"/>
          <p:nvPr/>
        </p:nvSpPr>
        <p:spPr>
          <a:xfrm>
            <a:off x="6096001" y="4295537"/>
            <a:ext cx="484974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0DBFCF3-D581-4DEC-8ABB-E6DAFAD2666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9A990-F927-4AE2-B8A3-0D2D1FF77F2C}"/>
              </a:ext>
            </a:extLst>
          </p:cNvPr>
          <p:cNvSpPr txBox="1"/>
          <p:nvPr/>
        </p:nvSpPr>
        <p:spPr>
          <a:xfrm>
            <a:off x="7780957" y="2516862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5DAAF285-1D8A-44DD-B347-32165B358C4D}"/>
              </a:ext>
            </a:extLst>
          </p:cNvPr>
          <p:cNvSpPr txBox="1"/>
          <p:nvPr/>
        </p:nvSpPr>
        <p:spPr>
          <a:xfrm>
            <a:off x="7780958" y="3347859"/>
            <a:ext cx="371254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24BBC706-7814-4992-B95C-6615174BE79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21D03896-3449-4FC6-ABAC-8C7D0C03529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4107579810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65000"/>
            <a:lumOff val="3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5D72AF50-EA5C-42D3-9678-EBDD8A4A6757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C67A3C5B-DEDF-4FA8-9087-827B4C0ACD93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2" name="그래픽 511">
            <a:extLst>
              <a:ext uri="{FF2B5EF4-FFF2-40B4-BE49-F238E27FC236}">
                <a16:creationId xmlns:a16="http://schemas.microsoft.com/office/drawing/2014/main" id="{54FACFEC-E719-4D8F-8859-3B238181EA7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AB49E8EC-2D7D-4E69-9FD4-1FC87A9A90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B2AC21B-A1CC-4857-8B05-34B02E6BCAE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6BAB85F-C5A3-456A-B4A3-88FBF9E012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37DA016-E1C1-4FD2-B219-7A34A6D4027E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DA1026AA-94F9-4B59-BE8D-8A46F2DA0B1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DA50BEBB-A06E-445E-A5C3-7E8E01D57EBE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0DAA09EC-9EF7-46CB-8E71-149514E97741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0F5F36D5-51CF-4379-9EAC-220E623E4D27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A79DE2F7-9CB8-4E76-A57B-B836A45BA40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389809CF-E41B-484F-8532-0FC35085F116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EB21C3F-C75F-40E0-8592-DEAB7A006C62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237D7F5C-526E-4545-91C5-C6949A731D0D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54EE9B7-7088-459C-80EB-1F4588B82995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BF01BD0-4623-401B-84DB-962C6C1ACD2C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C9269CC-67CA-49C5-A725-D6774F609E60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2DF684F4-8DCE-4726-9767-B7959DA539CC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6B8BC6E-D3A7-4B90-8697-8A5123017E6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E216230B-5640-4F3C-828C-E2A20B22F88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0B7063F-2BAE-4D16-95BC-91B3D08FFAE9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763979C8-5789-4683-A8B8-0810088B4477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CC15BCCE-411E-4D70-93B8-EBE3A14640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3EEEA18-8C46-4EB2-ACAA-40A4AB3C7F2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65EC6F1-4B59-4E10-8D32-50799FB39BA1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E5DBA39-627C-4457-95E0-14829EF8CF69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90BF0EDB-8D7A-45BC-BD90-C86454B071D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48BAB4EC-1660-4E92-9118-4BAE89C19581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ACD30BB9-D5B3-43AA-BE88-8901BAF550C2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56DDF698-D403-4BBC-B1DC-95A7D5EBEDAF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A113C8EF-7D5B-45BC-8AB3-C8E72C2BAF9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7F102B27-B1E1-4FDC-8033-1572558FEE81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7FF9F4EA-8E2C-4029-A6D4-134CED52E8B9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2056F15-7947-46F2-8904-1ECA5FDE96A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8CA3B057-77E3-4B18-8164-E275031B87D6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14D8E6E-A78A-48DF-BD9D-D4E707E9D6D6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AF5FCAC0-7501-46F8-BACC-35B8411642C6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0D8309E5-B6AA-4E3D-AC20-ADA906E97AF2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23062EF7-FC74-4D6B-96F3-A22BA8AF3C3B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9921B083-BB80-480D-8648-3B78F115887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CD277099-38A7-43FE-91CA-7B163EC32D90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9A21-C0B1-41D0-9E77-2515085945A1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46048F75-4720-44A6-82EE-E5958D4E546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E19C360F-2ED3-4B86-AA7D-7921C5E20EC9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98372945-6683-49ED-BF2C-31B09685934C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7590CB79-F1F6-4113-B5E6-8B26A144CD1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36D050C-CAA9-485D-B7B7-9C5475AE0CCE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11C4341B-D3D8-4548-B789-10FA0F3C78AF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EEEBA62-DB47-4171-A971-7F13BBAEE9B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C368A129-11B7-48F0-BC13-8B69F1E766EC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66E499C2-652E-487F-BA25-8BA2F6868BE2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586A25DA-6B67-4FE1-AD5E-69DFBAB32F48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97812C82-0037-4391-AF02-FEA548386A4E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825FFD8-D2BE-4D76-A45F-A28827DA788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EE5FE7AA-413B-428B-8C2C-3E6DDE1B8930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50F96B3B-596A-400C-92DB-B01B6129CC7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77DBCF95-D7B9-4047-8185-8F8C2021F9CA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E2ED237-12A1-437B-A000-4FD28CF9DF3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C5BFE4BA-DFE6-472D-82FF-E98F728D1ED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E313B76-D03F-4558-A2F3-B59D14F90F6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EFC2DBCA-33A7-4431-904A-BF58AF1C019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D54D0839-B434-49D5-99E2-907E6DCA8B6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A11F4A7-E5DA-40B6-B27A-020281DE0395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F5C95A09-5796-4EC3-B68E-91CC4D4AA86C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DCBF7A3C-09A0-40D4-BFBB-CF9C6158D57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DEDB5C6F-6398-4E8D-AA85-8A787FE93A71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0AA047CD-5F33-4A69-9014-F893D4776E65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EF089F66-9D7F-4694-A017-92A5CFFEA88F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2AC526E2-92DD-40C0-AB26-24B7063156BA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04CD7286-406A-460A-831B-75E4A957904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875FA01-0EFD-4D60-9929-C49341C74743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4158A9C9-2DB4-49DA-A843-54737BC9EC06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2D17B3DE-CD3E-4065-937C-988BD67ECED1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428DCF09-F502-48F8-A6A9-8561D69F27EE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8289F914-A3C3-49D8-BDC8-E48A8FA31BBF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1A2AAC49-8CA1-44FE-99C6-DFB4D3CB78EF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2F4855AE-73A2-43A6-88FF-631895B3EF93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82755114-5490-4DB8-906C-5E18EFC091C9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4C9DFC28-38C9-414E-84DE-F92AB6BFAED0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8AE3B25A-ECC6-4910-9B6B-EF097C83AC6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5D15BF28-1EA6-4CF7-BFB8-2E4D24228564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96013EC2-63FB-4A62-ACEF-8D6E77BF99C1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38A095AB-C17A-458E-A2B4-49F4B063FFD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AA773B53-1FD8-4BB3-8CE1-201BA4D687D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0476B993-F990-446D-9666-C7F68CCA8D14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7798DD96-F372-4FCD-AB47-55DDBBD5D0F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D967067-C253-48A8-B31B-CCBD55CF7FB8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860D592A-0F11-487B-BD22-A240D8BD6C5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2E6C1245-8549-4E79-AB2A-BCFF299E539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55CBD42E-EED2-411A-A9CC-0545CBE007B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67C51136-68B8-4D86-A5B7-9DEC06376C1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A6376130-7E33-4660-AA2D-00A8EE7540D1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C4BBF293-032A-45F2-9584-E85307F299CD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019E9387-EF41-4274-87A2-0B11BEE5AF39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39BE79AF-E799-4325-A275-FD4215ADBC9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9C0BEEE6-2721-461F-BEDE-B9C9F253D544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757D0966-8A8E-42A0-BCFF-E3683FBD516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65000"/>
            <a:lumOff val="3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TextBox 452">
            <a:extLst>
              <a:ext uri="{FF2B5EF4-FFF2-40B4-BE49-F238E27FC236}">
                <a16:creationId xmlns:a16="http://schemas.microsoft.com/office/drawing/2014/main" id="{5BC15C0B-13F8-4121-AC89-DACFDB6FF116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97AAA205-F784-4C22-AC1B-02DCB6418BD4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AFD4655B-0DDD-495A-BC64-F9327FC79D9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B76D49E9-B135-42B6-A4EF-3C81A9BCF5E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C821382E-6CB4-47BE-A995-552D5929C4B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EAC37E6A-BADE-45B1-9249-64E59AA1702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0EBA797C-F550-44EC-8597-5985C24B068A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FFDCDE05-5F05-4B81-8500-C3104745496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30242C3F-2470-49B8-B9FD-F33EEADB7B3C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869BF195-B586-4B94-AAAC-B97918AFD97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2965F7B9-97DF-4FFC-982F-0F08696A160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6BAC1ACF-3AF5-430C-91A1-DAEF501268FF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FEAD6532-BF64-4CB4-B711-E8E47FF0F541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C1EA2379-9BED-461C-96EE-7E8115C5631A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586D166D-AB1B-4D73-B0C9-91B0847526A1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EF4438DE-F359-43BE-89A8-DC654685E4BF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8ED65FF1-8FC8-424E-ABB7-A358863B5785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0642D54A-3084-4A53-8157-53A546B0491F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BDE61A76-CC1E-4AF2-A664-08C1FA1231B6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71756AEB-B5CD-445F-8787-F4101B5634CD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90B45F00-70DD-4A56-A0CC-A595953F89E3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DB68F4C8-8A40-46DC-BC95-9196D56C032F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AA96B239-F110-4CAC-8398-CC34E24BEBC9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A8F56E3F-F909-4842-88AA-2667DC9B79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0655F2C5-5080-4458-95EE-7E24A102E44E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ACFC68B7-F458-4D68-ADC7-690348074F86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6CCC6DDF-8777-472E-8D20-AB1C11E1CA6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8BE5EEEE-E487-4930-A574-7F5829441C2F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B29059D3-9F4E-4A28-9B30-E5B63B50EEF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8765353F-A5EA-4857-BE6A-934764142C90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F37364-4398-4EEA-8CD3-6699946DC526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496B6AAE-17C4-4613-A654-942F7A88D83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D8BE5096-C20B-4E71-AED7-4CF545B356BE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3DB6FE32-DC42-4B81-BF34-7F188C2F0A8C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4ECD74AB-1E3F-47BA-BC0B-086B21F460E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6E053AD2-E929-487B-AF8B-6AC42B18DD4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B693C03B-CAD1-460D-B0E5-464CE309BD3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6BAD3DA9-6CFB-4366-99F5-FE6803D4E4E5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52205EA5-8F75-4E40-8C3E-6923A7BDA183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F7B7EE2-8CDE-4881-808B-893C96C82C6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BE8BD22-0AC6-4A6A-8FCF-9A51AFFB359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A1F5DCA-3BE8-4AA8-B9FB-DD45E09BD28C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A42CE327-2F85-4DF3-9BF1-2A3F4DDC5A9E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BF89C710-5FA2-46D8-BB9C-877FF74165A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0B461D9F-090E-48A3-8BCC-F4BEB6E6C35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4B57247E-C6F3-4949-A48F-9BECA13E0078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0A042910-FFE2-4114-AF24-3C291288498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9BB866DC-5157-48CC-9C93-5EB9F6E8E2A5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6A112D7F-1AEF-4989-9A59-6BBB022A8F9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D1E9A3D2-101B-4D22-BCF3-760FBB7E9FAF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0B0C0657-80FB-4009-89A2-50B1921CB641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57F8FDAD-7F65-4D64-9139-9FFC62CD6C65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20B5CD9E-9AFA-490D-B226-9A1C86CCA982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10ECF70-953B-44E8-A5EC-C265EB6FE8B7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87454B88-CFD6-48A5-8BF6-760DF0F1DA1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992D5156-41E8-4403-B127-204C3383F80D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197A4ECF-AD9D-43A5-87B7-B11BD4B2AE31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796EAEBC-28F7-467D-AFCE-E40F00F9DB1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7AE114A-1F88-4C28-8495-913A9CC43C2F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01ABAFA0-FC83-4199-B098-69D956C85325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5C9F9634-07E2-4D70-88C9-242B166B830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AF916C96-24DA-40CB-BD8D-9C440390648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1172A803-3229-4152-B041-BA0A2450D828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3896084D-3CA2-4958-82BA-6D0FDE6B78A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6419F2E5-32E6-41BE-BA3B-16FEDD4C44F6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7445F454-6292-4D0C-92F1-A13FC089CEE9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9C98918B-7774-43F9-B6AF-ED95E5E68F4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20CDA077-967F-4408-9E96-9E61C8D1ECA9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6048A8D0-1677-45E3-87F9-1448D55B5890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7C234553-E3DC-4054-99AF-3EBA09D0A78E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3337A4D8-50DE-4714-B934-4DE4BC479D40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955EE4E-F201-455A-ACC9-8D689F447C7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1EF3C0C-CA98-4003-A50D-DABBA5B68B49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0708EABD-D0A6-48D2-B5B8-1B0DB230568D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4A4C9B08-7DB5-4552-BF67-50FABCFDC065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0C2B20E-99E3-49CF-9994-627C12EE9E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D14BD2F0-E86D-460E-9DDB-5DA49028C3A8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6705295B-265F-48AD-BE8C-BD36E7085FC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FACDF5F1-160E-40B7-B132-A7C0D78F0288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54A20CE1-A08D-453B-B8A2-2BDBB676B523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5B33DDE5-3CB0-4697-BFC1-8F7B40EE2C2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96FFF68-A012-41D8-A426-6D88654DB02E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2B77EC0-9D03-4620-875A-F4A67D9BB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7D15C78-4633-4744-9220-74F5E8A4195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1E0C65E5-A0DB-485A-A8B4-468D1923E5B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E038A4ED-8D6F-41CF-B35F-67CB1D5EA935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0F06F595-79B9-4838-A035-82C6A2868E93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37F6C337-DFA8-402D-881D-A7525C314440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4D12CD6-8208-4F2B-960F-6893859FCEA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FD4DDBD1-C8CC-495D-B81C-C162FAF4F777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E96D74A8-00A8-42EF-9967-F4567E2CFD33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43894E6-151B-47D3-A710-EC1ADD31C77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AADF92AE-FBE6-47DB-B18E-9EE829FB58D9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842C90A8-D509-4C62-97F1-D26D56B0B683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27DB1E5-9B25-4856-9CEF-C27241790B55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D7CCEFA-6E84-4B25-A33B-DB30FEAE835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E8072BA-0B76-4962-BD6F-23605E5FA70B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E50E9030-A756-4B2B-9860-11D1E36EC1C4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471EA6B-3D7D-4770-8298-6D67E686D9C9}"/>
              </a:ext>
            </a:extLst>
          </p:cNvPr>
          <p:cNvSpPr txBox="1"/>
          <p:nvPr/>
        </p:nvSpPr>
        <p:spPr>
          <a:xfrm>
            <a:off x="3746465" y="2659558"/>
            <a:ext cx="4699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b="0" dirty="0"/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6063890-7454-4D6E-ABE6-35352803B357}"/>
              </a:ext>
            </a:extLst>
          </p:cNvPr>
          <p:cNvSpPr txBox="1"/>
          <p:nvPr/>
        </p:nvSpPr>
        <p:spPr>
          <a:xfrm>
            <a:off x="3747182" y="3675221"/>
            <a:ext cx="469835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1">
            <a:hlinkClick r:id="rId2"/>
            <a:extLst>
              <a:ext uri="{FF2B5EF4-FFF2-40B4-BE49-F238E27FC236}">
                <a16:creationId xmlns:a16="http://schemas.microsoft.com/office/drawing/2014/main" id="{83C409A3-B95B-4CB2-8C9A-BB60310E61A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7" name="Rectangle 2">
            <a:extLst>
              <a:ext uri="{FF2B5EF4-FFF2-40B4-BE49-F238E27FC236}">
                <a16:creationId xmlns:a16="http://schemas.microsoft.com/office/drawing/2014/main" id="{0215CE3E-5826-482D-9EB0-A164D5E73033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8" name="Rectangle 9">
            <a:extLst>
              <a:ext uri="{FF2B5EF4-FFF2-40B4-BE49-F238E27FC236}">
                <a16:creationId xmlns:a16="http://schemas.microsoft.com/office/drawing/2014/main" id="{AAB05E90-D780-47C6-93BC-271D1F60B78C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3112756342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E15C88A-E406-4D3A-BD73-A14AB898B1CD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37446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0C4F972F-8C74-4661-9435-4546ECBD761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745CD5BC-6ACD-4C5A-945A-857BF046A9E0}"/>
              </a:ext>
            </a:extLst>
          </p:cNvPr>
          <p:cNvSpPr/>
          <p:nvPr/>
        </p:nvSpPr>
        <p:spPr>
          <a:xfrm>
            <a:off x="3571710" y="3570863"/>
            <a:ext cx="515076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Montserrat SemiBold - Montserrat Light">
      <a:majorFont>
        <a:latin typeface="Montserrat SemiBold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A48E69"/>
        </a:solidFill>
        <a:ln>
          <a:noFill/>
        </a:ln>
      </a:spPr>
      <a:bodyPr rtlCol="0" anchor="ctr"/>
      <a:lstStyle>
        <a:defPPr algn="ctr">
          <a:defRPr sz="2400" dirty="0">
            <a:solidFill>
              <a:schemeClr val="bg1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2828</TotalTime>
  <Words>1369</Words>
  <Application>Microsoft Office PowerPoint</Application>
  <PresentationFormat>와이드스크린</PresentationFormat>
  <Paragraphs>184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Montserrat Light</vt:lpstr>
      <vt:lpstr>Arial</vt:lpstr>
      <vt:lpstr>Wingdings</vt:lpstr>
      <vt:lpstr>맑은 고딕</vt:lpstr>
      <vt:lpstr>Montserrat SemiBold</vt:lpstr>
      <vt:lpstr>Arial Unicode MS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208</cp:revision>
  <dcterms:created xsi:type="dcterms:W3CDTF">2019-04-06T05:20:47Z</dcterms:created>
  <dcterms:modified xsi:type="dcterms:W3CDTF">2022-06-08T07:32:53Z</dcterms:modified>
</cp:coreProperties>
</file>